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1.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2.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3.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4.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5.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6.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7.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8.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9.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0.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1.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2.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3.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24.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theme/themeOverride1.xml" ContentType="application/vnd.openxmlformats-officedocument.themeOverrid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31.xml" ContentType="application/vnd.openxmlformats-officedocument.theme+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32.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theme/theme33.xml" ContentType="application/vnd.openxmlformats-officedocument.theme+xml"/>
  <Override PartName="/ppt/theme/theme34.xml" ContentType="application/vnd.openxmlformats-officedocument.them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notesSlides/notesSlide3.xml" ContentType="application/vnd.openxmlformats-officedocument.presentationml.notesSlide+xml"/>
  <Override PartName="/ppt/theme/themeOverride5.xml" ContentType="application/vnd.openxmlformats-officedocument.themeOverride+xml"/>
  <Override PartName="/ppt/theme/themeOverride6.xml" ContentType="application/vnd.openxmlformats-officedocument.themeOverride+xml"/>
  <Override PartName="/ppt/notesSlides/notesSlide4.xml" ContentType="application/vnd.openxmlformats-officedocument.presentationml.notesSlide+xml"/>
  <Override PartName="/ppt/theme/themeOverride7.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8.xml" ContentType="application/vnd.openxmlformats-officedocument.themeOverride+xml"/>
  <Override PartName="/ppt/notesSlides/notesSlide42.xml" ContentType="application/vnd.openxmlformats-officedocument.presentationml.notesSlide+xml"/>
  <Override PartName="/ppt/theme/themeOverride9.xml" ContentType="application/vnd.openxmlformats-officedocument.themeOverride+xml"/>
  <Override PartName="/ppt/theme/themeOverride10.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theme/themeOverride11.xml" ContentType="application/vnd.openxmlformats-officedocument.themeOverride+xml"/>
  <Override PartName="/ppt/notesSlides/notesSlide161.xml" ContentType="application/vnd.openxmlformats-officedocument.presentationml.notesSlide+xml"/>
  <Override PartName="/ppt/theme/themeOverride12.xml" ContentType="application/vnd.openxmlformats-officedocument.themeOverr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5" r:id="rId2"/>
    <p:sldMasterId id="2147483649" r:id="rId3"/>
    <p:sldMasterId id="2147484568" r:id="rId4"/>
    <p:sldMasterId id="2147485011" r:id="rId5"/>
    <p:sldMasterId id="2147485025" r:id="rId6"/>
    <p:sldMasterId id="2147485037" r:id="rId7"/>
    <p:sldMasterId id="2147485379" r:id="rId8"/>
    <p:sldMasterId id="2147485755" r:id="rId9"/>
    <p:sldMasterId id="2147485767" r:id="rId10"/>
    <p:sldMasterId id="2147485808" r:id="rId11"/>
    <p:sldMasterId id="2147485820" r:id="rId12"/>
    <p:sldMasterId id="2147485869" r:id="rId13"/>
    <p:sldMasterId id="2147485881" r:id="rId14"/>
    <p:sldMasterId id="2147485893" r:id="rId15"/>
    <p:sldMasterId id="2147485905" r:id="rId16"/>
    <p:sldMasterId id="2147485917" r:id="rId17"/>
    <p:sldMasterId id="2147485929" r:id="rId18"/>
    <p:sldMasterId id="2147485941" r:id="rId19"/>
    <p:sldMasterId id="2147485953" r:id="rId20"/>
    <p:sldMasterId id="2147485966" r:id="rId21"/>
    <p:sldMasterId id="2147485979" r:id="rId22"/>
    <p:sldMasterId id="2147485991" r:id="rId23"/>
    <p:sldMasterId id="2147486005" r:id="rId24"/>
    <p:sldMasterId id="2147486017" r:id="rId25"/>
    <p:sldMasterId id="2147486030" r:id="rId26"/>
    <p:sldMasterId id="2147486042" r:id="rId27"/>
    <p:sldMasterId id="2147486054" r:id="rId28"/>
    <p:sldMasterId id="2147486066" r:id="rId29"/>
    <p:sldMasterId id="2147486078" r:id="rId30"/>
    <p:sldMasterId id="2147486090" r:id="rId31"/>
    <p:sldMasterId id="2147486103" r:id="rId32"/>
    <p:sldMasterId id="2147486118" r:id="rId33"/>
  </p:sldMasterIdLst>
  <p:notesMasterIdLst>
    <p:notesMasterId r:id="rId263"/>
  </p:notesMasterIdLst>
  <p:sldIdLst>
    <p:sldId id="1079" r:id="rId34"/>
    <p:sldId id="1080" r:id="rId35"/>
    <p:sldId id="1081" r:id="rId36"/>
    <p:sldId id="1082" r:id="rId37"/>
    <p:sldId id="1083" r:id="rId38"/>
    <p:sldId id="1084" r:id="rId39"/>
    <p:sldId id="1085" r:id="rId40"/>
    <p:sldId id="1086" r:id="rId41"/>
    <p:sldId id="1087" r:id="rId42"/>
    <p:sldId id="4859" r:id="rId43"/>
    <p:sldId id="1089" r:id="rId44"/>
    <p:sldId id="1090" r:id="rId45"/>
    <p:sldId id="1091" r:id="rId46"/>
    <p:sldId id="1092" r:id="rId47"/>
    <p:sldId id="1093" r:id="rId48"/>
    <p:sldId id="1094" r:id="rId49"/>
    <p:sldId id="1095" r:id="rId50"/>
    <p:sldId id="1096" r:id="rId51"/>
    <p:sldId id="1097" r:id="rId52"/>
    <p:sldId id="620" r:id="rId53"/>
    <p:sldId id="1110" r:id="rId54"/>
    <p:sldId id="262" r:id="rId55"/>
    <p:sldId id="284" r:id="rId56"/>
    <p:sldId id="435" r:id="rId57"/>
    <p:sldId id="281" r:id="rId58"/>
    <p:sldId id="282" r:id="rId59"/>
    <p:sldId id="283" r:id="rId60"/>
    <p:sldId id="433" r:id="rId61"/>
    <p:sldId id="1111" r:id="rId62"/>
    <p:sldId id="1112" r:id="rId63"/>
    <p:sldId id="553" r:id="rId64"/>
    <p:sldId id="555" r:id="rId65"/>
    <p:sldId id="556" r:id="rId66"/>
    <p:sldId id="557" r:id="rId67"/>
    <p:sldId id="558" r:id="rId68"/>
    <p:sldId id="559" r:id="rId69"/>
    <p:sldId id="560" r:id="rId70"/>
    <p:sldId id="561" r:id="rId71"/>
    <p:sldId id="4889" r:id="rId72"/>
    <p:sldId id="563" r:id="rId73"/>
    <p:sldId id="4844" r:id="rId74"/>
    <p:sldId id="4858" r:id="rId75"/>
    <p:sldId id="1114" r:id="rId76"/>
    <p:sldId id="1115" r:id="rId77"/>
    <p:sldId id="568" r:id="rId78"/>
    <p:sldId id="1116" r:id="rId79"/>
    <p:sldId id="4887" r:id="rId80"/>
    <p:sldId id="473" r:id="rId81"/>
    <p:sldId id="4857" r:id="rId82"/>
    <p:sldId id="4835" r:id="rId83"/>
    <p:sldId id="4836" r:id="rId84"/>
    <p:sldId id="4837" r:id="rId85"/>
    <p:sldId id="4838" r:id="rId86"/>
    <p:sldId id="4839" r:id="rId87"/>
    <p:sldId id="408" r:id="rId88"/>
    <p:sldId id="4847" r:id="rId89"/>
    <p:sldId id="257" r:id="rId90"/>
    <p:sldId id="5429" r:id="rId91"/>
    <p:sldId id="393" r:id="rId92"/>
    <p:sldId id="322" r:id="rId93"/>
    <p:sldId id="474" r:id="rId94"/>
    <p:sldId id="4856" r:id="rId95"/>
    <p:sldId id="305" r:id="rId96"/>
    <p:sldId id="306" r:id="rId97"/>
    <p:sldId id="574" r:id="rId98"/>
    <p:sldId id="437" r:id="rId99"/>
    <p:sldId id="575" r:id="rId100"/>
    <p:sldId id="576" r:id="rId101"/>
    <p:sldId id="4840" r:id="rId102"/>
    <p:sldId id="4841" r:id="rId103"/>
    <p:sldId id="4842" r:id="rId104"/>
    <p:sldId id="580" r:id="rId105"/>
    <p:sldId id="4849" r:id="rId106"/>
    <p:sldId id="308" r:id="rId107"/>
    <p:sldId id="318" r:id="rId108"/>
    <p:sldId id="319" r:id="rId109"/>
    <p:sldId id="320" r:id="rId110"/>
    <p:sldId id="321" r:id="rId111"/>
    <p:sldId id="4850" r:id="rId112"/>
    <p:sldId id="323" r:id="rId113"/>
    <p:sldId id="324" r:id="rId114"/>
    <p:sldId id="325" r:id="rId115"/>
    <p:sldId id="326" r:id="rId116"/>
    <p:sldId id="461" r:id="rId117"/>
    <p:sldId id="4851" r:id="rId118"/>
    <p:sldId id="475" r:id="rId119"/>
    <p:sldId id="582" r:id="rId120"/>
    <p:sldId id="507" r:id="rId121"/>
    <p:sldId id="4855" r:id="rId122"/>
    <p:sldId id="4890" r:id="rId123"/>
    <p:sldId id="502" r:id="rId124"/>
    <p:sldId id="411" r:id="rId125"/>
    <p:sldId id="452" r:id="rId126"/>
    <p:sldId id="421" r:id="rId127"/>
    <p:sldId id="510" r:id="rId128"/>
    <p:sldId id="511" r:id="rId129"/>
    <p:sldId id="476" r:id="rId130"/>
    <p:sldId id="4854" r:id="rId131"/>
    <p:sldId id="498" r:id="rId132"/>
    <p:sldId id="450" r:id="rId133"/>
    <p:sldId id="509" r:id="rId134"/>
    <p:sldId id="477" r:id="rId135"/>
    <p:sldId id="413" r:id="rId136"/>
    <p:sldId id="583" r:id="rId137"/>
    <p:sldId id="478" r:id="rId138"/>
    <p:sldId id="4860" r:id="rId139"/>
    <p:sldId id="449" r:id="rId140"/>
    <p:sldId id="497" r:id="rId141"/>
    <p:sldId id="584" r:id="rId142"/>
    <p:sldId id="367" r:id="rId143"/>
    <p:sldId id="414" r:id="rId144"/>
    <p:sldId id="479" r:id="rId145"/>
    <p:sldId id="420" r:id="rId146"/>
    <p:sldId id="369" r:id="rId147"/>
    <p:sldId id="480" r:id="rId148"/>
    <p:sldId id="403" r:id="rId149"/>
    <p:sldId id="415" r:id="rId150"/>
    <p:sldId id="481" r:id="rId151"/>
    <p:sldId id="448" r:id="rId152"/>
    <p:sldId id="4878" r:id="rId153"/>
    <p:sldId id="482" r:id="rId154"/>
    <p:sldId id="4861" r:id="rId155"/>
    <p:sldId id="4879" r:id="rId156"/>
    <p:sldId id="4880" r:id="rId157"/>
    <p:sldId id="5431" r:id="rId158"/>
    <p:sldId id="5432" r:id="rId159"/>
    <p:sldId id="457" r:id="rId160"/>
    <p:sldId id="327" r:id="rId161"/>
    <p:sldId id="483" r:id="rId162"/>
    <p:sldId id="304" r:id="rId163"/>
    <p:sldId id="4862" r:id="rId164"/>
    <p:sldId id="4863" r:id="rId165"/>
    <p:sldId id="427" r:id="rId166"/>
    <p:sldId id="429" r:id="rId167"/>
    <p:sldId id="456" r:id="rId168"/>
    <p:sldId id="460" r:id="rId169"/>
    <p:sldId id="458" r:id="rId170"/>
    <p:sldId id="416" r:id="rId171"/>
    <p:sldId id="4881" r:id="rId172"/>
    <p:sldId id="484" r:id="rId173"/>
    <p:sldId id="4864" r:id="rId174"/>
    <p:sldId id="4882" r:id="rId175"/>
    <p:sldId id="4883" r:id="rId176"/>
    <p:sldId id="4884" r:id="rId177"/>
    <p:sldId id="485" r:id="rId178"/>
    <p:sldId id="512" r:id="rId179"/>
    <p:sldId id="513" r:id="rId180"/>
    <p:sldId id="514" r:id="rId181"/>
    <p:sldId id="517" r:id="rId182"/>
    <p:sldId id="519" r:id="rId183"/>
    <p:sldId id="520" r:id="rId184"/>
    <p:sldId id="515" r:id="rId185"/>
    <p:sldId id="523" r:id="rId186"/>
    <p:sldId id="4865" r:id="rId187"/>
    <p:sldId id="4885" r:id="rId188"/>
    <p:sldId id="486" r:id="rId189"/>
    <p:sldId id="526" r:id="rId190"/>
    <p:sldId id="524" r:id="rId191"/>
    <p:sldId id="487" r:id="rId192"/>
    <p:sldId id="527" r:id="rId193"/>
    <p:sldId id="525" r:id="rId194"/>
    <p:sldId id="426" r:id="rId195"/>
    <p:sldId id="418" r:id="rId196"/>
    <p:sldId id="4886" r:id="rId197"/>
    <p:sldId id="488" r:id="rId198"/>
    <p:sldId id="522" r:id="rId199"/>
    <p:sldId id="424" r:id="rId200"/>
    <p:sldId id="425" r:id="rId201"/>
    <p:sldId id="328" r:id="rId202"/>
    <p:sldId id="508" r:id="rId203"/>
    <p:sldId id="521" r:id="rId204"/>
    <p:sldId id="423" r:id="rId205"/>
    <p:sldId id="516" r:id="rId206"/>
    <p:sldId id="585" r:id="rId207"/>
    <p:sldId id="586" r:id="rId208"/>
    <p:sldId id="587" r:id="rId209"/>
    <p:sldId id="588" r:id="rId210"/>
    <p:sldId id="4866" r:id="rId211"/>
    <p:sldId id="4867" r:id="rId212"/>
    <p:sldId id="4868" r:id="rId213"/>
    <p:sldId id="4869" r:id="rId214"/>
    <p:sldId id="593" r:id="rId215"/>
    <p:sldId id="594" r:id="rId216"/>
    <p:sldId id="5430" r:id="rId217"/>
    <p:sldId id="4870" r:id="rId218"/>
    <p:sldId id="489" r:id="rId219"/>
    <p:sldId id="4871" r:id="rId220"/>
    <p:sldId id="343" r:id="rId221"/>
    <p:sldId id="761" r:id="rId222"/>
    <p:sldId id="627" r:id="rId223"/>
    <p:sldId id="490" r:id="rId224"/>
    <p:sldId id="491" r:id="rId225"/>
    <p:sldId id="628" r:id="rId226"/>
    <p:sldId id="765" r:id="rId227"/>
    <p:sldId id="622" r:id="rId228"/>
    <p:sldId id="623" r:id="rId229"/>
    <p:sldId id="759" r:id="rId230"/>
    <p:sldId id="596" r:id="rId231"/>
    <p:sldId id="492" r:id="rId232"/>
    <p:sldId id="810" r:id="rId233"/>
    <p:sldId id="464" r:id="rId234"/>
    <p:sldId id="626" r:id="rId235"/>
    <p:sldId id="344" r:id="rId236"/>
    <p:sldId id="629" r:id="rId237"/>
    <p:sldId id="493" r:id="rId238"/>
    <p:sldId id="495" r:id="rId239"/>
    <p:sldId id="505" r:id="rId240"/>
    <p:sldId id="494" r:id="rId241"/>
    <p:sldId id="809" r:id="rId242"/>
    <p:sldId id="382" r:id="rId243"/>
    <p:sldId id="1707" r:id="rId244"/>
    <p:sldId id="597" r:id="rId245"/>
    <p:sldId id="598" r:id="rId246"/>
    <p:sldId id="599" r:id="rId247"/>
    <p:sldId id="600" r:id="rId248"/>
    <p:sldId id="601" r:id="rId249"/>
    <p:sldId id="4872" r:id="rId250"/>
    <p:sldId id="4876" r:id="rId251"/>
    <p:sldId id="4873" r:id="rId252"/>
    <p:sldId id="4874" r:id="rId253"/>
    <p:sldId id="4875" r:id="rId254"/>
    <p:sldId id="4877" r:id="rId255"/>
    <p:sldId id="608" r:id="rId256"/>
    <p:sldId id="609" r:id="rId257"/>
    <p:sldId id="610" r:id="rId258"/>
    <p:sldId id="611" r:id="rId259"/>
    <p:sldId id="612" r:id="rId260"/>
    <p:sldId id="401" r:id="rId261"/>
    <p:sldId id="4031" r:id="rId262"/>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7987D08C-CF11-744B-8DE3-3E661845E57A}">
          <p14:sldIdLst>
            <p14:sldId id="1079"/>
            <p14:sldId id="1080"/>
            <p14:sldId id="1081"/>
            <p14:sldId id="1082"/>
            <p14:sldId id="1083"/>
            <p14:sldId id="1084"/>
            <p14:sldId id="1085"/>
            <p14:sldId id="1086"/>
            <p14:sldId id="1087"/>
            <p14:sldId id="4859"/>
            <p14:sldId id="1089"/>
            <p14:sldId id="1090"/>
            <p14:sldId id="1091"/>
            <p14:sldId id="1092"/>
            <p14:sldId id="1093"/>
            <p14:sldId id="1094"/>
            <p14:sldId id="1095"/>
            <p14:sldId id="1096"/>
            <p14:sldId id="1097"/>
            <p14:sldId id="620"/>
          </p14:sldIdLst>
        </p14:section>
        <p14:section name="Introduction" id="{5C4C8F8A-5CBB-5142-B776-FF885125AFBC}">
          <p14:sldIdLst>
            <p14:sldId id="1110"/>
            <p14:sldId id="262"/>
            <p14:sldId id="284"/>
            <p14:sldId id="435"/>
            <p14:sldId id="281"/>
            <p14:sldId id="282"/>
            <p14:sldId id="283"/>
            <p14:sldId id="433"/>
          </p14:sldIdLst>
        </p14:section>
        <p14:section name="Sermon" id="{F8EC4FBD-18FC-D543-84E8-EE68E6F327DB}">
          <p14:sldIdLst>
            <p14:sldId id="1111"/>
            <p14:sldId id="1112"/>
            <p14:sldId id="553"/>
            <p14:sldId id="555"/>
            <p14:sldId id="556"/>
            <p14:sldId id="557"/>
            <p14:sldId id="558"/>
            <p14:sldId id="559"/>
            <p14:sldId id="560"/>
            <p14:sldId id="561"/>
            <p14:sldId id="4889"/>
            <p14:sldId id="563"/>
            <p14:sldId id="4844"/>
            <p14:sldId id="4858"/>
            <p14:sldId id="1114"/>
            <p14:sldId id="1115"/>
            <p14:sldId id="568"/>
            <p14:sldId id="1116"/>
            <p14:sldId id="4887"/>
          </p14:sldIdLst>
        </p14:section>
        <p14:section name="Chapters" id="{7168F095-195F-4E42-B483-C0C9E18A9BB2}">
          <p14:sldIdLst>
            <p14:sldId id="473"/>
            <p14:sldId id="4857"/>
            <p14:sldId id="4835"/>
            <p14:sldId id="4836"/>
            <p14:sldId id="4837"/>
            <p14:sldId id="4838"/>
            <p14:sldId id="4839"/>
            <p14:sldId id="408"/>
            <p14:sldId id="4847"/>
            <p14:sldId id="257"/>
            <p14:sldId id="5429"/>
            <p14:sldId id="393"/>
            <p14:sldId id="322"/>
            <p14:sldId id="474"/>
            <p14:sldId id="4856"/>
            <p14:sldId id="305"/>
            <p14:sldId id="306"/>
            <p14:sldId id="574"/>
            <p14:sldId id="437"/>
            <p14:sldId id="575"/>
            <p14:sldId id="576"/>
            <p14:sldId id="4840"/>
            <p14:sldId id="4841"/>
            <p14:sldId id="4842"/>
            <p14:sldId id="580"/>
            <p14:sldId id="4849"/>
            <p14:sldId id="308"/>
            <p14:sldId id="318"/>
            <p14:sldId id="319"/>
            <p14:sldId id="320"/>
            <p14:sldId id="321"/>
            <p14:sldId id="4850"/>
            <p14:sldId id="323"/>
            <p14:sldId id="324"/>
            <p14:sldId id="325"/>
            <p14:sldId id="326"/>
            <p14:sldId id="461"/>
            <p14:sldId id="4851"/>
            <p14:sldId id="475"/>
            <p14:sldId id="582"/>
            <p14:sldId id="507"/>
            <p14:sldId id="4855"/>
            <p14:sldId id="4890"/>
            <p14:sldId id="502"/>
            <p14:sldId id="411"/>
            <p14:sldId id="452"/>
            <p14:sldId id="421"/>
            <p14:sldId id="510"/>
            <p14:sldId id="511"/>
            <p14:sldId id="476"/>
            <p14:sldId id="4854"/>
            <p14:sldId id="498"/>
            <p14:sldId id="450"/>
            <p14:sldId id="509"/>
            <p14:sldId id="477"/>
            <p14:sldId id="413"/>
            <p14:sldId id="583"/>
            <p14:sldId id="478"/>
            <p14:sldId id="4860"/>
            <p14:sldId id="449"/>
            <p14:sldId id="497"/>
            <p14:sldId id="584"/>
            <p14:sldId id="367"/>
            <p14:sldId id="414"/>
            <p14:sldId id="479"/>
            <p14:sldId id="420"/>
            <p14:sldId id="369"/>
            <p14:sldId id="480"/>
            <p14:sldId id="403"/>
            <p14:sldId id="415"/>
            <p14:sldId id="481"/>
            <p14:sldId id="448"/>
            <p14:sldId id="4878"/>
            <p14:sldId id="482"/>
            <p14:sldId id="4861"/>
            <p14:sldId id="4879"/>
            <p14:sldId id="4880"/>
            <p14:sldId id="5431"/>
            <p14:sldId id="5432"/>
            <p14:sldId id="457"/>
            <p14:sldId id="327"/>
            <p14:sldId id="483"/>
            <p14:sldId id="304"/>
            <p14:sldId id="4862"/>
            <p14:sldId id="4863"/>
            <p14:sldId id="427"/>
            <p14:sldId id="429"/>
            <p14:sldId id="456"/>
            <p14:sldId id="460"/>
            <p14:sldId id="458"/>
            <p14:sldId id="416"/>
            <p14:sldId id="4881"/>
            <p14:sldId id="484"/>
            <p14:sldId id="4864"/>
            <p14:sldId id="4882"/>
            <p14:sldId id="4883"/>
            <p14:sldId id="4884"/>
            <p14:sldId id="485"/>
            <p14:sldId id="512"/>
            <p14:sldId id="513"/>
            <p14:sldId id="514"/>
            <p14:sldId id="517"/>
            <p14:sldId id="519"/>
            <p14:sldId id="520"/>
            <p14:sldId id="515"/>
            <p14:sldId id="523"/>
            <p14:sldId id="4865"/>
            <p14:sldId id="4885"/>
            <p14:sldId id="486"/>
            <p14:sldId id="526"/>
            <p14:sldId id="524"/>
            <p14:sldId id="487"/>
            <p14:sldId id="527"/>
            <p14:sldId id="525"/>
            <p14:sldId id="426"/>
            <p14:sldId id="418"/>
            <p14:sldId id="4886"/>
            <p14:sldId id="488"/>
            <p14:sldId id="522"/>
            <p14:sldId id="424"/>
            <p14:sldId id="425"/>
            <p14:sldId id="328"/>
            <p14:sldId id="508"/>
            <p14:sldId id="521"/>
            <p14:sldId id="423"/>
            <p14:sldId id="516"/>
            <p14:sldId id="585"/>
            <p14:sldId id="586"/>
            <p14:sldId id="587"/>
            <p14:sldId id="588"/>
            <p14:sldId id="4866"/>
            <p14:sldId id="4867"/>
            <p14:sldId id="4868"/>
            <p14:sldId id="4869"/>
            <p14:sldId id="593"/>
            <p14:sldId id="594"/>
            <p14:sldId id="5430"/>
            <p14:sldId id="4870"/>
            <p14:sldId id="489"/>
            <p14:sldId id="4871"/>
            <p14:sldId id="343"/>
            <p14:sldId id="761"/>
            <p14:sldId id="627"/>
            <p14:sldId id="490"/>
            <p14:sldId id="491"/>
            <p14:sldId id="628"/>
            <p14:sldId id="765"/>
            <p14:sldId id="622"/>
            <p14:sldId id="623"/>
            <p14:sldId id="759"/>
            <p14:sldId id="596"/>
            <p14:sldId id="492"/>
            <p14:sldId id="810"/>
            <p14:sldId id="464"/>
            <p14:sldId id="626"/>
            <p14:sldId id="344"/>
            <p14:sldId id="629"/>
            <p14:sldId id="493"/>
            <p14:sldId id="495"/>
            <p14:sldId id="505"/>
            <p14:sldId id="494"/>
            <p14:sldId id="809"/>
            <p14:sldId id="382"/>
            <p14:sldId id="1707"/>
          </p14:sldIdLst>
        </p14:section>
        <p14:section name="Conclusion" id="{3A5269B5-48D8-A549-85F3-E1F9D2AFFF08}">
          <p14:sldIdLst>
            <p14:sldId id="597"/>
            <p14:sldId id="598"/>
            <p14:sldId id="599"/>
            <p14:sldId id="600"/>
            <p14:sldId id="601"/>
            <p14:sldId id="4872"/>
            <p14:sldId id="4876"/>
            <p14:sldId id="4873"/>
            <p14:sldId id="4874"/>
            <p14:sldId id="4875"/>
            <p14:sldId id="4877"/>
            <p14:sldId id="608"/>
            <p14:sldId id="609"/>
            <p14:sldId id="610"/>
            <p14:sldId id="611"/>
            <p14:sldId id="612"/>
            <p14:sldId id="401"/>
            <p14:sldId id="403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99"/>
    <a:srgbClr val="FEFEFE"/>
    <a:srgbClr val="FF8CF6"/>
    <a:srgbClr val="050A00"/>
    <a:srgbClr val="800000"/>
    <a:srgbClr val="FFFF00"/>
    <a:srgbClr val="FF00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125" autoAdjust="0"/>
    <p:restoredTop sz="72210" autoAdjust="0"/>
  </p:normalViewPr>
  <p:slideViewPr>
    <p:cSldViewPr>
      <p:cViewPr varScale="1">
        <p:scale>
          <a:sx n="90" d="100"/>
          <a:sy n="90" d="100"/>
        </p:scale>
        <p:origin x="200" y="6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114" d="100"/>
          <a:sy n="114" d="100"/>
        </p:scale>
        <p:origin x="4264" y="17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4.xml"/><Relationship Id="rId21" Type="http://schemas.openxmlformats.org/officeDocument/2006/relationships/slideMaster" Target="slideMasters/slideMaster21.xml"/><Relationship Id="rId63" Type="http://schemas.openxmlformats.org/officeDocument/2006/relationships/slide" Target="slides/slide30.xml"/><Relationship Id="rId159" Type="http://schemas.openxmlformats.org/officeDocument/2006/relationships/slide" Target="slides/slide126.xml"/><Relationship Id="rId170" Type="http://schemas.openxmlformats.org/officeDocument/2006/relationships/slide" Target="slides/slide137.xml"/><Relationship Id="rId226" Type="http://schemas.openxmlformats.org/officeDocument/2006/relationships/slide" Target="slides/slide193.xml"/><Relationship Id="rId107" Type="http://schemas.openxmlformats.org/officeDocument/2006/relationships/slide" Target="slides/slide74.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20.xml"/><Relationship Id="rId74" Type="http://schemas.openxmlformats.org/officeDocument/2006/relationships/slide" Target="slides/slide41.xml"/><Relationship Id="rId128" Type="http://schemas.openxmlformats.org/officeDocument/2006/relationships/slide" Target="slides/slide95.xml"/><Relationship Id="rId149" Type="http://schemas.openxmlformats.org/officeDocument/2006/relationships/slide" Target="slides/slide116.xml"/><Relationship Id="rId5" Type="http://schemas.openxmlformats.org/officeDocument/2006/relationships/slideMaster" Target="slideMasters/slideMaster5.xml"/><Relationship Id="rId95" Type="http://schemas.openxmlformats.org/officeDocument/2006/relationships/slide" Target="slides/slide62.xml"/><Relationship Id="rId160" Type="http://schemas.openxmlformats.org/officeDocument/2006/relationships/slide" Target="slides/slide127.xml"/><Relationship Id="rId181" Type="http://schemas.openxmlformats.org/officeDocument/2006/relationships/slide" Target="slides/slide148.xml"/><Relationship Id="rId216" Type="http://schemas.openxmlformats.org/officeDocument/2006/relationships/slide" Target="slides/slide183.xml"/><Relationship Id="rId237" Type="http://schemas.openxmlformats.org/officeDocument/2006/relationships/slide" Target="slides/slide204.xml"/><Relationship Id="rId258" Type="http://schemas.openxmlformats.org/officeDocument/2006/relationships/slide" Target="slides/slide225.xml"/><Relationship Id="rId22" Type="http://schemas.openxmlformats.org/officeDocument/2006/relationships/slideMaster" Target="slideMasters/slideMaster22.xml"/><Relationship Id="rId43" Type="http://schemas.openxmlformats.org/officeDocument/2006/relationships/slide" Target="slides/slide10.xml"/><Relationship Id="rId64" Type="http://schemas.openxmlformats.org/officeDocument/2006/relationships/slide" Target="slides/slide31.xml"/><Relationship Id="rId118" Type="http://schemas.openxmlformats.org/officeDocument/2006/relationships/slide" Target="slides/slide85.xml"/><Relationship Id="rId139" Type="http://schemas.openxmlformats.org/officeDocument/2006/relationships/slide" Target="slides/slide106.xml"/><Relationship Id="rId85" Type="http://schemas.openxmlformats.org/officeDocument/2006/relationships/slide" Target="slides/slide52.xml"/><Relationship Id="rId150" Type="http://schemas.openxmlformats.org/officeDocument/2006/relationships/slide" Target="slides/slide117.xml"/><Relationship Id="rId171" Type="http://schemas.openxmlformats.org/officeDocument/2006/relationships/slide" Target="slides/slide138.xml"/><Relationship Id="rId192" Type="http://schemas.openxmlformats.org/officeDocument/2006/relationships/slide" Target="slides/slide159.xml"/><Relationship Id="rId206" Type="http://schemas.openxmlformats.org/officeDocument/2006/relationships/slide" Target="slides/slide173.xml"/><Relationship Id="rId227" Type="http://schemas.openxmlformats.org/officeDocument/2006/relationships/slide" Target="slides/slide194.xml"/><Relationship Id="rId248" Type="http://schemas.openxmlformats.org/officeDocument/2006/relationships/slide" Target="slides/slide215.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75.xml"/><Relationship Id="rId129" Type="http://schemas.openxmlformats.org/officeDocument/2006/relationships/slide" Target="slides/slide96.xml"/><Relationship Id="rId54" Type="http://schemas.openxmlformats.org/officeDocument/2006/relationships/slide" Target="slides/slide21.xml"/><Relationship Id="rId75" Type="http://schemas.openxmlformats.org/officeDocument/2006/relationships/slide" Target="slides/slide42.xml"/><Relationship Id="rId96" Type="http://schemas.openxmlformats.org/officeDocument/2006/relationships/slide" Target="slides/slide63.xml"/><Relationship Id="rId140" Type="http://schemas.openxmlformats.org/officeDocument/2006/relationships/slide" Target="slides/slide107.xml"/><Relationship Id="rId161" Type="http://schemas.openxmlformats.org/officeDocument/2006/relationships/slide" Target="slides/slide128.xml"/><Relationship Id="rId182" Type="http://schemas.openxmlformats.org/officeDocument/2006/relationships/slide" Target="slides/slide149.xml"/><Relationship Id="rId217" Type="http://schemas.openxmlformats.org/officeDocument/2006/relationships/slide" Target="slides/slide184.xml"/><Relationship Id="rId6" Type="http://schemas.openxmlformats.org/officeDocument/2006/relationships/slideMaster" Target="slideMasters/slideMaster6.xml"/><Relationship Id="rId238" Type="http://schemas.openxmlformats.org/officeDocument/2006/relationships/slide" Target="slides/slide205.xml"/><Relationship Id="rId259" Type="http://schemas.openxmlformats.org/officeDocument/2006/relationships/slide" Target="slides/slide226.xml"/><Relationship Id="rId23" Type="http://schemas.openxmlformats.org/officeDocument/2006/relationships/slideMaster" Target="slideMasters/slideMaster23.xml"/><Relationship Id="rId119" Type="http://schemas.openxmlformats.org/officeDocument/2006/relationships/slide" Target="slides/slide86.xml"/><Relationship Id="rId44" Type="http://schemas.openxmlformats.org/officeDocument/2006/relationships/slide" Target="slides/slide11.xml"/><Relationship Id="rId65" Type="http://schemas.openxmlformats.org/officeDocument/2006/relationships/slide" Target="slides/slide32.xml"/><Relationship Id="rId86" Type="http://schemas.openxmlformats.org/officeDocument/2006/relationships/slide" Target="slides/slide53.xml"/><Relationship Id="rId130" Type="http://schemas.openxmlformats.org/officeDocument/2006/relationships/slide" Target="slides/slide97.xml"/><Relationship Id="rId151" Type="http://schemas.openxmlformats.org/officeDocument/2006/relationships/slide" Target="slides/slide118.xml"/><Relationship Id="rId172" Type="http://schemas.openxmlformats.org/officeDocument/2006/relationships/slide" Target="slides/slide139.xml"/><Relationship Id="rId193" Type="http://schemas.openxmlformats.org/officeDocument/2006/relationships/slide" Target="slides/slide160.xml"/><Relationship Id="rId207" Type="http://schemas.openxmlformats.org/officeDocument/2006/relationships/slide" Target="slides/slide174.xml"/><Relationship Id="rId228" Type="http://schemas.openxmlformats.org/officeDocument/2006/relationships/slide" Target="slides/slide195.xml"/><Relationship Id="rId249" Type="http://schemas.openxmlformats.org/officeDocument/2006/relationships/slide" Target="slides/slide216.xml"/><Relationship Id="rId13" Type="http://schemas.openxmlformats.org/officeDocument/2006/relationships/slideMaster" Target="slideMasters/slideMaster13.xml"/><Relationship Id="rId109" Type="http://schemas.openxmlformats.org/officeDocument/2006/relationships/slide" Target="slides/slide76.xml"/><Relationship Id="rId260" Type="http://schemas.openxmlformats.org/officeDocument/2006/relationships/slide" Target="slides/slide227.xml"/><Relationship Id="rId34" Type="http://schemas.openxmlformats.org/officeDocument/2006/relationships/slide" Target="slides/slide1.xml"/><Relationship Id="rId55" Type="http://schemas.openxmlformats.org/officeDocument/2006/relationships/slide" Target="slides/slide22.xml"/><Relationship Id="rId76" Type="http://schemas.openxmlformats.org/officeDocument/2006/relationships/slide" Target="slides/slide43.xml"/><Relationship Id="rId97" Type="http://schemas.openxmlformats.org/officeDocument/2006/relationships/slide" Target="slides/slide64.xml"/><Relationship Id="rId120" Type="http://schemas.openxmlformats.org/officeDocument/2006/relationships/slide" Target="slides/slide87.xml"/><Relationship Id="rId141" Type="http://schemas.openxmlformats.org/officeDocument/2006/relationships/slide" Target="slides/slide108.xml"/><Relationship Id="rId7" Type="http://schemas.openxmlformats.org/officeDocument/2006/relationships/slideMaster" Target="slideMasters/slideMaster7.xml"/><Relationship Id="rId162" Type="http://schemas.openxmlformats.org/officeDocument/2006/relationships/slide" Target="slides/slide129.xml"/><Relationship Id="rId183" Type="http://schemas.openxmlformats.org/officeDocument/2006/relationships/slide" Target="slides/slide150.xml"/><Relationship Id="rId218" Type="http://schemas.openxmlformats.org/officeDocument/2006/relationships/slide" Target="slides/slide185.xml"/><Relationship Id="rId239" Type="http://schemas.openxmlformats.org/officeDocument/2006/relationships/slide" Target="slides/slide206.xml"/><Relationship Id="rId250" Type="http://schemas.openxmlformats.org/officeDocument/2006/relationships/slide" Target="slides/slide217.xml"/><Relationship Id="rId24" Type="http://schemas.openxmlformats.org/officeDocument/2006/relationships/slideMaster" Target="slideMasters/slideMaster24.xml"/><Relationship Id="rId45" Type="http://schemas.openxmlformats.org/officeDocument/2006/relationships/slide" Target="slides/slide12.xml"/><Relationship Id="rId66" Type="http://schemas.openxmlformats.org/officeDocument/2006/relationships/slide" Target="slides/slide33.xml"/><Relationship Id="rId87" Type="http://schemas.openxmlformats.org/officeDocument/2006/relationships/slide" Target="slides/slide54.xml"/><Relationship Id="rId110" Type="http://schemas.openxmlformats.org/officeDocument/2006/relationships/slide" Target="slides/slide77.xml"/><Relationship Id="rId131" Type="http://schemas.openxmlformats.org/officeDocument/2006/relationships/slide" Target="slides/slide98.xml"/><Relationship Id="rId152" Type="http://schemas.openxmlformats.org/officeDocument/2006/relationships/slide" Target="slides/slide119.xml"/><Relationship Id="rId173" Type="http://schemas.openxmlformats.org/officeDocument/2006/relationships/slide" Target="slides/slide140.xml"/><Relationship Id="rId194" Type="http://schemas.openxmlformats.org/officeDocument/2006/relationships/slide" Target="slides/slide161.xml"/><Relationship Id="rId208" Type="http://schemas.openxmlformats.org/officeDocument/2006/relationships/slide" Target="slides/slide175.xml"/><Relationship Id="rId229" Type="http://schemas.openxmlformats.org/officeDocument/2006/relationships/slide" Target="slides/slide196.xml"/><Relationship Id="rId240" Type="http://schemas.openxmlformats.org/officeDocument/2006/relationships/slide" Target="slides/slide207.xml"/><Relationship Id="rId261" Type="http://schemas.openxmlformats.org/officeDocument/2006/relationships/slide" Target="slides/slide228.xml"/><Relationship Id="rId14" Type="http://schemas.openxmlformats.org/officeDocument/2006/relationships/slideMaster" Target="slideMasters/slideMaster14.xml"/><Relationship Id="rId35" Type="http://schemas.openxmlformats.org/officeDocument/2006/relationships/slide" Target="slides/slide2.xml"/><Relationship Id="rId56" Type="http://schemas.openxmlformats.org/officeDocument/2006/relationships/slide" Target="slides/slide23.xml"/><Relationship Id="rId77" Type="http://schemas.openxmlformats.org/officeDocument/2006/relationships/slide" Target="slides/slide44.xml"/><Relationship Id="rId100" Type="http://schemas.openxmlformats.org/officeDocument/2006/relationships/slide" Target="slides/slide67.xml"/><Relationship Id="rId8" Type="http://schemas.openxmlformats.org/officeDocument/2006/relationships/slideMaster" Target="slideMasters/slideMaster8.xml"/><Relationship Id="rId98" Type="http://schemas.openxmlformats.org/officeDocument/2006/relationships/slide" Target="slides/slide65.xml"/><Relationship Id="rId121" Type="http://schemas.openxmlformats.org/officeDocument/2006/relationships/slide" Target="slides/slide88.xml"/><Relationship Id="rId142" Type="http://schemas.openxmlformats.org/officeDocument/2006/relationships/slide" Target="slides/slide109.xml"/><Relationship Id="rId163" Type="http://schemas.openxmlformats.org/officeDocument/2006/relationships/slide" Target="slides/slide130.xml"/><Relationship Id="rId184" Type="http://schemas.openxmlformats.org/officeDocument/2006/relationships/slide" Target="slides/slide151.xml"/><Relationship Id="rId219" Type="http://schemas.openxmlformats.org/officeDocument/2006/relationships/slide" Target="slides/slide186.xml"/><Relationship Id="rId230" Type="http://schemas.openxmlformats.org/officeDocument/2006/relationships/slide" Target="slides/slide197.xml"/><Relationship Id="rId251" Type="http://schemas.openxmlformats.org/officeDocument/2006/relationships/slide" Target="slides/slide218.xml"/><Relationship Id="rId25" Type="http://schemas.openxmlformats.org/officeDocument/2006/relationships/slideMaster" Target="slideMasters/slideMaster25.xml"/><Relationship Id="rId46" Type="http://schemas.openxmlformats.org/officeDocument/2006/relationships/slide" Target="slides/slide13.xml"/><Relationship Id="rId67" Type="http://schemas.openxmlformats.org/officeDocument/2006/relationships/slide" Target="slides/slide34.xml"/><Relationship Id="rId88" Type="http://schemas.openxmlformats.org/officeDocument/2006/relationships/slide" Target="slides/slide55.xml"/><Relationship Id="rId111" Type="http://schemas.openxmlformats.org/officeDocument/2006/relationships/slide" Target="slides/slide78.xml"/><Relationship Id="rId132" Type="http://schemas.openxmlformats.org/officeDocument/2006/relationships/slide" Target="slides/slide99.xml"/><Relationship Id="rId153" Type="http://schemas.openxmlformats.org/officeDocument/2006/relationships/slide" Target="slides/slide120.xml"/><Relationship Id="rId174" Type="http://schemas.openxmlformats.org/officeDocument/2006/relationships/slide" Target="slides/slide141.xml"/><Relationship Id="rId195" Type="http://schemas.openxmlformats.org/officeDocument/2006/relationships/slide" Target="slides/slide162.xml"/><Relationship Id="rId209" Type="http://schemas.openxmlformats.org/officeDocument/2006/relationships/slide" Target="slides/slide176.xml"/><Relationship Id="rId220" Type="http://schemas.openxmlformats.org/officeDocument/2006/relationships/slide" Target="slides/slide187.xml"/><Relationship Id="rId241" Type="http://schemas.openxmlformats.org/officeDocument/2006/relationships/slide" Target="slides/slide208.xml"/><Relationship Id="rId15" Type="http://schemas.openxmlformats.org/officeDocument/2006/relationships/slideMaster" Target="slideMasters/slideMaster15.xml"/><Relationship Id="rId36" Type="http://schemas.openxmlformats.org/officeDocument/2006/relationships/slide" Target="slides/slide3.xml"/><Relationship Id="rId57" Type="http://schemas.openxmlformats.org/officeDocument/2006/relationships/slide" Target="slides/slide24.xml"/><Relationship Id="rId262" Type="http://schemas.openxmlformats.org/officeDocument/2006/relationships/slide" Target="slides/slide229.xml"/><Relationship Id="rId78" Type="http://schemas.openxmlformats.org/officeDocument/2006/relationships/slide" Target="slides/slide45.xml"/><Relationship Id="rId99" Type="http://schemas.openxmlformats.org/officeDocument/2006/relationships/slide" Target="slides/slide66.xml"/><Relationship Id="rId101" Type="http://schemas.openxmlformats.org/officeDocument/2006/relationships/slide" Target="slides/slide68.xml"/><Relationship Id="rId122" Type="http://schemas.openxmlformats.org/officeDocument/2006/relationships/slide" Target="slides/slide89.xml"/><Relationship Id="rId143" Type="http://schemas.openxmlformats.org/officeDocument/2006/relationships/slide" Target="slides/slide110.xml"/><Relationship Id="rId164" Type="http://schemas.openxmlformats.org/officeDocument/2006/relationships/slide" Target="slides/slide131.xml"/><Relationship Id="rId185" Type="http://schemas.openxmlformats.org/officeDocument/2006/relationships/slide" Target="slides/slide152.xml"/><Relationship Id="rId9" Type="http://schemas.openxmlformats.org/officeDocument/2006/relationships/slideMaster" Target="slideMasters/slideMaster9.xml"/><Relationship Id="rId210" Type="http://schemas.openxmlformats.org/officeDocument/2006/relationships/slide" Target="slides/slide177.xml"/><Relationship Id="rId26" Type="http://schemas.openxmlformats.org/officeDocument/2006/relationships/slideMaster" Target="slideMasters/slideMaster26.xml"/><Relationship Id="rId231" Type="http://schemas.openxmlformats.org/officeDocument/2006/relationships/slide" Target="slides/slide198.xml"/><Relationship Id="rId252" Type="http://schemas.openxmlformats.org/officeDocument/2006/relationships/slide" Target="slides/slide219.xml"/><Relationship Id="rId47" Type="http://schemas.openxmlformats.org/officeDocument/2006/relationships/slide" Target="slides/slide14.xml"/><Relationship Id="rId68" Type="http://schemas.openxmlformats.org/officeDocument/2006/relationships/slide" Target="slides/slide35.xml"/><Relationship Id="rId89" Type="http://schemas.openxmlformats.org/officeDocument/2006/relationships/slide" Target="slides/slide56.xml"/><Relationship Id="rId112" Type="http://schemas.openxmlformats.org/officeDocument/2006/relationships/slide" Target="slides/slide79.xml"/><Relationship Id="rId133" Type="http://schemas.openxmlformats.org/officeDocument/2006/relationships/slide" Target="slides/slide100.xml"/><Relationship Id="rId154" Type="http://schemas.openxmlformats.org/officeDocument/2006/relationships/slide" Target="slides/slide121.xml"/><Relationship Id="rId175" Type="http://schemas.openxmlformats.org/officeDocument/2006/relationships/slide" Target="slides/slide142.xml"/><Relationship Id="rId196" Type="http://schemas.openxmlformats.org/officeDocument/2006/relationships/slide" Target="slides/slide163.xml"/><Relationship Id="rId200" Type="http://schemas.openxmlformats.org/officeDocument/2006/relationships/slide" Target="slides/slide167.xml"/><Relationship Id="rId16" Type="http://schemas.openxmlformats.org/officeDocument/2006/relationships/slideMaster" Target="slideMasters/slideMaster16.xml"/><Relationship Id="rId221" Type="http://schemas.openxmlformats.org/officeDocument/2006/relationships/slide" Target="slides/slide188.xml"/><Relationship Id="rId242" Type="http://schemas.openxmlformats.org/officeDocument/2006/relationships/slide" Target="slides/slide209.xml"/><Relationship Id="rId263" Type="http://schemas.openxmlformats.org/officeDocument/2006/relationships/notesMaster" Target="notesMasters/notesMaster1.xml"/><Relationship Id="rId37" Type="http://schemas.openxmlformats.org/officeDocument/2006/relationships/slide" Target="slides/slide4.xml"/><Relationship Id="rId58" Type="http://schemas.openxmlformats.org/officeDocument/2006/relationships/slide" Target="slides/slide25.xml"/><Relationship Id="rId79" Type="http://schemas.openxmlformats.org/officeDocument/2006/relationships/slide" Target="slides/slide46.xml"/><Relationship Id="rId102" Type="http://schemas.openxmlformats.org/officeDocument/2006/relationships/slide" Target="slides/slide69.xml"/><Relationship Id="rId123" Type="http://schemas.openxmlformats.org/officeDocument/2006/relationships/slide" Target="slides/slide90.xml"/><Relationship Id="rId144" Type="http://schemas.openxmlformats.org/officeDocument/2006/relationships/slide" Target="slides/slide111.xml"/><Relationship Id="rId90" Type="http://schemas.openxmlformats.org/officeDocument/2006/relationships/slide" Target="slides/slide57.xml"/><Relationship Id="rId165" Type="http://schemas.openxmlformats.org/officeDocument/2006/relationships/slide" Target="slides/slide132.xml"/><Relationship Id="rId186" Type="http://schemas.openxmlformats.org/officeDocument/2006/relationships/slide" Target="slides/slide153.xml"/><Relationship Id="rId211" Type="http://schemas.openxmlformats.org/officeDocument/2006/relationships/slide" Target="slides/slide178.xml"/><Relationship Id="rId232" Type="http://schemas.openxmlformats.org/officeDocument/2006/relationships/slide" Target="slides/slide199.xml"/><Relationship Id="rId253" Type="http://schemas.openxmlformats.org/officeDocument/2006/relationships/slide" Target="slides/slide220.xml"/><Relationship Id="rId27" Type="http://schemas.openxmlformats.org/officeDocument/2006/relationships/slideMaster" Target="slideMasters/slideMaster27.xml"/><Relationship Id="rId48" Type="http://schemas.openxmlformats.org/officeDocument/2006/relationships/slide" Target="slides/slide15.xml"/><Relationship Id="rId69" Type="http://schemas.openxmlformats.org/officeDocument/2006/relationships/slide" Target="slides/slide36.xml"/><Relationship Id="rId113" Type="http://schemas.openxmlformats.org/officeDocument/2006/relationships/slide" Target="slides/slide80.xml"/><Relationship Id="rId134" Type="http://schemas.openxmlformats.org/officeDocument/2006/relationships/slide" Target="slides/slide101.xml"/><Relationship Id="rId80" Type="http://schemas.openxmlformats.org/officeDocument/2006/relationships/slide" Target="slides/slide47.xml"/><Relationship Id="rId155" Type="http://schemas.openxmlformats.org/officeDocument/2006/relationships/slide" Target="slides/slide122.xml"/><Relationship Id="rId176" Type="http://schemas.openxmlformats.org/officeDocument/2006/relationships/slide" Target="slides/slide143.xml"/><Relationship Id="rId197" Type="http://schemas.openxmlformats.org/officeDocument/2006/relationships/slide" Target="slides/slide164.xml"/><Relationship Id="rId201" Type="http://schemas.openxmlformats.org/officeDocument/2006/relationships/slide" Target="slides/slide168.xml"/><Relationship Id="rId222" Type="http://schemas.openxmlformats.org/officeDocument/2006/relationships/slide" Target="slides/slide189.xml"/><Relationship Id="rId243" Type="http://schemas.openxmlformats.org/officeDocument/2006/relationships/slide" Target="slides/slide210.xml"/><Relationship Id="rId264" Type="http://schemas.openxmlformats.org/officeDocument/2006/relationships/presProps" Target="presProps.xml"/><Relationship Id="rId17" Type="http://schemas.openxmlformats.org/officeDocument/2006/relationships/slideMaster" Target="slideMasters/slideMaster17.xml"/><Relationship Id="rId38" Type="http://schemas.openxmlformats.org/officeDocument/2006/relationships/slide" Target="slides/slide5.xml"/><Relationship Id="rId59" Type="http://schemas.openxmlformats.org/officeDocument/2006/relationships/slide" Target="slides/slide26.xml"/><Relationship Id="rId103" Type="http://schemas.openxmlformats.org/officeDocument/2006/relationships/slide" Target="slides/slide70.xml"/><Relationship Id="rId124" Type="http://schemas.openxmlformats.org/officeDocument/2006/relationships/slide" Target="slides/slide91.xml"/><Relationship Id="rId70" Type="http://schemas.openxmlformats.org/officeDocument/2006/relationships/slide" Target="slides/slide37.xml"/><Relationship Id="rId91" Type="http://schemas.openxmlformats.org/officeDocument/2006/relationships/slide" Target="slides/slide58.xml"/><Relationship Id="rId145" Type="http://schemas.openxmlformats.org/officeDocument/2006/relationships/slide" Target="slides/slide112.xml"/><Relationship Id="rId166" Type="http://schemas.openxmlformats.org/officeDocument/2006/relationships/slide" Target="slides/slide133.xml"/><Relationship Id="rId187" Type="http://schemas.openxmlformats.org/officeDocument/2006/relationships/slide" Target="slides/slide154.xml"/><Relationship Id="rId1" Type="http://schemas.openxmlformats.org/officeDocument/2006/relationships/slideMaster" Target="slideMasters/slideMaster1.xml"/><Relationship Id="rId212" Type="http://schemas.openxmlformats.org/officeDocument/2006/relationships/slide" Target="slides/slide179.xml"/><Relationship Id="rId233" Type="http://schemas.openxmlformats.org/officeDocument/2006/relationships/slide" Target="slides/slide200.xml"/><Relationship Id="rId254" Type="http://schemas.openxmlformats.org/officeDocument/2006/relationships/slide" Target="slides/slide221.xml"/><Relationship Id="rId28" Type="http://schemas.openxmlformats.org/officeDocument/2006/relationships/slideMaster" Target="slideMasters/slideMaster28.xml"/><Relationship Id="rId49" Type="http://schemas.openxmlformats.org/officeDocument/2006/relationships/slide" Target="slides/slide16.xml"/><Relationship Id="rId114" Type="http://schemas.openxmlformats.org/officeDocument/2006/relationships/slide" Target="slides/slide81.xml"/><Relationship Id="rId60" Type="http://schemas.openxmlformats.org/officeDocument/2006/relationships/slide" Target="slides/slide27.xml"/><Relationship Id="rId81" Type="http://schemas.openxmlformats.org/officeDocument/2006/relationships/slide" Target="slides/slide48.xml"/><Relationship Id="rId135" Type="http://schemas.openxmlformats.org/officeDocument/2006/relationships/slide" Target="slides/slide102.xml"/><Relationship Id="rId156" Type="http://schemas.openxmlformats.org/officeDocument/2006/relationships/slide" Target="slides/slide123.xml"/><Relationship Id="rId177" Type="http://schemas.openxmlformats.org/officeDocument/2006/relationships/slide" Target="slides/slide144.xml"/><Relationship Id="rId198" Type="http://schemas.openxmlformats.org/officeDocument/2006/relationships/slide" Target="slides/slide165.xml"/><Relationship Id="rId202" Type="http://schemas.openxmlformats.org/officeDocument/2006/relationships/slide" Target="slides/slide169.xml"/><Relationship Id="rId223" Type="http://schemas.openxmlformats.org/officeDocument/2006/relationships/slide" Target="slides/slide190.xml"/><Relationship Id="rId244" Type="http://schemas.openxmlformats.org/officeDocument/2006/relationships/slide" Target="slides/slide211.xml"/><Relationship Id="rId18" Type="http://schemas.openxmlformats.org/officeDocument/2006/relationships/slideMaster" Target="slideMasters/slideMaster18.xml"/><Relationship Id="rId39" Type="http://schemas.openxmlformats.org/officeDocument/2006/relationships/slide" Target="slides/slide6.xml"/><Relationship Id="rId265" Type="http://schemas.openxmlformats.org/officeDocument/2006/relationships/viewProps" Target="viewProps.xml"/><Relationship Id="rId50" Type="http://schemas.openxmlformats.org/officeDocument/2006/relationships/slide" Target="slides/slide17.xml"/><Relationship Id="rId104" Type="http://schemas.openxmlformats.org/officeDocument/2006/relationships/slide" Target="slides/slide71.xml"/><Relationship Id="rId125" Type="http://schemas.openxmlformats.org/officeDocument/2006/relationships/slide" Target="slides/slide92.xml"/><Relationship Id="rId146" Type="http://schemas.openxmlformats.org/officeDocument/2006/relationships/slide" Target="slides/slide113.xml"/><Relationship Id="rId167" Type="http://schemas.openxmlformats.org/officeDocument/2006/relationships/slide" Target="slides/slide134.xml"/><Relationship Id="rId188" Type="http://schemas.openxmlformats.org/officeDocument/2006/relationships/slide" Target="slides/slide155.xml"/><Relationship Id="rId71" Type="http://schemas.openxmlformats.org/officeDocument/2006/relationships/slide" Target="slides/slide38.xml"/><Relationship Id="rId92" Type="http://schemas.openxmlformats.org/officeDocument/2006/relationships/slide" Target="slides/slide59.xml"/><Relationship Id="rId213" Type="http://schemas.openxmlformats.org/officeDocument/2006/relationships/slide" Target="slides/slide180.xml"/><Relationship Id="rId234" Type="http://schemas.openxmlformats.org/officeDocument/2006/relationships/slide" Target="slides/slide20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22.xml"/><Relationship Id="rId40" Type="http://schemas.openxmlformats.org/officeDocument/2006/relationships/slide" Target="slides/slide7.xml"/><Relationship Id="rId115" Type="http://schemas.openxmlformats.org/officeDocument/2006/relationships/slide" Target="slides/slide82.xml"/><Relationship Id="rId136" Type="http://schemas.openxmlformats.org/officeDocument/2006/relationships/slide" Target="slides/slide103.xml"/><Relationship Id="rId157" Type="http://schemas.openxmlformats.org/officeDocument/2006/relationships/slide" Target="slides/slide124.xml"/><Relationship Id="rId178" Type="http://schemas.openxmlformats.org/officeDocument/2006/relationships/slide" Target="slides/slide145.xml"/><Relationship Id="rId61" Type="http://schemas.openxmlformats.org/officeDocument/2006/relationships/slide" Target="slides/slide28.xml"/><Relationship Id="rId82" Type="http://schemas.openxmlformats.org/officeDocument/2006/relationships/slide" Target="slides/slide49.xml"/><Relationship Id="rId199" Type="http://schemas.openxmlformats.org/officeDocument/2006/relationships/slide" Target="slides/slide166.xml"/><Relationship Id="rId203" Type="http://schemas.openxmlformats.org/officeDocument/2006/relationships/slide" Target="slides/slide170.xml"/><Relationship Id="rId19" Type="http://schemas.openxmlformats.org/officeDocument/2006/relationships/slideMaster" Target="slideMasters/slideMaster19.xml"/><Relationship Id="rId224" Type="http://schemas.openxmlformats.org/officeDocument/2006/relationships/slide" Target="slides/slide191.xml"/><Relationship Id="rId245" Type="http://schemas.openxmlformats.org/officeDocument/2006/relationships/slide" Target="slides/slide212.xml"/><Relationship Id="rId266" Type="http://schemas.openxmlformats.org/officeDocument/2006/relationships/theme" Target="theme/theme1.xml"/><Relationship Id="rId30" Type="http://schemas.openxmlformats.org/officeDocument/2006/relationships/slideMaster" Target="slideMasters/slideMaster30.xml"/><Relationship Id="rId105" Type="http://schemas.openxmlformats.org/officeDocument/2006/relationships/slide" Target="slides/slide72.xml"/><Relationship Id="rId126" Type="http://schemas.openxmlformats.org/officeDocument/2006/relationships/slide" Target="slides/slide93.xml"/><Relationship Id="rId147" Type="http://schemas.openxmlformats.org/officeDocument/2006/relationships/slide" Target="slides/slide114.xml"/><Relationship Id="rId168" Type="http://schemas.openxmlformats.org/officeDocument/2006/relationships/slide" Target="slides/slide135.xml"/><Relationship Id="rId51" Type="http://schemas.openxmlformats.org/officeDocument/2006/relationships/slide" Target="slides/slide18.xml"/><Relationship Id="rId72" Type="http://schemas.openxmlformats.org/officeDocument/2006/relationships/slide" Target="slides/slide39.xml"/><Relationship Id="rId93" Type="http://schemas.openxmlformats.org/officeDocument/2006/relationships/slide" Target="slides/slide60.xml"/><Relationship Id="rId189" Type="http://schemas.openxmlformats.org/officeDocument/2006/relationships/slide" Target="slides/slide156.xml"/><Relationship Id="rId3" Type="http://schemas.openxmlformats.org/officeDocument/2006/relationships/slideMaster" Target="slideMasters/slideMaster3.xml"/><Relationship Id="rId214" Type="http://schemas.openxmlformats.org/officeDocument/2006/relationships/slide" Target="slides/slide181.xml"/><Relationship Id="rId235" Type="http://schemas.openxmlformats.org/officeDocument/2006/relationships/slide" Target="slides/slide202.xml"/><Relationship Id="rId256" Type="http://schemas.openxmlformats.org/officeDocument/2006/relationships/slide" Target="slides/slide223.xml"/><Relationship Id="rId116" Type="http://schemas.openxmlformats.org/officeDocument/2006/relationships/slide" Target="slides/slide83.xml"/><Relationship Id="rId137" Type="http://schemas.openxmlformats.org/officeDocument/2006/relationships/slide" Target="slides/slide104.xml"/><Relationship Id="rId158" Type="http://schemas.openxmlformats.org/officeDocument/2006/relationships/slide" Target="slides/slide125.xml"/><Relationship Id="rId20" Type="http://schemas.openxmlformats.org/officeDocument/2006/relationships/slideMaster" Target="slideMasters/slideMaster20.xml"/><Relationship Id="rId41" Type="http://schemas.openxmlformats.org/officeDocument/2006/relationships/slide" Target="slides/slide8.xml"/><Relationship Id="rId62" Type="http://schemas.openxmlformats.org/officeDocument/2006/relationships/slide" Target="slides/slide29.xml"/><Relationship Id="rId83" Type="http://schemas.openxmlformats.org/officeDocument/2006/relationships/slide" Target="slides/slide50.xml"/><Relationship Id="rId179" Type="http://schemas.openxmlformats.org/officeDocument/2006/relationships/slide" Target="slides/slide146.xml"/><Relationship Id="rId190" Type="http://schemas.openxmlformats.org/officeDocument/2006/relationships/slide" Target="slides/slide157.xml"/><Relationship Id="rId204" Type="http://schemas.openxmlformats.org/officeDocument/2006/relationships/slide" Target="slides/slide171.xml"/><Relationship Id="rId225" Type="http://schemas.openxmlformats.org/officeDocument/2006/relationships/slide" Target="slides/slide192.xml"/><Relationship Id="rId246" Type="http://schemas.openxmlformats.org/officeDocument/2006/relationships/slide" Target="slides/slide213.xml"/><Relationship Id="rId267" Type="http://schemas.openxmlformats.org/officeDocument/2006/relationships/tableStyles" Target="tableStyles.xml"/><Relationship Id="rId106" Type="http://schemas.openxmlformats.org/officeDocument/2006/relationships/slide" Target="slides/slide73.xml"/><Relationship Id="rId127" Type="http://schemas.openxmlformats.org/officeDocument/2006/relationships/slide" Target="slides/slide9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9.xml"/><Relationship Id="rId73" Type="http://schemas.openxmlformats.org/officeDocument/2006/relationships/slide" Target="slides/slide40.xml"/><Relationship Id="rId94" Type="http://schemas.openxmlformats.org/officeDocument/2006/relationships/slide" Target="slides/slide61.xml"/><Relationship Id="rId148" Type="http://schemas.openxmlformats.org/officeDocument/2006/relationships/slide" Target="slides/slide115.xml"/><Relationship Id="rId169" Type="http://schemas.openxmlformats.org/officeDocument/2006/relationships/slide" Target="slides/slide136.xml"/><Relationship Id="rId4" Type="http://schemas.openxmlformats.org/officeDocument/2006/relationships/slideMaster" Target="slideMasters/slideMaster4.xml"/><Relationship Id="rId180" Type="http://schemas.openxmlformats.org/officeDocument/2006/relationships/slide" Target="slides/slide147.xml"/><Relationship Id="rId215" Type="http://schemas.openxmlformats.org/officeDocument/2006/relationships/slide" Target="slides/slide182.xml"/><Relationship Id="rId236" Type="http://schemas.openxmlformats.org/officeDocument/2006/relationships/slide" Target="slides/slide203.xml"/><Relationship Id="rId257" Type="http://schemas.openxmlformats.org/officeDocument/2006/relationships/slide" Target="slides/slide224.xml"/><Relationship Id="rId42" Type="http://schemas.openxmlformats.org/officeDocument/2006/relationships/slide" Target="slides/slide9.xml"/><Relationship Id="rId84" Type="http://schemas.openxmlformats.org/officeDocument/2006/relationships/slide" Target="slides/slide51.xml"/><Relationship Id="rId138" Type="http://schemas.openxmlformats.org/officeDocument/2006/relationships/slide" Target="slides/slide105.xml"/><Relationship Id="rId191" Type="http://schemas.openxmlformats.org/officeDocument/2006/relationships/slide" Target="slides/slide158.xml"/><Relationship Id="rId205" Type="http://schemas.openxmlformats.org/officeDocument/2006/relationships/slide" Target="slides/slide172.xml"/><Relationship Id="rId247" Type="http://schemas.openxmlformats.org/officeDocument/2006/relationships/slide" Target="slides/slide2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1" i="0">
                <a:latin typeface="Arial" panose="020B0604020202020204" pitchFamily="34" charset="0"/>
                <a:ea typeface="+mn-ea"/>
                <a:cs typeface="+mn-cs"/>
              </a:defRPr>
            </a:lvl1pPr>
          </a:lstStyle>
          <a:p>
            <a:pPr>
              <a:defRPr/>
            </a:pPr>
            <a:endParaRPr lang="en-US" dirty="0"/>
          </a:p>
        </p:txBody>
      </p:sp>
      <p:sp>
        <p:nvSpPr>
          <p:cNvPr id="2027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i="0">
                <a:latin typeface="Arial" panose="020B0604020202020204" pitchFamily="34" charset="0"/>
                <a:ea typeface="+mn-ea"/>
                <a:cs typeface="+mn-cs"/>
              </a:defRPr>
            </a:lvl1pPr>
          </a:lstStyle>
          <a:p>
            <a:pPr>
              <a:defRPr/>
            </a:pPr>
            <a:endParaRPr lang="en-US" dirty="0"/>
          </a:p>
        </p:txBody>
      </p:sp>
      <p:sp>
        <p:nvSpPr>
          <p:cNvPr id="1464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027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027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1" i="0">
                <a:latin typeface="Arial" panose="020B0604020202020204" pitchFamily="34" charset="0"/>
                <a:ea typeface="+mn-ea"/>
                <a:cs typeface="+mn-cs"/>
              </a:defRPr>
            </a:lvl1pPr>
          </a:lstStyle>
          <a:p>
            <a:pPr>
              <a:defRPr/>
            </a:pPr>
            <a:endParaRPr lang="en-US" dirty="0"/>
          </a:p>
        </p:txBody>
      </p:sp>
      <p:sp>
        <p:nvSpPr>
          <p:cNvPr id="2027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1" i="0">
                <a:latin typeface="Arial" panose="020B0604020202020204" pitchFamily="34" charset="0"/>
              </a:defRPr>
            </a:lvl1pPr>
          </a:lstStyle>
          <a:p>
            <a:pPr>
              <a:defRPr/>
            </a:pPr>
            <a:fld id="{D27486A8-4545-0942-804D-F650912B310C}" type="slidenum">
              <a:rPr lang="en-US" smtClean="0"/>
              <a:pPr>
                <a:defRPr/>
              </a:pPr>
              <a:t>‹#›</a:t>
            </a:fld>
            <a:endParaRPr lang="en-US" dirty="0"/>
          </a:p>
        </p:txBody>
      </p:sp>
    </p:spTree>
    <p:extLst>
      <p:ext uri="{BB962C8B-B14F-4D97-AF65-F5344CB8AC3E}">
        <p14:creationId xmlns:p14="http://schemas.microsoft.com/office/powerpoint/2010/main" val="28873276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12" charset="-128"/>
        <a:cs typeface="+mn-cs"/>
      </a:defRPr>
    </a:lvl2pPr>
    <a:lvl3pPr marL="9144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12" charset="-128"/>
        <a:cs typeface="+mn-cs"/>
      </a:defRPr>
    </a:lvl3pPr>
    <a:lvl4pPr marL="13716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12" charset="-128"/>
        <a:cs typeface="+mn-cs"/>
      </a:defRPr>
    </a:lvl4pPr>
    <a:lvl5pPr marL="18288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3" Type="http://schemas.openxmlformats.org/officeDocument/2006/relationships/hyperlink" Target="https://archive.org/details/Aleppo_Codex" TargetMode="External"/><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ired.com/"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illustrationexchange.us2.list-manage.com/track/click?u=181c69bf3d2275e6dc9157a34&amp;id=3ee7832685&amp;e=aa849ca33b" TargetMode="External"/><Relationship Id="rId5" Type="http://schemas.openxmlformats.org/officeDocument/2006/relationships/hyperlink" Target="http://illustrationexchange.us2.list-manage.com/track/click?u=181c69bf3d2275e6dc9157a34&amp;id=df78770427&amp;e=aa849ca33b" TargetMode="External"/><Relationship Id="rId4" Type="http://schemas.openxmlformats.org/officeDocument/2006/relationships/hyperlink" Target="http://www.wired.com/2015/02/science-one-agrees-color-dress/"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A0A64D1-825A-4141-AF9E-D2D01237C001}"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Whims instead of wisdom worships a different god</a:t>
            </a:r>
            <a:r>
              <a:rPr lang="en-SG" sz="1200" kern="1200" dirty="0">
                <a:solidFill>
                  <a:schemeClr val="tx1"/>
                </a:solidFill>
                <a:effectLst/>
                <a:ea typeface="ＭＳ Ｐゴシック" pitchFamily="-112" charset="-128"/>
                <a:cs typeface="Arial" panose="020B0604020202020204" pitchFamily="34" charset="0"/>
              </a:rPr>
              <a:t>.</a:t>
            </a:r>
            <a:endParaRPr lang="en-US" dirty="0">
              <a:cs typeface="Arial" panose="020B0604020202020204" pitchFamily="34" charset="0"/>
            </a:endParaRPr>
          </a:p>
          <a:p>
            <a:endParaRPr lang="en-US" dirty="0">
              <a:cs typeface="Arial" panose="020B0604020202020204" pitchFamily="34"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D13C375-1FA6-4D43-8681-4C2D2FF8877C}" type="slidenum">
              <a:rPr lang="en-GB" sz="1200">
                <a:solidFill>
                  <a:srgbClr val="FFFFFF"/>
                </a:solidFill>
                <a:latin typeface="Comic Sans MS" charset="0"/>
              </a:rPr>
              <a:pPr eaLnBrk="1" hangingPunct="1"/>
              <a:t>119</a:t>
            </a:fld>
            <a:endParaRPr lang="en-GB" sz="1200">
              <a:solidFill>
                <a:srgbClr val="FFFFFF"/>
              </a:solidFill>
              <a:latin typeface="Comic Sans MS" charset="0"/>
            </a:endParaRPr>
          </a:p>
        </p:txBody>
      </p:sp>
      <p:sp>
        <p:nvSpPr>
          <p:cNvPr id="267266" name="Rectangle 1026"/>
          <p:cNvSpPr>
            <a:spLocks noGrp="1" noRot="1" noChangeAspect="1" noChangeArrowheads="1"/>
          </p:cNvSpPr>
          <p:nvPr>
            <p:ph type="sldImg"/>
          </p:nvPr>
        </p:nvSpPr>
        <p:spPr>
          <a:solidFill>
            <a:srgbClr val="FFFFFF"/>
          </a:solidFill>
          <a:ln/>
        </p:spPr>
      </p:sp>
      <p:sp>
        <p:nvSpPr>
          <p:cNvPr id="2672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D13C375-1FA6-4D43-8681-4C2D2FF8877C}" type="slidenum">
              <a:rPr lang="en-GB" sz="1200">
                <a:solidFill>
                  <a:srgbClr val="FFFFFF"/>
                </a:solidFill>
                <a:latin typeface="Comic Sans MS" charset="0"/>
              </a:rPr>
              <a:pPr eaLnBrk="1" hangingPunct="1"/>
              <a:t>120</a:t>
            </a:fld>
            <a:endParaRPr lang="en-GB" sz="1200">
              <a:solidFill>
                <a:srgbClr val="FFFFFF"/>
              </a:solidFill>
              <a:latin typeface="Comic Sans MS" charset="0"/>
            </a:endParaRPr>
          </a:p>
        </p:txBody>
      </p:sp>
      <p:sp>
        <p:nvSpPr>
          <p:cNvPr id="267266" name="Rectangle 1026"/>
          <p:cNvSpPr>
            <a:spLocks noGrp="1" noRot="1" noChangeAspect="1" noChangeArrowheads="1"/>
          </p:cNvSpPr>
          <p:nvPr>
            <p:ph type="sldImg"/>
          </p:nvPr>
        </p:nvSpPr>
        <p:spPr>
          <a:solidFill>
            <a:srgbClr val="FFFFFF"/>
          </a:solidFill>
          <a:ln/>
        </p:spPr>
      </p:sp>
      <p:sp>
        <p:nvSpPr>
          <p:cNvPr id="2672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315525-9EE5-1846-9F59-B6824DB6B6A3}"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36537472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D13C375-1FA6-4D43-8681-4C2D2FF8877C}" type="slidenum">
              <a:rPr lang="en-GB" sz="1200">
                <a:solidFill>
                  <a:srgbClr val="FFFFFF"/>
                </a:solidFill>
                <a:latin typeface="Comic Sans MS" charset="0"/>
              </a:rPr>
              <a:pPr eaLnBrk="1" hangingPunct="1"/>
              <a:t>123</a:t>
            </a:fld>
            <a:endParaRPr lang="en-GB" sz="1200">
              <a:solidFill>
                <a:srgbClr val="FFFFFF"/>
              </a:solidFill>
              <a:latin typeface="Comic Sans MS" charset="0"/>
            </a:endParaRPr>
          </a:p>
        </p:txBody>
      </p:sp>
      <p:sp>
        <p:nvSpPr>
          <p:cNvPr id="267266" name="Rectangle 1026"/>
          <p:cNvSpPr>
            <a:spLocks noGrp="1" noRot="1" noChangeAspect="1" noChangeArrowheads="1"/>
          </p:cNvSpPr>
          <p:nvPr>
            <p:ph type="sldImg"/>
          </p:nvPr>
        </p:nvSpPr>
        <p:spPr>
          <a:solidFill>
            <a:srgbClr val="FFFFFF"/>
          </a:solidFill>
          <a:ln/>
        </p:spPr>
      </p:sp>
      <p:sp>
        <p:nvSpPr>
          <p:cNvPr id="2672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D13C375-1FA6-4D43-8681-4C2D2FF8877C}" type="slidenum">
              <a:rPr lang="en-GB" sz="1200">
                <a:solidFill>
                  <a:srgbClr val="FFFFFF"/>
                </a:solidFill>
                <a:latin typeface="Comic Sans MS" charset="0"/>
              </a:rPr>
              <a:pPr eaLnBrk="1" hangingPunct="1"/>
              <a:t>124</a:t>
            </a:fld>
            <a:endParaRPr lang="en-GB" sz="1200">
              <a:solidFill>
                <a:srgbClr val="FFFFFF"/>
              </a:solidFill>
              <a:latin typeface="Comic Sans MS" charset="0"/>
            </a:endParaRPr>
          </a:p>
        </p:txBody>
      </p:sp>
      <p:sp>
        <p:nvSpPr>
          <p:cNvPr id="267266" name="Rectangle 1026"/>
          <p:cNvSpPr>
            <a:spLocks noGrp="1" noRot="1" noChangeAspect="1" noChangeArrowheads="1"/>
          </p:cNvSpPr>
          <p:nvPr>
            <p:ph type="sldImg"/>
          </p:nvPr>
        </p:nvSpPr>
        <p:spPr>
          <a:solidFill>
            <a:srgbClr val="FFFFFF"/>
          </a:solidFill>
          <a:ln/>
        </p:spPr>
      </p:sp>
      <p:sp>
        <p:nvSpPr>
          <p:cNvPr id="2672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1150938" y="692150"/>
            <a:ext cx="4556125" cy="34163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SA" dirty="0"/>
              <a:t>صحيح أن </a:t>
            </a:r>
            <a:r>
              <a:rPr lang="ar-SA" dirty="0" err="1"/>
              <a:t>إيزابل</a:t>
            </a:r>
            <a:r>
              <a:rPr lang="ar-SA" dirty="0"/>
              <a:t> جلبت عبادة البعل </a:t>
            </a:r>
            <a:r>
              <a:rPr lang="ar-SA" dirty="0" err="1"/>
              <a:t>لاسسرائيل</a:t>
            </a:r>
            <a:r>
              <a:rPr lang="ar-SA" dirty="0"/>
              <a:t> اثناء حكم زوجها </a:t>
            </a:r>
            <a:r>
              <a:rPr lang="ar-SA" dirty="0" err="1"/>
              <a:t>أخاب،الاّ</a:t>
            </a:r>
            <a:r>
              <a:rPr lang="ar-SA" dirty="0"/>
              <a:t> أنه كان هناك تاريخ سابق وتأثير لعبادة البعل على الناس أثناء فترة القضاة.</a:t>
            </a:r>
          </a:p>
          <a:p>
            <a:pPr algn="r"/>
            <a:r>
              <a:rPr lang="en-US" dirty="0"/>
              <a:t>______________</a:t>
            </a:r>
          </a:p>
          <a:p>
            <a:pPr algn="r"/>
            <a:r>
              <a:rPr lang="en-US" dirty="0"/>
              <a:t>BB-02-Map-49</a:t>
            </a:r>
          </a:p>
          <a:p>
            <a:pPr algn="r"/>
            <a:r>
              <a:rPr lang="en-US" dirty="0"/>
              <a:t>OS-07-Judges-125</a:t>
            </a:r>
          </a:p>
          <a:p>
            <a:pPr algn="r" rtl="1" eaLnBrk="0" fontAlgn="base" hangingPunct="0">
              <a:spcBef>
                <a:spcPct val="30000"/>
              </a:spcBef>
              <a:spcAft>
                <a:spcPct val="0"/>
              </a:spcAft>
            </a:pPr>
            <a:endParaRPr lang="en-US" dirty="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1150938" y="692150"/>
            <a:ext cx="4556125" cy="34163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a:r>
              <a:rPr lang="ar-SA" dirty="0"/>
              <a:t>وبشكل لافت، خدمت إسرائيل إله "</a:t>
            </a:r>
            <a:r>
              <a:rPr lang="ar-SA" dirty="0" err="1"/>
              <a:t>فلسطيا</a:t>
            </a:r>
            <a:r>
              <a:rPr lang="ar-SA" dirty="0"/>
              <a:t>" لذا سلّط عليهم الله الفلسطينيين! </a:t>
            </a:r>
          </a:p>
          <a:p>
            <a:pPr algn="r"/>
            <a:r>
              <a:rPr lang="en-US" dirty="0"/>
              <a:t>——————————</a:t>
            </a:r>
          </a:p>
          <a:p>
            <a:pPr marL="0" marR="0" lvl="0" indent="0" algn="r" defTabSz="914400" rtl="0" eaLnBrk="0" fontAlgn="base" latinLnBrk="0" hangingPunct="0">
              <a:lnSpc>
                <a:spcPct val="100000"/>
              </a:lnSpc>
              <a:spcBef>
                <a:spcPct val="30000"/>
              </a:spcBef>
              <a:spcAft>
                <a:spcPct val="0"/>
              </a:spcAft>
              <a:buClrTx/>
              <a:buSzTx/>
              <a:buFontTx/>
              <a:buNone/>
              <a:tabLst/>
              <a:defRPr/>
            </a:pPr>
            <a:r>
              <a:rPr lang="en-US" dirty="0">
                <a:cs typeface="Geneva" charset="0"/>
              </a:rPr>
              <a:t>BB-02-Map-50</a:t>
            </a:r>
          </a:p>
          <a:p>
            <a:pPr marL="0" marR="0" lvl="0" indent="0" algn="r" defTabSz="914400" rtl="0" eaLnBrk="0" fontAlgn="base" latinLnBrk="0" hangingPunct="0">
              <a:lnSpc>
                <a:spcPct val="100000"/>
              </a:lnSpc>
              <a:spcBef>
                <a:spcPct val="30000"/>
              </a:spcBef>
              <a:spcAft>
                <a:spcPct val="0"/>
              </a:spcAft>
              <a:buClrTx/>
              <a:buSzTx/>
              <a:buFontTx/>
              <a:buNone/>
              <a:tabLst/>
              <a:defRPr/>
            </a:pPr>
            <a:r>
              <a:rPr lang="en-US" dirty="0"/>
              <a:t>OS-07-Judges-126</a:t>
            </a:r>
          </a:p>
          <a:p>
            <a:pPr marL="0" marR="0" lvl="0" indent="0" algn="r" defTabSz="914400" rtl="0" eaLnBrk="0" fontAlgn="base" latinLnBrk="0" hangingPunct="0">
              <a:lnSpc>
                <a:spcPct val="100000"/>
              </a:lnSpc>
              <a:spcBef>
                <a:spcPct val="30000"/>
              </a:spcBef>
              <a:spcAft>
                <a:spcPct val="0"/>
              </a:spcAft>
              <a:buClrTx/>
              <a:buSzTx/>
              <a:buFontTx/>
              <a:buNone/>
              <a:tabLst/>
              <a:defRPr/>
            </a:pPr>
            <a:endParaRPr lang="en-US" dirty="0"/>
          </a:p>
          <a:p>
            <a:pPr algn="r" rtl="1" eaLnBrk="0" fontAlgn="base" hangingPunct="0">
              <a:spcBef>
                <a:spcPct val="30000"/>
              </a:spcBef>
              <a:spcAft>
                <a:spcPct val="0"/>
              </a:spcAft>
            </a:pPr>
            <a:endParaRPr lang="en-US" dirty="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1150938" y="692150"/>
            <a:ext cx="4556125" cy="34163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dirty="0"/>
              <a:t>قضاة ١٠ : ٦-٨</a:t>
            </a:r>
          </a:p>
          <a:p>
            <a:pPr algn="r" rtl="1"/>
            <a:r>
              <a:rPr lang="ar-SA" dirty="0"/>
              <a:t>٦ وَعَادَ بَنُو إِسْرَائِيلَ يَعْمَلُونَ الشَّرَّ فِي عَيْنَيِ الرَّبِّ, وَعَبَدُوا </a:t>
            </a:r>
            <a:r>
              <a:rPr lang="ar-SA" dirty="0" err="1"/>
              <a:t>الْبَعْلِيمَ</a:t>
            </a:r>
            <a:r>
              <a:rPr lang="ar-SA" dirty="0"/>
              <a:t> </a:t>
            </a:r>
            <a:r>
              <a:rPr lang="ar-SA" dirty="0" err="1"/>
              <a:t>وَالْعَشْتَارُوثَ</a:t>
            </a:r>
            <a:r>
              <a:rPr lang="ar-SA" dirty="0"/>
              <a:t> وَآلِهَةَ أَرَامَ وَآلِهَةَ صَيْدُونَ وَآلِهَةَ مُوآبَ وَآلِهَةَ بَنِي عَمُّونَ وَآلِهَةَ الْفِلِسْطِينِيِّينَ, وَتَرَكُوا الرَّبَّ وَلَمْ يَعْبُدُوهُ. ٧ فَحَمِيَ غَضَبُ الرَّبِّ عَلَى إِسْرَائِيلَ وَبَاعَهُمْ بِيَدِ الْفِلِسْطِينِيِّينَ وَبِيَدِ بَنِي عَمُّونَ. ٨ فَحَطَّمُوا وَرَضَّضُوا بَنِي إِسْرَائِيلَ فِي تِلْكَ السَّنَةِ. ثَمَانِي عَشَرَةَ سَنَةً. جَمِيعَ بَنِي إِسْرَائِيلَ الَّذِينَ فِي عَبْرِ الأُرْدُنِّ فِي أَرْضِ </a:t>
            </a:r>
            <a:r>
              <a:rPr lang="ar-SA" dirty="0" err="1"/>
              <a:t>الأَمُورِيِّينَ</a:t>
            </a:r>
            <a:r>
              <a:rPr lang="ar-SA" dirty="0"/>
              <a:t> الَّذِينَ فِي جِلْعَادَ. </a:t>
            </a:r>
          </a:p>
          <a:p>
            <a:pPr algn="r"/>
            <a:r>
              <a:rPr lang="en-US" dirty="0"/>
              <a:t>——————————</a:t>
            </a:r>
          </a:p>
          <a:p>
            <a:pPr marL="0" marR="0" lvl="0" indent="0" algn="r" defTabSz="914400" rtl="0" eaLnBrk="0" fontAlgn="base" latinLnBrk="0" hangingPunct="0">
              <a:lnSpc>
                <a:spcPct val="100000"/>
              </a:lnSpc>
              <a:spcBef>
                <a:spcPct val="30000"/>
              </a:spcBef>
              <a:spcAft>
                <a:spcPct val="0"/>
              </a:spcAft>
              <a:buClrTx/>
              <a:buSzTx/>
              <a:buFontTx/>
              <a:buNone/>
              <a:tabLst/>
              <a:defRPr/>
            </a:pPr>
            <a:r>
              <a:rPr lang="en-US" dirty="0">
                <a:cs typeface="Geneva" charset="0"/>
              </a:rPr>
              <a:t>BB-02-Map-51</a:t>
            </a:r>
          </a:p>
          <a:p>
            <a:pPr marL="0" marR="0" lvl="0" indent="0" algn="r" defTabSz="914400" rtl="0" eaLnBrk="0" fontAlgn="base" latinLnBrk="0" hangingPunct="0">
              <a:lnSpc>
                <a:spcPct val="100000"/>
              </a:lnSpc>
              <a:spcBef>
                <a:spcPct val="30000"/>
              </a:spcBef>
              <a:spcAft>
                <a:spcPct val="0"/>
              </a:spcAft>
              <a:buClrTx/>
              <a:buSzTx/>
              <a:buFontTx/>
              <a:buNone/>
              <a:tabLst/>
              <a:defRPr/>
            </a:pPr>
            <a:r>
              <a:rPr lang="en-US" dirty="0"/>
              <a:t>OS-07-Judges-127</a:t>
            </a:r>
          </a:p>
          <a:p>
            <a:pPr marL="0" marR="0" lvl="0" indent="0" algn="r" defTabSz="914400" rtl="0" eaLnBrk="0" fontAlgn="base" latinLnBrk="0" hangingPunct="0">
              <a:lnSpc>
                <a:spcPct val="100000"/>
              </a:lnSpc>
              <a:spcBef>
                <a:spcPct val="30000"/>
              </a:spcBef>
              <a:spcAft>
                <a:spcPct val="0"/>
              </a:spcAft>
              <a:buClrTx/>
              <a:buSzTx/>
              <a:buFontTx/>
              <a:buNone/>
              <a:tabLst/>
              <a:defRPr/>
            </a:pPr>
            <a:endParaRPr lang="en-US" dirty="0"/>
          </a:p>
          <a:p>
            <a:pPr algn="r"/>
            <a:endParaRPr lang="en-US" dirty="0"/>
          </a:p>
          <a:p>
            <a:pPr algn="r" rtl="1" eaLnBrk="0" fontAlgn="base" hangingPunct="0">
              <a:spcBef>
                <a:spcPct val="30000"/>
              </a:spcBef>
              <a:spcAft>
                <a:spcPct val="0"/>
              </a:spcAft>
            </a:pPr>
            <a:endParaRPr lang="en-US" dirty="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693F486-A10E-9146-AB94-3F395BB8324A}" type="slidenum">
              <a:rPr lang="en-US" sz="1200">
                <a:latin typeface="Arial" panose="020B0604020202020204" pitchFamily="34" charset="0"/>
              </a:rPr>
              <a:pPr eaLnBrk="1" hangingPunct="1"/>
              <a:t>128</a:t>
            </a:fld>
            <a:endParaRPr lang="en-US" sz="1200" dirty="0">
              <a:latin typeface="Arial" panose="020B0604020202020204" pitchFamily="34" charset="0"/>
            </a:endParaRPr>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1CE590F-DC84-2346-8345-5E52FFA92F50}"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Be steadfast with God as king so you don’t have to fail over and over (restatement). </a:t>
            </a:r>
            <a:endParaRPr lang="en-US" dirty="0">
              <a:cs typeface="Arial" panose="020B0604020202020204" pitchFamily="34" charset="0"/>
            </a:endParaRPr>
          </a:p>
          <a:p>
            <a:endParaRPr lang="en-US" dirty="0">
              <a:cs typeface="Arial" panose="020B0604020202020204" pitchFamily="34"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55FB79-0617-6F46-BD76-FC2E308CAFC8}"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132</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3890910-CD0B-BA48-8DA8-F917770AF749}" type="slidenum">
              <a:rPr lang="en-US" sz="1200">
                <a:latin typeface="Arial" panose="020B0604020202020204" pitchFamily="34" charset="0"/>
              </a:rPr>
              <a:pPr eaLnBrk="1" hangingPunct="1"/>
              <a:t>133</a:t>
            </a:fld>
            <a:endParaRPr lang="en-US" sz="1200" dirty="0">
              <a:latin typeface="Arial" panose="020B0604020202020204" pitchFamily="34" charset="0"/>
            </a:endParaRPr>
          </a:p>
        </p:txBody>
      </p:sp>
      <p:sp>
        <p:nvSpPr>
          <p:cNvPr id="279554" name="Rectangle 2"/>
          <p:cNvSpPr>
            <a:spLocks noGrp="1" noRot="1" noChangeAspect="1" noChangeArrowheads="1" noTextEdit="1"/>
          </p:cNvSpPr>
          <p:nvPr>
            <p:ph type="sldImg"/>
          </p:nvPr>
        </p:nvSpPr>
        <p:spPr>
          <a:ln/>
        </p:spPr>
      </p:sp>
      <p:sp>
        <p:nvSpPr>
          <p:cNvPr id="2795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3958950-17F0-5341-A92F-787C30E2BEB2}" type="slidenum">
              <a:rPr lang="en-US" sz="1200">
                <a:latin typeface="Arial" panose="020B0604020202020204" pitchFamily="34" charset="0"/>
              </a:rPr>
              <a:pPr eaLnBrk="1" hangingPunct="1"/>
              <a:t>134</a:t>
            </a:fld>
            <a:endParaRPr lang="en-US" sz="1200" dirty="0">
              <a:latin typeface="Arial" panose="020B0604020202020204" pitchFamily="34" charset="0"/>
            </a:endParaRPr>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95AFEED-CE9C-C746-89CC-5475B3CEA5EB}" type="slidenum">
              <a:rPr lang="en-US" sz="1200">
                <a:latin typeface="Arial" panose="020B0604020202020204" pitchFamily="34" charset="0"/>
              </a:rPr>
              <a:pPr eaLnBrk="1" hangingPunct="1"/>
              <a:t>135</a:t>
            </a:fld>
            <a:endParaRPr lang="en-US" sz="1200" dirty="0">
              <a:latin typeface="Arial" panose="020B0604020202020204" pitchFamily="34" charset="0"/>
            </a:endParaRPr>
          </a:p>
        </p:txBody>
      </p:sp>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33F32F-B838-C243-BE1B-88D530BC965B}" type="slidenum">
              <a:rPr lang="en-US" sz="1200">
                <a:latin typeface="Arial" panose="020B0604020202020204" pitchFamily="34" charset="0"/>
              </a:rPr>
              <a:pPr eaLnBrk="1" hangingPunct="1"/>
              <a:t>136</a:t>
            </a:fld>
            <a:endParaRPr lang="en-US" sz="1200" dirty="0">
              <a:latin typeface="Arial" panose="020B0604020202020204" pitchFamily="34" charset="0"/>
            </a:endParaRPr>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283E890-B52A-2046-A3F2-E5F86A565400}" type="slidenum">
              <a:rPr lang="en-US" sz="1200">
                <a:latin typeface="Arial" panose="020B0604020202020204" pitchFamily="34" charset="0"/>
              </a:rPr>
              <a:pPr eaLnBrk="1" hangingPunct="1"/>
              <a:t>137</a:t>
            </a:fld>
            <a:endParaRPr lang="en-US" sz="1200" dirty="0">
              <a:latin typeface="Arial" panose="020B0604020202020204" pitchFamily="34" charset="0"/>
            </a:endParaRPr>
          </a:p>
        </p:txBody>
      </p:sp>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DCB95BC-3F23-1F48-B88F-845AB22C3091}" type="slidenum">
              <a:rPr lang="en-US" sz="1200">
                <a:latin typeface="Arial" panose="020B0604020202020204" pitchFamily="34" charset="0"/>
              </a:rPr>
              <a:pPr eaLnBrk="1" hangingPunct="1"/>
              <a:t>138</a:t>
            </a:fld>
            <a:endParaRPr lang="en-US" sz="1200" dirty="0">
              <a:latin typeface="Arial" panose="020B0604020202020204" pitchFamily="34" charset="0"/>
            </a:endParaRPr>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DCB95BC-3F23-1F48-B88F-845AB22C3091}" type="slidenum">
              <a:rPr lang="en-US" sz="1200">
                <a:latin typeface="Arial" panose="020B0604020202020204" pitchFamily="34" charset="0"/>
              </a:rPr>
              <a:pPr eaLnBrk="1" hangingPunct="1"/>
              <a:t>139</a:t>
            </a:fld>
            <a:endParaRPr lang="en-US" sz="1200" dirty="0">
              <a:latin typeface="Arial" panose="020B0604020202020204" pitchFamily="34" charset="0"/>
            </a:endParaRPr>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315525-9EE5-1846-9F59-B6824DB6B6A3}"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36537472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D13C375-1FA6-4D43-8681-4C2D2FF8877C}" type="slidenum">
              <a:rPr lang="en-GB" sz="1200">
                <a:solidFill>
                  <a:srgbClr val="FFFFFF"/>
                </a:solidFill>
                <a:latin typeface="Comic Sans MS" charset="0"/>
              </a:rPr>
              <a:pPr eaLnBrk="1" hangingPunct="1"/>
              <a:t>142</a:t>
            </a:fld>
            <a:endParaRPr lang="en-GB" sz="1200">
              <a:solidFill>
                <a:srgbClr val="FFFFFF"/>
              </a:solidFill>
              <a:latin typeface="Comic Sans MS" charset="0"/>
            </a:endParaRPr>
          </a:p>
        </p:txBody>
      </p:sp>
      <p:sp>
        <p:nvSpPr>
          <p:cNvPr id="267266" name="Rectangle 1026"/>
          <p:cNvSpPr>
            <a:spLocks noGrp="1" noRot="1" noChangeAspect="1" noChangeArrowheads="1"/>
          </p:cNvSpPr>
          <p:nvPr>
            <p:ph type="sldImg"/>
          </p:nvPr>
        </p:nvSpPr>
        <p:spPr>
          <a:solidFill>
            <a:srgbClr val="FFFFFF"/>
          </a:solidFill>
          <a:ln/>
        </p:spPr>
      </p:sp>
      <p:sp>
        <p:nvSpPr>
          <p:cNvPr id="2672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064D0CA-614E-8C4F-AAE3-D77D43E77C86}"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D13C375-1FA6-4D43-8681-4C2D2FF8877C}" type="slidenum">
              <a:rPr lang="en-GB" sz="1200">
                <a:solidFill>
                  <a:srgbClr val="FFFFFF"/>
                </a:solidFill>
                <a:latin typeface="Comic Sans MS" charset="0"/>
              </a:rPr>
              <a:pPr eaLnBrk="1" hangingPunct="1"/>
              <a:t>143</a:t>
            </a:fld>
            <a:endParaRPr lang="en-GB" sz="1200">
              <a:solidFill>
                <a:srgbClr val="FFFFFF"/>
              </a:solidFill>
              <a:latin typeface="Comic Sans MS" charset="0"/>
            </a:endParaRPr>
          </a:p>
        </p:txBody>
      </p:sp>
      <p:sp>
        <p:nvSpPr>
          <p:cNvPr id="267266" name="Rectangle 1026"/>
          <p:cNvSpPr>
            <a:spLocks noGrp="1" noRot="1" noChangeAspect="1" noChangeArrowheads="1"/>
          </p:cNvSpPr>
          <p:nvPr>
            <p:ph type="sldImg"/>
          </p:nvPr>
        </p:nvSpPr>
        <p:spPr>
          <a:solidFill>
            <a:srgbClr val="FFFFFF"/>
          </a:solidFill>
          <a:ln/>
        </p:spPr>
      </p:sp>
      <p:sp>
        <p:nvSpPr>
          <p:cNvPr id="2672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D13C375-1FA6-4D43-8681-4C2D2FF8877C}" type="slidenum">
              <a:rPr lang="en-GB" sz="1200">
                <a:solidFill>
                  <a:srgbClr val="FFFFFF"/>
                </a:solidFill>
                <a:latin typeface="Comic Sans MS" charset="0"/>
              </a:rPr>
              <a:pPr eaLnBrk="1" hangingPunct="1"/>
              <a:t>144</a:t>
            </a:fld>
            <a:endParaRPr lang="en-GB" sz="1200">
              <a:solidFill>
                <a:srgbClr val="FFFFFF"/>
              </a:solidFill>
              <a:latin typeface="Comic Sans MS" charset="0"/>
            </a:endParaRPr>
          </a:p>
        </p:txBody>
      </p:sp>
      <p:sp>
        <p:nvSpPr>
          <p:cNvPr id="267266" name="Rectangle 1026"/>
          <p:cNvSpPr>
            <a:spLocks noGrp="1" noRot="1" noChangeAspect="1" noChangeArrowheads="1"/>
          </p:cNvSpPr>
          <p:nvPr>
            <p:ph type="sldImg"/>
          </p:nvPr>
        </p:nvSpPr>
        <p:spPr>
          <a:solidFill>
            <a:srgbClr val="FFFFFF"/>
          </a:solidFill>
          <a:ln/>
        </p:spPr>
      </p:sp>
      <p:sp>
        <p:nvSpPr>
          <p:cNvPr id="2672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0BBCFD-A80D-D249-8564-A3CB2D55E7C7}" type="slidenum">
              <a:rPr lang="en-US" sz="1200">
                <a:latin typeface="Arial" panose="020B0604020202020204" pitchFamily="34" charset="0"/>
              </a:rPr>
              <a:pPr eaLnBrk="1" hangingPunct="1"/>
              <a:t>153</a:t>
            </a:fld>
            <a:endParaRPr lang="en-US" sz="1200" dirty="0">
              <a:latin typeface="Arial" panose="020B0604020202020204" pitchFamily="34" charset="0"/>
            </a:endParaRPr>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315525-9EE5-1846-9F59-B6824DB6B6A3}"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03728827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D13C375-1FA6-4D43-8681-4C2D2FF8877C}" type="slidenum">
              <a:rPr lang="en-GB" sz="1200">
                <a:solidFill>
                  <a:srgbClr val="FFFFFF"/>
                </a:solidFill>
                <a:latin typeface="Comic Sans MS" charset="0"/>
              </a:rPr>
              <a:pPr eaLnBrk="1" hangingPunct="1"/>
              <a:t>155</a:t>
            </a:fld>
            <a:endParaRPr lang="en-GB" sz="1200">
              <a:solidFill>
                <a:srgbClr val="FFFFFF"/>
              </a:solidFill>
              <a:latin typeface="Comic Sans MS" charset="0"/>
            </a:endParaRPr>
          </a:p>
        </p:txBody>
      </p:sp>
      <p:sp>
        <p:nvSpPr>
          <p:cNvPr id="267266" name="Rectangle 1026"/>
          <p:cNvSpPr>
            <a:spLocks noGrp="1" noRot="1" noChangeAspect="1" noChangeArrowheads="1"/>
          </p:cNvSpPr>
          <p:nvPr>
            <p:ph type="sldImg"/>
          </p:nvPr>
        </p:nvSpPr>
        <p:spPr>
          <a:solidFill>
            <a:srgbClr val="FFFFFF"/>
          </a:solidFill>
          <a:ln/>
        </p:spPr>
      </p:sp>
      <p:sp>
        <p:nvSpPr>
          <p:cNvPr id="2672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BEE7543-2147-CF4C-B9CA-50B4C1A27F06}"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201730"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01731" name="Rectangle 3"/>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dirty="0"/>
              <a:t>BE-06-Joshua-13</a:t>
            </a:r>
          </a:p>
          <a:p>
            <a:pPr marL="0" marR="0" lvl="0" indent="0" algn="l" defTabSz="457200" rtl="0" eaLnBrk="1" fontAlgn="auto" latinLnBrk="0" hangingPunct="1">
              <a:lnSpc>
                <a:spcPct val="100000"/>
              </a:lnSpc>
              <a:spcBef>
                <a:spcPct val="0"/>
              </a:spcBef>
              <a:spcAft>
                <a:spcPts val="0"/>
              </a:spcAft>
              <a:buClrTx/>
              <a:buSzTx/>
              <a:buFontTx/>
              <a:buNone/>
              <a:tabLst/>
              <a:defRPr/>
            </a:pPr>
            <a:r>
              <a:rPr lang="en-US" dirty="0"/>
              <a:t>OS-00-Book Overviews-113</a:t>
            </a:r>
          </a:p>
          <a:p>
            <a:pPr eaLnBrk="1" hangingPunct="1">
              <a:spcBef>
                <a:spcPct val="0"/>
              </a:spcBef>
            </a:pPr>
            <a:r>
              <a:rPr lang="en-US" dirty="0"/>
              <a:t>OS-02-Exodus-173</a:t>
            </a:r>
          </a:p>
          <a:p>
            <a:pPr eaLnBrk="1" hangingPunct="1">
              <a:spcBef>
                <a:spcPct val="0"/>
              </a:spcBef>
            </a:pPr>
            <a:r>
              <a:rPr lang="en-US" dirty="0"/>
              <a:t>OS-03-Leviticus-41</a:t>
            </a:r>
          </a:p>
          <a:p>
            <a:pPr eaLnBrk="1" hangingPunct="1">
              <a:spcBef>
                <a:spcPct val="0"/>
              </a:spcBef>
            </a:pPr>
            <a:r>
              <a:rPr lang="en-US" dirty="0"/>
              <a:t>OS-04-Numbers-23</a:t>
            </a:r>
          </a:p>
          <a:p>
            <a:pPr eaLnBrk="1" hangingPunct="1">
              <a:spcBef>
                <a:spcPct val="0"/>
              </a:spcBef>
            </a:pPr>
            <a:r>
              <a:rPr lang="en-US" dirty="0"/>
              <a:t>OS-06-Joshua-06</a:t>
            </a:r>
          </a:p>
          <a:p>
            <a:pPr eaLnBrk="1" hangingPunct="1">
              <a:spcBef>
                <a:spcPct val="0"/>
              </a:spcBef>
            </a:pPr>
            <a:r>
              <a:rPr lang="en-US" dirty="0"/>
              <a:t>OS-07-</a:t>
            </a:r>
            <a:r>
              <a:rPr lang="ar-SA" dirty="0"/>
              <a:t>قضاة</a:t>
            </a:r>
            <a:r>
              <a:rPr lang="en-US" dirty="0"/>
              <a:t>-21</a:t>
            </a: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Chapter 15 NLT</a:t>
            </a:r>
          </a:p>
          <a:p>
            <a:r>
              <a:rPr lang="en-US" dirty="0">
                <a:cs typeface="ＭＳ Ｐゴシック" charset="0"/>
              </a:rPr>
              <a:t>Samson’s Vengeance on the Philistines</a:t>
            </a:r>
          </a:p>
          <a:p>
            <a:r>
              <a:rPr lang="en-US" dirty="0">
                <a:cs typeface="ＭＳ Ｐゴシック" charset="0"/>
              </a:rPr>
              <a:t>Later on, during the wheat harvest, Samson took a young goat as a present to his wife. He said, “I’m going into my wife’s room to sleep with her,” but her father wouldn’t let him in. </a:t>
            </a:r>
          </a:p>
          <a:p>
            <a:r>
              <a:rPr lang="en-US" dirty="0">
                <a:cs typeface="ＭＳ Ｐゴシック" charset="0"/>
              </a:rPr>
              <a:t>2 “I truly thought you must hate her,” her father explained, “so I gave her in marriage to your best man. But look, her younger sister is even more beautiful than she is. Marry her instead.” </a:t>
            </a:r>
          </a:p>
          <a:p>
            <a:r>
              <a:rPr lang="en-US" dirty="0">
                <a:cs typeface="ＭＳ Ｐゴシック" charset="0"/>
              </a:rPr>
              <a:t>3 Samson said, “This time I cannot be blamed for everything I am going to do to you Philistines.” 4 Then he went out and caught 300 foxes. He tied their tails together in pairs, and he fastened a torch to each pair of tails. 5 Then he lit the torches and let the foxes run through the grain fields of the Philistines. He burned all their grain to the ground, including the sheaves and the uncut grain. He also destroyed their vineyards and olive groves. </a:t>
            </a:r>
          </a:p>
          <a:p>
            <a:r>
              <a:rPr lang="en-US" dirty="0">
                <a:cs typeface="ＭＳ Ｐゴシック" charset="0"/>
              </a:rPr>
              <a:t>6 “Who did this?” the Philistines demanded. </a:t>
            </a:r>
          </a:p>
          <a:p>
            <a:r>
              <a:rPr lang="en-US" dirty="0">
                <a:cs typeface="ＭＳ Ｐゴシック" charset="0"/>
              </a:rPr>
              <a:t>“Samson,” was the reply, “because his father-in-law from Timnah gave Samson’s wife to be married to his best man.” So the Philistines went and got the woman and her father and burned them to death. </a:t>
            </a: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46A7144-18B0-E043-90CA-AAB1E477ACB7}" type="slidenum">
              <a:rPr lang="en-US" sz="1200">
                <a:latin typeface="Arial" panose="020B0604020202020204" pitchFamily="34" charset="0"/>
              </a:rPr>
              <a:pPr eaLnBrk="1" hangingPunct="1"/>
              <a:t>162</a:t>
            </a:fld>
            <a:endParaRPr lang="en-US" sz="1200" dirty="0">
              <a:latin typeface="Arial" panose="020B0604020202020204" pitchFamily="34" charset="0"/>
            </a:endParaRPr>
          </a:p>
        </p:txBody>
      </p:sp>
      <p:sp>
        <p:nvSpPr>
          <p:cNvPr id="313346" name="Rectangle 2"/>
          <p:cNvSpPr>
            <a:spLocks noGrp="1" noRot="1" noChangeAspect="1" noChangeArrowheads="1" noTextEdit="1"/>
          </p:cNvSpPr>
          <p:nvPr>
            <p:ph type="sldImg"/>
          </p:nvPr>
        </p:nvSpPr>
        <p:spPr>
          <a:ln/>
        </p:spPr>
      </p:sp>
      <p:sp>
        <p:nvSpPr>
          <p:cNvPr id="3133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76FFC51-4D7C-9D46-9DE3-9F80587344B4}" type="slidenum">
              <a:rPr lang="en-US" sz="1200">
                <a:latin typeface="Arial" panose="020B0604020202020204" pitchFamily="34" charset="0"/>
              </a:rPr>
              <a:pPr eaLnBrk="1" hangingPunct="1"/>
              <a:t>163</a:t>
            </a:fld>
            <a:endParaRPr lang="en-US" sz="1200" dirty="0">
              <a:latin typeface="Arial" panose="020B0604020202020204" pitchFamily="34" charset="0"/>
            </a:endParaRPr>
          </a:p>
        </p:txBody>
      </p:sp>
      <p:sp>
        <p:nvSpPr>
          <p:cNvPr id="321538" name="Rectangle 2"/>
          <p:cNvSpPr>
            <a:spLocks noGrp="1" noRot="1" noChangeAspect="1" noChangeArrowheads="1" noTextEdit="1"/>
          </p:cNvSpPr>
          <p:nvPr>
            <p:ph type="sldImg"/>
          </p:nvPr>
        </p:nvSpPr>
        <p:spPr>
          <a:ln/>
        </p:spPr>
      </p:sp>
      <p:sp>
        <p:nvSpPr>
          <p:cNvPr id="3215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76FFC51-4D7C-9D46-9DE3-9F80587344B4}" type="slidenum">
              <a:rPr lang="en-US" sz="1200">
                <a:latin typeface="Arial" panose="020B0604020202020204" pitchFamily="34" charset="0"/>
              </a:rPr>
              <a:pPr eaLnBrk="1" hangingPunct="1"/>
              <a:t>164</a:t>
            </a:fld>
            <a:endParaRPr lang="en-US" sz="1200" dirty="0">
              <a:latin typeface="Arial" panose="020B0604020202020204" pitchFamily="34" charset="0"/>
            </a:endParaRPr>
          </a:p>
        </p:txBody>
      </p:sp>
      <p:sp>
        <p:nvSpPr>
          <p:cNvPr id="321538" name="Rectangle 2"/>
          <p:cNvSpPr>
            <a:spLocks noGrp="1" noRot="1" noChangeAspect="1" noChangeArrowheads="1" noTextEdit="1"/>
          </p:cNvSpPr>
          <p:nvPr>
            <p:ph type="sldImg"/>
          </p:nvPr>
        </p:nvSpPr>
        <p:spPr>
          <a:ln/>
        </p:spPr>
      </p:sp>
      <p:sp>
        <p:nvSpPr>
          <p:cNvPr id="3215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C53BA0-99D3-964B-B03A-1DF590796B69}" type="slidenum">
              <a:rPr lang="en-US" sz="1200">
                <a:latin typeface="Arial" panose="020B0604020202020204" pitchFamily="34" charset="0"/>
              </a:rPr>
              <a:pPr eaLnBrk="1" hangingPunct="1"/>
              <a:t>167</a:t>
            </a:fld>
            <a:endParaRPr lang="en-US" sz="1200" dirty="0">
              <a:latin typeface="Arial" panose="020B0604020202020204" pitchFamily="34" charset="0"/>
            </a:endParaRPr>
          </a:p>
        </p:txBody>
      </p:sp>
      <p:sp>
        <p:nvSpPr>
          <p:cNvPr id="315394" name="Rectangle 2"/>
          <p:cNvSpPr>
            <a:spLocks noGrp="1" noRot="1" noChangeAspect="1" noChangeArrowheads="1" noTextEdit="1"/>
          </p:cNvSpPr>
          <p:nvPr>
            <p:ph type="sldImg"/>
          </p:nvPr>
        </p:nvSpPr>
        <p:spPr>
          <a:ln/>
        </p:spPr>
      </p:sp>
      <p:sp>
        <p:nvSpPr>
          <p:cNvPr id="3153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7185114-3D10-E644-9B6C-288AC9DC27E2}" type="slidenum">
              <a:rPr lang="en-US" sz="1200">
                <a:latin typeface="Arial" panose="020B0604020202020204" pitchFamily="34" charset="0"/>
              </a:rPr>
              <a:pPr eaLnBrk="1" hangingPunct="1"/>
              <a:t>168</a:t>
            </a:fld>
            <a:endParaRPr lang="en-US" sz="1200" dirty="0">
              <a:latin typeface="Arial" panose="020B0604020202020204" pitchFamily="34" charset="0"/>
            </a:endParaRPr>
          </a:p>
        </p:txBody>
      </p:sp>
      <p:sp>
        <p:nvSpPr>
          <p:cNvPr id="317442" name="Rectangle 2"/>
          <p:cNvSpPr>
            <a:spLocks noGrp="1" noRot="1" noChangeAspect="1" noChangeArrowheads="1" noTextEdit="1"/>
          </p:cNvSpPr>
          <p:nvPr>
            <p:ph type="sldImg"/>
          </p:nvPr>
        </p:nvSpPr>
        <p:spPr>
          <a:ln/>
        </p:spPr>
      </p:sp>
      <p:sp>
        <p:nvSpPr>
          <p:cNvPr id="3174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981DE53-2E74-934A-B6C8-FC76FF600EB3}"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169</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0BBCFD-A80D-D249-8564-A3CB2D55E7C7}" type="slidenum">
              <a:rPr lang="en-US" sz="1200">
                <a:latin typeface="Arial" panose="020B0604020202020204" pitchFamily="34" charset="0"/>
              </a:rPr>
              <a:pPr eaLnBrk="1" hangingPunct="1"/>
              <a:t>170</a:t>
            </a:fld>
            <a:endParaRPr lang="en-US" sz="1200" dirty="0">
              <a:latin typeface="Arial" panose="020B0604020202020204" pitchFamily="34" charset="0"/>
            </a:endParaRPr>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864587-3B31-9747-BB89-9203633BF83E}" type="slidenum">
              <a:rPr lang="en-US" sz="1200">
                <a:latin typeface="Arial" panose="020B0604020202020204" pitchFamily="34" charset="0"/>
              </a:rPr>
              <a:pPr eaLnBrk="1" hangingPunct="1"/>
              <a:t>22</a:t>
            </a:fld>
            <a:endParaRPr lang="en-US" sz="1200" dirty="0">
              <a:latin typeface="Arial" panose="020B0604020202020204" pitchFamily="34" charset="0"/>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0BBCFD-A80D-D249-8564-A3CB2D55E7C7}" type="slidenum">
              <a:rPr lang="en-US" sz="1200">
                <a:latin typeface="Arial" panose="020B0604020202020204" pitchFamily="34" charset="0"/>
              </a:rPr>
              <a:pPr eaLnBrk="1" hangingPunct="1"/>
              <a:t>171</a:t>
            </a:fld>
            <a:endParaRPr lang="en-US" sz="1200" dirty="0">
              <a:latin typeface="Arial" panose="020B0604020202020204" pitchFamily="34" charset="0"/>
            </a:endParaRPr>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0BBCFD-A80D-D249-8564-A3CB2D55E7C7}" type="slidenum">
              <a:rPr lang="en-US" sz="1200">
                <a:latin typeface="Arial" panose="020B0604020202020204" pitchFamily="34" charset="0"/>
              </a:rPr>
              <a:pPr eaLnBrk="1" hangingPunct="1"/>
              <a:t>172</a:t>
            </a:fld>
            <a:endParaRPr lang="en-US" sz="1200" dirty="0">
              <a:latin typeface="Arial" panose="020B0604020202020204" pitchFamily="34" charset="0"/>
            </a:endParaRPr>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Arial" panose="020B0604020202020204" pitchFamily="34" charset="0"/>
            </a:endParaRP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Repeated cycles tell us that the only thing we learn from history is that we don’t learn from history.</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Is your commitment to Christ cyclical?</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How can you stop the cycles? Go back to the Source daily. </a:t>
            </a: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FF1EC24-DA7D-9844-A3AB-01057816D3C6}" type="slidenum">
              <a:rPr lang="en-US" sz="1200">
                <a:solidFill>
                  <a:prstClr val="black"/>
                </a:solidFill>
                <a:latin typeface="Arial" panose="020B0604020202020204" pitchFamily="34" charset="0"/>
              </a:rPr>
              <a:pPr eaLnBrk="1" hangingPunct="1"/>
              <a:t>175</a:t>
            </a:fld>
            <a:endParaRPr lang="en-US" sz="1200" dirty="0">
              <a:solidFill>
                <a:prstClr val="black"/>
              </a:solidFill>
              <a:latin typeface="Arial" panose="020B0604020202020204" pitchFamily="34" charset="0"/>
            </a:endParaRPr>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Arial" panose="020B0604020202020204" pitchFamily="34" charset="0"/>
            </a:endParaRPr>
          </a:p>
          <a:p>
            <a:pPr eaLnBrk="1" hangingPunct="1"/>
            <a:r>
              <a:rPr lang="en-US" sz="1200" kern="1200" dirty="0">
                <a:solidFill>
                  <a:schemeClr val="tx1"/>
                </a:solidFill>
                <a:effectLst/>
                <a:ea typeface="ＭＳ Ｐゴシック" pitchFamily="-112" charset="-128"/>
                <a:cs typeface="Arial" panose="020B0604020202020204" pitchFamily="34" charset="0"/>
              </a:rPr>
              <a:t>Repeated cycles tell us that the only thing we learn from history is that we don’t learn from history.</a:t>
            </a:r>
            <a:r>
              <a:rPr lang="en-SG" dirty="0">
                <a:effectLst/>
                <a:cs typeface="Arial" panose="020B0604020202020204" pitchFamily="34" charset="0"/>
              </a:rPr>
              <a:t> </a:t>
            </a:r>
            <a:endParaRPr lang="en-US" dirty="0">
              <a:ea typeface="ＭＳ Ｐゴシック" charset="0"/>
              <a:cs typeface="Arial" panose="020B0604020202020204" pitchFamily="34"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6593D5A-762B-4342-A8E2-C59D8D2DEB7E}" type="slidenum">
              <a:rPr lang="en-US" sz="1200">
                <a:solidFill>
                  <a:prstClr val="black"/>
                </a:solidFill>
                <a:latin typeface="Arial" panose="020B0604020202020204" pitchFamily="34" charset="0"/>
              </a:rPr>
              <a:pPr eaLnBrk="1" hangingPunct="1"/>
              <a:t>176</a:t>
            </a:fld>
            <a:endParaRPr lang="en-US" sz="1200" dirty="0">
              <a:solidFill>
                <a:prstClr val="black"/>
              </a:solidFill>
              <a:latin typeface="Arial" panose="020B0604020202020204" pitchFamily="34" charset="0"/>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Arial" panose="020B0604020202020204" pitchFamily="34" charset="0"/>
            </a:endParaRPr>
          </a:p>
          <a:p>
            <a:pPr eaLnBrk="1" hangingPunct="1"/>
            <a:r>
              <a:rPr lang="en-US" sz="1200" kern="1200" dirty="0">
                <a:solidFill>
                  <a:schemeClr val="tx1"/>
                </a:solidFill>
                <a:effectLst/>
                <a:ea typeface="ＭＳ Ｐゴシック" pitchFamily="-112" charset="-128"/>
                <a:cs typeface="Arial" panose="020B0604020202020204" pitchFamily="34" charset="0"/>
              </a:rPr>
              <a:t>Is your commitment to Christ cyclical?</a:t>
            </a:r>
            <a:r>
              <a:rPr lang="en-SG" dirty="0">
                <a:effectLst/>
                <a:cs typeface="Arial" panose="020B0604020202020204" pitchFamily="34" charset="0"/>
              </a:rPr>
              <a:t> </a:t>
            </a:r>
            <a:endParaRPr lang="en-US" dirty="0">
              <a:ea typeface="ＭＳ Ｐゴシック" charset="0"/>
              <a:cs typeface="Arial" panose="020B0604020202020204" pitchFamily="34"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6593D5A-762B-4342-A8E2-C59D8D2DEB7E}" type="slidenum">
              <a:rPr lang="en-US" sz="1200">
                <a:solidFill>
                  <a:prstClr val="black"/>
                </a:solidFill>
                <a:latin typeface="Arial" panose="020B0604020202020204" pitchFamily="34" charset="0"/>
              </a:rPr>
              <a:pPr eaLnBrk="1" hangingPunct="1"/>
              <a:t>177</a:t>
            </a:fld>
            <a:endParaRPr lang="en-US" sz="1200" dirty="0">
              <a:solidFill>
                <a:prstClr val="black"/>
              </a:solidFill>
              <a:latin typeface="Arial" panose="020B0604020202020204" pitchFamily="34" charset="0"/>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Arial" panose="020B0604020202020204" pitchFamily="34" charset="0"/>
            </a:endParaRPr>
          </a:p>
          <a:p>
            <a:pPr eaLnBrk="1" hangingPunct="1"/>
            <a:r>
              <a:rPr lang="en-US" dirty="0">
                <a:ea typeface="ＭＳ Ｐゴシック" charset="0"/>
                <a:cs typeface="Arial" panose="020B0604020202020204" pitchFamily="34" charset="0"/>
              </a:rPr>
              <a:t>When someone gets a wound from a gun, it is very serious and requires immediate</a:t>
            </a:r>
            <a:r>
              <a:rPr lang="en-US" baseline="0" dirty="0">
                <a:ea typeface="ＭＳ Ｐゴシック" charset="0"/>
                <a:cs typeface="Arial" panose="020B0604020202020204" pitchFamily="34" charset="0"/>
              </a:rPr>
              <a:t> surgery to prevent bleeding and later infection. How silly to simply place a small adhesive strip over it such as a Band-Aid rather than carefully taking the bullet out, but this is candid way that we often view sin today. We have serious problem with sin, but we typically lack a serious solution, thinking that a simple prayer or confession would heal the issue. Of course, this only gives time for an infection to occur, so that a serious problem gets even more problematic. </a:t>
            </a:r>
            <a:r>
              <a:rPr lang="en-US" sz="1200" kern="1200" dirty="0">
                <a:solidFill>
                  <a:schemeClr val="tx1"/>
                </a:solidFill>
                <a:effectLst/>
                <a:ea typeface="ＭＳ Ｐゴシック" pitchFamily="-112" charset="-128"/>
                <a:cs typeface="Arial" panose="020B0604020202020204" pitchFamily="34" charset="0"/>
              </a:rPr>
              <a:t>How can you stop the cycles? Go back to the Source daily.</a:t>
            </a:r>
            <a:r>
              <a:rPr lang="en-SG" dirty="0">
                <a:effectLst/>
                <a:cs typeface="Arial" panose="020B0604020202020204" pitchFamily="34" charset="0"/>
              </a:rPr>
              <a:t> </a:t>
            </a:r>
            <a:endParaRPr lang="en-US" dirty="0">
              <a:ea typeface="ＭＳ Ｐゴシック" charset="0"/>
              <a:cs typeface="Arial" panose="020B0604020202020204" pitchFamily="34"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Today we will see three reasons to place God as king.</a:t>
            </a:r>
            <a:r>
              <a:rPr lang="en-SG" dirty="0">
                <a:effectLst/>
                <a:cs typeface="Arial" panose="020B0604020202020204" pitchFamily="34" charset="0"/>
              </a:rPr>
              <a:t> </a:t>
            </a:r>
          </a:p>
          <a:p>
            <a:endParaRPr lang="en-US" dirty="0">
              <a:cs typeface="Arial" panose="020B0604020202020204" pitchFamily="34"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Rejecting God’s lordship through disobeying him as king leads to trouble.</a:t>
            </a:r>
            <a:r>
              <a:rPr lang="en-SG" dirty="0">
                <a:effectLst/>
                <a:cs typeface="Arial" panose="020B0604020202020204" pitchFamily="34" charset="0"/>
              </a:rPr>
              <a:t> </a:t>
            </a:r>
            <a:endParaRPr lang="en-US" dirty="0">
              <a:cs typeface="Arial" panose="020B0604020202020204" pitchFamily="34"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We go in circles when we follow our rules instead of God’s absolute standards</a:t>
            </a:r>
            <a:r>
              <a:rPr lang="en-SG" sz="1200" kern="1200" dirty="0">
                <a:solidFill>
                  <a:schemeClr val="tx1"/>
                </a:solidFill>
                <a:effectLst/>
                <a:ea typeface="ＭＳ Ｐゴシック" pitchFamily="-112" charset="-128"/>
                <a:cs typeface="Arial" panose="020B0604020202020204" pitchFamily="34" charset="0"/>
              </a:rPr>
              <a:t>.</a:t>
            </a:r>
            <a:endParaRPr lang="en-US" dirty="0">
              <a:cs typeface="Arial" panose="020B0604020202020204" pitchFamily="34" charset="0"/>
            </a:endParaRPr>
          </a:p>
          <a:p>
            <a:endParaRPr lang="en-US" dirty="0">
              <a:cs typeface="Arial" panose="020B0604020202020204" pitchFamily="34"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Whims instead of wisdom worships a different god</a:t>
            </a:r>
            <a:r>
              <a:rPr lang="en-SG" sz="1200" kern="1200" dirty="0">
                <a:solidFill>
                  <a:schemeClr val="tx1"/>
                </a:solidFill>
                <a:effectLst/>
                <a:ea typeface="ＭＳ Ｐゴシック" pitchFamily="-112" charset="-128"/>
                <a:cs typeface="Arial" panose="020B0604020202020204" pitchFamily="34" charset="0"/>
              </a:rPr>
              <a:t>.</a:t>
            </a:r>
            <a:endParaRPr lang="en-US" dirty="0">
              <a:cs typeface="Arial" panose="020B0604020202020204" pitchFamily="34" charset="0"/>
            </a:endParaRPr>
          </a:p>
          <a:p>
            <a:endParaRPr lang="en-US" dirty="0">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0F6F00E-AFE3-2249-ABF6-4BA8E0678F3E}" type="slidenum">
              <a:rPr lang="en-US" sz="1200">
                <a:latin typeface="Arial" panose="020B0604020202020204" pitchFamily="34" charset="0"/>
              </a:rPr>
              <a:pPr eaLnBrk="1" hangingPunct="1"/>
              <a:t>23</a:t>
            </a:fld>
            <a:endParaRPr lang="en-US" sz="1200" dirty="0">
              <a:latin typeface="Arial" panose="020B0604020202020204" pitchFamily="34" charset="0"/>
            </a:endParaRPr>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8D669B4-C410-0B47-B12B-DE09D7968E8D}" type="slidenum">
              <a:rPr lang="en-US" sz="1200">
                <a:solidFill>
                  <a:prstClr val="black"/>
                </a:solidFill>
                <a:latin typeface="Arial" panose="020B0604020202020204" pitchFamily="34" charset="0"/>
              </a:rPr>
              <a:pPr eaLnBrk="1" hangingPunct="1"/>
              <a:t>183</a:t>
            </a:fld>
            <a:endParaRPr lang="en-US" sz="1200" dirty="0">
              <a:solidFill>
                <a:prstClr val="black"/>
              </a:solidFill>
              <a:latin typeface="Arial" panose="020B0604020202020204" pitchFamily="34" charset="0"/>
            </a:endParaRPr>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8F499A0-1332-C647-A8B5-E0AB40269C39}"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184</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ea typeface="ＭＳ Ｐゴシック" charset="0"/>
                <a:cs typeface="ＭＳ Ｐゴシック" charset="0"/>
              </a:rPr>
              <a:t>OS-07-Judges-77</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ea typeface="ＭＳ Ｐゴシック" charset="0"/>
                <a:cs typeface="ＭＳ Ｐゴシック" charset="0"/>
              </a:rPr>
              <a:t>Adapted OS-07-Judges-90, 181</a:t>
            </a:r>
          </a:p>
        </p:txBody>
      </p:sp>
    </p:spTree>
    <p:extLst>
      <p:ext uri="{BB962C8B-B14F-4D97-AF65-F5344CB8AC3E}">
        <p14:creationId xmlns:p14="http://schemas.microsoft.com/office/powerpoint/2010/main" val="185403713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729D17-51E6-A241-9E8D-AEB063968177}"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14018" name="Rectangle 1026"/>
          <p:cNvSpPr>
            <a:spLocks noGrp="1" noRot="1" noChangeAspect="1" noChangeArrowheads="1"/>
          </p:cNvSpPr>
          <p:nvPr>
            <p:ph type="sldImg"/>
          </p:nvPr>
        </p:nvSpPr>
        <p:spPr>
          <a:solidFill>
            <a:srgbClr val="FFFFFF"/>
          </a:solidFill>
          <a:ln/>
        </p:spPr>
      </p:sp>
      <p:sp>
        <p:nvSpPr>
          <p:cNvPr id="214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315525-9EE5-1846-9F59-B6824DB6B6A3}"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187</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365374724"/>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491FC53-9F25-A74F-9BA5-3A431E59F58D}" type="slidenum">
              <a:rPr lang="en-US" sz="1200">
                <a:latin typeface="Arial" panose="020B0604020202020204" pitchFamily="34" charset="0"/>
              </a:rPr>
              <a:pPr eaLnBrk="1" hangingPunct="1"/>
              <a:t>188</a:t>
            </a:fld>
            <a:endParaRPr lang="en-US" sz="1200" dirty="0">
              <a:latin typeface="Arial" panose="020B0604020202020204" pitchFamily="34" charset="0"/>
            </a:endParaRPr>
          </a:p>
        </p:txBody>
      </p:sp>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the deal with all these calves? Today many societies know much stronger animals such as the elephant, but the bull or ox were the strongest of animals in the Ancient Near East. </a:t>
            </a:r>
          </a:p>
          <a:p>
            <a:endParaRPr lang="en-US" dirty="0"/>
          </a:p>
          <a:p>
            <a:r>
              <a:rPr lang="en-US" dirty="0"/>
              <a:t>We see Israel making a golden calf even at Sinai (Exodus 32). Gold would, of course, last much longer than an idol carved out of wood—but both required skilled craftsmen. We do not know if Micah's silver image and idol (Judges 17:4-5) and carved image (Judges 18:30) depicted a calf or some other animal, but the strength of the calf certainly makes it a good candidate.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AD367443-EFDD-CC4D-BD2F-DFA95323960F}"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189</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200299756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53E3C8-9305-8B4A-81B6-A12CBBD4AA15}" type="slidenum">
              <a:rPr lang="en-GB" sz="1200">
                <a:solidFill>
                  <a:srgbClr val="FFFFFF"/>
                </a:solidFill>
                <a:latin typeface="Comic Sans MS" charset="0"/>
              </a:rPr>
              <a:pPr eaLnBrk="1" hangingPunct="1"/>
              <a:t>190</a:t>
            </a:fld>
            <a:endParaRPr lang="en-GB" sz="1200">
              <a:solidFill>
                <a:srgbClr val="FFFFFF"/>
              </a:solidFill>
              <a:latin typeface="Comic Sans MS" charset="0"/>
            </a:endParaRPr>
          </a:p>
        </p:txBody>
      </p:sp>
      <p:sp>
        <p:nvSpPr>
          <p:cNvPr id="309250" name="Rectangle 1026"/>
          <p:cNvSpPr>
            <a:spLocks noGrp="1" noRot="1" noChangeAspect="1" noChangeArrowheads="1"/>
          </p:cNvSpPr>
          <p:nvPr>
            <p:ph type="sldImg"/>
          </p:nvPr>
        </p:nvSpPr>
        <p:spPr>
          <a:solidFill>
            <a:srgbClr val="FFFFFF"/>
          </a:solidFill>
          <a:ln/>
        </p:spPr>
      </p:sp>
      <p:sp>
        <p:nvSpPr>
          <p:cNvPr id="3092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ea typeface="ＭＳ Ｐゴシック" charset="0"/>
                <a:cs typeface="Arial" panose="020B0604020202020204" pitchFamily="34" charset="0"/>
              </a:rPr>
              <a:t>Bethlehem appears in a really bad light in </a:t>
            </a:r>
            <a:r>
              <a:rPr lang="ar-SA" dirty="0">
                <a:ea typeface="ＭＳ Ｐゴシック" charset="0"/>
                <a:cs typeface="Arial" panose="020B0604020202020204" pitchFamily="34" charset="0"/>
              </a:rPr>
              <a:t>قضاة</a:t>
            </a:r>
            <a:r>
              <a:rPr lang="en-US" dirty="0">
                <a:ea typeface="ＭＳ Ｐゴシック" charset="0"/>
                <a:cs typeface="Arial" panose="020B0604020202020204" pitchFamily="34" charset="0"/>
              </a:rPr>
              <a:t>.</a:t>
            </a:r>
          </a:p>
          <a:p>
            <a:r>
              <a:rPr lang="en-SG" sz="1200" kern="1200" dirty="0">
                <a:solidFill>
                  <a:schemeClr val="tx1"/>
                </a:solidFill>
                <a:effectLst/>
                <a:ea typeface="ＭＳ Ｐゴシック" pitchFamily="-112" charset="-128"/>
                <a:cs typeface="Arial" panose="020B0604020202020204" pitchFamily="34" charset="0"/>
              </a:rPr>
              <a:t>Judg. 17:7  One day a young Levite, who had been living in Bethlehem in Judah, arrived in that area [of Ephraim].  8 He had left Bethlehem in search of another place to live, and as he </a:t>
            </a:r>
            <a:r>
              <a:rPr lang="en-SG" sz="1200" kern="1200" dirty="0" err="1">
                <a:solidFill>
                  <a:schemeClr val="tx1"/>
                </a:solidFill>
                <a:effectLst/>
                <a:ea typeface="ＭＳ Ｐゴシック" pitchFamily="-112" charset="-128"/>
                <a:cs typeface="Arial" panose="020B0604020202020204" pitchFamily="34" charset="0"/>
              </a:rPr>
              <a:t>traveled</a:t>
            </a:r>
            <a:r>
              <a:rPr lang="en-SG" sz="1200" kern="1200" dirty="0">
                <a:solidFill>
                  <a:schemeClr val="tx1"/>
                </a:solidFill>
                <a:effectLst/>
                <a:ea typeface="ＭＳ Ｐゴシック" pitchFamily="-112" charset="-128"/>
                <a:cs typeface="Arial" panose="020B0604020202020204" pitchFamily="34" charset="0"/>
              </a:rPr>
              <a:t>, he came to the hill country of Ephraim. He happened to stop at Micah’s house as he was traveling through.  9 “Where are you from?” Micah asked him. He replied, “I am a Levite from Bethlehem in Judah, and I am looking for a place to live.” </a:t>
            </a:r>
          </a:p>
          <a:p>
            <a:r>
              <a:rPr lang="en-SG" sz="1200" kern="1200" dirty="0">
                <a:solidFill>
                  <a:schemeClr val="tx1"/>
                </a:solidFill>
                <a:effectLst/>
                <a:ea typeface="ＭＳ Ｐゴシック" pitchFamily="-112" charset="-128"/>
                <a:cs typeface="Arial" panose="020B0604020202020204" pitchFamily="34" charset="0"/>
              </a:rPr>
              <a:t>10 “Stay here with me,” Micah said, “and you can be a father and priest to me. I will give you ten pieces of silver a year, plus a change of clothes and your food.”  11 The Levite agreed to this, and the young man became like one of Micah’s sons. </a:t>
            </a:r>
          </a:p>
          <a:p>
            <a:r>
              <a:rPr lang="en-SG" sz="1200" kern="1200" dirty="0">
                <a:solidFill>
                  <a:schemeClr val="tx1"/>
                </a:solidFill>
                <a:effectLst/>
                <a:ea typeface="ＭＳ Ｐゴシック" pitchFamily="-112" charset="-128"/>
                <a:cs typeface="Arial" panose="020B0604020202020204" pitchFamily="34" charset="0"/>
              </a:rPr>
              <a:t>Judg. 17:12    So Micah installed the Levite as his personal priest, and he lived in Micah’s house.  13 “I know the Lord will bless me now,” Micah said, “because I have a Levite serving as my priest.” </a:t>
            </a:r>
            <a:endParaRPr lang="en-US" sz="1200" kern="1200" dirty="0">
              <a:solidFill>
                <a:schemeClr val="tx1"/>
              </a:solidFill>
              <a:effectLst/>
              <a:ea typeface="ＭＳ Ｐゴシック" charset="0"/>
              <a:cs typeface="Arial" panose="020B0604020202020204" pitchFamily="34" charset="0"/>
            </a:endParaRPr>
          </a:p>
          <a:p>
            <a:r>
              <a:rPr lang="en-US" sz="1200" kern="1200" dirty="0">
                <a:solidFill>
                  <a:schemeClr val="tx1"/>
                </a:solidFill>
                <a:effectLst/>
                <a:ea typeface="ＭＳ Ｐゴシック" charset="0"/>
                <a:cs typeface="Arial" panose="020B0604020202020204" pitchFamily="34" charset="0"/>
              </a:rPr>
              <a:t>So Bethlehem becomes the town where not only a Levite unlawfully acts as a priest, but a pagan priest at that!</a:t>
            </a:r>
            <a:endParaRPr lang="en-SG" sz="1200" kern="1200" dirty="0">
              <a:solidFill>
                <a:schemeClr val="tx1"/>
              </a:solidFill>
              <a:effectLst/>
              <a:ea typeface="ＭＳ Ｐゴシック" pitchFamily="-112" charset="-128"/>
              <a:cs typeface="Arial" panose="020B0604020202020204" pitchFamily="34"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491FC53-9F25-A74F-9BA5-3A431E59F58D}" type="slidenum">
              <a:rPr lang="en-US" sz="1200">
                <a:latin typeface="Arial" panose="020B0604020202020204" pitchFamily="34" charset="0"/>
              </a:rPr>
              <a:pPr eaLnBrk="1" hangingPunct="1"/>
              <a:t>192</a:t>
            </a:fld>
            <a:endParaRPr lang="en-US" sz="1200" dirty="0">
              <a:latin typeface="Arial" panose="020B0604020202020204" pitchFamily="34" charset="0"/>
            </a:endParaRPr>
          </a:p>
        </p:txBody>
      </p:sp>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53E3C8-9305-8B4A-81B6-A12CBBD4AA15}" type="slidenum">
              <a:rPr lang="en-GB" sz="1200">
                <a:solidFill>
                  <a:srgbClr val="FFFFFF"/>
                </a:solidFill>
                <a:latin typeface="Comic Sans MS" charset="0"/>
              </a:rPr>
              <a:pPr eaLnBrk="1" hangingPunct="1"/>
              <a:t>193</a:t>
            </a:fld>
            <a:endParaRPr lang="en-GB" sz="1200">
              <a:solidFill>
                <a:srgbClr val="FFFFFF"/>
              </a:solidFill>
              <a:latin typeface="Comic Sans MS" charset="0"/>
            </a:endParaRPr>
          </a:p>
        </p:txBody>
      </p:sp>
      <p:sp>
        <p:nvSpPr>
          <p:cNvPr id="309250" name="Rectangle 1026"/>
          <p:cNvSpPr>
            <a:spLocks noGrp="1" noRot="1" noChangeAspect="1" noChangeArrowheads="1"/>
          </p:cNvSpPr>
          <p:nvPr>
            <p:ph type="sldImg"/>
          </p:nvPr>
        </p:nvSpPr>
        <p:spPr>
          <a:solidFill>
            <a:srgbClr val="FFFFFF"/>
          </a:solidFill>
          <a:ln/>
        </p:spPr>
      </p:sp>
      <p:sp>
        <p:nvSpPr>
          <p:cNvPr id="3092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ea typeface="ＭＳ Ｐゴシック" charset="0"/>
                <a:cs typeface="Arial" panose="020B0604020202020204" pitchFamily="34" charset="0"/>
              </a:rPr>
              <a:t>This pagan Bethlehem priest then amazingly blesses the godless plan of the people of Dan to murder a peaceful town in the far north.</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9146BC8-0319-A24B-A03C-B3218BDA1341}" type="slidenum">
              <a:rPr lang="en-US" sz="1200">
                <a:latin typeface="Arial" panose="020B0604020202020204" pitchFamily="34" charset="0"/>
              </a:rPr>
              <a:pPr eaLnBrk="1" hangingPunct="1"/>
              <a:t>24</a:t>
            </a:fld>
            <a:endParaRPr lang="en-US" sz="1200" dirty="0">
              <a:latin typeface="Arial" panose="020B0604020202020204" pitchFamily="34" charset="0"/>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 Masoretic Text (MT) does not read "Moses" as but "Manasseh" instead. See the center of the  image above where the Hebrew letter </a:t>
            </a:r>
            <a:r>
              <a:rPr lang="en-US" u="none" dirty="0"/>
              <a:t>nun</a:t>
            </a:r>
            <a:r>
              <a:rPr lang="en-US" dirty="0"/>
              <a:t> (pronounced "noon") is raised above the other letters by a scribe to show that it should be read "Manasseh" to protect the reputation of Moses. Against this is the fact that Moses did have a son named Gershom whereas this was not the case with Manasseh, who had seven sons but none named Gershom.</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Josh. 17:1</a:t>
            </a:r>
            <a:r>
              <a:rPr lang="en-US" dirty="0">
                <a:effectLst/>
                <a:latin typeface="Lucida Grande" panose="020B0600040502020204" pitchFamily="34" charset="0"/>
              </a:rPr>
              <a:t>    The next allotment of land was given to the half-tribe of </a:t>
            </a:r>
            <a:r>
              <a:rPr lang="en-US" b="1" dirty="0">
                <a:solidFill>
                  <a:srgbClr val="FF2500"/>
                </a:solidFill>
                <a:effectLst/>
                <a:latin typeface="Lucida Grande" panose="020B0600040502020204" pitchFamily="34" charset="0"/>
              </a:rPr>
              <a:t>Manasseh</a:t>
            </a:r>
            <a:r>
              <a:rPr lang="en-US" dirty="0">
                <a:effectLst/>
                <a:latin typeface="Lucida Grande" panose="020B0600040502020204" pitchFamily="34" charset="0"/>
              </a:rPr>
              <a:t>, the descendants of Joseph’s older </a:t>
            </a:r>
            <a:r>
              <a:rPr lang="en-US" b="1" dirty="0">
                <a:solidFill>
                  <a:srgbClr val="FF2500"/>
                </a:solidFill>
                <a:effectLst/>
                <a:latin typeface="Lucida Grande" panose="020B0600040502020204" pitchFamily="34" charset="0"/>
              </a:rPr>
              <a:t>son</a:t>
            </a:r>
            <a:r>
              <a:rPr lang="en-US" dirty="0">
                <a:effectLst/>
                <a:latin typeface="Lucida Grande" panose="020B0600040502020204" pitchFamily="34" charset="0"/>
              </a:rPr>
              <a:t>. Makir, the firstborn </a:t>
            </a:r>
            <a:r>
              <a:rPr lang="en-US" b="1" dirty="0">
                <a:solidFill>
                  <a:srgbClr val="FF2500"/>
                </a:solidFill>
                <a:effectLst/>
                <a:latin typeface="Lucida Grande" panose="020B0600040502020204" pitchFamily="34" charset="0"/>
              </a:rPr>
              <a:t>son </a:t>
            </a:r>
            <a:r>
              <a:rPr lang="en-US" dirty="0">
                <a:effectLst/>
                <a:latin typeface="Lucida Grande" panose="020B0600040502020204" pitchFamily="34" charset="0"/>
              </a:rPr>
              <a:t>of </a:t>
            </a:r>
            <a:r>
              <a:rPr lang="en-US" b="1" dirty="0">
                <a:solidFill>
                  <a:srgbClr val="FF2500"/>
                </a:solidFill>
                <a:effectLst/>
                <a:latin typeface="Lucida Grande" panose="020B0600040502020204" pitchFamily="34" charset="0"/>
              </a:rPr>
              <a:t>Manasseh</a:t>
            </a:r>
            <a:r>
              <a:rPr lang="en-US" dirty="0">
                <a:effectLst/>
                <a:latin typeface="Lucida Grande" panose="020B0600040502020204" pitchFamily="34" charset="0"/>
              </a:rPr>
              <a:t>, was the father of Gilead. Because his descendants were experienced soldiers, the regions of Gilead and Bashan on the east side of the Jordan had already been given to them.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So the allotment on the west side of the Jordan was for the remaining families within the clans of the tribe of </a:t>
            </a:r>
            <a:r>
              <a:rPr lang="en-US" b="1" dirty="0">
                <a:solidFill>
                  <a:srgbClr val="FF2500"/>
                </a:solidFill>
                <a:effectLst/>
                <a:latin typeface="Lucida Grande" panose="020B0600040502020204" pitchFamily="34" charset="0"/>
              </a:rPr>
              <a:t>Manasseh</a:t>
            </a:r>
            <a:r>
              <a:rPr lang="en-US" dirty="0">
                <a:effectLst/>
                <a:latin typeface="Lucida Grande" panose="020B0600040502020204" pitchFamily="34" charset="0"/>
              </a:rPr>
              <a:t>: </a:t>
            </a:r>
            <a:r>
              <a:rPr lang="en-US" dirty="0" err="1">
                <a:effectLst/>
                <a:latin typeface="Lucida Grande" panose="020B0600040502020204" pitchFamily="34" charset="0"/>
              </a:rPr>
              <a:t>Abiezer</a:t>
            </a:r>
            <a:r>
              <a:rPr lang="en-US" dirty="0">
                <a:effectLst/>
                <a:latin typeface="Lucida Grande" panose="020B0600040502020204" pitchFamily="34" charset="0"/>
              </a:rPr>
              <a:t>, </a:t>
            </a:r>
            <a:r>
              <a:rPr lang="en-US" dirty="0" err="1">
                <a:effectLst/>
                <a:latin typeface="Lucida Grande" panose="020B0600040502020204" pitchFamily="34" charset="0"/>
              </a:rPr>
              <a:t>Helek</a:t>
            </a:r>
            <a:r>
              <a:rPr lang="en-US" dirty="0">
                <a:effectLst/>
                <a:latin typeface="Lucida Grande" panose="020B0600040502020204" pitchFamily="34" charset="0"/>
              </a:rPr>
              <a:t>, </a:t>
            </a:r>
            <a:r>
              <a:rPr lang="en-US" dirty="0" err="1">
                <a:effectLst/>
                <a:latin typeface="Lucida Grande" panose="020B0600040502020204" pitchFamily="34" charset="0"/>
              </a:rPr>
              <a:t>Asriel</a:t>
            </a:r>
            <a:r>
              <a:rPr lang="en-US" dirty="0">
                <a:effectLst/>
                <a:latin typeface="Lucida Grande" panose="020B0600040502020204" pitchFamily="34" charset="0"/>
              </a:rPr>
              <a:t>, Shechem, </a:t>
            </a:r>
            <a:r>
              <a:rPr lang="en-US" dirty="0" err="1">
                <a:effectLst/>
                <a:latin typeface="Lucida Grande" panose="020B0600040502020204" pitchFamily="34" charset="0"/>
              </a:rPr>
              <a:t>Hepher</a:t>
            </a:r>
            <a:r>
              <a:rPr lang="en-US" dirty="0">
                <a:effectLst/>
                <a:latin typeface="Lucida Grande" panose="020B0600040502020204" pitchFamily="34" charset="0"/>
              </a:rPr>
              <a:t>, and </a:t>
            </a:r>
            <a:r>
              <a:rPr lang="en-US" dirty="0" err="1">
                <a:effectLst/>
                <a:latin typeface="Lucida Grande" panose="020B0600040502020204" pitchFamily="34" charset="0"/>
              </a:rPr>
              <a:t>Shemida</a:t>
            </a:r>
            <a:r>
              <a:rPr lang="en-US" dirty="0">
                <a:effectLst/>
                <a:latin typeface="Lucida Grande" panose="020B0600040502020204" pitchFamily="34" charset="0"/>
              </a:rPr>
              <a:t>. These clans represent the male descendants of </a:t>
            </a:r>
            <a:r>
              <a:rPr lang="en-US" b="1" dirty="0">
                <a:solidFill>
                  <a:srgbClr val="FF2500"/>
                </a:solidFill>
                <a:effectLst/>
                <a:latin typeface="Lucida Grande" panose="020B0600040502020204" pitchFamily="34" charset="0"/>
              </a:rPr>
              <a:t>Manasseh son </a:t>
            </a:r>
            <a:r>
              <a:rPr lang="en-US" dirty="0">
                <a:effectLst/>
                <a:latin typeface="Lucida Grande" panose="020B0600040502020204" pitchFamily="34" charset="0"/>
              </a:rPr>
              <a:t>of Joseph.</a:t>
            </a:r>
          </a:p>
          <a:p>
            <a:endParaRPr lang="en-US" dirty="0"/>
          </a:p>
          <a:p>
            <a:r>
              <a:rPr lang="en-US" dirty="0"/>
              <a:t>See the verses at the bottom of this note.</a:t>
            </a:r>
          </a:p>
          <a:p>
            <a:r>
              <a:rPr lang="en-US" dirty="0"/>
              <a:t>________</a:t>
            </a:r>
          </a:p>
          <a:p>
            <a:endParaRPr lang="en-US" dirty="0"/>
          </a:p>
          <a:p>
            <a:r>
              <a:rPr lang="en-US" dirty="0"/>
              <a:t>"</a:t>
            </a:r>
            <a:r>
              <a:rPr lang="en-US" sz="1200" kern="1200" dirty="0">
                <a:solidFill>
                  <a:schemeClr val="tx1"/>
                </a:solidFill>
                <a:effectLst/>
                <a:ea typeface="ＭＳ Ｐゴシック" pitchFamily="-112" charset="-128"/>
                <a:cs typeface="ＭＳ Ｐゴシック" pitchFamily="-112" charset="-128"/>
              </a:rPr>
              <a:t>18:28b-31. The Danites rebuilt the city and named it Dan after their tribal forefather. More significantly (and sadly), they established a tribal center of idolatrous worship under the priesthood of Jonathan son of Gershom (cf. Ex. 2:22) which extended through his descendants until the time of the captivity of the land. Many scholars refer this to either the Assyrian captivity of Israel in 722 B.C. (2 Kings 17:6) or the captivity of the Galilean population under Tiglath-Pileser III in 733-732 B.C. (2 Kings 15:29). However, an early monarchial date of the authorship of Judges suggests that the statement refers to an earlier unknown captivity (some have suggested the Philistine capture of the ark; cf. 1 Sam. 4:11). For Moses the Hebrew text has inserted a </a:t>
            </a:r>
            <a:r>
              <a:rPr lang="en-US" sz="1200" kern="1200" dirty="0" err="1">
                <a:solidFill>
                  <a:schemeClr val="tx1"/>
                </a:solidFill>
                <a:effectLst/>
                <a:ea typeface="ＭＳ Ｐゴシック" pitchFamily="-112" charset="-128"/>
                <a:cs typeface="ＭＳ Ｐゴシック" pitchFamily="-112" charset="-128"/>
              </a:rPr>
              <a:t>superlinear</a:t>
            </a:r>
            <a:r>
              <a:rPr lang="en-US" sz="1200" kern="1200" dirty="0">
                <a:solidFill>
                  <a:schemeClr val="tx1"/>
                </a:solidFill>
                <a:effectLst/>
                <a:ea typeface="ＭＳ Ｐゴシック" pitchFamily="-112" charset="-128"/>
                <a:cs typeface="ＭＳ Ｐゴシック" pitchFamily="-112" charset="-128"/>
              </a:rPr>
              <a:t> n [Hebrew letter nun] into the name of Moses… to make it read “Manasseh”…</a:t>
            </a:r>
          </a:p>
          <a:p>
            <a:r>
              <a:rPr lang="en-US" sz="1200" kern="1200" dirty="0">
                <a:solidFill>
                  <a:schemeClr val="tx1"/>
                </a:solidFill>
                <a:effectLst/>
                <a:ea typeface="ＭＳ Ｐゴシック" pitchFamily="-112" charset="-128"/>
                <a:cs typeface="ＭＳ Ｐゴシック" pitchFamily="-112" charset="-128"/>
              </a:rPr>
              <a:t>This was apparently a pious scribe’s attempt to relieve Moses’ grandson, Jonathan, of involvement with idolatry. The reference to the house of God ... in Shiloh (modern </a:t>
            </a:r>
            <a:r>
              <a:rPr lang="en-US" sz="1200" kern="1200" dirty="0" err="1">
                <a:solidFill>
                  <a:schemeClr val="tx1"/>
                </a:solidFill>
                <a:effectLst/>
                <a:ea typeface="ＭＳ Ｐゴシック" pitchFamily="-112" charset="-128"/>
                <a:cs typeface="ＭＳ Ｐゴシック" pitchFamily="-112" charset="-128"/>
              </a:rPr>
              <a:t>Seilun</a:t>
            </a:r>
            <a:r>
              <a:rPr lang="en-US" sz="1200" kern="1200" dirty="0">
                <a:solidFill>
                  <a:schemeClr val="tx1"/>
                </a:solidFill>
                <a:effectLst/>
                <a:ea typeface="ＭＳ Ｐゴシック" pitchFamily="-112" charset="-128"/>
                <a:cs typeface="ＭＳ Ｐゴシック" pitchFamily="-112" charset="-128"/>
              </a:rPr>
              <a:t> 19 miles north of Jerusalem) implies that the worship at the Danite shrine opposed the true worship of the Lord at Shiloh (cf. Josh. 18:1). This false worship in Dan was a forerunner of that of Jeroboam I who later established a Northern Kingdom shrine at Dan (cf. 1 Kings 12:28-31)" (F. Duane Lindsey, "Judges," in The Bible Knowledge Commentary, eds. John F. Walvoord and Roy B. Zuck [Wheaton: Victor Books, 1985), 1:410).</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ＭＳ Ｐゴシック" pitchFamily="-112" charset="-128"/>
                <a:cs typeface="ＭＳ Ｐゴシック" pitchFamily="-112" charset="-128"/>
              </a:rPr>
              <a:t>____________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ＭＳ Ｐゴシック" pitchFamily="-112" charset="-128"/>
                <a:cs typeface="ＭＳ Ｐゴシック" pitchFamily="-112" charset="-128"/>
              </a:rPr>
              <a:t>Is it really difficult to believe that the grandson of Moses could be led into apostasy? Scripture records that it happened even one generation after Joshua (Judg. 2:10  "After that generation died, another generation grew up who did not acknowledge the LORD or remember the mighty things he had done for Israel").</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ea typeface="ＭＳ Ｐゴシック" pitchFamily="-112" charset="-128"/>
              <a:cs typeface="ＭＳ Ｐゴシック" pitchFamily="-112"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ＭＳ Ｐゴシック" pitchFamily="-112" charset="-128"/>
                <a:cs typeface="ＭＳ Ｐゴシック" pitchFamily="-112" charset="-128"/>
              </a:rPr>
              <a:t>So it certainly could happen two generations later. In fact, siblings and friends within the same generation too often witness one or both of them being caught up in false teaching or idolatry.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ea typeface="ＭＳ Ｐゴシック" pitchFamily="-112" charset="-128"/>
                <a:cs typeface="ＭＳ Ｐゴシック" pitchFamily="-112" charset="-128"/>
              </a:rPr>
              <a:t>____________</a:t>
            </a:r>
          </a:p>
          <a:p>
            <a:r>
              <a:rPr lang="en-US" sz="1200" kern="1200" dirty="0">
                <a:solidFill>
                  <a:schemeClr val="tx1"/>
                </a:solidFill>
                <a:effectLst/>
                <a:ea typeface="ＭＳ Ｐゴシック" pitchFamily="-112" charset="-128"/>
                <a:cs typeface="ＭＳ Ｐゴシック" pitchFamily="-112" charset="-128"/>
              </a:rPr>
              <a:t>Image Above:</a:t>
            </a:r>
          </a:p>
          <a:p>
            <a:r>
              <a:rPr lang="en-US" dirty="0"/>
              <a:t>Description The Raised Nun in Judges 18:30. From the middle column of the reverse of (extant) folio 33 of the Aleppo Codex. </a:t>
            </a:r>
          </a:p>
          <a:p>
            <a:r>
              <a:rPr lang="en-US" dirty="0"/>
              <a:t>Source </a:t>
            </a:r>
            <a:r>
              <a:rPr lang="en-US" dirty="0">
                <a:hlinkClick r:id="rId3"/>
              </a:rPr>
              <a:t>https://archive.org/details/Aleppo_Codex</a:t>
            </a:r>
            <a:r>
              <a:rPr lang="en-US" dirty="0"/>
              <a:t> </a:t>
            </a:r>
          </a:p>
          <a:p>
            <a:r>
              <a:rPr lang="en-US" dirty="0"/>
              <a:t>Date circa 920 AD </a:t>
            </a:r>
          </a:p>
          <a:p>
            <a:r>
              <a:rPr lang="en-US" dirty="0"/>
              <a:t>Author </a:t>
            </a:r>
            <a:r>
              <a:rPr lang="en-US" dirty="0" err="1"/>
              <a:t>Shlomo</a:t>
            </a:r>
            <a:r>
              <a:rPr lang="en-US" dirty="0"/>
              <a:t> ben </a:t>
            </a:r>
            <a:r>
              <a:rPr lang="en-US" dirty="0" err="1"/>
              <a:t>Buya'a</a:t>
            </a:r>
            <a:r>
              <a:rPr lang="en-US" dirty="0"/>
              <a:t> </a:t>
            </a:r>
          </a:p>
          <a:p>
            <a:r>
              <a:rPr lang="en-US" sz="1200" kern="1200" dirty="0">
                <a:solidFill>
                  <a:schemeClr val="tx1"/>
                </a:solidFill>
                <a:effectLst/>
                <a:ea typeface="ＭＳ Ｐゴシック" pitchFamily="-112" charset="-128"/>
                <a:cs typeface="ＭＳ Ｐゴシック" pitchFamily="-112" charset="-128"/>
              </a:rPr>
              <a:t>https://</a:t>
            </a:r>
            <a:r>
              <a:rPr lang="en-US" sz="1200" kern="1200" dirty="0" err="1">
                <a:solidFill>
                  <a:schemeClr val="tx1"/>
                </a:solidFill>
                <a:effectLst/>
                <a:ea typeface="ＭＳ Ｐゴシック" pitchFamily="-112" charset="-128"/>
                <a:cs typeface="ＭＳ Ｐゴシック" pitchFamily="-112" charset="-128"/>
              </a:rPr>
              <a:t>en.wikipedia.org</a:t>
            </a:r>
            <a:r>
              <a:rPr lang="en-US" sz="1200" kern="1200" dirty="0">
                <a:solidFill>
                  <a:schemeClr val="tx1"/>
                </a:solidFill>
                <a:effectLst/>
                <a:ea typeface="ＭＳ Ｐゴシック" pitchFamily="-112" charset="-128"/>
                <a:cs typeface="ＭＳ Ｐゴシック" pitchFamily="-112" charset="-128"/>
              </a:rPr>
              <a:t>/wiki/File:Raised_Nun_in_Judges_18.30.jpg</a:t>
            </a:r>
          </a:p>
          <a:p>
            <a:r>
              <a:rPr lang="en-US" sz="1200" kern="1200" dirty="0">
                <a:solidFill>
                  <a:schemeClr val="tx1"/>
                </a:solidFill>
                <a:effectLst/>
                <a:ea typeface="ＭＳ Ｐゴシック" pitchFamily="-112" charset="-128"/>
                <a:cs typeface="ＭＳ Ｐゴシック" pitchFamily="-112" charset="-128"/>
              </a:rPr>
              <a:t>————————</a:t>
            </a:r>
          </a:p>
          <a:p>
            <a:r>
              <a:rPr lang="en-US" b="1" dirty="0">
                <a:solidFill>
                  <a:srgbClr val="006699"/>
                </a:solidFill>
                <a:effectLst/>
                <a:latin typeface="Helvetica Neue" panose="02000503000000020004" pitchFamily="2" charset="0"/>
              </a:rPr>
              <a:t>Ex. 2:22</a:t>
            </a:r>
            <a:r>
              <a:rPr lang="en-US" dirty="0">
                <a:effectLst/>
                <a:latin typeface="Lucida Grande" panose="020B0600040502020204" pitchFamily="34" charset="0"/>
              </a:rPr>
              <a:t> Later she gave birth to a son, and </a:t>
            </a:r>
            <a:r>
              <a:rPr lang="en-US" b="1" dirty="0">
                <a:solidFill>
                  <a:srgbClr val="FF2500"/>
                </a:solidFill>
                <a:effectLst/>
                <a:latin typeface="Lucida Grande" panose="020B0600040502020204" pitchFamily="34" charset="0"/>
              </a:rPr>
              <a:t>Moses </a:t>
            </a:r>
            <a:r>
              <a:rPr lang="en-US" dirty="0">
                <a:effectLst/>
                <a:latin typeface="Lucida Grande" panose="020B0600040502020204" pitchFamily="34" charset="0"/>
              </a:rPr>
              <a:t>named him </a:t>
            </a:r>
            <a:r>
              <a:rPr lang="en-US" b="1" dirty="0" err="1">
                <a:solidFill>
                  <a:srgbClr val="FF2500"/>
                </a:solidFill>
                <a:effectLst/>
                <a:latin typeface="Lucida Grande" panose="020B0600040502020204" pitchFamily="34" charset="0"/>
              </a:rPr>
              <a:t>Gershom</a:t>
            </a:r>
            <a:r>
              <a:rPr lang="en-US" dirty="0" err="1">
                <a:effectLst/>
                <a:latin typeface="Lucida Grande" panose="020B0600040502020204" pitchFamily="34" charset="0"/>
              </a:rPr>
              <a:t>,</a:t>
            </a:r>
            <a:r>
              <a:rPr lang="en-US" baseline="30000" dirty="0" err="1">
                <a:effectLst/>
                <a:latin typeface="Lucida Grande" panose="020B0600040502020204" pitchFamily="34" charset="0"/>
              </a:rPr>
              <a:t>a</a:t>
            </a:r>
            <a:r>
              <a:rPr lang="en-US" dirty="0">
                <a:effectLst/>
                <a:latin typeface="Lucida Grande" panose="020B0600040502020204" pitchFamily="34" charset="0"/>
              </a:rPr>
              <a:t> for he explained, “I have been a foreigner in a foreign land.”</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Ex. 18:3</a:t>
            </a:r>
            <a:r>
              <a:rPr lang="en-US" dirty="0">
                <a:effectLst/>
                <a:latin typeface="Lucida Grande" panose="020B0600040502020204" pitchFamily="34" charset="0"/>
              </a:rPr>
              <a:t> (</a:t>
            </a:r>
            <a:r>
              <a:rPr lang="en-US" b="1" dirty="0">
                <a:solidFill>
                  <a:srgbClr val="FF2500"/>
                </a:solidFill>
                <a:effectLst/>
                <a:latin typeface="Lucida Grande" panose="020B0600040502020204" pitchFamily="34" charset="0"/>
              </a:rPr>
              <a:t>Moses</a:t>
            </a:r>
            <a:r>
              <a:rPr lang="en-US" dirty="0">
                <a:effectLst/>
                <a:latin typeface="Lucida Grande" panose="020B0600040502020204" pitchFamily="34" charset="0"/>
              </a:rPr>
              <a:t>’ first son was named </a:t>
            </a:r>
            <a:r>
              <a:rPr lang="en-US" b="1" dirty="0" err="1">
                <a:solidFill>
                  <a:srgbClr val="FF2500"/>
                </a:solidFill>
                <a:effectLst/>
                <a:latin typeface="Lucida Grande" panose="020B0600040502020204" pitchFamily="34" charset="0"/>
              </a:rPr>
              <a:t>Gershom</a:t>
            </a:r>
            <a:r>
              <a:rPr lang="en-US" dirty="0" err="1">
                <a:effectLst/>
                <a:latin typeface="Lucida Grande" panose="020B0600040502020204" pitchFamily="34" charset="0"/>
              </a:rPr>
              <a:t>,</a:t>
            </a:r>
            <a:r>
              <a:rPr lang="en-US" baseline="30000" dirty="0" err="1">
                <a:effectLst/>
                <a:latin typeface="Lucida Grande" panose="020B0600040502020204" pitchFamily="34" charset="0"/>
              </a:rPr>
              <a:t>a</a:t>
            </a:r>
            <a:r>
              <a:rPr lang="en-US" dirty="0">
                <a:effectLst/>
                <a:latin typeface="Lucida Grande" panose="020B0600040502020204" pitchFamily="34" charset="0"/>
              </a:rPr>
              <a:t> for </a:t>
            </a:r>
            <a:r>
              <a:rPr lang="en-US" b="1" dirty="0">
                <a:solidFill>
                  <a:srgbClr val="FF2500"/>
                </a:solidFill>
                <a:effectLst/>
                <a:latin typeface="Lucida Grande" panose="020B0600040502020204" pitchFamily="34" charset="0"/>
              </a:rPr>
              <a:t>Moses </a:t>
            </a:r>
            <a:r>
              <a:rPr lang="en-US" dirty="0">
                <a:effectLst/>
                <a:latin typeface="Lucida Grande" panose="020B0600040502020204" pitchFamily="34" charset="0"/>
              </a:rPr>
              <a:t>had said when the boy was born, “I have been a foreigner in a foreign land.”</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Judg. 18:30</a:t>
            </a:r>
            <a:r>
              <a:rPr lang="en-US" dirty="0">
                <a:effectLst/>
                <a:latin typeface="Lucida Grande" panose="020B0600040502020204" pitchFamily="34" charset="0"/>
              </a:rPr>
              <a:t>    Then they set up the carved image, and they appointed Jonathan son of </a:t>
            </a:r>
            <a:r>
              <a:rPr lang="en-US" b="1" dirty="0">
                <a:solidFill>
                  <a:srgbClr val="FF2500"/>
                </a:solidFill>
                <a:effectLst/>
                <a:latin typeface="Lucida Grande" panose="020B0600040502020204" pitchFamily="34" charset="0"/>
              </a:rPr>
              <a:t>Gershom</a:t>
            </a:r>
            <a:r>
              <a:rPr lang="en-US" dirty="0">
                <a:effectLst/>
                <a:latin typeface="Lucida Grande" panose="020B0600040502020204" pitchFamily="34" charset="0"/>
              </a:rPr>
              <a:t>, son of </a:t>
            </a:r>
            <a:r>
              <a:rPr lang="en-US" b="1" dirty="0" err="1">
                <a:solidFill>
                  <a:srgbClr val="FF2500"/>
                </a:solidFill>
                <a:effectLst/>
                <a:latin typeface="Lucida Grande" panose="020B0600040502020204" pitchFamily="34" charset="0"/>
              </a:rPr>
              <a:t>Moses</a:t>
            </a:r>
            <a:r>
              <a:rPr lang="en-US" dirty="0" err="1">
                <a:effectLst/>
                <a:latin typeface="Lucida Grande" panose="020B0600040502020204" pitchFamily="34" charset="0"/>
              </a:rPr>
              <a:t>,</a:t>
            </a:r>
            <a:r>
              <a:rPr lang="en-US" baseline="30000" dirty="0" err="1">
                <a:effectLst/>
                <a:latin typeface="Lucida Grande" panose="020B0600040502020204" pitchFamily="34" charset="0"/>
              </a:rPr>
              <a:t>a</a:t>
            </a:r>
            <a:r>
              <a:rPr lang="en-US" dirty="0">
                <a:effectLst/>
                <a:latin typeface="Lucida Grande" panose="020B0600040502020204" pitchFamily="34" charset="0"/>
              </a:rPr>
              <a:t> as their priest. This family continued as priests for the tribe of Dan until the Exile.</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1Chr. 23:15</a:t>
            </a:r>
            <a:r>
              <a:rPr lang="en-US" dirty="0">
                <a:effectLst/>
                <a:latin typeface="Lucida Grande" panose="020B0600040502020204" pitchFamily="34" charset="0"/>
              </a:rPr>
              <a:t>  The sons of </a:t>
            </a:r>
            <a:r>
              <a:rPr lang="en-US" b="1" dirty="0">
                <a:solidFill>
                  <a:srgbClr val="FF2500"/>
                </a:solidFill>
                <a:effectLst/>
                <a:latin typeface="Lucida Grande" panose="020B0600040502020204" pitchFamily="34" charset="0"/>
              </a:rPr>
              <a:t>Moses </a:t>
            </a:r>
            <a:r>
              <a:rPr lang="en-US" dirty="0">
                <a:effectLst/>
                <a:latin typeface="Lucida Grande" panose="020B0600040502020204" pitchFamily="34" charset="0"/>
              </a:rPr>
              <a:t>were </a:t>
            </a:r>
            <a:r>
              <a:rPr lang="en-US" b="1" dirty="0">
                <a:solidFill>
                  <a:srgbClr val="FF2500"/>
                </a:solidFill>
                <a:effectLst/>
                <a:latin typeface="Lucida Grande" panose="020B0600040502020204" pitchFamily="34" charset="0"/>
              </a:rPr>
              <a:t>Gershom </a:t>
            </a:r>
            <a:r>
              <a:rPr lang="en-US" dirty="0">
                <a:effectLst/>
                <a:latin typeface="Lucida Grande" panose="020B0600040502020204" pitchFamily="34" charset="0"/>
              </a:rPr>
              <a:t>and Eliezer.</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1Chr. 26:24</a:t>
            </a:r>
            <a:r>
              <a:rPr lang="en-US" dirty="0">
                <a:effectLst/>
                <a:latin typeface="Lucida Grande" panose="020B0600040502020204" pitchFamily="34" charset="0"/>
              </a:rPr>
              <a:t>    From the clan of Amram, </a:t>
            </a:r>
            <a:r>
              <a:rPr lang="en-US" dirty="0" err="1">
                <a:effectLst/>
                <a:latin typeface="Lucida Grande" panose="020B0600040502020204" pitchFamily="34" charset="0"/>
              </a:rPr>
              <a:t>Shebuel</a:t>
            </a:r>
            <a:r>
              <a:rPr lang="en-US" dirty="0">
                <a:effectLst/>
                <a:latin typeface="Lucida Grande" panose="020B0600040502020204" pitchFamily="34" charset="0"/>
              </a:rPr>
              <a:t> was a descendant of </a:t>
            </a:r>
            <a:r>
              <a:rPr lang="en-US" b="1" dirty="0">
                <a:solidFill>
                  <a:srgbClr val="FF2500"/>
                </a:solidFill>
                <a:effectLst/>
                <a:latin typeface="Lucida Grande" panose="020B0600040502020204" pitchFamily="34" charset="0"/>
              </a:rPr>
              <a:t>Gershom </a:t>
            </a:r>
            <a:r>
              <a:rPr lang="en-US" dirty="0">
                <a:effectLst/>
                <a:latin typeface="Lucida Grande" panose="020B0600040502020204" pitchFamily="34" charset="0"/>
              </a:rPr>
              <a:t>son of </a:t>
            </a:r>
            <a:r>
              <a:rPr lang="en-US" b="1" dirty="0">
                <a:solidFill>
                  <a:srgbClr val="FF2500"/>
                </a:solidFill>
                <a:effectLst/>
                <a:latin typeface="Lucida Grande" panose="020B0600040502020204" pitchFamily="34" charset="0"/>
              </a:rPr>
              <a:t>Moses</a:t>
            </a:r>
            <a:r>
              <a:rPr lang="en-US" dirty="0">
                <a:effectLst/>
                <a:latin typeface="Lucida Grande" panose="020B0600040502020204" pitchFamily="34" charset="0"/>
              </a:rPr>
              <a:t>. He was the chief officer of the treasuries.</a:t>
            </a:r>
          </a:p>
          <a:p>
            <a:endParaRPr lang="en-US" sz="1200" kern="1200" dirty="0">
              <a:solidFill>
                <a:schemeClr val="tx1"/>
              </a:solidFill>
              <a:effectLst/>
              <a:ea typeface="ＭＳ Ｐゴシック" pitchFamily="-112" charset="-128"/>
              <a:cs typeface="ＭＳ Ｐゴシック" pitchFamily="-112" charset="-128"/>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7486A8-4545-0942-804D-F650912B310C}" type="slidenum">
              <a:rPr kumimoji="0" lang="en-US" sz="1200" u="none" strike="noStrike" kern="1200" cap="none" spc="0" normalizeH="0" baseline="0" noProof="0" smtClean="0">
                <a:ln>
                  <a:noFill/>
                </a:ln>
                <a:solidFill>
                  <a:srgbClr val="000000"/>
                </a:solidFill>
                <a:effectLst/>
                <a:uLnTx/>
                <a:uFillTx/>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194</a:t>
            </a:fld>
            <a:endParaRPr kumimoji="0" lang="en-US" sz="1200" u="none" strike="noStrike" kern="1200" cap="none" spc="0" normalizeH="0" baseline="0" noProof="0" dirty="0">
              <a:ln>
                <a:noFill/>
              </a:ln>
              <a:solidFill>
                <a:srgbClr val="000000"/>
              </a:solidFill>
              <a:effectLst/>
              <a:uLnTx/>
              <a:uFillTx/>
              <a:ea typeface="ＭＳ Ｐゴシック" charset="0"/>
            </a:endParaRPr>
          </a:p>
        </p:txBody>
      </p:sp>
    </p:spTree>
    <p:extLst>
      <p:ext uri="{BB962C8B-B14F-4D97-AF65-F5344CB8AC3E}">
        <p14:creationId xmlns:p14="http://schemas.microsoft.com/office/powerpoint/2010/main" val="2403522148"/>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Arial" panose="020B0604020202020204" pitchFamily="34" charset="0"/>
              </a:rPr>
              <a:t>When we get to the end of </a:t>
            </a:r>
            <a:r>
              <a:rPr lang="ar-SA" dirty="0">
                <a:cs typeface="Arial" panose="020B0604020202020204" pitchFamily="34" charset="0"/>
              </a:rPr>
              <a:t>قضاة</a:t>
            </a:r>
            <a:r>
              <a:rPr lang="en-US" dirty="0">
                <a:cs typeface="Arial" panose="020B0604020202020204" pitchFamily="34" charset="0"/>
              </a:rPr>
              <a:t> 18, we see in 18:30 that the Bethlehem Levite this whole story is about is none other than the grandson of Moses himself! Only two generations away, and a leader of apostasy! His descendants continue the false worship at that exact spot another 600 years!</a:t>
            </a:r>
          </a:p>
          <a:p>
            <a:r>
              <a:rPr lang="en-US" dirty="0">
                <a:cs typeface="Arial" panose="020B0604020202020204" pitchFamily="34" charset="0"/>
              </a:rPr>
              <a:t>• In fact, 400 years later, the godless Jeroboam of Israel begins his rival kingdom in the north and rallies his people in the heresy started by Jonathan, grandson of Moses.</a:t>
            </a:r>
          </a:p>
          <a:p>
            <a:r>
              <a:rPr lang="en-US" dirty="0">
                <a:cs typeface="Arial" panose="020B0604020202020204" pitchFamily="34" charset="0"/>
              </a:rPr>
              <a:t>• And he sets up a golden calf idol on the VERY SAME ALTAR as this Bethlehem Levite from centuries earlier. You can visit it today. </a:t>
            </a:r>
          </a:p>
        </p:txBody>
      </p:sp>
      <p:sp>
        <p:nvSpPr>
          <p:cNvPr id="4" name="Slide Number Placeholder 3"/>
          <p:cNvSpPr>
            <a:spLocks noGrp="1"/>
          </p:cNvSpPr>
          <p:nvPr>
            <p:ph type="sldNum" sz="quarter" idx="5"/>
          </p:nvPr>
        </p:nvSpPr>
        <p:spPr/>
        <p:txBody>
          <a:bodyPr/>
          <a:lstStyle/>
          <a:p>
            <a:pPr>
              <a:defRPr/>
            </a:pPr>
            <a:fld id="{D27486A8-4545-0942-804D-F650912B310C}" type="slidenum">
              <a:rPr lang="en-US" smtClean="0"/>
              <a:pPr>
                <a:defRPr/>
              </a:pPr>
              <a:t>195</a:t>
            </a:fld>
            <a:endParaRPr lang="en-US" dirty="0"/>
          </a:p>
        </p:txBody>
      </p:sp>
    </p:spTree>
    <p:extLst>
      <p:ext uri="{BB962C8B-B14F-4D97-AF65-F5344CB8AC3E}">
        <p14:creationId xmlns:p14="http://schemas.microsoft.com/office/powerpoint/2010/main" val="2070859177"/>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39D095C2-E11B-2D4B-8B1E-A70723B2CA54}"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197</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93218" name="Rectangle 2"/>
          <p:cNvSpPr>
            <a:spLocks noGrp="1" noRot="1" noChangeAspect="1" noChangeArrowheads="1"/>
          </p:cNvSpPr>
          <p:nvPr>
            <p:ph type="sldImg"/>
          </p:nvPr>
        </p:nvSpPr>
        <p:spPr>
          <a:solidFill>
            <a:srgbClr val="FFFFFF"/>
          </a:solidFill>
          <a:ln/>
        </p:spPr>
      </p:sp>
      <p:sp>
        <p:nvSpPr>
          <p:cNvPr id="39321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r>
              <a:rPr lang="en-US" sz="2400" dirty="0">
                <a:ea typeface="ＭＳ Ｐゴシック" charset="0"/>
                <a:cs typeface="ＭＳ Ｐゴシック" charset="0"/>
              </a:rPr>
              <a:t>Godless leaders divide their people. Jeroboam was a classic divider. He wanted to prevent his people from going all the way to Jerusalem to worship the true God as this would undermine his own rule in the north. </a:t>
            </a:r>
          </a:p>
          <a:p>
            <a:pPr eaLnBrk="1" hangingPunct="1">
              <a:spcBef>
                <a:spcPct val="0"/>
              </a:spcBef>
            </a:pPr>
            <a:r>
              <a:rPr lang="en-US" sz="2400" dirty="0">
                <a:ea typeface="ＭＳ Ｐゴシック" charset="0"/>
                <a:cs typeface="ＭＳ Ｐゴシック" charset="0"/>
              </a:rPr>
              <a:t>• So he selected the historic city of Bethel and set up an altar supposedly "to the LORD" there in Bethel. This was more convenient than traveling all the way down to Jerusalem.</a:t>
            </a:r>
          </a:p>
          <a:p>
            <a:pPr eaLnBrk="1" hangingPunct="1">
              <a:spcBef>
                <a:spcPct val="0"/>
              </a:spcBef>
            </a:pPr>
            <a:r>
              <a:rPr lang="en-US" sz="2400" dirty="0">
                <a:ea typeface="ＭＳ Ｐゴシック" charset="0"/>
                <a:cs typeface="ＭＳ Ｐゴシック" charset="0"/>
              </a:rPr>
              <a:t>• For those in the northern part of his kingdom, he set up an even more convenient altar at Dan. There they could travel close to home "to worship the LORD" rather than take a week to go to Jerusalem and back. </a:t>
            </a:r>
          </a:p>
          <a:p>
            <a:pPr eaLnBrk="1" hangingPunct="1">
              <a:spcBef>
                <a:spcPct val="0"/>
              </a:spcBef>
            </a:pPr>
            <a:r>
              <a:rPr lang="en-US" sz="2400" dirty="0">
                <a:ea typeface="ＭＳ Ｐゴシック" charset="0"/>
                <a:cs typeface="ＭＳ Ｐゴシック" charset="0"/>
              </a:rPr>
              <a:t>__________</a:t>
            </a:r>
          </a:p>
          <a:p>
            <a:pPr eaLnBrk="1" hangingPunct="1">
              <a:spcBef>
                <a:spcPct val="0"/>
              </a:spcBef>
            </a:pPr>
            <a:r>
              <a:rPr lang="en-US" sz="2400" dirty="0">
                <a:ea typeface="ＭＳ Ｐゴシック" charset="0"/>
                <a:cs typeface="ＭＳ Ｐゴシック" charset="0"/>
              </a:rPr>
              <a:t>Common-295</a:t>
            </a:r>
          </a:p>
          <a:p>
            <a:pPr eaLnBrk="1" hangingPunct="1">
              <a:spcBef>
                <a:spcPct val="0"/>
              </a:spcBef>
            </a:pPr>
            <a:r>
              <a:rPr lang="en-US" sz="2400" dirty="0">
                <a:ea typeface="ＭＳ Ｐゴシック" charset="0"/>
                <a:cs typeface="ＭＳ Ｐゴシック" charset="0"/>
              </a:rPr>
              <a:t>OS-07-Judges-194</a:t>
            </a:r>
          </a:p>
          <a:p>
            <a:pPr eaLnBrk="1" hangingPunct="1">
              <a:spcBef>
                <a:spcPct val="0"/>
              </a:spcBef>
            </a:pPr>
            <a:r>
              <a:rPr lang="en-US" sz="2400" dirty="0">
                <a:ea typeface="ＭＳ Ｐゴシック" charset="0"/>
                <a:cs typeface="ＭＳ Ｐゴシック" charset="0"/>
              </a:rPr>
              <a:t>OS-11-1Kings-178</a:t>
            </a:r>
          </a:p>
          <a:p>
            <a:pPr eaLnBrk="1" hangingPunct="1">
              <a:spcBef>
                <a:spcPct val="0"/>
              </a:spcBef>
            </a:pPr>
            <a:endParaRPr lang="en-US" sz="2400" dirty="0">
              <a:ea typeface="ＭＳ Ｐゴシック" charset="0"/>
              <a:cs typeface="ＭＳ Ｐゴシック"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Source: https://</a:t>
            </a:r>
            <a:r>
              <a:rPr lang="en-US" dirty="0" err="1"/>
              <a:t>newgracebaptistchurch.wordpress.com</a:t>
            </a:r>
            <a:r>
              <a:rPr lang="en-US" dirty="0"/>
              <a:t>/2018/08/20/the-</a:t>
            </a:r>
            <a:r>
              <a:rPr lang="en-US" dirty="0" err="1"/>
              <a:t>levite</a:t>
            </a:r>
            <a:r>
              <a:rPr lang="en-US" dirty="0"/>
              <a:t>-and-his-concubine-</a:t>
            </a:r>
            <a:r>
              <a:rPr lang="ar-SA" dirty="0"/>
              <a:t>قضاة</a:t>
            </a:r>
            <a:r>
              <a:rPr lang="en-US" dirty="0"/>
              <a:t>-19-21/</a:t>
            </a:r>
            <a:endParaRPr lang="en-SG" dirty="0"/>
          </a:p>
        </p:txBody>
      </p:sp>
      <p:sp>
        <p:nvSpPr>
          <p:cNvPr id="4" name="Slide Number Placeholder 3"/>
          <p:cNvSpPr>
            <a:spLocks noGrp="1"/>
          </p:cNvSpPr>
          <p:nvPr>
            <p:ph type="sldNum" sz="quarter" idx="10"/>
          </p:nvPr>
        </p:nvSpPr>
        <p:spPr/>
        <p:txBody>
          <a:bodyPr/>
          <a:lstStyle/>
          <a:p>
            <a:fld id="{0C03CBE9-2BDA-EA45-A7A1-07593087920F}" type="slidenum">
              <a:rPr lang="en-SG" smtClean="0"/>
              <a:pPr/>
              <a:t>200</a:t>
            </a:fld>
            <a:endParaRPr lang="en-SG" dirty="0"/>
          </a:p>
        </p:txBody>
      </p:sp>
    </p:spTree>
    <p:extLst>
      <p:ext uri="{BB962C8B-B14F-4D97-AF65-F5344CB8AC3E}">
        <p14:creationId xmlns:p14="http://schemas.microsoft.com/office/powerpoint/2010/main" val="369200045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53E3C8-9305-8B4A-81B6-A12CBBD4AA15}" type="slidenum">
              <a:rPr lang="en-GB" sz="1200">
                <a:solidFill>
                  <a:srgbClr val="FFFFFF"/>
                </a:solidFill>
                <a:latin typeface="Comic Sans MS" charset="0"/>
              </a:rPr>
              <a:pPr eaLnBrk="1" hangingPunct="1"/>
              <a:t>202</a:t>
            </a:fld>
            <a:endParaRPr lang="en-GB" sz="1200">
              <a:solidFill>
                <a:srgbClr val="FFFFFF"/>
              </a:solidFill>
              <a:latin typeface="Comic Sans MS" charset="0"/>
            </a:endParaRPr>
          </a:p>
        </p:txBody>
      </p:sp>
      <p:sp>
        <p:nvSpPr>
          <p:cNvPr id="309250" name="Rectangle 1026"/>
          <p:cNvSpPr>
            <a:spLocks noGrp="1" noRot="1" noChangeAspect="1" noChangeArrowheads="1"/>
          </p:cNvSpPr>
          <p:nvPr>
            <p:ph type="sldImg"/>
          </p:nvPr>
        </p:nvSpPr>
        <p:spPr>
          <a:solidFill>
            <a:srgbClr val="FFFFFF"/>
          </a:solidFill>
          <a:ln/>
        </p:spPr>
      </p:sp>
      <p:sp>
        <p:nvSpPr>
          <p:cNvPr id="3092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ea typeface="ＭＳ Ｐゴシック" charset="0"/>
                <a:cs typeface="ＭＳ Ｐゴシック" charset="0"/>
              </a:rPr>
              <a:t>• A man from Ephraim traveled to Bethlehem, got a concubine…</a:t>
            </a:r>
          </a:p>
          <a:p>
            <a:r>
              <a:rPr lang="en-US" dirty="0">
                <a:ea typeface="ＭＳ Ｐゴシック" charset="0"/>
                <a:cs typeface="ＭＳ Ｐゴシック" charset="0"/>
              </a:rPr>
              <a:t>• and brought her back north.</a:t>
            </a:r>
          </a:p>
          <a:p>
            <a:r>
              <a:rPr lang="en-US" dirty="0">
                <a:ea typeface="ＭＳ Ｐゴシック" charset="0"/>
                <a:cs typeface="ＭＳ Ｐゴシック" charset="0"/>
              </a:rPr>
              <a:t>• However, she was unfaithful to him and went back south to Bethlehem.</a:t>
            </a:r>
          </a:p>
          <a:p>
            <a:r>
              <a:rPr lang="en-US" dirty="0">
                <a:ea typeface="ＭＳ Ｐゴシック" charset="0"/>
                <a:cs typeface="ＭＳ Ｐゴシック" charset="0"/>
              </a:rPr>
              <a:t>• he pursued her and then brought her to Gibeah where the men of the town raped her.</a:t>
            </a:r>
          </a:p>
          <a:p>
            <a:endParaRPr lang="en-US" dirty="0">
              <a:ea typeface="ＭＳ Ｐゴシック" charset="0"/>
              <a:cs typeface="ＭＳ Ｐゴシック" charset="0"/>
            </a:endParaRPr>
          </a:p>
          <a:p>
            <a:endParaRPr lang="en-US" dirty="0">
              <a:ea typeface="ＭＳ Ｐゴシック" charset="0"/>
              <a:cs typeface="ＭＳ Ｐゴシック"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6A5064E-4FB6-0649-8224-DAECF46CA9B4}" type="slidenum">
              <a:rPr lang="en-US" sz="1200">
                <a:latin typeface="Arial" panose="020B0604020202020204" pitchFamily="34" charset="0"/>
              </a:rPr>
              <a:pPr eaLnBrk="1" hangingPunct="1"/>
              <a:t>203</a:t>
            </a:fld>
            <a:endParaRPr lang="en-US" sz="1200" dirty="0">
              <a:latin typeface="Arial" panose="020B0604020202020204" pitchFamily="34" charset="0"/>
            </a:endParaRPr>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Arial" panose="020B0604020202020204" pitchFamily="34" charset="0"/>
              </a:rPr>
              <a:t>The raped and abused Bethlehem woman died at the hands of the men of Gibeah, so the Levite cut her body into 12 pieces.</a:t>
            </a: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53E3C8-9305-8B4A-81B6-A12CBBD4AA15}" type="slidenum">
              <a:rPr lang="en-GB" sz="1200">
                <a:solidFill>
                  <a:srgbClr val="FFFFFF"/>
                </a:solidFill>
                <a:latin typeface="Comic Sans MS" charset="0"/>
              </a:rPr>
              <a:pPr eaLnBrk="1" hangingPunct="1"/>
              <a:t>204</a:t>
            </a:fld>
            <a:endParaRPr lang="en-GB" sz="1200">
              <a:solidFill>
                <a:srgbClr val="FFFFFF"/>
              </a:solidFill>
              <a:latin typeface="Comic Sans MS" charset="0"/>
            </a:endParaRPr>
          </a:p>
        </p:txBody>
      </p:sp>
      <p:sp>
        <p:nvSpPr>
          <p:cNvPr id="309250" name="Rectangle 1026"/>
          <p:cNvSpPr>
            <a:spLocks noGrp="1" noRot="1" noChangeAspect="1" noChangeArrowheads="1"/>
          </p:cNvSpPr>
          <p:nvPr>
            <p:ph type="sldImg"/>
          </p:nvPr>
        </p:nvSpPr>
        <p:spPr>
          <a:solidFill>
            <a:srgbClr val="FFFFFF"/>
          </a:solidFill>
          <a:ln/>
        </p:spPr>
      </p:sp>
      <p:sp>
        <p:nvSpPr>
          <p:cNvPr id="3092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ea typeface="ＭＳ Ｐゴシック" charset="0"/>
                <a:cs typeface="Arial" panose="020B0604020202020204" pitchFamily="34" charset="0"/>
              </a:rPr>
              <a:t>He sent parts of her body to all the remaining 11 tribes of Israel.</a:t>
            </a: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13B45BF-D46A-2044-9149-8ED50E985D04}" type="slidenum">
              <a:rPr lang="en-US" sz="1200">
                <a:latin typeface="Arial" panose="020B0604020202020204" pitchFamily="34" charset="0"/>
              </a:rPr>
              <a:pPr eaLnBrk="1" hangingPunct="1"/>
              <a:t>206</a:t>
            </a:fld>
            <a:endParaRPr lang="en-US" sz="1200" dirty="0">
              <a:latin typeface="Arial" panose="020B0604020202020204" pitchFamily="34" charset="0"/>
            </a:endParaRPr>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Arial" panose="020B0604020202020204" pitchFamily="34" charset="0"/>
              </a:rPr>
              <a:t>The entire country of Israel against the tiny tribe of Benjamin led to the slaughter of the Benjamites.</a:t>
            </a: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003A88-276B-FD42-8737-9B2919178883}" type="slidenum">
              <a:rPr lang="en-GB" sz="1200">
                <a:solidFill>
                  <a:srgbClr val="FFFFFF"/>
                </a:solidFill>
                <a:latin typeface="Comic Sans MS" charset="0"/>
              </a:rPr>
              <a:pPr eaLnBrk="1" hangingPunct="1"/>
              <a:t>207</a:t>
            </a:fld>
            <a:endParaRPr lang="en-GB" sz="1200">
              <a:solidFill>
                <a:srgbClr val="FFFFFF"/>
              </a:solidFill>
              <a:latin typeface="Comic Sans MS" charset="0"/>
            </a:endParaRPr>
          </a:p>
        </p:txBody>
      </p:sp>
      <p:sp>
        <p:nvSpPr>
          <p:cNvPr id="175106" name="Rectangle 1026"/>
          <p:cNvSpPr>
            <a:spLocks noGrp="1" noRot="1" noChangeAspect="1" noChangeArrowheads="1"/>
          </p:cNvSpPr>
          <p:nvPr>
            <p:ph type="sldImg"/>
          </p:nvPr>
        </p:nvSpPr>
        <p:spPr>
          <a:solidFill>
            <a:srgbClr val="FFFFFF"/>
          </a:solidFill>
          <a:ln/>
        </p:spPr>
      </p:sp>
      <p:sp>
        <p:nvSpPr>
          <p:cNvPr id="17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ea typeface="ＭＳ Ｐゴシック" charset="0"/>
                <a:cs typeface="Arial" panose="020B0604020202020204" pitchFamily="34" charset="0"/>
              </a:rPr>
              <a:t>Benjamin had over 45,000 men centuries earlier upon entering the land. </a:t>
            </a:r>
          </a:p>
          <a:p>
            <a:r>
              <a:rPr lang="en-US" dirty="0">
                <a:ea typeface="ＭＳ Ｐゴシック" charset="0"/>
                <a:cs typeface="Arial" panose="020B0604020202020204" pitchFamily="34" charset="0"/>
              </a:rPr>
              <a:t>• But the combined forces of Israel nearly wiped them out.</a:t>
            </a: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13B45BF-D46A-2044-9149-8ED50E985D04}"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209</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Arial" panose="020B0604020202020204" pitchFamily="34" charset="0"/>
              </a:rPr>
              <a:t>Only 600 men of Benjamin were left! The other tribes then asked, “What have we done?” and concocted a plan to steal wives for them.</a:t>
            </a:r>
          </a:p>
        </p:txBody>
      </p:sp>
    </p:spTree>
    <p:extLst>
      <p:ext uri="{BB962C8B-B14F-4D97-AF65-F5344CB8AC3E}">
        <p14:creationId xmlns:p14="http://schemas.microsoft.com/office/powerpoint/2010/main" val="5806095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CF7FA2C-D329-3E4B-B54D-843BF2E2F62F}" type="slidenum">
              <a:rPr lang="en-US" sz="1200">
                <a:latin typeface="Arial" panose="020B0604020202020204" pitchFamily="34" charset="0"/>
              </a:rPr>
              <a:pPr eaLnBrk="1" hangingPunct="1"/>
              <a:t>25</a:t>
            </a:fld>
            <a:endParaRPr lang="en-US" sz="1200" dirty="0">
              <a:latin typeface="Arial" panose="020B0604020202020204" pitchFamily="34" charset="0"/>
            </a:endParaRPr>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DBFC423-B180-2546-9613-50ADABC48CAD}" type="slidenum">
              <a:rPr lang="en-US" sz="1200">
                <a:latin typeface="Arial" panose="020B0604020202020204" pitchFamily="34" charset="0"/>
              </a:rPr>
              <a:pPr eaLnBrk="1" hangingPunct="1"/>
              <a:t>210</a:t>
            </a:fld>
            <a:endParaRPr lang="en-US" sz="1200" dirty="0">
              <a:latin typeface="Arial" panose="020B0604020202020204" pitchFamily="34" charset="0"/>
            </a:endParaRPr>
          </a:p>
        </p:txBody>
      </p:sp>
      <p:sp>
        <p:nvSpPr>
          <p:cNvPr id="337922" name="Rectangle 2"/>
          <p:cNvSpPr>
            <a:spLocks noGrp="1" noRot="1" noChangeAspect="1" noChangeArrowheads="1"/>
          </p:cNvSpPr>
          <p:nvPr>
            <p:ph type="sldImg"/>
          </p:nvPr>
        </p:nvSpPr>
        <p:spPr>
          <a:solidFill>
            <a:srgbClr val="FFFFFF"/>
          </a:solidFill>
          <a:ln/>
        </p:spPr>
      </p:sp>
      <p:sp>
        <p:nvSpPr>
          <p:cNvPr id="337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5667397-E3BC-EC4A-B17C-6126DD0E3DC5}"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211</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50531" name="Rectangle 1026"/>
          <p:cNvSpPr>
            <a:spLocks noGrp="1" noRot="1" noChangeAspect="1" noChangeArrowheads="1" noTextEdit="1"/>
          </p:cNvSpPr>
          <p:nvPr>
            <p:ph type="sldImg"/>
          </p:nvPr>
        </p:nvSpPr>
        <p:spPr>
          <a:ln/>
        </p:spPr>
      </p:sp>
      <p:sp>
        <p:nvSpPr>
          <p:cNvPr id="150532"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SG" sz="1200" kern="1200" dirty="0">
                <a:solidFill>
                  <a:schemeClr val="tx1"/>
                </a:solidFill>
                <a:effectLst/>
                <a:ea typeface="+mn-ea"/>
                <a:cs typeface="Arial" panose="020B0604020202020204" pitchFamily="34" charset="0"/>
              </a:rPr>
              <a:t>OS-07-Judges-204</a:t>
            </a:r>
          </a:p>
          <a:p>
            <a:r>
              <a:rPr lang="en-SG" sz="1200" kern="1200" dirty="0">
                <a:solidFill>
                  <a:schemeClr val="tx1"/>
                </a:solidFill>
                <a:effectLst/>
                <a:ea typeface="+mn-ea"/>
                <a:cs typeface="Arial" panose="020B0604020202020204" pitchFamily="34" charset="0"/>
              </a:rPr>
              <a:t>OS-08-Ruth-72</a:t>
            </a:r>
          </a:p>
          <a:p>
            <a:r>
              <a:rPr lang="en-SG" sz="1200" kern="1200" dirty="0">
                <a:solidFill>
                  <a:schemeClr val="tx1"/>
                </a:solidFill>
                <a:effectLst/>
                <a:ea typeface="+mn-ea"/>
                <a:cs typeface="Arial" panose="020B0604020202020204" pitchFamily="34" charset="0"/>
              </a:rPr>
              <a:t>OS-09-1 Sam-17, 22, 43</a:t>
            </a:r>
          </a:p>
          <a:p>
            <a:endParaRPr lang="en-SG" sz="1200" kern="1200" dirty="0">
              <a:solidFill>
                <a:schemeClr val="tx1"/>
              </a:solidFill>
              <a:effectLst/>
              <a:ea typeface="+mn-ea"/>
              <a:cs typeface="Arial" panose="020B0604020202020204" pitchFamily="34" charset="0"/>
            </a:endParaRPr>
          </a:p>
          <a:p>
            <a:r>
              <a:rPr lang="en-SG" sz="1200" kern="1200" dirty="0">
                <a:solidFill>
                  <a:schemeClr val="tx1"/>
                </a:solidFill>
                <a:effectLst/>
                <a:ea typeface="+mn-ea"/>
                <a:cs typeface="Arial" panose="020B0604020202020204" pitchFamily="34" charset="0"/>
              </a:rPr>
              <a:t>The theology of Judges-Ruth-Samuel is fascinating.  It shows that God can use any circumstance and any person for His kingdom purpose and His glory. </a:t>
            </a:r>
          </a:p>
          <a:p>
            <a:r>
              <a:rPr lang="en-SG" sz="1200" kern="1200" dirty="0">
                <a:solidFill>
                  <a:schemeClr val="tx1"/>
                </a:solidFill>
                <a:effectLst/>
                <a:ea typeface="+mn-ea"/>
                <a:cs typeface="Arial" panose="020B0604020202020204" pitchFamily="34" charset="0"/>
              </a:rPr>
              <a:t>• The book of Judges shows a dismal scene where a king was needed for the nation.</a:t>
            </a:r>
          </a:p>
          <a:p>
            <a:r>
              <a:rPr lang="en-SG" sz="1200" kern="1200" dirty="0">
                <a:solidFill>
                  <a:schemeClr val="tx1"/>
                </a:solidFill>
                <a:effectLst/>
                <a:ea typeface="+mn-ea"/>
                <a:cs typeface="Arial" panose="020B0604020202020204" pitchFamily="34" charset="0"/>
              </a:rPr>
              <a:t>• </a:t>
            </a:r>
            <a:r>
              <a:rPr lang="en-SG" sz="1200" u="sng" kern="1200" dirty="0">
                <a:solidFill>
                  <a:schemeClr val="tx1"/>
                </a:solidFill>
                <a:effectLst/>
                <a:ea typeface="+mn-ea"/>
                <a:cs typeface="Arial" panose="020B0604020202020204" pitchFamily="34" charset="0"/>
              </a:rPr>
              <a:t>Bethlehem</a:t>
            </a:r>
            <a:r>
              <a:rPr lang="en-SG" sz="1200" kern="1200" dirty="0">
                <a:solidFill>
                  <a:schemeClr val="tx1"/>
                </a:solidFill>
                <a:effectLst/>
                <a:ea typeface="+mn-ea"/>
                <a:cs typeface="Arial" panose="020B0604020202020204" pitchFamily="34" charset="0"/>
              </a:rPr>
              <a:t> appears in two disgraceful scenes:</a:t>
            </a:r>
          </a:p>
          <a:p>
            <a:r>
              <a:rPr lang="en-SG" sz="1200" kern="1200" dirty="0">
                <a:solidFill>
                  <a:schemeClr val="tx1"/>
                </a:solidFill>
                <a:effectLst/>
                <a:ea typeface="+mn-ea"/>
                <a:cs typeface="Arial" panose="020B0604020202020204" pitchFamily="34" charset="0"/>
              </a:rPr>
              <a:t>• A Levite from </a:t>
            </a:r>
            <a:r>
              <a:rPr lang="en-SG" sz="1200" u="sng" kern="1200" dirty="0">
                <a:solidFill>
                  <a:schemeClr val="tx1"/>
                </a:solidFill>
                <a:effectLst/>
                <a:ea typeface="+mn-ea"/>
                <a:cs typeface="Arial" panose="020B0604020202020204" pitchFamily="34" charset="0"/>
              </a:rPr>
              <a:t>Bethlehem</a:t>
            </a:r>
            <a:r>
              <a:rPr lang="en-SG" sz="1200" kern="1200" dirty="0">
                <a:solidFill>
                  <a:schemeClr val="tx1"/>
                </a:solidFill>
                <a:effectLst/>
                <a:ea typeface="+mn-ea"/>
                <a:cs typeface="Arial" panose="020B0604020202020204" pitchFamily="34" charset="0"/>
              </a:rPr>
              <a:t> is involved in ungodly priestly duties and even colludes with the tribe of Dan to steal an idol for their migration north (Judges 17-18).  Another Levite with a concubine from </a:t>
            </a:r>
            <a:r>
              <a:rPr lang="en-SG" sz="1200" u="sng" kern="1200" dirty="0">
                <a:solidFill>
                  <a:schemeClr val="tx1"/>
                </a:solidFill>
                <a:effectLst/>
                <a:ea typeface="+mn-ea"/>
                <a:cs typeface="Arial" panose="020B0604020202020204" pitchFamily="34" charset="0"/>
              </a:rPr>
              <a:t>Bethlehem</a:t>
            </a:r>
            <a:r>
              <a:rPr lang="en-SG" sz="1200" kern="1200" dirty="0">
                <a:solidFill>
                  <a:schemeClr val="tx1"/>
                </a:solidFill>
                <a:effectLst/>
                <a:ea typeface="+mn-ea"/>
                <a:cs typeface="Arial" panose="020B0604020202020204" pitchFamily="34" charset="0"/>
              </a:rPr>
              <a:t> (again) encounters a group of</a:t>
            </a:r>
            <a:r>
              <a:rPr lang="en-SG" sz="1200" u="sng" kern="1200" dirty="0">
                <a:solidFill>
                  <a:schemeClr val="tx1"/>
                </a:solidFill>
                <a:effectLst/>
                <a:ea typeface="+mn-ea"/>
                <a:cs typeface="Arial" panose="020B0604020202020204" pitchFamily="34" charset="0"/>
              </a:rPr>
              <a:t> Benjaminite</a:t>
            </a:r>
            <a:r>
              <a:rPr lang="en-SG" sz="1200" kern="1200" dirty="0">
                <a:solidFill>
                  <a:schemeClr val="tx1"/>
                </a:solidFill>
                <a:effectLst/>
                <a:ea typeface="+mn-ea"/>
                <a:cs typeface="Arial" panose="020B0604020202020204" pitchFamily="34" charset="0"/>
              </a:rPr>
              <a:t> men in Gibeah who assault his concubine (Judges 19) and ultimately lead to her disgraceful death.   </a:t>
            </a:r>
          </a:p>
          <a:p>
            <a:r>
              <a:rPr lang="en-SG" sz="1200" kern="1200" dirty="0">
                <a:solidFill>
                  <a:schemeClr val="tx1"/>
                </a:solidFill>
                <a:effectLst/>
                <a:ea typeface="+mn-ea"/>
                <a:cs typeface="Arial" panose="020B0604020202020204" pitchFamily="34" charset="0"/>
              </a:rPr>
              <a:t>• In retaliation, the town of Gibeah comes into focus. It is no better than Bethlehem.</a:t>
            </a:r>
          </a:p>
          <a:p>
            <a:r>
              <a:rPr lang="en-SG" sz="1200" kern="1200" dirty="0">
                <a:solidFill>
                  <a:schemeClr val="tx1"/>
                </a:solidFill>
                <a:effectLst/>
                <a:ea typeface="+mn-ea"/>
                <a:cs typeface="Arial" panose="020B0604020202020204" pitchFamily="34" charset="0"/>
              </a:rPr>
              <a:t>• Here in Gibeah the tribe of </a:t>
            </a:r>
            <a:r>
              <a:rPr lang="en-SG" sz="1200" u="sng" kern="1200" dirty="0">
                <a:solidFill>
                  <a:schemeClr val="tx1"/>
                </a:solidFill>
                <a:effectLst/>
                <a:ea typeface="+mn-ea"/>
                <a:cs typeface="Arial" panose="020B0604020202020204" pitchFamily="34" charset="0"/>
              </a:rPr>
              <a:t>Benjamin</a:t>
            </a:r>
            <a:r>
              <a:rPr lang="en-SG" sz="1200" kern="1200" dirty="0">
                <a:solidFill>
                  <a:schemeClr val="tx1"/>
                </a:solidFill>
                <a:effectLst/>
                <a:ea typeface="+mn-ea"/>
                <a:cs typeface="Arial" panose="020B0604020202020204" pitchFamily="34" charset="0"/>
              </a:rPr>
              <a:t> was nearly wiped out, except for 600 men (Judges 20). </a:t>
            </a:r>
          </a:p>
          <a:p>
            <a:r>
              <a:rPr lang="en-SG" sz="1200" kern="1200" dirty="0">
                <a:solidFill>
                  <a:schemeClr val="tx1"/>
                </a:solidFill>
                <a:effectLst/>
                <a:ea typeface="+mn-ea"/>
                <a:cs typeface="Arial" panose="020B0604020202020204" pitchFamily="34" charset="0"/>
              </a:rPr>
              <a:t>• In spite of extreme moral darkness and sin, God was preparing the monarchy. </a:t>
            </a:r>
          </a:p>
          <a:p>
            <a:r>
              <a:rPr lang="en-SG" sz="1200" kern="1200" dirty="0">
                <a:solidFill>
                  <a:schemeClr val="tx1"/>
                </a:solidFill>
                <a:effectLst/>
                <a:ea typeface="+mn-ea"/>
                <a:cs typeface="Arial" panose="020B0604020202020204" pitchFamily="34" charset="0"/>
              </a:rPr>
              <a:t>• He even established that monarchy through the wicked Benjamites through the wicked city of Gibeah.</a:t>
            </a:r>
          </a:p>
          <a:p>
            <a:r>
              <a:rPr lang="en-SG" sz="1200" kern="1200" dirty="0">
                <a:solidFill>
                  <a:schemeClr val="tx1"/>
                </a:solidFill>
                <a:effectLst/>
                <a:ea typeface="+mn-ea"/>
                <a:cs typeface="Arial" panose="020B0604020202020204" pitchFamily="34" charset="0"/>
              </a:rPr>
              <a:t>• How? </a:t>
            </a:r>
          </a:p>
          <a:p>
            <a:r>
              <a:rPr lang="en-SG" sz="1200" kern="1200" dirty="0">
                <a:solidFill>
                  <a:schemeClr val="tx1"/>
                </a:solidFill>
                <a:effectLst/>
                <a:ea typeface="+mn-ea"/>
                <a:cs typeface="Arial" panose="020B0604020202020204" pitchFamily="34" charset="0"/>
              </a:rPr>
              <a:t>God chose the </a:t>
            </a:r>
            <a:r>
              <a:rPr lang="en-SG" sz="1200" u="sng" kern="1200" dirty="0">
                <a:solidFill>
                  <a:schemeClr val="tx1"/>
                </a:solidFill>
                <a:effectLst/>
                <a:ea typeface="+mn-ea"/>
                <a:cs typeface="Arial" panose="020B0604020202020204" pitchFamily="34" charset="0"/>
              </a:rPr>
              <a:t>Benjaminite</a:t>
            </a:r>
            <a:r>
              <a:rPr lang="en-SG" sz="1200" kern="1200" dirty="0">
                <a:solidFill>
                  <a:schemeClr val="tx1"/>
                </a:solidFill>
                <a:effectLst/>
                <a:ea typeface="+mn-ea"/>
                <a:cs typeface="Arial" panose="020B0604020202020204" pitchFamily="34" charset="0"/>
              </a:rPr>
              <a:t> Saul as the first anointed king of Israel (1 Sam 8), though he was from the smallest of the tribes.  </a:t>
            </a:r>
          </a:p>
          <a:p>
            <a:r>
              <a:rPr lang="en-SG" sz="1200" kern="1200" dirty="0">
                <a:solidFill>
                  <a:schemeClr val="tx1"/>
                </a:solidFill>
                <a:effectLst/>
                <a:ea typeface="+mn-ea"/>
                <a:cs typeface="Arial" panose="020B0604020202020204" pitchFamily="34" charset="0"/>
              </a:rPr>
              <a:t>• However, Saul’s sad end brings even more shame on Gibeah. </a:t>
            </a:r>
          </a:p>
          <a:p>
            <a:r>
              <a:rPr lang="en-SG" sz="1200" kern="1200" dirty="0">
                <a:solidFill>
                  <a:schemeClr val="tx1"/>
                </a:solidFill>
                <a:effectLst/>
                <a:ea typeface="+mn-ea"/>
                <a:cs typeface="Arial" panose="020B0604020202020204" pitchFamily="34" charset="0"/>
              </a:rPr>
              <a:t>• That preparation of the monarchy finds its true fulfilment in the city of Bethlehem, for in Ruth we see that both Boaz and the Bethlehemites act honourably in the midst of national apostasy. So God can use the same, shameful city of </a:t>
            </a:r>
            <a:r>
              <a:rPr lang="en-SG" sz="1200" u="sng" kern="1200" dirty="0">
                <a:solidFill>
                  <a:schemeClr val="tx1"/>
                </a:solidFill>
                <a:effectLst/>
                <a:ea typeface="+mn-ea"/>
                <a:cs typeface="Arial" panose="020B0604020202020204" pitchFamily="34" charset="0"/>
              </a:rPr>
              <a:t>Bethlehem</a:t>
            </a:r>
            <a:r>
              <a:rPr lang="en-SG" sz="1200" kern="1200" dirty="0">
                <a:solidFill>
                  <a:schemeClr val="tx1"/>
                </a:solidFill>
                <a:effectLst/>
                <a:ea typeface="+mn-ea"/>
                <a:cs typeface="Arial" panose="020B0604020202020204" pitchFamily="34" charset="0"/>
              </a:rPr>
              <a:t> to raise a kinsmen-redeemer through Boaz.  Ruth was a woman from Moab, a nation worshipping pagan gods.  But through God’s plan and provision, the line of David was established and ultimately the Messiah Jesus Christ himself was born through the line. </a:t>
            </a:r>
          </a:p>
          <a:p>
            <a:r>
              <a:rPr lang="en-SG" sz="1200" kern="1200" dirty="0">
                <a:solidFill>
                  <a:schemeClr val="tx1"/>
                </a:solidFill>
                <a:effectLst/>
                <a:ea typeface="+mn-ea"/>
                <a:cs typeface="Arial" panose="020B0604020202020204" pitchFamily="34" charset="0"/>
              </a:rPr>
              <a:t>• This birth was in the obscure city of Bethlehem, where David raises the status of this town to an amazing height. It is raised to an even higher status than given by David when we get to the NT and see that David’s descendant, Jesus, is not only born into his line but is born in the exact city of David, Bethlehem (Matt 2).</a:t>
            </a:r>
          </a:p>
          <a:p>
            <a:r>
              <a:rPr lang="en-SG" sz="1200" kern="1200" dirty="0">
                <a:solidFill>
                  <a:schemeClr val="tx1"/>
                </a:solidFill>
                <a:effectLst/>
                <a:ea typeface="+mn-ea"/>
                <a:cs typeface="Arial" panose="020B0604020202020204" pitchFamily="34" charset="0"/>
              </a:rPr>
              <a:t>Therefore, the theology of Ruth is that God’s grace can transform the ordinary and obscure to extraordinary and world renown.</a:t>
            </a:r>
          </a:p>
          <a:p>
            <a:endParaRPr lang="en-SG" sz="1200" kern="1200" dirty="0">
              <a:solidFill>
                <a:schemeClr val="tx1"/>
              </a:solidFill>
              <a:effectLst/>
              <a:ea typeface="+mn-ea"/>
              <a:cs typeface="Arial" panose="020B0604020202020204" pitchFamily="34" charset="0"/>
            </a:endParaRPr>
          </a:p>
          <a:p>
            <a:pPr eaLnBrk="1" hangingPunct="1"/>
            <a:endParaRPr lang="en-US" dirty="0">
              <a:ea typeface="ＭＳ Ｐゴシック" charset="0"/>
              <a:cs typeface="Arial" panose="020B0604020202020204" pitchFamily="34" charset="0"/>
            </a:endParaRPr>
          </a:p>
        </p:txBody>
      </p:sp>
    </p:spTree>
    <p:extLst>
      <p:ext uri="{BB962C8B-B14F-4D97-AF65-F5344CB8AC3E}">
        <p14:creationId xmlns:p14="http://schemas.microsoft.com/office/powerpoint/2010/main" val="3379801626"/>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Replacing God’s wisdom with personal whims is idolatry.</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There exist several reasons idols appeal to people.</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Jesus said that no one could serve two masters. </a:t>
            </a: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5523D47-4441-EE41-8DC9-9FDFFBC5827E}" type="slidenum">
              <a:rPr lang="en-US" sz="1200">
                <a:solidFill>
                  <a:prstClr val="black"/>
                </a:solidFill>
                <a:latin typeface="Arial" panose="020B0604020202020204" pitchFamily="34" charset="0"/>
              </a:rPr>
              <a:pPr eaLnBrk="1" hangingPunct="1"/>
              <a:t>213</a:t>
            </a:fld>
            <a:endParaRPr lang="en-US" sz="1200" dirty="0">
              <a:solidFill>
                <a:prstClr val="black"/>
              </a:solidFill>
              <a:latin typeface="Arial" panose="020B0604020202020204" pitchFamily="34" charset="0"/>
            </a:endParaRPr>
          </a:p>
        </p:txBody>
      </p:sp>
      <p:sp>
        <p:nvSpPr>
          <p:cNvPr id="339970" name="Rectangle 2"/>
          <p:cNvSpPr>
            <a:spLocks noGrp="1" noRot="1" noChangeAspect="1" noChangeArrowheads="1"/>
          </p:cNvSpPr>
          <p:nvPr>
            <p:ph type="sldImg"/>
          </p:nvPr>
        </p:nvSpPr>
        <p:spPr>
          <a:solidFill>
            <a:srgbClr val="FFFFFF"/>
          </a:solidFill>
          <a:ln/>
        </p:spPr>
      </p:sp>
      <p:sp>
        <p:nvSpPr>
          <p:cNvPr id="3399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Replacing God’s wisdom with personal whims is idolatry. That means “making a good thing the ultimate thing.” </a:t>
            </a:r>
            <a:endParaRPr lang="en-US" dirty="0">
              <a:cs typeface="Arial" panose="020B0604020202020204" pitchFamily="34"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It applies, for example, to making sex the most important thing in your life. </a:t>
            </a:r>
            <a:endParaRPr lang="en-US" dirty="0">
              <a:cs typeface="Arial" panose="020B0604020202020204" pitchFamily="34" charset="0"/>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Interestingly, that can even apply to marriage. Jesus said that no one could serve two masters—God and money—but he also said that we need to love him even more than our spouse!</a:t>
            </a:r>
            <a:r>
              <a:rPr lang="en-SG" dirty="0">
                <a:effectLst/>
                <a:cs typeface="Arial" panose="020B0604020202020204" pitchFamily="34" charset="0"/>
              </a:rPr>
              <a:t> </a:t>
            </a:r>
            <a:endParaRPr lang="en-US" dirty="0">
              <a:cs typeface="Arial" panose="020B0604020202020204" pitchFamily="34"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Today we will see three reasons to place God as king.</a:t>
            </a:r>
            <a:r>
              <a:rPr lang="en-SG" dirty="0">
                <a:effectLst/>
                <a:cs typeface="Arial" panose="020B0604020202020204" pitchFamily="34" charset="0"/>
              </a:rPr>
              <a:t> </a:t>
            </a:r>
          </a:p>
          <a:p>
            <a:endParaRPr lang="en-US" dirty="0">
              <a:cs typeface="Arial" panose="020B0604020202020204" pitchFamily="34" charset="0"/>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Be steadfast with God as king so you don’t have to fail over and over (restatement). </a:t>
            </a:r>
            <a:endParaRPr lang="en-US" dirty="0">
              <a:cs typeface="Arial" panose="020B0604020202020204" pitchFamily="34" charset="0"/>
            </a:endParaRPr>
          </a:p>
          <a:p>
            <a:endParaRPr lang="en-US" dirty="0">
              <a:cs typeface="Arial" panose="020B0604020202020204" pitchFamily="34" charset="0"/>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ea typeface="ＭＳ Ｐゴシック" pitchFamily="-112" charset="-128"/>
                <a:cs typeface="Arial" panose="020B0604020202020204" pitchFamily="34" charset="0"/>
              </a:rPr>
              <a:t>Rejecting God as the king leads to our downfall.</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F717252-1645-9E42-9B56-A623503834E8}" type="slidenum">
              <a:rPr lang="en-US" sz="1200">
                <a:latin typeface="Arial" panose="020B0604020202020204" pitchFamily="34" charset="0"/>
              </a:rPr>
              <a:pPr eaLnBrk="1" hangingPunct="1"/>
              <a:t>26</a:t>
            </a:fld>
            <a:endParaRPr lang="en-US" sz="1200" dirty="0">
              <a:latin typeface="Arial" panose="020B0604020202020204" pitchFamily="34" charset="0"/>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We go in circles when we follow our rules instead of God’s absolute standards</a:t>
            </a:r>
            <a:r>
              <a:rPr lang="en-SG" sz="1200" kern="1200" dirty="0">
                <a:solidFill>
                  <a:schemeClr val="tx1"/>
                </a:solidFill>
                <a:effectLst/>
                <a:ea typeface="ＭＳ Ｐゴシック" pitchFamily="-112" charset="-128"/>
                <a:cs typeface="Arial" panose="020B0604020202020204" pitchFamily="34" charset="0"/>
              </a:rPr>
              <a:t>.</a:t>
            </a:r>
            <a:endParaRPr lang="en-US" dirty="0">
              <a:cs typeface="Arial" panose="020B0604020202020204" pitchFamily="34" charset="0"/>
            </a:endParaRPr>
          </a:p>
          <a:p>
            <a:endParaRPr lang="en-US" dirty="0">
              <a:cs typeface="Arial" panose="020B0604020202020204" pitchFamily="34" charset="0"/>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Whims instead of wisdom worships a different god</a:t>
            </a:r>
            <a:r>
              <a:rPr lang="en-SG" sz="1200" kern="1200" dirty="0">
                <a:solidFill>
                  <a:schemeClr val="tx1"/>
                </a:solidFill>
                <a:effectLst/>
                <a:ea typeface="ＭＳ Ｐゴシック" pitchFamily="-112" charset="-128"/>
                <a:cs typeface="Arial" panose="020B0604020202020204" pitchFamily="34" charset="0"/>
              </a:rPr>
              <a:t>.</a:t>
            </a:r>
            <a:endParaRPr lang="en-US" dirty="0">
              <a:cs typeface="Arial" panose="020B0604020202020204" pitchFamily="34" charset="0"/>
            </a:endParaRPr>
          </a:p>
          <a:p>
            <a:endParaRPr lang="en-US" dirty="0">
              <a:cs typeface="Arial" panose="020B0604020202020204" pitchFamily="34" charset="0"/>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064D0CA-614E-8C4F-AAE3-D77D43E77C86}"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222</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Relativism is seen in atheism where anything can be written on their pamphlets</a:t>
            </a:r>
            <a:r>
              <a:rPr lang="en-SG" sz="1200" kern="1200" dirty="0">
                <a:solidFill>
                  <a:schemeClr val="tx1"/>
                </a:solidFill>
                <a:effectLst/>
                <a:ea typeface="ＭＳ Ｐゴシック" pitchFamily="-112" charset="-128"/>
                <a:cs typeface="Arial" panose="020B0604020202020204" pitchFamily="34" charset="0"/>
              </a:rPr>
              <a:t>.</a:t>
            </a:r>
            <a:endParaRPr lang="en-US" dirty="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D27486A8-4545-0942-804D-F650912B310C}" type="slidenum">
              <a:rPr lang="en-US">
                <a:solidFill>
                  <a:prstClr val="black"/>
                </a:solidFill>
              </a:rPr>
              <a:pPr>
                <a:defRPr/>
              </a:pPr>
              <a:t>223</a:t>
            </a:fld>
            <a:endParaRPr lang="en-US" dirty="0">
              <a:solidFill>
                <a:prstClr val="black"/>
              </a:solidFill>
            </a:endParaRPr>
          </a:p>
        </p:txBody>
      </p:sp>
    </p:spTree>
    <p:extLst>
      <p:ext uri="{BB962C8B-B14F-4D97-AF65-F5344CB8AC3E}">
        <p14:creationId xmlns:p14="http://schemas.microsoft.com/office/powerpoint/2010/main" val="3175222849"/>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700749A-1326-2545-8FA4-7C272A88715F}" type="slidenum">
              <a:rPr lang="en-US" sz="1200">
                <a:solidFill>
                  <a:prstClr val="black"/>
                </a:solidFill>
                <a:latin typeface="Arial" panose="020B0604020202020204" pitchFamily="34" charset="0"/>
              </a:rPr>
              <a:pPr eaLnBrk="1" hangingPunct="1"/>
              <a:t>224</a:t>
            </a:fld>
            <a:endParaRPr lang="en-US" sz="1200" dirty="0">
              <a:solidFill>
                <a:prstClr val="black"/>
              </a:solidFill>
              <a:latin typeface="Arial" panose="020B0604020202020204" pitchFamily="34"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225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endParaRPr lang="en-US" dirty="0">
              <a:cs typeface="ＭＳ Ｐゴシック" charset="0"/>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226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endParaRPr lang="en-US" dirty="0"/>
          </a:p>
          <a:p>
            <a:endParaRPr lang="en-US" dirty="0">
              <a:cs typeface="ＭＳ Ｐゴシック" charset="0"/>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229</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OS is OT Survey</a:t>
            </a:r>
            <a:r>
              <a:rPr lang="en-US" baseline="0" dirty="0">
                <a:ea typeface="ＭＳ Ｐゴシック" charset="0"/>
                <a:cs typeface="ＭＳ Ｐゴシック" charset="0"/>
              </a:rPr>
              <a:t> (</a:t>
            </a:r>
            <a:r>
              <a:rPr lang="en-US" baseline="0" dirty="0" err="1">
                <a:ea typeface="ＭＳ Ｐゴシック" charset="0"/>
                <a:cs typeface="ＭＳ Ｐゴシック" charset="0"/>
              </a:rPr>
              <a:t>os</a:t>
            </a:r>
            <a:r>
              <a:rPr lang="en-US" baseline="0" dirty="0">
                <a:ea typeface="ＭＳ Ｐゴシック" charset="0"/>
                <a:cs typeface="ＭＳ Ｐゴシック" charset="0"/>
              </a:rPr>
              <a:t>) Arabic</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0502582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C410C7F-7DC5-4F4A-88BA-E9ED71019FE4}" type="slidenum">
              <a:rPr lang="en-US" sz="1200">
                <a:latin typeface="Arial" panose="020B0604020202020204" pitchFamily="34" charset="0"/>
              </a:rPr>
              <a:pPr eaLnBrk="1" hangingPunct="1"/>
              <a:t>27</a:t>
            </a:fld>
            <a:endParaRPr lang="en-US" sz="1200" dirty="0">
              <a:latin typeface="Arial" panose="020B0604020202020204" pitchFamily="34" charset="0"/>
            </a:endParaRPr>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32A49F7-5492-8C4B-BB32-F936E5D101BC}" type="slidenum">
              <a:rPr lang="en-US" sz="1200">
                <a:latin typeface="Arial" panose="020B0604020202020204" pitchFamily="34" charset="0"/>
              </a:rPr>
              <a:pPr eaLnBrk="1" hangingPunct="1"/>
              <a:t>28</a:t>
            </a:fld>
            <a:endParaRPr lang="en-US" sz="1200" dirty="0">
              <a:latin typeface="Arial" panose="020B0604020202020204" pitchFamily="34" charset="0"/>
            </a:endParaRPr>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RELATIVISM even applies to the color of a dress</a:t>
            </a:r>
          </a:p>
          <a:p>
            <a:r>
              <a:rPr lang="en-US" dirty="0">
                <a:ea typeface="ＭＳ Ｐゴシック" charset="0"/>
                <a:cs typeface="ＭＳ Ｐゴシック" charset="0"/>
              </a:rPr>
              <a:t> </a:t>
            </a:r>
          </a:p>
          <a:p>
            <a:r>
              <a:rPr lang="en-US" dirty="0">
                <a:ea typeface="ＭＳ Ｐゴシック" charset="0"/>
                <a:cs typeface="ＭＳ Ｐゴシック" charset="0"/>
              </a:rPr>
              <a:t>Ambiguous Wedding Dress Color Causes Internet Stir</a:t>
            </a:r>
          </a:p>
          <a:p>
            <a:r>
              <a:rPr lang="en-US" dirty="0">
                <a:ea typeface="ＭＳ Ｐゴシック" charset="0"/>
                <a:cs typeface="ＭＳ Ｐゴシック" charset="0"/>
              </a:rPr>
              <a:t> </a:t>
            </a:r>
          </a:p>
          <a:p>
            <a:r>
              <a:rPr lang="en-US" dirty="0">
                <a:ea typeface="ＭＳ Ｐゴシック" charset="0"/>
                <a:cs typeface="ＭＳ Ｐゴシック" charset="0"/>
              </a:rPr>
              <a:t>Scripture: </a:t>
            </a:r>
            <a:r>
              <a:rPr lang="ar-SA" dirty="0">
                <a:ea typeface="ＭＳ Ｐゴシック" charset="0"/>
                <a:cs typeface="ＭＳ Ｐゴシック" charset="0"/>
              </a:rPr>
              <a:t>قضاة</a:t>
            </a:r>
            <a:r>
              <a:rPr lang="en-US" dirty="0">
                <a:ea typeface="ＭＳ Ｐゴシック" charset="0"/>
                <a:cs typeface="ＭＳ Ｐゴシック" charset="0"/>
              </a:rPr>
              <a:t> 17:6; Proverbs 12:15; Proverbs 14:12; Proverbs 16:25</a:t>
            </a:r>
          </a:p>
          <a:p>
            <a:r>
              <a:rPr lang="en-US" dirty="0">
                <a:ea typeface="ＭＳ Ｐゴシック" charset="0"/>
                <a:cs typeface="ＭＳ Ｐゴシック" charset="0"/>
              </a:rPr>
              <a:t>Source: </a:t>
            </a:r>
            <a:r>
              <a:rPr lang="ru-RU" dirty="0">
                <a:ea typeface="ＭＳ Ｐゴシック" charset="0"/>
                <a:cs typeface="ＭＳ Ｐゴシック" charset="0"/>
              </a:rPr>
              <a:t>"</a:t>
            </a:r>
            <a:r>
              <a:rPr lang="en-US" dirty="0">
                <a:ea typeface="ＭＳ Ｐゴシック" charset="0"/>
                <a:cs typeface="ＭＳ Ｐゴシック" charset="0"/>
              </a:rPr>
              <a:t>THE SCIENCE OF WHY NO ONE AGREES ON THE COLOR OF THIS DRESS</a:t>
            </a:r>
            <a:r>
              <a:rPr lang="ru-RU" dirty="0">
                <a:ea typeface="ＭＳ Ｐゴシック" charset="0"/>
                <a:cs typeface="ＭＳ Ｐゴシック" charset="0"/>
              </a:rPr>
              <a:t>"</a:t>
            </a:r>
            <a:r>
              <a:rPr lang="en-US" dirty="0">
                <a:ea typeface="ＭＳ Ｐゴシック" charset="0"/>
                <a:cs typeface="ＭＳ Ｐゴシック" charset="0"/>
              </a:rPr>
              <a:t> by Adam Rogers for Science on </a:t>
            </a:r>
            <a:r>
              <a:rPr lang="en-US" u="sng" dirty="0">
                <a:ea typeface="ＭＳ Ｐゴシック" charset="0"/>
                <a:cs typeface="ＭＳ Ｐゴシック" charset="0"/>
                <a:hlinkClick r:id="rId3"/>
              </a:rPr>
              <a:t>Wired.com</a:t>
            </a:r>
            <a:r>
              <a:rPr lang="en-US" dirty="0">
                <a:ea typeface="ＭＳ Ｐゴシック" charset="0"/>
                <a:cs typeface="ＭＳ Ｐゴシック" charset="0"/>
              </a:rPr>
              <a:t>, 2/26/15 at:</a:t>
            </a:r>
          </a:p>
          <a:p>
            <a:r>
              <a:rPr lang="en-US" u="sng" dirty="0">
                <a:ea typeface="ＭＳ Ｐゴシック" charset="0"/>
                <a:cs typeface="ＭＳ Ｐゴシック" charset="0"/>
                <a:hlinkClick r:id="rId4"/>
              </a:rPr>
              <a:t>http://www.wired.com/2015/02/science-one-agrees-color-dress/</a:t>
            </a:r>
            <a:endParaRPr lang="en-US" dirty="0">
              <a:ea typeface="ＭＳ Ｐゴシック" charset="0"/>
              <a:cs typeface="ＭＳ Ｐゴシック" charset="0"/>
            </a:endParaRPr>
          </a:p>
          <a:p>
            <a:r>
              <a:rPr lang="en-US" dirty="0">
                <a:ea typeface="ＭＳ Ｐゴシック" charset="0"/>
                <a:cs typeface="ＭＳ Ｐゴシック" charset="0"/>
              </a:rPr>
              <a:t> </a:t>
            </a:r>
          </a:p>
          <a:p>
            <a:r>
              <a:rPr lang="en-US" dirty="0">
                <a:ea typeface="ＭＳ Ｐゴシック" charset="0"/>
                <a:cs typeface="ＭＳ Ｐゴシック" charset="0"/>
              </a:rPr>
              <a:t>Contributor: </a:t>
            </a:r>
            <a:r>
              <a:rPr lang="en-US" u="sng" dirty="0">
                <a:ea typeface="ＭＳ Ｐゴシック" charset="0"/>
                <a:cs typeface="ＭＳ Ｐゴシック" charset="0"/>
                <a:hlinkClick r:id="rId5"/>
              </a:rPr>
              <a:t>Illustration Exchange</a:t>
            </a:r>
            <a:endParaRPr lang="en-US" dirty="0">
              <a:ea typeface="ＭＳ Ｐゴシック" charset="0"/>
              <a:cs typeface="ＭＳ Ｐゴシック" charset="0"/>
            </a:endParaRPr>
          </a:p>
          <a:p>
            <a:r>
              <a:rPr lang="en-US" u="sng" dirty="0">
                <a:ea typeface="ＭＳ Ｐゴシック" charset="0"/>
                <a:cs typeface="ＭＳ Ｐゴシック" charset="0"/>
                <a:hlinkClick r:id="rId6"/>
              </a:rPr>
              <a:t>Visit the source</a:t>
            </a:r>
            <a:endParaRPr lang="en-US" dirty="0">
              <a:ea typeface="ＭＳ Ｐゴシック" charset="0"/>
              <a:cs typeface="ＭＳ Ｐゴシック" charset="0"/>
            </a:endParaRPr>
          </a:p>
          <a:p>
            <a:r>
              <a:rPr lang="en-US" dirty="0">
                <a:ea typeface="ＭＳ Ｐゴシック" charset="0"/>
                <a:cs typeface="ＭＳ Ｐゴシック" charset="0"/>
              </a:rPr>
              <a:t> </a:t>
            </a:r>
          </a:p>
          <a:p>
            <a:r>
              <a:rPr lang="en-US" dirty="0">
                <a:ea typeface="ＭＳ Ｐゴシック" charset="0"/>
                <a:cs typeface="ＭＳ Ｐゴシック" charset="0"/>
              </a:rPr>
              <a:t> </a:t>
            </a:r>
          </a:p>
          <a:p>
            <a:r>
              <a:rPr lang="en-US" dirty="0">
                <a:ea typeface="ＭＳ Ｐゴシック" charset="0"/>
                <a:cs typeface="ＭＳ Ｐゴシック" charset="0"/>
              </a:rPr>
              <a:t>There</a:t>
            </a:r>
            <a:r>
              <a:rPr lang="uk-UA" dirty="0">
                <a:ea typeface="ＭＳ Ｐゴシック" charset="0"/>
                <a:cs typeface="ＭＳ Ｐゴシック" charset="0"/>
              </a:rPr>
              <a:t>'</a:t>
            </a:r>
            <a:r>
              <a:rPr lang="en-US" dirty="0">
                <a:ea typeface="ＭＳ Ｐゴシック" charset="0"/>
                <a:cs typeface="ＭＳ Ｐゴシック" charset="0"/>
              </a:rPr>
              <a:t>s no doubt you saw it AND that you had an opinion on it—the viral pic of a wedding dress—is it white and gold or blue and black? That question taunted the internet and social media for days.</a:t>
            </a:r>
          </a:p>
          <a:p>
            <a:r>
              <a:rPr lang="en-US" dirty="0">
                <a:ea typeface="ＭＳ Ｐゴシック" charset="0"/>
                <a:cs typeface="ＭＳ Ｐゴシック" charset="0"/>
              </a:rPr>
              <a:t>It all began when a mother-of-the-bride sent a pic to the bride and groom of the dress she planned to wear to her daughter</a:t>
            </a:r>
            <a:r>
              <a:rPr lang="uk-UA" dirty="0">
                <a:ea typeface="ＭＳ Ｐゴシック" charset="0"/>
                <a:cs typeface="ＭＳ Ｐゴシック" charset="0"/>
              </a:rPr>
              <a:t>'</a:t>
            </a:r>
            <a:r>
              <a:rPr lang="en-US" dirty="0">
                <a:ea typeface="ＭＳ Ｐゴシック" charset="0"/>
                <a:cs typeface="ＭＳ Ｐゴシック" charset="0"/>
              </a:rPr>
              <a:t>s wedding. They were confounded. The bride saw the dress as white and gold; the groom saw it as blue and black. Before the feud could threaten their upcoming nuptials, they posted the pic to Facebook and solicited the opinions of their friends to end the debate.</a:t>
            </a:r>
          </a:p>
          <a:p>
            <a:r>
              <a:rPr lang="en-US" dirty="0">
                <a:ea typeface="ＭＳ Ｐゴシック" charset="0"/>
                <a:cs typeface="ＭＳ Ｐゴシック" charset="0"/>
              </a:rPr>
              <a:t>Alas, it only ignited even greater debate. Within hours, the pic had gone viral and, it seemed, the entire world was debating the issue. People standing in the same room, at the same time, saw the dress as different colors. What</a:t>
            </a:r>
            <a:r>
              <a:rPr lang="uk-UA" dirty="0">
                <a:ea typeface="ＭＳ Ｐゴシック" charset="0"/>
                <a:cs typeface="ＭＳ Ｐゴシック" charset="0"/>
              </a:rPr>
              <a:t>'</a:t>
            </a:r>
            <a:r>
              <a:rPr lang="en-US" dirty="0">
                <a:ea typeface="ＭＳ Ｐゴシック" charset="0"/>
                <a:cs typeface="ＭＳ Ｐゴシック" charset="0"/>
              </a:rPr>
              <a:t>s more, some saw the dress as white and gold one minute, then as blue and black the next.</a:t>
            </a:r>
          </a:p>
          <a:p>
            <a:r>
              <a:rPr lang="en-US" dirty="0">
                <a:ea typeface="ＭＳ Ｐゴシック" charset="0"/>
                <a:cs typeface="ＭＳ Ｐゴシック" charset="0"/>
              </a:rPr>
              <a:t> </a:t>
            </a:r>
          </a:p>
          <a:p>
            <a:r>
              <a:rPr lang="en-US" dirty="0">
                <a:ea typeface="ＭＳ Ｐゴシック" charset="0"/>
                <a:cs typeface="ＭＳ Ｐゴシック" charset="0"/>
              </a:rPr>
              <a:t>Color perception experts soon began weighing in on the phenomenon.</a:t>
            </a:r>
          </a:p>
          <a:p>
            <a:r>
              <a:rPr lang="en-US" dirty="0">
                <a:ea typeface="ＭＳ Ｐゴシック" charset="0"/>
                <a:cs typeface="ＭＳ Ｐゴシック" charset="0"/>
              </a:rPr>
              <a:t>Adam Rogers, writing for SCIENCE on </a:t>
            </a:r>
            <a:r>
              <a:rPr lang="en-US" u="sng" dirty="0">
                <a:ea typeface="ＭＳ Ｐゴシック" charset="0"/>
                <a:cs typeface="ＭＳ Ｐゴシック" charset="0"/>
                <a:hlinkClick r:id="rId3"/>
              </a:rPr>
              <a:t>Wired.com</a:t>
            </a:r>
            <a:r>
              <a:rPr lang="en-US" dirty="0">
                <a:ea typeface="ＭＳ Ｐゴシック" charset="0"/>
                <a:cs typeface="ＭＳ Ｐゴシック" charset="0"/>
              </a:rPr>
              <a:t>, explains it this way:</a:t>
            </a:r>
          </a:p>
          <a:p>
            <a:r>
              <a:rPr lang="en-US" dirty="0">
                <a:ea typeface="ＭＳ Ｐゴシック" charset="0"/>
                <a:cs typeface="ＭＳ Ｐゴシック" charset="0"/>
              </a:rPr>
              <a:t>Light enters the eye through the lens—different wavelengths corresponding to different colors. The light hits the retina in the back of the eye where pigments fire up neural connections to the visual cortex, the part of the brain that processes those signals into an image. Critically, though, that first burst of light is made of whatever wavelengths are illuminating the world, reflecting off whatever you</a:t>
            </a:r>
            <a:r>
              <a:rPr lang="uk-UA" dirty="0">
                <a:ea typeface="ＭＳ Ｐゴシック" charset="0"/>
                <a:cs typeface="ＭＳ Ｐゴシック" charset="0"/>
              </a:rPr>
              <a:t>'</a:t>
            </a:r>
            <a:r>
              <a:rPr lang="en-US" dirty="0">
                <a:ea typeface="ＭＳ Ｐゴシック" charset="0"/>
                <a:cs typeface="ＭＳ Ｐゴシック" charset="0"/>
              </a:rPr>
              <a:t>re looking at. Without you having to worry about it, your brain figures out what color light is bouncing off the thing your eyes are looking at, and essentially subtracts that color from the </a:t>
            </a:r>
            <a:r>
              <a:rPr lang="ru-RU" dirty="0">
                <a:ea typeface="ＭＳ Ｐゴシック" charset="0"/>
                <a:cs typeface="ＭＳ Ｐゴシック" charset="0"/>
              </a:rPr>
              <a:t>"</a:t>
            </a:r>
            <a:r>
              <a:rPr lang="en-US" dirty="0">
                <a:ea typeface="ＭＳ Ｐゴシック" charset="0"/>
                <a:cs typeface="ＭＳ Ｐゴシック" charset="0"/>
              </a:rPr>
              <a:t>real</a:t>
            </a:r>
            <a:r>
              <a:rPr lang="ru-RU" dirty="0">
                <a:ea typeface="ＭＳ Ｐゴシック" charset="0"/>
                <a:cs typeface="ＭＳ Ｐゴシック" charset="0"/>
              </a:rPr>
              <a:t>"</a:t>
            </a:r>
            <a:r>
              <a:rPr lang="en-US" dirty="0">
                <a:ea typeface="ＭＳ Ｐゴシック" charset="0"/>
                <a:cs typeface="ＭＳ Ｐゴシック" charset="0"/>
              </a:rPr>
              <a:t> color of the object. </a:t>
            </a:r>
            <a:r>
              <a:rPr lang="ru-RU" dirty="0">
                <a:ea typeface="ＭＳ Ｐゴシック" charset="0"/>
                <a:cs typeface="ＭＳ Ｐゴシック" charset="0"/>
              </a:rPr>
              <a:t>"</a:t>
            </a:r>
            <a:r>
              <a:rPr lang="en-US" dirty="0">
                <a:ea typeface="ＭＳ Ｐゴシック" charset="0"/>
                <a:cs typeface="ＭＳ Ｐゴシック" charset="0"/>
              </a:rPr>
              <a:t>Our visual system is supposed to throw away information about the illuminant and extract information about the actual reflectance,</a:t>
            </a:r>
            <a:r>
              <a:rPr lang="ru-RU" dirty="0">
                <a:ea typeface="ＭＳ Ｐゴシック" charset="0"/>
                <a:cs typeface="ＭＳ Ｐゴシック" charset="0"/>
              </a:rPr>
              <a:t>"</a:t>
            </a:r>
            <a:r>
              <a:rPr lang="en-US" dirty="0">
                <a:ea typeface="ＭＳ Ｐゴシック" charset="0"/>
                <a:cs typeface="ＭＳ Ｐゴシック" charset="0"/>
              </a:rPr>
              <a:t> says Jay </a:t>
            </a:r>
            <a:r>
              <a:rPr lang="en-US" dirty="0" err="1">
                <a:ea typeface="ＭＳ Ｐゴシック" charset="0"/>
                <a:cs typeface="ＭＳ Ｐゴシック" charset="0"/>
              </a:rPr>
              <a:t>Neitz</a:t>
            </a:r>
            <a:r>
              <a:rPr lang="en-US" dirty="0">
                <a:ea typeface="ＭＳ Ｐゴシック" charset="0"/>
                <a:cs typeface="ＭＳ Ｐゴシック" charset="0"/>
              </a:rPr>
              <a:t>, a neuroscientist at the University of Washington. </a:t>
            </a:r>
            <a:r>
              <a:rPr lang="ru-RU" dirty="0">
                <a:ea typeface="ＭＳ Ｐゴシック" charset="0"/>
                <a:cs typeface="ＭＳ Ｐゴシック" charset="0"/>
              </a:rPr>
              <a:t>"</a:t>
            </a:r>
            <a:r>
              <a:rPr lang="en-US" dirty="0">
                <a:ea typeface="ＭＳ Ｐゴシック" charset="0"/>
                <a:cs typeface="ＭＳ Ｐゴシック" charset="0"/>
              </a:rPr>
              <a:t>But I</a:t>
            </a:r>
            <a:r>
              <a:rPr lang="uk-UA" dirty="0">
                <a:ea typeface="ＭＳ Ｐゴシック" charset="0"/>
                <a:cs typeface="ＭＳ Ｐゴシック" charset="0"/>
              </a:rPr>
              <a:t>'</a:t>
            </a:r>
            <a:r>
              <a:rPr lang="en-US" dirty="0">
                <a:ea typeface="ＭＳ Ｐゴシック" charset="0"/>
                <a:cs typeface="ＭＳ Ｐゴシック" charset="0"/>
              </a:rPr>
              <a:t>ve studied individual differences in color vision for 30 years, and this is one of the biggest individual differences I</a:t>
            </a:r>
            <a:r>
              <a:rPr lang="uk-UA" dirty="0">
                <a:ea typeface="ＭＳ Ｐゴシック" charset="0"/>
                <a:cs typeface="ＭＳ Ｐゴシック" charset="0"/>
              </a:rPr>
              <a:t>'</a:t>
            </a:r>
            <a:r>
              <a:rPr lang="en-US" dirty="0">
                <a:ea typeface="ＭＳ Ｐゴシック" charset="0"/>
                <a:cs typeface="ＭＳ Ｐゴシック" charset="0"/>
              </a:rPr>
              <a:t>ve ever seen.</a:t>
            </a:r>
            <a:r>
              <a:rPr lang="ru-RU" dirty="0">
                <a:ea typeface="ＭＳ Ｐゴシック" charset="0"/>
                <a:cs typeface="ＭＳ Ｐゴシック" charset="0"/>
              </a:rPr>
              <a:t>"</a:t>
            </a:r>
            <a:r>
              <a:rPr lang="en-US" dirty="0">
                <a:ea typeface="ＭＳ Ｐゴシック" charset="0"/>
                <a:cs typeface="ＭＳ Ｐゴシック" charset="0"/>
              </a:rPr>
              <a:t> (</a:t>
            </a:r>
            <a:r>
              <a:rPr lang="en-US" dirty="0" err="1">
                <a:ea typeface="ＭＳ Ｐゴシック" charset="0"/>
                <a:cs typeface="ＭＳ Ｐゴシック" charset="0"/>
              </a:rPr>
              <a:t>Neitz</a:t>
            </a:r>
            <a:r>
              <a:rPr lang="en-US" dirty="0">
                <a:ea typeface="ＭＳ Ｐゴシック" charset="0"/>
                <a:cs typeface="ＭＳ Ｐゴシック" charset="0"/>
              </a:rPr>
              <a:t> sees white-and-gold.)</a:t>
            </a:r>
          </a:p>
          <a:p>
            <a:r>
              <a:rPr lang="en-US" dirty="0">
                <a:ea typeface="ＭＳ Ｐゴシック" charset="0"/>
                <a:cs typeface="ＭＳ Ｐゴシック" charset="0"/>
              </a:rPr>
              <a:t>In other words, our brains recognize that the shading of the light that is illuminating an object can alter the </a:t>
            </a:r>
            <a:r>
              <a:rPr lang="ru-RU" dirty="0">
                <a:ea typeface="ＭＳ Ｐゴシック" charset="0"/>
                <a:cs typeface="ＭＳ Ｐゴシック" charset="0"/>
              </a:rPr>
              <a:t>"</a:t>
            </a:r>
            <a:r>
              <a:rPr lang="en-US" dirty="0">
                <a:ea typeface="ＭＳ Ｐゴシック" charset="0"/>
                <a:cs typeface="ＭＳ Ｐゴシック" charset="0"/>
              </a:rPr>
              <a:t>real</a:t>
            </a:r>
            <a:r>
              <a:rPr lang="ru-RU" dirty="0">
                <a:ea typeface="ＭＳ Ｐゴシック" charset="0"/>
                <a:cs typeface="ＭＳ Ｐゴシック" charset="0"/>
              </a:rPr>
              <a:t>"</a:t>
            </a:r>
            <a:r>
              <a:rPr lang="en-US" dirty="0">
                <a:ea typeface="ＭＳ Ｐゴシック" charset="0"/>
                <a:cs typeface="ＭＳ Ｐゴシック" charset="0"/>
              </a:rPr>
              <a:t> appearance of that object, so our brains have been programmed to filter out the illumination and focus primarily on the light waves reflecting off the object itself. As keen a computer as our brain is, it is not always able to make that distinction.</a:t>
            </a:r>
          </a:p>
          <a:p>
            <a:r>
              <a:rPr lang="en-US" dirty="0">
                <a:ea typeface="ＭＳ Ｐゴシック" charset="0"/>
                <a:cs typeface="ＭＳ Ｐゴシック" charset="0"/>
              </a:rPr>
              <a:t>Scientists and graphic designers have both since taken long looks at the dress, both in photos and in real life. Their conclusion? The dress is indeed blue and black, not white and gold. While the context of the illuminating light (at the time the photo was taken) created a nearly perfectly ambiguous image, diagnostics of the RGB values (the color saturations of the dress itself) were able to conclusively determine its true color.</a:t>
            </a:r>
          </a:p>
          <a:p>
            <a:r>
              <a:rPr lang="en-US" dirty="0">
                <a:ea typeface="ＭＳ Ｐゴシック" charset="0"/>
                <a:cs typeface="ＭＳ Ｐゴシック" charset="0"/>
              </a:rPr>
              <a:t> </a:t>
            </a:r>
          </a:p>
          <a:p>
            <a:r>
              <a:rPr lang="en-US" dirty="0">
                <a:ea typeface="ＭＳ Ｐゴシック" charset="0"/>
                <a:cs typeface="ＭＳ Ｐゴシック" charset="0"/>
              </a:rPr>
              <a:t>Application:</a:t>
            </a:r>
          </a:p>
          <a:p>
            <a:r>
              <a:rPr lang="en-US" dirty="0">
                <a:ea typeface="ＭＳ Ｐゴシック" charset="0"/>
                <a:cs typeface="ＭＳ Ｐゴシック" charset="0"/>
              </a:rPr>
              <a:t>So, the confusion over the color of the mother-of-the-bride dress is the result of </a:t>
            </a:r>
            <a:r>
              <a:rPr lang="ru-RU" dirty="0">
                <a:ea typeface="ＭＳ Ｐゴシック" charset="0"/>
                <a:cs typeface="ＭＳ Ｐゴシック" charset="0"/>
              </a:rPr>
              <a:t>"</a:t>
            </a:r>
            <a:r>
              <a:rPr lang="en-US" dirty="0">
                <a:ea typeface="ＭＳ Ｐゴシック" charset="0"/>
                <a:cs typeface="ＭＳ Ｐゴシック" charset="0"/>
              </a:rPr>
              <a:t>a nearly perfectly ambiguous image.</a:t>
            </a:r>
            <a:r>
              <a:rPr lang="ru-RU" dirty="0">
                <a:ea typeface="ＭＳ Ｐゴシック" charset="0"/>
                <a:cs typeface="ＭＳ Ｐゴシック" charset="0"/>
              </a:rPr>
              <a:t>"</a:t>
            </a:r>
            <a:endParaRPr lang="en-US" dirty="0">
              <a:ea typeface="ＭＳ Ｐゴシック" charset="0"/>
              <a:cs typeface="ＭＳ Ｐゴシック" charset="0"/>
            </a:endParaRPr>
          </a:p>
          <a:p>
            <a:r>
              <a:rPr lang="en-US" dirty="0">
                <a:ea typeface="ＭＳ Ｐゴシック" charset="0"/>
                <a:cs typeface="ＭＳ Ｐゴシック" charset="0"/>
              </a:rPr>
              <a:t>Perfect ambiguity--sounds like the moral state of the world we live in today! What is white or black--blue or gold? Right and wrong have become confused by the spiritual context of our age.</a:t>
            </a:r>
          </a:p>
          <a:p>
            <a:r>
              <a:rPr lang="en-US" dirty="0">
                <a:ea typeface="ＭＳ Ｐゴシック" charset="0"/>
                <a:cs typeface="ＭＳ Ｐゴシック" charset="0"/>
              </a:rPr>
              <a:t>Just as the light that illuminates an object can alter the appearance of that object, so the opinions and influences of the world can alter our perceptions and cloud our discernment. Yet even as there is a right answer to the true colors of a dress, there is a right answer to the question of what is morally right or wrong.</a:t>
            </a:r>
          </a:p>
          <a:p>
            <a:r>
              <a:rPr lang="en-US" dirty="0">
                <a:ea typeface="ＭＳ Ｐゴシック" charset="0"/>
                <a:cs typeface="ＭＳ Ｐゴシック" charset="0"/>
              </a:rPr>
              <a:t>So often, finding the truth is simply a matter of filtering out the extraneous, competing waves of worldly opinion that would blind us to the genuine reflection of God</a:t>
            </a:r>
            <a:r>
              <a:rPr lang="uk-UA" dirty="0">
                <a:ea typeface="ＭＳ Ｐゴシック" charset="0"/>
                <a:cs typeface="ＭＳ Ｐゴシック" charset="0"/>
              </a:rPr>
              <a:t>'</a:t>
            </a:r>
            <a:r>
              <a:rPr lang="en-US" dirty="0">
                <a:ea typeface="ＭＳ Ｐゴシック" charset="0"/>
                <a:cs typeface="ＭＳ Ｐゴシック" charset="0"/>
              </a:rPr>
              <a:t>s truth.</a:t>
            </a:r>
          </a:p>
          <a:p>
            <a:r>
              <a:rPr lang="ru-RU" dirty="0">
                <a:ea typeface="ＭＳ Ｐゴシック" charset="0"/>
                <a:cs typeface="ＭＳ Ｐゴシック" charset="0"/>
              </a:rPr>
              <a:t>"</a:t>
            </a:r>
            <a:r>
              <a:rPr lang="en-US" dirty="0">
                <a:ea typeface="ＭＳ Ｐゴシック" charset="0"/>
                <a:cs typeface="ＭＳ Ｐゴシック" charset="0"/>
              </a:rPr>
              <a:t>All the people did whatever seemed right in their own eyes</a:t>
            </a:r>
            <a:r>
              <a:rPr lang="ru-RU" dirty="0">
                <a:ea typeface="ＭＳ Ｐゴシック" charset="0"/>
                <a:cs typeface="ＭＳ Ｐゴシック" charset="0"/>
              </a:rPr>
              <a:t>"</a:t>
            </a:r>
            <a:r>
              <a:rPr lang="en-US" dirty="0">
                <a:ea typeface="ＭＳ Ｐゴシック" charset="0"/>
                <a:cs typeface="ＭＳ Ｐゴシック" charset="0"/>
              </a:rPr>
              <a:t> (</a:t>
            </a:r>
            <a:r>
              <a:rPr lang="ar-SA" dirty="0">
                <a:ea typeface="ＭＳ Ｐゴシック" charset="0"/>
                <a:cs typeface="ＭＳ Ｐゴシック" charset="0"/>
              </a:rPr>
              <a:t>قضاة</a:t>
            </a:r>
            <a:r>
              <a:rPr lang="en-US" dirty="0">
                <a:ea typeface="ＭＳ Ｐゴシック" charset="0"/>
                <a:cs typeface="ＭＳ Ｐゴシック" charset="0"/>
              </a:rPr>
              <a:t> 17:6, NLT).</a:t>
            </a:r>
          </a:p>
          <a:p>
            <a:r>
              <a:rPr lang="ru-RU" dirty="0">
                <a:ea typeface="ＭＳ Ｐゴシック" charset="0"/>
                <a:cs typeface="ＭＳ Ｐゴシック" charset="0"/>
              </a:rPr>
              <a:t>"</a:t>
            </a:r>
            <a:r>
              <a:rPr lang="en-US" dirty="0">
                <a:ea typeface="ＭＳ Ｐゴシック" charset="0"/>
                <a:cs typeface="ＭＳ Ｐゴシック" charset="0"/>
              </a:rPr>
              <a:t>The way of a fool is right in his own eyes, but a wise man is he who listens to counsel</a:t>
            </a:r>
            <a:r>
              <a:rPr lang="ru-RU" dirty="0">
                <a:ea typeface="ＭＳ Ｐゴシック" charset="0"/>
                <a:cs typeface="ＭＳ Ｐゴシック" charset="0"/>
              </a:rPr>
              <a:t>"</a:t>
            </a:r>
            <a:r>
              <a:rPr lang="en-US" dirty="0">
                <a:ea typeface="ＭＳ Ｐゴシック" charset="0"/>
                <a:cs typeface="ＭＳ Ｐゴシック" charset="0"/>
              </a:rPr>
              <a:t> (Proverbs 12:15, NASB).</a:t>
            </a:r>
          </a:p>
          <a:p>
            <a:r>
              <a:rPr lang="ru-RU" dirty="0">
                <a:ea typeface="ＭＳ Ｐゴシック" charset="0"/>
                <a:cs typeface="ＭＳ Ｐゴシック" charset="0"/>
              </a:rPr>
              <a:t>"</a:t>
            </a:r>
            <a:r>
              <a:rPr lang="en-US" dirty="0">
                <a:ea typeface="ＭＳ Ｐゴシック" charset="0"/>
                <a:cs typeface="ＭＳ Ｐゴシック" charset="0"/>
              </a:rPr>
              <a:t>There is a way which seems right to a man, but its end is the way of death,</a:t>
            </a:r>
            <a:r>
              <a:rPr lang="ru-RU" dirty="0">
                <a:ea typeface="ＭＳ Ｐゴシック" charset="0"/>
                <a:cs typeface="ＭＳ Ｐゴシック" charset="0"/>
              </a:rPr>
              <a:t>"</a:t>
            </a:r>
            <a:r>
              <a:rPr lang="en-US" dirty="0">
                <a:ea typeface="ＭＳ Ｐゴシック" charset="0"/>
                <a:cs typeface="ＭＳ Ｐゴシック" charset="0"/>
              </a:rPr>
              <a:t> (Proverbs 14:12, NASB; cf. Proverbs 16:25 et al).</a:t>
            </a:r>
          </a:p>
          <a:p>
            <a:endParaRPr lang="en-US" dirty="0">
              <a:ea typeface="ＭＳ Ｐゴシック" charset="0"/>
              <a:cs typeface="ＭＳ Ｐゴシック" charset="0"/>
            </a:endParaRPr>
          </a:p>
          <a:p>
            <a:r>
              <a:rPr lang="en-US" dirty="0">
                <a:ea typeface="ＭＳ Ｐゴシック" charset="0"/>
                <a:cs typeface="ＭＳ Ｐゴシック" charset="0"/>
              </a:rPr>
              <a:t>____________</a:t>
            </a:r>
          </a:p>
          <a:p>
            <a:endParaRPr lang="en-US" dirty="0">
              <a:ea typeface="ＭＳ Ｐゴシック" charset="0"/>
              <a:cs typeface="ＭＳ Ｐゴシック" charset="0"/>
            </a:endParaRPr>
          </a:p>
          <a:p>
            <a:r>
              <a:rPr lang="ru-RU" dirty="0">
                <a:ea typeface="ＭＳ Ｐゴシック" charset="0"/>
                <a:cs typeface="ＭＳ Ｐゴシック" charset="0"/>
              </a:rPr>
              <a:t>"</a:t>
            </a:r>
            <a:r>
              <a:rPr lang="en-US" dirty="0">
                <a:ea typeface="ＭＳ Ｐゴシック" charset="0"/>
                <a:cs typeface="ＭＳ Ｐゴシック" charset="0"/>
              </a:rPr>
              <a:t>The original image is in the middle. At left, white-balanced as if the dress is white-gold. At right, white-balanced to blue-black.</a:t>
            </a:r>
            <a:r>
              <a:rPr lang="ru-RU" dirty="0">
                <a:ea typeface="ＭＳ Ｐゴシック" charset="0"/>
                <a:cs typeface="ＭＳ Ｐゴシック" charset="0"/>
              </a:rPr>
              <a:t>"</a:t>
            </a:r>
            <a:endParaRPr lang="en-US" dirty="0">
              <a:ea typeface="ＭＳ Ｐゴシック" charset="0"/>
              <a:cs typeface="ＭＳ Ｐゴシック" charset="0"/>
            </a:endParaRPr>
          </a:p>
          <a:p>
            <a:r>
              <a:rPr lang="en-US" dirty="0">
                <a:ea typeface="ＭＳ Ｐゴシック" charset="0"/>
                <a:cs typeface="ＭＳ Ｐゴシック" charset="0"/>
              </a:rPr>
              <a:t>http://</a:t>
            </a:r>
            <a:r>
              <a:rPr lang="en-US" dirty="0" err="1">
                <a:ea typeface="ＭＳ Ｐゴシック" charset="0"/>
                <a:cs typeface="ＭＳ Ｐゴシック" charset="0"/>
              </a:rPr>
              <a:t>www.wired.com</a:t>
            </a:r>
            <a:r>
              <a:rPr lang="en-US" dirty="0">
                <a:ea typeface="ＭＳ Ｐゴシック" charset="0"/>
                <a:cs typeface="ＭＳ Ｐゴシック" charset="0"/>
              </a:rPr>
              <a:t>/2015/02/science-one-agrees-color-dress/</a:t>
            </a:r>
          </a:p>
          <a:p>
            <a:endParaRPr lang="en-US" dirty="0">
              <a:ea typeface="ＭＳ Ｐゴシック" charset="0"/>
              <a:cs typeface="ＭＳ Ｐゴシック" charset="0"/>
            </a:endParaRPr>
          </a:p>
          <a:p>
            <a:pPr eaLnBrk="1" hangingPunct="1"/>
            <a:endParaRPr lang="en-US" dirty="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A full 64 years later, he was still ministering in Singapore until the Lord called him home on 13 October 2017.</a:t>
            </a:r>
            <a:r>
              <a:rPr lang="en-SG" dirty="0">
                <a:effectLst/>
                <a:cs typeface="Arial" panose="020B0604020202020204" pitchFamily="34" charset="0"/>
              </a:rPr>
              <a:t> </a:t>
            </a:r>
          </a:p>
          <a:p>
            <a:r>
              <a:rPr lang="en-US" sz="1200" kern="1200" dirty="0">
                <a:solidFill>
                  <a:schemeClr val="tx1"/>
                </a:solidFill>
                <a:effectLst/>
                <a:ea typeface="ＭＳ Ｐゴシック" pitchFamily="-112" charset="-128"/>
                <a:cs typeface="Arial" panose="020B0604020202020204" pitchFamily="34" charset="0"/>
              </a:rPr>
              <a:t>Dr. P, as he was affectionately known, established the School of Theology (English) at Singapore Bible College in 1958—the year I was born!</a:t>
            </a:r>
            <a:r>
              <a:rPr lang="en-SG" dirty="0">
                <a:effectLst/>
                <a:cs typeface="Arial" panose="020B0604020202020204" pitchFamily="34" charset="0"/>
              </a:rPr>
              <a:t> </a:t>
            </a:r>
            <a:endParaRPr lang="en-US" dirty="0">
              <a:cs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Our world tempts us to trust anything or anyone but God. Yet God provides rare examples of those who are steadfast in their faith. Dr. E. N. Poulson was such an example.</a:t>
            </a:r>
            <a:r>
              <a:rPr lang="en-SG" dirty="0">
                <a:effectLst/>
                <a:cs typeface="Arial" panose="020B0604020202020204" pitchFamily="34" charset="0"/>
              </a:rPr>
              <a:t> </a:t>
            </a:r>
          </a:p>
          <a:p>
            <a:r>
              <a:rPr lang="en-US" sz="1200" kern="1200" dirty="0">
                <a:solidFill>
                  <a:schemeClr val="tx1"/>
                </a:solidFill>
                <a:effectLst/>
                <a:ea typeface="ＭＳ Ｐゴシック" pitchFamily="-112" charset="-128"/>
                <a:cs typeface="Arial" panose="020B0604020202020204" pitchFamily="34" charset="0"/>
              </a:rPr>
              <a:t>He arrived in Singapore from the USA on 17 March 1953 as a missionary to Indonesia. The plan was to apply for his visa from Singapore, then invest his life in Indonesia. </a:t>
            </a:r>
            <a:endParaRPr lang="en-US" dirty="0">
              <a:cs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Arial" panose="020B0604020202020204" pitchFamily="34" charset="0"/>
            </a:endParaRP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He actually served for 5 years at SBC before that, ironically, teaching the Chinese how to speak Indonesian. Such is the way God works. He brought an Ang Mo to Singapore to teach them the indigenous language of the island!</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Dr. P served at SBC until 1988—a full 36 years. I often told him that one of my life goals was to beat his 36 years of service to the college. That will happen if I am able to continue until I am age 70.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He never intended to retire, so he never did. He taught a Tuesday night Bible Study to SS teachers at Grace Baptist all the way until three days before his home going.</a:t>
            </a:r>
            <a:r>
              <a:rPr lang="en-SG" dirty="0">
                <a:effectLst/>
                <a:cs typeface="Arial" panose="020B0604020202020204" pitchFamily="34" charset="0"/>
              </a:rPr>
              <a:t> </a:t>
            </a:r>
            <a:endParaRPr lang="en-US" dirty="0">
              <a:cs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Dr. P mentored me as my pastor at GBC for our first ten years in Singapore, but stayed in touch the 17 years since then. He was a model to me of one whose goal was to “be steadfast” in putting his trust in the Lord. </a:t>
            </a:r>
            <a:endParaRPr lang="en-US" dirty="0">
              <a:cs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Arial" panose="020B0604020202020204" pitchFamily="34" charset="0"/>
            </a:endParaRP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How much money do you need to feel secure? One SBC student about 20 years ago said she was called to mission but needed to build up her bank account first. My colleague asked her how much she felt she needed in the bank before she left. With a straight face she noted, “Just 1$ million.”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Does your self worth come from your occupation, social standing, or national identity?</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Do you place faith in scientists, philosophers, media personalities, or wealthy people—or in God?</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Who is the real king or boss in your life that is worth your trust? I suggest that you be steadfast to trust God above all else.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Being “steadfast” means to be immovable from your place.</a:t>
            </a:r>
            <a:endParaRPr lang="en-US" dirty="0">
              <a:cs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What is so bad about having relative standards?</a:t>
            </a:r>
            <a:r>
              <a:rPr lang="en-SG" dirty="0">
                <a:effectLst/>
                <a:cs typeface="Arial" panose="020B0604020202020204" pitchFamily="34" charset="0"/>
              </a:rPr>
              <a:t> </a:t>
            </a:r>
            <a:endParaRPr lang="en-US" dirty="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7CF9248-5D0F-B247-BAF7-2A4B2ACEEFA7}" type="slidenum">
              <a:rPr lang="en-US" sz="1200">
                <a:solidFill>
                  <a:prstClr val="black"/>
                </a:solidFill>
                <a:latin typeface="Arial" panose="020B0604020202020204" pitchFamily="34" charset="0"/>
              </a:rPr>
              <a:pPr eaLnBrk="1" hangingPunct="1"/>
              <a:t>38</a:t>
            </a:fld>
            <a:endParaRPr lang="en-US" sz="1200" dirty="0">
              <a:solidFill>
                <a:prstClr val="black"/>
              </a:solidFill>
              <a:latin typeface="Arial" panose="020B0604020202020204" pitchFamily="34" charset="0"/>
            </a:endParaRPr>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Arial" panose="020B0604020202020204" pitchFamily="34" charset="0"/>
            </a:endParaRPr>
          </a:p>
          <a:p>
            <a:pPr eaLnBrk="1" hangingPunct="1"/>
            <a:r>
              <a:rPr lang="en-US" sz="1200" kern="1200" dirty="0">
                <a:solidFill>
                  <a:schemeClr val="tx1"/>
                </a:solidFill>
                <a:effectLst/>
                <a:ea typeface="ＭＳ Ｐゴシック" pitchFamily="-112" charset="-128"/>
                <a:cs typeface="Arial" panose="020B0604020202020204" pitchFamily="34" charset="0"/>
              </a:rPr>
              <a:t>The Israelites struggled to be steadfast, and today we will see why they trusted idols instead of trusting God.</a:t>
            </a:r>
            <a:r>
              <a:rPr lang="en-SG" dirty="0">
                <a:effectLst/>
                <a:cs typeface="Arial" panose="020B0604020202020204" pitchFamily="34" charset="0"/>
              </a:rPr>
              <a:t> </a:t>
            </a:r>
          </a:p>
          <a:p>
            <a:pPr eaLnBrk="1" hangingPunct="1"/>
            <a:r>
              <a:rPr lang="en-US" sz="1200" kern="1200" dirty="0">
                <a:solidFill>
                  <a:schemeClr val="tx1"/>
                </a:solidFill>
                <a:effectLst/>
                <a:ea typeface="ＭＳ Ｐゴシック" pitchFamily="-112" charset="-128"/>
                <a:cs typeface="Arial" panose="020B0604020202020204" pitchFamily="34" charset="0"/>
              </a:rPr>
              <a:t>Israel had completed the conquest and settled the majority of Canaan, and then Joshua died (book of Joshua).</a:t>
            </a:r>
            <a:r>
              <a:rPr lang="en-SG" dirty="0">
                <a:effectLst/>
                <a:cs typeface="Arial" panose="020B0604020202020204" pitchFamily="34" charset="0"/>
              </a:rPr>
              <a:t> </a:t>
            </a:r>
            <a:endParaRPr lang="en-US" dirty="0">
              <a:ea typeface="ＭＳ Ｐゴシック" charset="0"/>
              <a:cs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D64C217-A6A0-AB46-842A-728E711E4F23}"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ea typeface="ＭＳ Ｐゴシック" charset="0"/>
                <a:cs typeface="ＭＳ Ｐゴシック" charset="0"/>
              </a:rPr>
              <a:t>The unsubdued land sadly placed pagan influences close to each tribe—but in the case of the coastal tribe of Dan (a huge tribe of 64,400), it took most of their territory, which led them to migrate to the far north.</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ea typeface="ＭＳ Ｐゴシック" charset="0"/>
              <a:cs typeface="ＭＳ Ｐゴシック" charset="0"/>
            </a:endParaRPr>
          </a:p>
          <a:p>
            <a:r>
              <a:rPr lang="en-US" dirty="0">
                <a:ea typeface="ＭＳ Ｐゴシック" charset="0"/>
                <a:cs typeface="ＭＳ Ｐゴシック" charset="0"/>
              </a:rPr>
              <a:t>__________</a:t>
            </a:r>
          </a:p>
          <a:p>
            <a:r>
              <a:rPr lang="en-US" dirty="0">
                <a:ea typeface="ＭＳ Ｐゴシック" charset="0"/>
                <a:cs typeface="ＭＳ Ｐゴシック" charset="0"/>
              </a:rPr>
              <a:t>OS-05-Deut-309</a:t>
            </a:r>
          </a:p>
          <a:p>
            <a:r>
              <a:rPr lang="en-US" dirty="0">
                <a:ea typeface="ＭＳ Ｐゴシック" charset="0"/>
                <a:cs typeface="ＭＳ Ｐゴシック" charset="0"/>
              </a:rPr>
              <a:t>OS-06-Joshua-188</a:t>
            </a:r>
          </a:p>
          <a:p>
            <a:r>
              <a:rPr lang="en-US" dirty="0">
                <a:ea typeface="ＭＳ Ｐゴシック" charset="0"/>
                <a:cs typeface="ＭＳ Ｐゴシック" charset="0"/>
              </a:rPr>
              <a:t>OS-07-Judges-39, 58</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9146BC8-0319-A24B-A03C-B3218BDA1341}" type="slidenum">
              <a:rPr lang="en-US" sz="1200">
                <a:solidFill>
                  <a:prstClr val="black"/>
                </a:solidFill>
                <a:latin typeface="Arial" panose="020B0604020202020204" pitchFamily="34" charset="0"/>
              </a:rPr>
              <a:pPr eaLnBrk="1" hangingPunct="1"/>
              <a:t>40</a:t>
            </a:fld>
            <a:endParaRPr lang="en-US" sz="1200" dirty="0">
              <a:solidFill>
                <a:prstClr val="black"/>
              </a:solidFill>
              <a:latin typeface="Arial" panose="020B0604020202020204" pitchFamily="34" charset="0"/>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Arial" panose="020B0604020202020204" pitchFamily="34" charset="0"/>
            </a:endParaRPr>
          </a:p>
          <a:p>
            <a:pPr eaLnBrk="1" hangingPunct="1"/>
            <a:r>
              <a:rPr lang="en-US" sz="1200" kern="1200" dirty="0">
                <a:solidFill>
                  <a:schemeClr val="tx1"/>
                </a:solidFill>
                <a:effectLst/>
                <a:ea typeface="ＭＳ Ｐゴシック" pitchFamily="-112" charset="-128"/>
                <a:cs typeface="Arial" panose="020B0604020202020204" pitchFamily="34" charset="0"/>
              </a:rPr>
              <a:t>By this time in the OT story, they have two written sources of God’s will—the Books of Moses and the Book of Joshua. Now, what would they do with them?</a:t>
            </a:r>
            <a:r>
              <a:rPr lang="en-SG" dirty="0">
                <a:effectLst/>
                <a:cs typeface="Arial" panose="020B0604020202020204" pitchFamily="34" charset="0"/>
              </a:rPr>
              <a:t> </a:t>
            </a:r>
            <a:endParaRPr lang="en-US" dirty="0">
              <a:ea typeface="ＭＳ Ｐゴシック" charset="0"/>
              <a:cs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FA2007-28AA-0541-8993-8DEF8035C3AD}"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79202" name="Rectangle 1026"/>
          <p:cNvSpPr>
            <a:spLocks noGrp="1" noRot="1" noChangeAspect="1" noChangeArrowheads="1"/>
          </p:cNvSpPr>
          <p:nvPr>
            <p:ph type="sldImg"/>
          </p:nvPr>
        </p:nvSpPr>
        <p:spPr>
          <a:solidFill>
            <a:srgbClr val="FFFFFF"/>
          </a:solidFill>
          <a:ln/>
        </p:spPr>
      </p:sp>
      <p:sp>
        <p:nvSpPr>
          <p:cNvPr id="1792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315525-9EE5-1846-9F59-B6824DB6B6A3}"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0600641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Today we will see three reasons to place God as king.</a:t>
            </a:r>
            <a:r>
              <a:rPr lang="en-SG" dirty="0">
                <a:effectLst/>
                <a:cs typeface="Arial" panose="020B0604020202020204" pitchFamily="34" charset="0"/>
              </a:rPr>
              <a:t> </a:t>
            </a:r>
          </a:p>
          <a:p>
            <a:endParaRPr lang="en-US" dirty="0">
              <a:cs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Rejecting God’s lordship through disobeying him as king leads to trouble.</a:t>
            </a:r>
            <a:r>
              <a:rPr lang="en-SG" dirty="0">
                <a:effectLst/>
                <a:cs typeface="Arial" panose="020B0604020202020204" pitchFamily="34" charset="0"/>
              </a:rPr>
              <a:t> </a:t>
            </a:r>
            <a:endParaRPr lang="en-US" dirty="0">
              <a:cs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A0A64D1-825A-4141-AF9E-D2D01237C001}"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315525-9EE5-1846-9F59-B6824DB6B6A3}"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24820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315525-9EE5-1846-9F59-B6824DB6B6A3}"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3653747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OS-04-Numbers-214</a:t>
            </a:r>
          </a:p>
          <a:p>
            <a:r>
              <a:rPr lang="en-US" dirty="0"/>
              <a:t>OS-06-Joshua-</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OS-04-Numbers-214</a:t>
            </a:r>
          </a:p>
          <a:p>
            <a:r>
              <a:rPr lang="en-US" dirty="0"/>
              <a:t>OS-06-Joshua-</a:t>
            </a:r>
          </a:p>
        </p:txBody>
      </p:sp>
    </p:spTree>
    <p:extLst>
      <p:ext uri="{BB962C8B-B14F-4D97-AF65-F5344CB8AC3E}">
        <p14:creationId xmlns:p14="http://schemas.microsoft.com/office/powerpoint/2010/main" val="21566127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C04628C-7944-5F48-A078-0853C5DB127E}" type="slidenum">
              <a:rPr lang="en-US" sz="1200" b="1">
                <a:solidFill>
                  <a:srgbClr val="000000"/>
                </a:solidFill>
                <a:latin typeface="Times" charset="0"/>
              </a:rPr>
              <a:pPr eaLnBrk="1" hangingPunct="1"/>
              <a:t>55</a:t>
            </a:fld>
            <a:endParaRPr lang="en-US" sz="1200" b="1">
              <a:solidFill>
                <a:srgbClr val="000000"/>
              </a:solidFill>
              <a:latin typeface="Times" charset="0"/>
            </a:endParaRPr>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Lst>
        </p:spPr>
        <p:txBody>
          <a:bodyPr/>
          <a:lstStyle/>
          <a:p>
            <a:pPr algn="r" eaLnBrk="1" hangingPunct="1">
              <a:spcBef>
                <a:spcPct val="0"/>
              </a:spcBef>
            </a:pPr>
            <a:r>
              <a:rPr lang="ar-JO" dirty="0"/>
              <a:t>"إن فكرة توفير مدن الملجأ (يشوع 20: 1- 9) لمن ارتكب جريمة يعاقب عليها بالموت متجذرة في التوتر القائم بين القانون القبلي العرفي (الانتقام والقتل قصاصًا، حيث يلزم أقرباء الدم للأخذ بالثأر) والقانون المدني (الذي ينعقد بشكل شخصي أقل من قِبل تجمع وفقًا لقانون العدل القياسي)"</a:t>
            </a:r>
          </a:p>
          <a:p>
            <a:pPr algn="r" eaLnBrk="1" hangingPunct="1">
              <a:spcBef>
                <a:spcPct val="0"/>
              </a:spcBef>
            </a:pPr>
            <a:r>
              <a:rPr lang="ar-JO" dirty="0"/>
              <a:t>(كتاب المصادر المرئية للكتاب المقدس، صفحة 35).</a:t>
            </a:r>
          </a:p>
          <a:p>
            <a:pPr algn="r" eaLnBrk="1" hangingPunct="1">
              <a:spcBef>
                <a:spcPct val="0"/>
              </a:spcBef>
            </a:pPr>
            <a:endParaRPr lang="en-US" dirty="0"/>
          </a:p>
          <a:p>
            <a:pPr eaLnBrk="1" hangingPunct="1">
              <a:spcBef>
                <a:spcPct val="0"/>
              </a:spcBef>
            </a:pPr>
            <a:r>
              <a:rPr lang="en-US" dirty="0">
                <a:ea typeface="ＭＳ Ｐゴシック" charset="0"/>
                <a:cs typeface="ＭＳ Ｐゴシック" charset="0"/>
              </a:rPr>
              <a:t>__________</a:t>
            </a:r>
          </a:p>
          <a:p>
            <a:pPr eaLnBrk="1" hangingPunct="1">
              <a:spcBef>
                <a:spcPct val="0"/>
              </a:spcBef>
            </a:pPr>
            <a:r>
              <a:rPr lang="en-US" dirty="0">
                <a:ea typeface="ＭＳ Ｐゴシック" charset="0"/>
                <a:cs typeface="ＭＳ Ｐゴシック" charset="0"/>
              </a:rPr>
              <a:t>OS-04-Numbers-245</a:t>
            </a:r>
          </a:p>
          <a:p>
            <a:pPr eaLnBrk="1" hangingPunct="1">
              <a:spcBef>
                <a:spcPct val="0"/>
              </a:spcBef>
            </a:pPr>
            <a:r>
              <a:rPr lang="en-US" dirty="0">
                <a:ea typeface="ＭＳ Ｐゴシック" charset="0"/>
                <a:cs typeface="ＭＳ Ｐゴシック" charset="0"/>
              </a:rPr>
              <a:t>OS-06-Joshua-193</a:t>
            </a:r>
          </a:p>
          <a:p>
            <a:pPr eaLnBrk="1" hangingPunct="1">
              <a:spcBef>
                <a:spcPct val="0"/>
              </a:spcBef>
            </a:pPr>
            <a:r>
              <a:rPr lang="en-US" dirty="0">
                <a:ea typeface="ＭＳ Ｐゴシック" charset="0"/>
                <a:cs typeface="ＭＳ Ｐゴシック" charset="0"/>
              </a:rPr>
              <a:t>OS-07-Judges-55</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FA2007-28AA-0541-8993-8DEF8035C3AD}"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79202" name="Rectangle 1026"/>
          <p:cNvSpPr>
            <a:spLocks noGrp="1" noRot="1" noChangeAspect="1" noChangeArrowheads="1"/>
          </p:cNvSpPr>
          <p:nvPr>
            <p:ph type="sldImg"/>
          </p:nvPr>
        </p:nvSpPr>
        <p:spPr>
          <a:solidFill>
            <a:srgbClr val="FFFFFF"/>
          </a:solidFill>
          <a:ln/>
        </p:spPr>
      </p:sp>
      <p:sp>
        <p:nvSpPr>
          <p:cNvPr id="1792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charset="0"/>
                <a:cs typeface="ＭＳ Ｐゴシック" charset="0"/>
              </a:rPr>
              <a:t>God wisely spread the instructors within Israel (Levites) among the people so they need not go to Jerusalem to learn his Word. Interspersed among them lay the six cities of refuge that guarded the people against revenge. These two systems positively provided truth (Levitical teaching) and negatively provided protection (refuge towns).</a:t>
            </a:r>
          </a:p>
          <a:p>
            <a:r>
              <a:rPr lang="en-US" dirty="0">
                <a:ea typeface="ＭＳ Ｐゴシック" charset="0"/>
                <a:cs typeface="ＭＳ Ｐゴシック" charset="0"/>
              </a:rPr>
              <a:t>__________</a:t>
            </a:r>
          </a:p>
          <a:p>
            <a:r>
              <a:rPr lang="en-US" dirty="0">
                <a:ea typeface="ＭＳ Ｐゴシック" charset="0"/>
                <a:cs typeface="ＭＳ Ｐゴシック" charset="0"/>
              </a:rPr>
              <a:t>OS-06-Joshua-195</a:t>
            </a:r>
          </a:p>
          <a:p>
            <a:r>
              <a:rPr lang="en-US" dirty="0">
                <a:ea typeface="ＭＳ Ｐゴシック" charset="0"/>
                <a:cs typeface="ＭＳ Ｐゴシック" charset="0"/>
              </a:rPr>
              <a:t>OS-07-Judges-56</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7CF9248-5D0F-B247-BAF7-2A4B2ACEEFA7}" type="slidenum">
              <a:rPr lang="en-US" sz="1200">
                <a:latin typeface="Arial" panose="020B0604020202020204" pitchFamily="34" charset="0"/>
              </a:rPr>
              <a:pPr eaLnBrk="1" hangingPunct="1"/>
              <a:t>57</a:t>
            </a:fld>
            <a:endParaRPr lang="en-US" sz="1200" dirty="0">
              <a:latin typeface="Arial" panose="020B0604020202020204" pitchFamily="34" charset="0"/>
            </a:endParaRPr>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ＭＳ Ｐゴシック" charset="0"/>
              </a:rPr>
              <a:t>What do you notice about which lands were conquered?</a:t>
            </a:r>
          </a:p>
          <a:p>
            <a:pPr eaLnBrk="1" hangingPunct="1"/>
            <a:r>
              <a:rPr lang="en-US" dirty="0">
                <a:ea typeface="ＭＳ Ｐゴシック" charset="0"/>
                <a:cs typeface="ＭＳ Ｐゴシック" charset="0"/>
              </a:rPr>
              <a:t>• They subdued the hill country which led to the isolation of the people.</a:t>
            </a:r>
          </a:p>
          <a:p>
            <a:pPr eaLnBrk="1" hangingPunct="1"/>
            <a:r>
              <a:rPr lang="en-US" dirty="0">
                <a:ea typeface="ＭＳ Ｐゴシック" charset="0"/>
                <a:cs typeface="ＭＳ Ｐゴシック" charset="0"/>
              </a:rPr>
              <a:t>• They could not conquer the flat, coastal trade routes—but this protected them from the pagan influences marching through the land.</a:t>
            </a:r>
          </a:p>
          <a:p>
            <a:pPr eaLnBrk="1" hangingPunct="1"/>
            <a:r>
              <a:rPr lang="en-US" dirty="0">
                <a:ea typeface="ＭＳ Ｐゴシック" charset="0"/>
                <a:cs typeface="ＭＳ Ｐゴシック" charset="0"/>
              </a:rPr>
              <a:t>• Philistines maintained control of the western plains, so their enemies had the easiest lands to farm. This led Israel to rely on the milk (herding goats) more than the honey (cultivating bees from crops) in their "land of milk and honey" (eastern shepherding over western farming).</a:t>
            </a:r>
          </a:p>
          <a:p>
            <a:r>
              <a:rPr lang="en-US" dirty="0">
                <a:ea typeface="ＭＳ Ｐゴシック" charset="0"/>
                <a:cs typeface="ＭＳ Ｐゴシック" charset="0"/>
              </a:rPr>
              <a:t>__________</a:t>
            </a:r>
          </a:p>
          <a:p>
            <a:r>
              <a:rPr lang="en-US" dirty="0">
                <a:ea typeface="ＭＳ Ｐゴシック" charset="0"/>
                <a:cs typeface="ＭＳ Ｐゴシック" charset="0"/>
              </a:rPr>
              <a:t>OS-07-Judges-57</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D64C217-A6A0-AB46-842A-728E711E4F23}"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ea typeface="ＭＳ Ｐゴシック" charset="0"/>
                <a:cs typeface="ＭＳ Ｐゴシック" charset="0"/>
              </a:rPr>
              <a:t>The unsubdued land sadly placed pagan influences close to each tribe—but in the case of the coastal tribe of Dan (a huge tribe of 64,400), it took most of their territory, which led them to migrate to the far north.</a:t>
            </a:r>
          </a:p>
          <a:p>
            <a:r>
              <a:rPr lang="en-US" dirty="0">
                <a:ea typeface="ＭＳ Ｐゴシック" charset="0"/>
                <a:cs typeface="ＭＳ Ｐゴシック" charset="0"/>
              </a:rPr>
              <a:t>__________</a:t>
            </a:r>
          </a:p>
          <a:p>
            <a:r>
              <a:rPr lang="en-US" dirty="0">
                <a:ea typeface="ＭＳ Ｐゴシック" charset="0"/>
                <a:cs typeface="ＭＳ Ｐゴシック" charset="0"/>
              </a:rPr>
              <a:t>OS-05-Deut-309</a:t>
            </a:r>
          </a:p>
          <a:p>
            <a:r>
              <a:rPr lang="en-US" dirty="0">
                <a:ea typeface="ＭＳ Ｐゴシック" charset="0"/>
                <a:cs typeface="ＭＳ Ｐゴシック" charset="0"/>
              </a:rPr>
              <a:t>OS-06-Joshua-188</a:t>
            </a:r>
          </a:p>
          <a:p>
            <a:r>
              <a:rPr lang="en-US" dirty="0">
                <a:ea typeface="ＭＳ Ｐゴシック" charset="0"/>
                <a:cs typeface="ＭＳ Ｐゴシック" charset="0"/>
              </a:rPr>
              <a:t>OS-07-Judges-58</a:t>
            </a:r>
          </a:p>
          <a:p>
            <a:endParaRPr lang="en-US" dirty="0">
              <a:ea typeface="ＭＳ Ｐゴシック" charset="0"/>
              <a:cs typeface="ＭＳ Ｐゴシック" charset="0"/>
            </a:endParaRPr>
          </a:p>
          <a:p>
            <a:r>
              <a:rPr lang="en-US" dirty="0">
                <a:ea typeface="ＭＳ Ｐゴシック" charset="0"/>
                <a:cs typeface="ＭＳ Ｐゴシック" charset="0"/>
              </a:rPr>
              <a:t>Rami and Rick edited</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 1947, the UN allocated to the soon-formed state of Israel a portion of land that was extremely difficult to defend. It was essentially divided in half with most of it in the southern desert. But Israel's victories against later attacks by surrounding nations yielded a more sustainable territory. But, even with the West Bank (called Samaria by the Jews), the land controlled by the Arab peoples is EIGHTY (80) times the size of Israel!</a:t>
            </a:r>
            <a:endParaRPr lang="en-US" dirty="0">
              <a:ea typeface="ＭＳ Ｐゴシック" charset="0"/>
              <a:cs typeface="ＭＳ Ｐゴシック" charset="0"/>
            </a:endParaRPr>
          </a:p>
          <a:p>
            <a:r>
              <a:rPr lang="en-US" dirty="0">
                <a:ea typeface="ＭＳ Ｐゴシック" charset="0"/>
                <a:cs typeface="ＭＳ Ｐゴシック" charset="0"/>
              </a:rPr>
              <a:t>__________</a:t>
            </a:r>
          </a:p>
          <a:p>
            <a:endParaRPr lang="en-US" dirty="0">
              <a:ea typeface="ＭＳ Ｐゴシック" charset="0"/>
              <a:cs typeface="ＭＳ Ｐゴシック" charset="0"/>
            </a:endParaRPr>
          </a:p>
          <a:p>
            <a:r>
              <a:rPr lang="en-US" dirty="0">
                <a:ea typeface="ＭＳ Ｐゴシック" charset="0"/>
                <a:cs typeface="ＭＳ Ｐゴシック" charset="0"/>
              </a:rPr>
              <a:t>OS-06-Joshua-189</a:t>
            </a:r>
          </a:p>
          <a:p>
            <a:r>
              <a:rPr lang="en-US" dirty="0">
                <a:ea typeface="ＭＳ Ｐゴシック" charset="0"/>
                <a:cs typeface="ＭＳ Ｐゴシック" charset="0"/>
              </a:rPr>
              <a:t>OS-07-Judges-59</a:t>
            </a:r>
            <a:endParaRPr lang="en-US" dirty="0"/>
          </a:p>
        </p:txBody>
      </p:sp>
      <p:sp>
        <p:nvSpPr>
          <p:cNvPr id="4" name="Slide Number Placeholder 3"/>
          <p:cNvSpPr>
            <a:spLocks noGrp="1"/>
          </p:cNvSpPr>
          <p:nvPr>
            <p:ph type="sldNum" sz="quarter" idx="5"/>
          </p:nvPr>
        </p:nvSpPr>
        <p:spPr/>
        <p:txBody>
          <a:bodyPr/>
          <a:lstStyle/>
          <a:p>
            <a:pPr>
              <a:defRPr/>
            </a:pPr>
            <a:fld id="{D27486A8-4545-0942-804D-F650912B310C}" type="slidenum">
              <a:rPr lang="en-US" smtClean="0"/>
              <a:pPr>
                <a:defRPr/>
              </a:pPr>
              <a:t>59</a:t>
            </a:fld>
            <a:endParaRPr lang="en-US" dirty="0"/>
          </a:p>
        </p:txBody>
      </p:sp>
    </p:spTree>
    <p:extLst>
      <p:ext uri="{BB962C8B-B14F-4D97-AF65-F5344CB8AC3E}">
        <p14:creationId xmlns:p14="http://schemas.microsoft.com/office/powerpoint/2010/main" val="2454223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C3E4FEF-4E23-0341-B5D0-6041A581873B}"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315525-9EE5-1846-9F59-B6824DB6B6A3}"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110349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9F12F7E-6529-6B4B-A990-774352448092}" type="slidenum">
              <a:rPr lang="en-US" sz="1200">
                <a:latin typeface="Arial" panose="020B0604020202020204" pitchFamily="34" charset="0"/>
              </a:rPr>
              <a:pPr eaLnBrk="1" hangingPunct="1"/>
              <a:t>63</a:t>
            </a:fld>
            <a:endParaRPr lang="en-US" sz="1200" dirty="0">
              <a:latin typeface="Arial" panose="020B0604020202020204" pitchFamily="34" charset="0"/>
            </a:endParaRPr>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9A8D3E-5E8C-1D4B-B426-2C0DC8BB4797}" type="slidenum">
              <a:rPr lang="en-US" sz="1200">
                <a:latin typeface="Arial" panose="020B0604020202020204" pitchFamily="34" charset="0"/>
              </a:rPr>
              <a:pPr eaLnBrk="1" hangingPunct="1"/>
              <a:t>64</a:t>
            </a:fld>
            <a:endParaRPr lang="en-US" sz="1200" dirty="0">
              <a:latin typeface="Arial" panose="020B0604020202020204" pitchFamily="34" charset="0"/>
            </a:endParaRPr>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Incomplete obedience shows that we trust something other than God.</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God then seeks to earn our trust by allowing difficulty in our lives. </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56A756A-4B63-A246-8E2F-C040E225B9D3}" type="slidenum">
              <a:rPr lang="en-US" sz="1200">
                <a:latin typeface="Arial" panose="020B0604020202020204" pitchFamily="34" charset="0"/>
              </a:rPr>
              <a:pPr eaLnBrk="1" hangingPunct="1"/>
              <a:t>66</a:t>
            </a:fld>
            <a:endParaRPr lang="en-US" sz="1200" dirty="0">
              <a:latin typeface="Arial" panose="020B0604020202020204" pitchFamily="34" charset="0"/>
            </a:endParaRPr>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ea typeface="ＭＳ Ｐゴシック" charset="0"/>
                <a:cs typeface="ＭＳ Ｐゴシック" charset="0"/>
              </a:rPr>
              <a:t>Relativism comes from relative, as opposed to absolute. All of us believe that some things are relative since different situations would make an action right in some circumstances but wrong in others. For example, we do not say "I love you" to all people! But relativism means the belief that nothing is absolute. No one actually believes this, since we all balance our checkbooks the same way and do not create money in the bank simply by thought. There is an absolute balance in every bank account—even for the person who says he believes in relativism. But this person says that nothing is absolutely right or wrong as everything depends upon circumstances. </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A7C444C-1E2B-9547-AE16-EEA64DAF1C1D}" type="slidenum">
              <a:rPr lang="en-US" sz="1200">
                <a:solidFill>
                  <a:prstClr val="black"/>
                </a:solidFill>
                <a:latin typeface="Arial" panose="020B0604020202020204" pitchFamily="34" charset="0"/>
              </a:rPr>
              <a:pPr eaLnBrk="1" hangingPunct="1"/>
              <a:t>67</a:t>
            </a:fld>
            <a:endParaRPr lang="en-US" sz="1200" dirty="0">
              <a:solidFill>
                <a:prstClr val="black"/>
              </a:solidFill>
              <a:latin typeface="Arial" panose="020B0604020202020204" pitchFamily="34" charset="0"/>
            </a:endParaRPr>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ea typeface="ＭＳ Ｐゴシック" charset="0"/>
                <a:cs typeface="ＭＳ Ｐゴシック" charset="0"/>
              </a:rPr>
              <a:t>The relativist picks and chooses which beliefs to emphasize as important. Of course, we all do this, but the relativist is less consistent.</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6051AB0-5C38-DF4E-AB1B-A2ADD8E10D38}" type="slidenum">
              <a:rPr lang="en-GB" sz="1200">
                <a:solidFill>
                  <a:srgbClr val="FFFFFF"/>
                </a:solidFill>
                <a:latin typeface="Comic Sans MS" charset="0"/>
              </a:rPr>
              <a:pPr eaLnBrk="1" hangingPunct="1"/>
              <a:t>68</a:t>
            </a:fld>
            <a:endParaRPr lang="en-GB" sz="1200">
              <a:solidFill>
                <a:srgbClr val="FFFFFF"/>
              </a:solidFill>
              <a:latin typeface="Comic Sans MS" charset="0"/>
            </a:endParaRPr>
          </a:p>
        </p:txBody>
      </p:sp>
      <p:sp>
        <p:nvSpPr>
          <p:cNvPr id="200706" name="Rectangle 1026"/>
          <p:cNvSpPr>
            <a:spLocks noGrp="1" noRot="1" noChangeAspect="1" noChangeArrowheads="1"/>
          </p:cNvSpPr>
          <p:nvPr>
            <p:ph type="sldImg"/>
          </p:nvPr>
        </p:nvSpPr>
        <p:spPr>
          <a:solidFill>
            <a:srgbClr val="FFFFFF"/>
          </a:solidFill>
          <a:ln/>
        </p:spPr>
      </p:sp>
      <p:sp>
        <p:nvSpPr>
          <p:cNvPr id="2007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a typeface="ＭＳ Ｐゴシック" charset="0"/>
                <a:cs typeface="ＭＳ Ｐゴシック" charset="0"/>
              </a:rPr>
              <a:t>Relativism is a self-defeating system because it posits a claim that contradicts its tenants.</a:t>
            </a:r>
          </a:p>
          <a:p>
            <a:endParaRPr lang="en-US" dirty="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ea typeface="ＭＳ Ｐゴシック" pitchFamily="-112" charset="-128"/>
                <a:cs typeface="Arial" panose="020B0604020202020204" pitchFamily="34" charset="0"/>
              </a:rPr>
              <a:t>In the book of Judges, we see three reasons to place God as king.</a:t>
            </a:r>
            <a:r>
              <a:rPr lang="en-SG" dirty="0">
                <a:effectLst/>
                <a:cs typeface="Arial" panose="020B0604020202020204" pitchFamily="34" charset="0"/>
              </a:rPr>
              <a:t> </a:t>
            </a:r>
          </a:p>
          <a:p>
            <a:endParaRPr lang="en-US" dirty="0">
              <a:cs typeface="Arial" panose="020B060402020202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ea typeface="ＭＳ Ｐゴシック" pitchFamily="-112" charset="-128"/>
                <a:cs typeface="Arial" panose="020B0604020202020204" pitchFamily="34" charset="0"/>
              </a:rPr>
              <a:t>Rejecting God’s lordship by disobeying him as the king leads to trouble.</a:t>
            </a:r>
            <a:r>
              <a:rPr lang="en-SG" dirty="0">
                <a:effectLst/>
                <a:cs typeface="Arial" panose="020B0604020202020204" pitchFamily="34" charset="0"/>
              </a:rPr>
              <a:t> </a:t>
            </a:r>
            <a:endParaRPr lang="en-US" dirty="0">
              <a:cs typeface="Arial" panose="020B060402020202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ea typeface="ＭＳ Ｐゴシック" pitchFamily="-112" charset="-128"/>
                <a:cs typeface="Arial" panose="020B0604020202020204" pitchFamily="34" charset="0"/>
              </a:rPr>
              <a:t>We go in circles when we follow our rules instead of God’s absolute standards</a:t>
            </a:r>
            <a:r>
              <a:rPr lang="en-SG" sz="1200" kern="1200" dirty="0">
                <a:solidFill>
                  <a:schemeClr val="tx1"/>
                </a:solidFill>
                <a:effectLst/>
                <a:ea typeface="ＭＳ Ｐゴシック" pitchFamily="-112" charset="-128"/>
                <a:cs typeface="Arial" panose="020B0604020202020204" pitchFamily="34" charset="0"/>
              </a:rPr>
              <a:t>.</a:t>
            </a:r>
            <a:endParaRPr lang="en-US" dirty="0">
              <a:cs typeface="Arial" panose="020B0604020202020204" pitchFamily="34" charset="0"/>
            </a:endParaRPr>
          </a:p>
          <a:p>
            <a:endParaRPr lang="en-US" dirty="0">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A full 64 years later, he was still ministering in Singapore until the Lord called him home on 13 October 2017.</a:t>
            </a:r>
            <a:r>
              <a:rPr lang="en-SG" dirty="0">
                <a:effectLst/>
                <a:cs typeface="Arial" panose="020B0604020202020204" pitchFamily="34" charset="0"/>
              </a:rPr>
              <a:t> </a:t>
            </a:r>
          </a:p>
          <a:p>
            <a:r>
              <a:rPr lang="en-US" sz="1200" kern="1200" dirty="0">
                <a:solidFill>
                  <a:schemeClr val="tx1"/>
                </a:solidFill>
                <a:effectLst/>
                <a:ea typeface="ＭＳ Ｐゴシック" pitchFamily="-112" charset="-128"/>
                <a:cs typeface="Arial" panose="020B0604020202020204" pitchFamily="34" charset="0"/>
              </a:rPr>
              <a:t>Dr. P, as he was affectionately known, established the School of Theology (English) at Singapore Bible College in 1958—the year I was born!</a:t>
            </a:r>
            <a:r>
              <a:rPr lang="en-SG" dirty="0">
                <a:effectLst/>
                <a:cs typeface="Arial" panose="020B0604020202020204" pitchFamily="34" charset="0"/>
              </a:rPr>
              <a:t> </a:t>
            </a:r>
            <a:endParaRPr lang="en-US" dirty="0">
              <a:cs typeface="Arial" panose="020B060402020202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The introduction previews God's repeated provision of judges even though Israel broke the covenant after Joshua’s death (2:6–3:6).</a:t>
            </a:r>
            <a:r>
              <a:rPr lang="en-SG" dirty="0">
                <a:effectLst/>
                <a:cs typeface="Arial" panose="020B0604020202020204" pitchFamily="34" charset="0"/>
              </a:rPr>
              <a:t> </a:t>
            </a:r>
            <a:endParaRPr lang="en-US" dirty="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7486A8-4545-0942-804D-F650912B310C}" type="slidenum">
              <a:rPr kumimoji="0" lang="en-US" sz="1200" u="none" strike="noStrike" kern="1200" cap="none" spc="0" normalizeH="0" baseline="0" noProof="0">
                <a:ln>
                  <a:noFill/>
                </a:ln>
                <a:solidFill>
                  <a:prstClr val="black"/>
                </a:solidFill>
                <a:effectLst/>
                <a:uLnTx/>
                <a:uFillTx/>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u="none" strike="noStrike" kern="1200" cap="none" spc="0" normalizeH="0" baseline="0" noProof="0" dirty="0">
              <a:ln>
                <a:noFill/>
              </a:ln>
              <a:solidFill>
                <a:prstClr val="black"/>
              </a:solidFill>
              <a:effectLst/>
              <a:uLnTx/>
              <a:uFillTx/>
              <a:ea typeface="ＭＳ Ｐゴシック" charset="0"/>
              <a:cs typeface="+mn-cs"/>
            </a:endParaRPr>
          </a:p>
        </p:txBody>
      </p:sp>
    </p:spTree>
    <p:extLst>
      <p:ext uri="{BB962C8B-B14F-4D97-AF65-F5344CB8AC3E}">
        <p14:creationId xmlns:p14="http://schemas.microsoft.com/office/powerpoint/2010/main" val="242535051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8D669B4-C410-0B47-B12B-DE09D7968E8D}" type="slidenum">
              <a:rPr lang="en-US" sz="1200">
                <a:latin typeface="Arial" panose="020B0604020202020204" pitchFamily="34" charset="0"/>
              </a:rPr>
              <a:pPr eaLnBrk="1" hangingPunct="1"/>
              <a:t>74</a:t>
            </a:fld>
            <a:endParaRPr lang="en-US" sz="1200" dirty="0">
              <a:latin typeface="Arial" panose="020B0604020202020204" pitchFamily="34" charset="0"/>
            </a:endParaRPr>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3EE9400-9891-BF4F-A1C2-837C1B269446}"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7575CEA-1124-9A4C-A5E7-15B0F6A5FB13}"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67266" name="Rectangle 2"/>
          <p:cNvSpPr>
            <a:spLocks noGrp="1" noRot="1" noChangeAspect="1" noChangeArrowheads="1" noTextEdit="1"/>
          </p:cNvSpPr>
          <p:nvPr>
            <p:ph type="sldImg"/>
          </p:nvPr>
        </p:nvSpPr>
        <p:spPr>
          <a:solidFill>
            <a:srgbClr val="FFFFFF"/>
          </a:solidFill>
          <a:ln/>
        </p:spPr>
      </p:sp>
      <p:sp>
        <p:nvSpPr>
          <p:cNvPr id="267267" name="Rectangle 3"/>
          <p:cNvSpPr>
            <a:spLocks noGrp="1" noChangeArrowheads="1"/>
          </p:cNvSpPr>
          <p:nvPr>
            <p:ph type="body" idx="1"/>
          </p:nvPr>
        </p:nvSpPr>
        <p:spPr>
          <a:solidFill>
            <a:srgbClr val="FFFFFF"/>
          </a:solidFill>
          <a:ln>
            <a:solidFill>
              <a:srgbClr val="000000"/>
            </a:solidFill>
          </a:ln>
        </p:spPr>
        <p:txBody>
          <a:bodyPr/>
          <a:lstStyle/>
          <a:p>
            <a:r>
              <a:rPr lang="en-US" dirty="0">
                <a:ea typeface="ＭＳ Ｐゴシック" charset="0"/>
                <a:cs typeface="ＭＳ Ｐゴシック" charset="0"/>
              </a:rPr>
              <a:t>480 years exist from Solomon’s temple and the Exodus (1 Kings 6:1)</a:t>
            </a:r>
          </a:p>
          <a:p>
            <a:r>
              <a:rPr lang="en-US" dirty="0">
                <a:ea typeface="ＭＳ Ｐゴシック" charset="0"/>
                <a:cs typeface="ＭＳ Ｐゴシック" charset="0"/>
              </a:rPr>
              <a:t>Subtracting three 40-year periods (120 years) gives 360 years from the entrance into the land (1406) to the monarchy of Saul (1043)</a:t>
            </a:r>
          </a:p>
          <a:p>
            <a:r>
              <a:rPr lang="en-US" dirty="0">
                <a:ea typeface="ＭＳ Ｐゴシック" charset="0"/>
                <a:cs typeface="ＭＳ Ｐゴシック" charset="0"/>
              </a:rPr>
              <a:t>Yet the total period of the judges and oppressors is 410 years, so how do we fit these 410 years into the available 360 years?</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8F499A0-1332-C647-A8B5-E0AB40269C39}"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ea typeface="ＭＳ Ｐゴシック" charset="0"/>
                <a:cs typeface="ＭＳ Ｐゴシック" charset="0"/>
              </a:rPr>
              <a:t>OS-07-Judges-77</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ea typeface="ＭＳ Ｐゴシック" charset="0"/>
                <a:cs typeface="ＭＳ Ｐゴシック" charset="0"/>
              </a:rPr>
              <a:t>Adapted OS-07-Judges-90, 181</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1AFA459-D5DC-EC41-B46D-882014E59977}"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729D17-51E6-A241-9E8D-AEB063968177}"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14018" name="Rectangle 1026"/>
          <p:cNvSpPr>
            <a:spLocks noGrp="1" noRot="1" noChangeAspect="1" noChangeArrowheads="1"/>
          </p:cNvSpPr>
          <p:nvPr>
            <p:ph type="sldImg"/>
          </p:nvPr>
        </p:nvSpPr>
        <p:spPr>
          <a:solidFill>
            <a:srgbClr val="FFFFFF"/>
          </a:solidFill>
          <a:ln/>
        </p:spPr>
      </p:sp>
      <p:sp>
        <p:nvSpPr>
          <p:cNvPr id="214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451ED86-8F1E-F04E-B172-EB64C127225C}"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75458" name="Rectangle 2"/>
          <p:cNvSpPr>
            <a:spLocks noGrp="1" noRot="1" noChangeAspect="1" noChangeArrowheads="1" noTextEdit="1"/>
          </p:cNvSpPr>
          <p:nvPr>
            <p:ph type="sldImg"/>
          </p:nvPr>
        </p:nvSpPr>
        <p:spPr>
          <a:ln/>
        </p:spPr>
      </p:sp>
      <p:sp>
        <p:nvSpPr>
          <p:cNvPr id="2754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750572E-6555-7042-BD70-71F4F91AFA6B}"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Today we will see three reasons to place God as king.</a:t>
            </a:r>
            <a:r>
              <a:rPr lang="en-SG" dirty="0">
                <a:effectLst/>
                <a:cs typeface="Arial" panose="020B0604020202020204" pitchFamily="34" charset="0"/>
              </a:rPr>
              <a:t> </a:t>
            </a:r>
          </a:p>
          <a:p>
            <a:endParaRPr lang="en-US" dirty="0">
              <a:cs typeface="Arial" panose="020B0604020202020204"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7197929-6319-F04A-9F7B-8AB4C3BFB557}"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79554" name="Rectangle 2"/>
          <p:cNvSpPr>
            <a:spLocks noGrp="1" noRot="1" noChangeAspect="1" noChangeArrowheads="1" noTextEdit="1"/>
          </p:cNvSpPr>
          <p:nvPr>
            <p:ph type="sldImg"/>
          </p:nvPr>
        </p:nvSpPr>
        <p:spPr>
          <a:ln/>
        </p:spPr>
      </p:sp>
      <p:sp>
        <p:nvSpPr>
          <p:cNvPr id="2795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FD5757-0430-FF4F-A65C-11A9558B17A1}"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We know that Samuel and Saul lived at the same time, but this was also likely the same period when Samson and Abdon both ruled Israel in different places. </a:t>
            </a:r>
          </a:p>
          <a:p>
            <a:pPr eaLnBrk="1" hangingPunct="1"/>
            <a:r>
              <a:rPr lang="en-US" dirty="0">
                <a:ea typeface="ＭＳ Ｐゴシック" charset="0"/>
                <a:cs typeface="ＭＳ Ｐゴシック" charset="0"/>
              </a:rPr>
              <a:t>__________</a:t>
            </a:r>
          </a:p>
          <a:p>
            <a:pPr eaLnBrk="1" hangingPunct="1"/>
            <a:r>
              <a:rPr lang="en-US" dirty="0">
                <a:ea typeface="ＭＳ Ｐゴシック" charset="0"/>
                <a:cs typeface="ＭＳ Ｐゴシック" charset="0"/>
              </a:rPr>
              <a:t>OS-07-Judges-83</a:t>
            </a:r>
          </a:p>
          <a:p>
            <a:pPr eaLnBrk="1" hangingPunct="1"/>
            <a:r>
              <a:rPr lang="en-US" dirty="0">
                <a:ea typeface="ＭＳ Ｐゴシック" charset="0"/>
                <a:cs typeface="ＭＳ Ｐゴシック" charset="0"/>
              </a:rPr>
              <a:t>OS-08-Ruth-20</a:t>
            </a:r>
          </a:p>
          <a:p>
            <a:endParaRPr lang="en-US" dirty="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49EB821-F7EB-864E-A8BB-7A3DBF3BA6EF}" type="slidenum">
              <a:rPr lang="en-US" sz="1200">
                <a:solidFill>
                  <a:srgbClr val="000000"/>
                </a:solidFill>
                <a:latin typeface="Arial" panose="020B0604020202020204" pitchFamily="34" charset="0"/>
              </a:rPr>
              <a:pPr eaLnBrk="1" hangingPunct="1"/>
              <a:t>84</a:t>
            </a:fld>
            <a:endParaRPr lang="en-US" sz="1200" dirty="0">
              <a:solidFill>
                <a:srgbClr val="000000"/>
              </a:solidFill>
              <a:latin typeface="Arial" panose="020B0604020202020204" pitchFamily="34" charset="0"/>
            </a:endParaRPr>
          </a:p>
        </p:txBody>
      </p:sp>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B022DD6-0231-7743-B0E6-003D0DD6081E}"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12EE5CA-2CF5-F747-BD66-285D7159DF9E}" type="slidenum">
              <a:rPr lang="en-US" sz="1200">
                <a:solidFill>
                  <a:prstClr val="black"/>
                </a:solidFill>
                <a:latin typeface="Arial" panose="020B0604020202020204" pitchFamily="34" charset="0"/>
              </a:rPr>
              <a:pPr eaLnBrk="1" hangingPunct="1"/>
              <a:t>87</a:t>
            </a:fld>
            <a:endParaRPr lang="en-US" sz="1200" dirty="0">
              <a:solidFill>
                <a:prstClr val="black"/>
              </a:solidFill>
              <a:latin typeface="Arial" panose="020B0604020202020204" pitchFamily="34"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ＭＳ Ｐゴシック" pitchFamily="-112" charset="-128"/>
                <a:cs typeface="ＭＳ Ｐゴシック" pitchFamily="-112" charset="-128"/>
              </a:rPr>
              <a:t>Walter A. Elwell and Barry J. Beitzel, Baker Encyclopedia of the Bible (Grand Rapids, MI: Baker, 1988), 410.</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D27486A8-4545-0942-804D-F650912B310C}" type="slidenum">
              <a:rPr lang="en-US"/>
              <a:pPr>
                <a:defRPr/>
              </a:pPr>
              <a:t>88</a:t>
            </a:fld>
            <a:endParaRPr lang="en-US" dirty="0"/>
          </a:p>
        </p:txBody>
      </p:sp>
    </p:spTree>
    <p:extLst>
      <p:ext uri="{BB962C8B-B14F-4D97-AF65-F5344CB8AC3E}">
        <p14:creationId xmlns:p14="http://schemas.microsoft.com/office/powerpoint/2010/main" val="407368399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315525-9EE5-1846-9F59-B6824DB6B6A3}"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41903505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8F499A0-1332-C647-A8B5-E0AB40269C39}" type="slidenum">
              <a:rPr kumimoji="0" lang="en-US" sz="120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20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ea typeface="ＭＳ Ｐゴシック" charset="0"/>
                <a:cs typeface="ＭＳ Ｐゴシック" charset="0"/>
              </a:rPr>
              <a:t>OS-07-Judges-77</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ea typeface="ＭＳ Ｐゴシック" charset="0"/>
                <a:cs typeface="ＭＳ Ｐゴシック" charset="0"/>
              </a:rPr>
              <a:t>Adapted OS-07-Judges-90, 181</a:t>
            </a:r>
          </a:p>
        </p:txBody>
      </p:sp>
    </p:spTree>
    <p:extLst>
      <p:ext uri="{BB962C8B-B14F-4D97-AF65-F5344CB8AC3E}">
        <p14:creationId xmlns:p14="http://schemas.microsoft.com/office/powerpoint/2010/main" val="319345564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97A7EC3-DF68-A340-B560-0A1E5A5D2EC5}" type="slidenum">
              <a:rPr lang="en-GB" sz="1200">
                <a:solidFill>
                  <a:srgbClr val="FFFFFF"/>
                </a:solidFill>
                <a:latin typeface="Comic Sans MS" charset="0"/>
              </a:rPr>
              <a:pPr eaLnBrk="1" hangingPunct="1"/>
              <a:t>91</a:t>
            </a:fld>
            <a:endParaRPr lang="en-GB" sz="1200">
              <a:solidFill>
                <a:srgbClr val="FFFFFF"/>
              </a:solidFill>
              <a:latin typeface="Comic Sans MS" charset="0"/>
            </a:endParaRPr>
          </a:p>
        </p:txBody>
      </p:sp>
      <p:sp>
        <p:nvSpPr>
          <p:cNvPr id="234498" name="Rectangle 1026"/>
          <p:cNvSpPr>
            <a:spLocks noGrp="1" noRot="1" noChangeAspect="1" noChangeArrowheads="1"/>
          </p:cNvSpPr>
          <p:nvPr>
            <p:ph type="sldImg"/>
          </p:nvPr>
        </p:nvSpPr>
        <p:spPr>
          <a:solidFill>
            <a:srgbClr val="FFFFFF"/>
          </a:solidFill>
          <a:ln/>
        </p:spPr>
      </p:sp>
      <p:sp>
        <p:nvSpPr>
          <p:cNvPr id="2344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0FF41DA-252C-3E4E-B8DE-073DDB0262CC}" type="slidenum">
              <a:rPr lang="en-US" sz="1200">
                <a:latin typeface="Arial" panose="020B0604020202020204" pitchFamily="34" charset="0"/>
              </a:rPr>
              <a:pPr eaLnBrk="1" hangingPunct="1"/>
              <a:t>92</a:t>
            </a:fld>
            <a:endParaRPr lang="en-US" sz="1200" dirty="0">
              <a:latin typeface="Arial" panose="020B0604020202020204" pitchFamily="34" charset="0"/>
            </a:endParaRPr>
          </a:p>
        </p:txBody>
      </p:sp>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Rejecting God’s lordship through disobeying him as king leads to trouble.</a:t>
            </a:r>
            <a:r>
              <a:rPr lang="en-SG" dirty="0">
                <a:effectLst/>
                <a:cs typeface="Arial" panose="020B0604020202020204" pitchFamily="34" charset="0"/>
              </a:rPr>
              <a:t> </a:t>
            </a:r>
            <a:endParaRPr lang="en-US" dirty="0">
              <a:cs typeface="Arial" panose="020B0604020202020204"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97A7EC3-DF68-A340-B560-0A1E5A5D2EC5}" type="slidenum">
              <a:rPr lang="en-GB" sz="1200">
                <a:solidFill>
                  <a:srgbClr val="FFFFFF"/>
                </a:solidFill>
                <a:latin typeface="Comic Sans MS" charset="0"/>
              </a:rPr>
              <a:pPr eaLnBrk="1" hangingPunct="1"/>
              <a:t>93</a:t>
            </a:fld>
            <a:endParaRPr lang="en-GB" sz="1200">
              <a:solidFill>
                <a:srgbClr val="FFFFFF"/>
              </a:solidFill>
              <a:latin typeface="Comic Sans MS" charset="0"/>
            </a:endParaRPr>
          </a:p>
        </p:txBody>
      </p:sp>
      <p:sp>
        <p:nvSpPr>
          <p:cNvPr id="234498" name="Rectangle 1026"/>
          <p:cNvSpPr>
            <a:spLocks noGrp="1" noRot="1" noChangeAspect="1" noChangeArrowheads="1"/>
          </p:cNvSpPr>
          <p:nvPr>
            <p:ph type="sldImg"/>
          </p:nvPr>
        </p:nvSpPr>
        <p:spPr>
          <a:solidFill>
            <a:srgbClr val="FFFFFF"/>
          </a:solidFill>
          <a:ln/>
        </p:spPr>
      </p:sp>
      <p:sp>
        <p:nvSpPr>
          <p:cNvPr id="2344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3062E32-0BBF-E144-B9E9-209AD8EC73FA}" type="slidenum">
              <a:rPr lang="en-US" sz="1200">
                <a:latin typeface="Arial" panose="020B0604020202020204" pitchFamily="34" charset="0"/>
              </a:rPr>
              <a:pPr eaLnBrk="1" hangingPunct="1"/>
              <a:t>94</a:t>
            </a:fld>
            <a:endParaRPr lang="en-US" sz="1200" dirty="0">
              <a:latin typeface="Arial" panose="020B0604020202020204" pitchFamily="34" charset="0"/>
            </a:endParaRPr>
          </a:p>
        </p:txBody>
      </p:sp>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33ECC38-F838-9C45-BB1E-6AF6CD1C0305}" type="slidenum">
              <a:rPr lang="en-US" sz="1200">
                <a:solidFill>
                  <a:prstClr val="black"/>
                </a:solidFill>
                <a:latin typeface="Arial" panose="020B0604020202020204" pitchFamily="34" charset="0"/>
              </a:rPr>
              <a:pPr eaLnBrk="1" hangingPunct="1"/>
              <a:t>95</a:t>
            </a:fld>
            <a:endParaRPr lang="en-US" sz="1200" dirty="0">
              <a:solidFill>
                <a:prstClr val="black"/>
              </a:solidFill>
              <a:latin typeface="Arial" panose="020B0604020202020204" pitchFamily="34" charset="0"/>
            </a:endParaRPr>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9BD03B-88CC-CF47-BD0A-E138D9FE0D46}" type="slidenum">
              <a:rPr lang="en-GB" sz="1200">
                <a:solidFill>
                  <a:srgbClr val="FFFFFF"/>
                </a:solidFill>
                <a:latin typeface="Comic Sans MS" charset="0"/>
              </a:rPr>
              <a:pPr eaLnBrk="1" hangingPunct="1"/>
              <a:t>96</a:t>
            </a:fld>
            <a:endParaRPr lang="en-GB" sz="1200">
              <a:solidFill>
                <a:srgbClr val="FFFFFF"/>
              </a:solidFill>
              <a:latin typeface="Comic Sans MS" charset="0"/>
            </a:endParaRPr>
          </a:p>
        </p:txBody>
      </p:sp>
      <p:sp>
        <p:nvSpPr>
          <p:cNvPr id="240642" name="Rectangle 1026"/>
          <p:cNvSpPr>
            <a:spLocks noGrp="1" noRot="1" noChangeAspect="1" noChangeArrowheads="1"/>
          </p:cNvSpPr>
          <p:nvPr>
            <p:ph type="sldImg"/>
          </p:nvPr>
        </p:nvSpPr>
        <p:spPr>
          <a:solidFill>
            <a:srgbClr val="FFFFFF"/>
          </a:solidFill>
          <a:ln/>
        </p:spPr>
      </p:sp>
      <p:sp>
        <p:nvSpPr>
          <p:cNvPr id="2406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315525-9EE5-1846-9F59-B6824DB6B6A3}"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F21DD0-1ABB-CA4A-B584-6352B684CF83}" type="slidenum">
              <a:rPr lang="en-US" sz="1200">
                <a:latin typeface="Arial" panose="020B0604020202020204" pitchFamily="34" charset="0"/>
              </a:rPr>
              <a:pPr eaLnBrk="1" hangingPunct="1"/>
              <a:t>99</a:t>
            </a:fld>
            <a:endParaRPr lang="en-US" sz="1200" dirty="0">
              <a:latin typeface="Arial" panose="020B0604020202020204" pitchFamily="34" charset="0"/>
            </a:endParaRPr>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46DD5AE-26BC-E44B-B5C7-A525A04C2429}" type="slidenum">
              <a:rPr lang="en-GB" sz="1200">
                <a:solidFill>
                  <a:srgbClr val="FFFFFF"/>
                </a:solidFill>
                <a:latin typeface="Comic Sans MS" charset="0"/>
              </a:rPr>
              <a:pPr eaLnBrk="1" hangingPunct="1"/>
              <a:t>100</a:t>
            </a:fld>
            <a:endParaRPr lang="en-GB" sz="1200">
              <a:solidFill>
                <a:srgbClr val="FFFFFF"/>
              </a:solidFill>
              <a:latin typeface="Comic Sans MS" charset="0"/>
            </a:endParaRPr>
          </a:p>
        </p:txBody>
      </p:sp>
      <p:sp>
        <p:nvSpPr>
          <p:cNvPr id="244738" name="Rectangle 1026"/>
          <p:cNvSpPr>
            <a:spLocks noGrp="1" noRot="1" noChangeAspect="1" noChangeArrowheads="1"/>
          </p:cNvSpPr>
          <p:nvPr>
            <p:ph type="sldImg"/>
          </p:nvPr>
        </p:nvSpPr>
        <p:spPr>
          <a:solidFill>
            <a:srgbClr val="FFFFFF"/>
          </a:solidFill>
          <a:ln/>
        </p:spPr>
      </p:sp>
      <p:sp>
        <p:nvSpPr>
          <p:cNvPr id="2447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F21DD0-1ABB-CA4A-B584-6352B684CF83}" type="slidenum">
              <a:rPr lang="en-US" sz="1200">
                <a:latin typeface="Arial" panose="020B0604020202020204" pitchFamily="34" charset="0"/>
              </a:rPr>
              <a:pPr eaLnBrk="1" hangingPunct="1"/>
              <a:t>101</a:t>
            </a:fld>
            <a:endParaRPr lang="en-US" sz="1200" dirty="0">
              <a:latin typeface="Arial" panose="020B0604020202020204" pitchFamily="34" charset="0"/>
            </a:endParaRPr>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22900E4-0106-A344-8592-C4B3C69083F9}" type="slidenum">
              <a:rPr lang="en-US" sz="1200">
                <a:latin typeface="Arial" panose="020B0604020202020204" pitchFamily="34" charset="0"/>
              </a:rPr>
              <a:pPr eaLnBrk="1" hangingPunct="1"/>
              <a:t>103</a:t>
            </a:fld>
            <a:endParaRPr lang="en-US" sz="1200" dirty="0">
              <a:latin typeface="Arial" panose="020B0604020202020204" pitchFamily="34" charset="0"/>
            </a:endParaRPr>
          </a:p>
        </p:txBody>
      </p:sp>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F21DD0-1ABB-CA4A-B584-6352B684CF83}" type="slidenum">
              <a:rPr lang="en-US" sz="1200">
                <a:latin typeface="Arial" panose="020B0604020202020204" pitchFamily="34" charset="0"/>
              </a:rPr>
              <a:pPr eaLnBrk="1" hangingPunct="1"/>
              <a:t>104</a:t>
            </a:fld>
            <a:endParaRPr lang="en-US" sz="1200" dirty="0">
              <a:latin typeface="Arial" panose="020B0604020202020204" pitchFamily="34" charset="0"/>
            </a:endParaRPr>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Arial" panose="020B0604020202020204" pitchFamily="34" charset="0"/>
            </a:endParaRPr>
          </a:p>
          <a:p>
            <a:r>
              <a:rPr lang="en-US" sz="1200" kern="1200" dirty="0">
                <a:solidFill>
                  <a:schemeClr val="tx1"/>
                </a:solidFill>
                <a:effectLst/>
                <a:ea typeface="ＭＳ Ｐゴシック" pitchFamily="-112" charset="-128"/>
                <a:cs typeface="Arial" panose="020B0604020202020204" pitchFamily="34" charset="0"/>
              </a:rPr>
              <a:t>We go in circles when we follow our rules instead of God’s absolute standards</a:t>
            </a:r>
            <a:r>
              <a:rPr lang="en-SG" sz="1200" kern="1200" dirty="0">
                <a:solidFill>
                  <a:schemeClr val="tx1"/>
                </a:solidFill>
                <a:effectLst/>
                <a:ea typeface="ＭＳ Ｐゴシック" pitchFamily="-112" charset="-128"/>
                <a:cs typeface="Arial" panose="020B0604020202020204" pitchFamily="34" charset="0"/>
              </a:rPr>
              <a:t>.</a:t>
            </a:r>
            <a:endParaRPr lang="en-US" dirty="0">
              <a:cs typeface="Arial" panose="020B0604020202020204" pitchFamily="34" charset="0"/>
            </a:endParaRPr>
          </a:p>
          <a:p>
            <a:endParaRPr lang="en-US" dirty="0">
              <a:cs typeface="Arial" panose="020B0604020202020204"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315525-9EE5-1846-9F59-B6824DB6B6A3}"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36537472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DB14470-7DDC-DA42-B51E-DA36A839E23D}" type="slidenum">
              <a:rPr lang="en-GB" sz="1200">
                <a:solidFill>
                  <a:srgbClr val="FFFFFF"/>
                </a:solidFill>
                <a:latin typeface="Comic Sans MS" charset="0"/>
              </a:rPr>
              <a:pPr eaLnBrk="1" hangingPunct="1"/>
              <a:t>107</a:t>
            </a:fld>
            <a:endParaRPr lang="en-GB" sz="1200">
              <a:solidFill>
                <a:srgbClr val="FFFFFF"/>
              </a:solidFill>
              <a:latin typeface="Comic Sans MS" charset="0"/>
            </a:endParaRPr>
          </a:p>
        </p:txBody>
      </p:sp>
      <p:sp>
        <p:nvSpPr>
          <p:cNvPr id="250882" name="Rectangle 1026"/>
          <p:cNvSpPr>
            <a:spLocks noGrp="1" noRot="1" noChangeAspect="1" noChangeArrowheads="1"/>
          </p:cNvSpPr>
          <p:nvPr>
            <p:ph type="sldImg"/>
          </p:nvPr>
        </p:nvSpPr>
        <p:spPr>
          <a:solidFill>
            <a:srgbClr val="FFFFFF"/>
          </a:solidFill>
          <a:ln/>
        </p:spPr>
      </p:sp>
      <p:sp>
        <p:nvSpPr>
          <p:cNvPr id="25088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F21DD0-1ABB-CA4A-B584-6352B684CF83}" type="slidenum">
              <a:rPr lang="en-US" sz="1200">
                <a:latin typeface="Arial" panose="020B0604020202020204" pitchFamily="34" charset="0"/>
              </a:rPr>
              <a:pPr eaLnBrk="1" hangingPunct="1"/>
              <a:t>108</a:t>
            </a:fld>
            <a:endParaRPr lang="en-US" sz="1200" dirty="0">
              <a:latin typeface="Arial" panose="020B0604020202020204" pitchFamily="34" charset="0"/>
            </a:endParaRPr>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F21DD0-1ABB-CA4A-B584-6352B684CF83}" type="slidenum">
              <a:rPr lang="en-US" sz="1200">
                <a:latin typeface="Arial" panose="020B0604020202020204" pitchFamily="34" charset="0"/>
              </a:rPr>
              <a:pPr eaLnBrk="1" hangingPunct="1"/>
              <a:t>109</a:t>
            </a:fld>
            <a:endParaRPr lang="en-US" sz="1200" dirty="0">
              <a:latin typeface="Arial" panose="020B0604020202020204" pitchFamily="34" charset="0"/>
            </a:endParaRPr>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35D3137-6C31-8749-A466-1A93E2CCA23D}" type="slidenum">
              <a:rPr lang="en-US" sz="1200">
                <a:latin typeface="Arial" panose="020B0604020202020204" pitchFamily="34" charset="0"/>
              </a:rPr>
              <a:pPr eaLnBrk="1" hangingPunct="1"/>
              <a:t>110</a:t>
            </a:fld>
            <a:endParaRPr lang="en-US" sz="1200" dirty="0">
              <a:latin typeface="Arial" panose="020B0604020202020204" pitchFamily="34" charset="0"/>
            </a:endParaRPr>
          </a:p>
        </p:txBody>
      </p:sp>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7C8B32A-48E8-4E49-9BEA-BA39F248AF72}" type="slidenum">
              <a:rPr lang="en-US" sz="1200">
                <a:solidFill>
                  <a:srgbClr val="000000"/>
                </a:solidFill>
                <a:latin typeface="Arial" panose="020B0604020202020204" pitchFamily="34" charset="0"/>
              </a:rPr>
              <a:pPr eaLnBrk="1" hangingPunct="1"/>
              <a:t>111</a:t>
            </a:fld>
            <a:endParaRPr lang="en-US" sz="1200" dirty="0">
              <a:solidFill>
                <a:srgbClr val="000000"/>
              </a:solidFill>
              <a:latin typeface="Arial" panose="020B0604020202020204" pitchFamily="34" charset="0"/>
            </a:endParaRPr>
          </a:p>
        </p:txBody>
      </p:sp>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3DDA7BE-02B8-C94C-87CE-0BFD5B15F815}" type="slidenum">
              <a:rPr lang="en-US" sz="1200">
                <a:latin typeface="Arial" panose="020B0604020202020204" pitchFamily="34" charset="0"/>
              </a:rPr>
              <a:pPr eaLnBrk="1" hangingPunct="1"/>
              <a:t>113</a:t>
            </a:fld>
            <a:endParaRPr lang="en-US" sz="1200" dirty="0">
              <a:latin typeface="Arial" panose="020B0604020202020204" pitchFamily="34" charset="0"/>
            </a:endParaRPr>
          </a:p>
        </p:txBody>
      </p:sp>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40C40CF-A754-DA49-B0F5-189524E788CD}" type="slidenum">
              <a:rPr lang="en-US" sz="1200">
                <a:latin typeface="Arial" panose="020B0604020202020204" pitchFamily="34" charset="0"/>
              </a:rPr>
              <a:pPr eaLnBrk="1" hangingPunct="1"/>
              <a:t>114</a:t>
            </a:fld>
            <a:endParaRPr lang="en-US" sz="1200" dirty="0">
              <a:latin typeface="Arial" panose="020B0604020202020204" pitchFamily="34" charset="0"/>
            </a:endParaRPr>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04055A8-F709-664A-9446-1627E5A45097}" type="slidenum">
              <a:rPr lang="en-US" sz="1200">
                <a:solidFill>
                  <a:srgbClr val="000000"/>
                </a:solidFill>
                <a:latin typeface="Arial" panose="020B0604020202020204" pitchFamily="34" charset="0"/>
              </a:rPr>
              <a:pPr eaLnBrk="1" hangingPunct="1"/>
              <a:t>116</a:t>
            </a:fld>
            <a:endParaRPr lang="en-US" sz="1200" dirty="0">
              <a:solidFill>
                <a:srgbClr val="000000"/>
              </a:solidFill>
              <a:latin typeface="Arial" panose="020B0604020202020204" pitchFamily="34" charset="0"/>
            </a:endParaRPr>
          </a:p>
        </p:txBody>
      </p:sp>
      <p:sp>
        <p:nvSpPr>
          <p:cNvPr id="261122"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502B5A2-7CA3-B047-B09B-16537CE09E0B}" type="slidenum">
              <a:rPr lang="en-US" sz="1200">
                <a:solidFill>
                  <a:srgbClr val="000000"/>
                </a:solidFill>
                <a:latin typeface="Arial" panose="020B0604020202020204" pitchFamily="34" charset="0"/>
              </a:rPr>
              <a:pPr eaLnBrk="1" hangingPunct="1"/>
              <a:t>117</a:t>
            </a:fld>
            <a:endParaRPr lang="en-US" sz="1200" dirty="0">
              <a:solidFill>
                <a:srgbClr val="000000"/>
              </a:solidFill>
              <a:latin typeface="Arial" panose="020B0604020202020204" pitchFamily="34" charset="0"/>
            </a:endParaRPr>
          </a:p>
        </p:txBody>
      </p:sp>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1.xml"/><Relationship Id="rId4" Type="http://schemas.openxmlformats.org/officeDocument/2006/relationships/image" Target="../media/image5.png"/></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2" Type="http://schemas.openxmlformats.org/officeDocument/2006/relationships/slideMaster" Target="../slideMasters/slideMaster26.xml"/><Relationship Id="rId1" Type="http://schemas.openxmlformats.org/officeDocument/2006/relationships/themeOverride" Target="../theme/themeOverride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6A975A4-3BB2-AA4D-B291-54370E49DD50}" type="slidenum">
              <a:rPr lang="en-US" smtClean="0"/>
              <a:pPr>
                <a:defRPr/>
              </a:pPr>
              <a:t>‹#›</a:t>
            </a:fld>
            <a:endParaRPr lang="en-US" dirty="0"/>
          </a:p>
        </p:txBody>
      </p:sp>
    </p:spTree>
    <p:extLst>
      <p:ext uri="{BB962C8B-B14F-4D97-AF65-F5344CB8AC3E}">
        <p14:creationId xmlns:p14="http://schemas.microsoft.com/office/powerpoint/2010/main" val="2277659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E5A58CD-DE0C-B747-9778-5CE455EC01D6}" type="slidenum">
              <a:rPr lang="en-US" smtClean="0"/>
              <a:pPr>
                <a:defRPr/>
              </a:pPr>
              <a:t>‹#›</a:t>
            </a:fld>
            <a:endParaRPr lang="en-US" dirty="0"/>
          </a:p>
        </p:txBody>
      </p:sp>
    </p:spTree>
    <p:extLst>
      <p:ext uri="{BB962C8B-B14F-4D97-AF65-F5344CB8AC3E}">
        <p14:creationId xmlns:p14="http://schemas.microsoft.com/office/powerpoint/2010/main" val="44750558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defTabSz="457200">
              <a:defRPr b="1" i="0">
                <a:latin typeface="Arial" panose="020B0604020202020204" pitchFamily="34" charset="0"/>
                <a:cs typeface="Arial" panose="020B0604020202020204" pitchFamily="34" charset="0"/>
              </a:defRPr>
            </a:lvl1pPr>
          </a:lstStyle>
          <a:p>
            <a:pPr>
              <a:defRPr/>
            </a:pPr>
            <a:fld id="{A149708C-66D4-DA42-BDAF-02149EFF7B90}" type="slidenum">
              <a:rPr lang="en-US" smtClean="0"/>
              <a:pPr>
                <a:defRPr/>
              </a:pPr>
              <a:t>‹#›</a:t>
            </a:fld>
            <a:endParaRPr lang="en-US" dirty="0"/>
          </a:p>
        </p:txBody>
      </p:sp>
    </p:spTree>
    <p:extLst>
      <p:ext uri="{BB962C8B-B14F-4D97-AF65-F5344CB8AC3E}">
        <p14:creationId xmlns:p14="http://schemas.microsoft.com/office/powerpoint/2010/main" val="120642143"/>
      </p:ext>
    </p:extLst>
  </p:cSld>
  <p:clrMapOvr>
    <a:masterClrMapping/>
  </p:clrMapOvr>
  <p:transition spd="med">
    <p:randomBar dir="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457200">
              <a:defRPr b="1" i="0">
                <a:latin typeface="Arial" panose="020B0604020202020204" pitchFamily="34" charset="0"/>
                <a:cs typeface="Arial" panose="020B0604020202020204" pitchFamily="34" charset="0"/>
              </a:defRPr>
            </a:lvl1pPr>
          </a:lstStyle>
          <a:p>
            <a:pPr>
              <a:defRPr/>
            </a:pPr>
            <a:fld id="{75B7EAEA-5DA3-0648-B379-685D4E8951EC}" type="slidenum">
              <a:rPr lang="en-US" smtClean="0"/>
              <a:pPr>
                <a:defRPr/>
              </a:pPr>
              <a:t>‹#›</a:t>
            </a:fld>
            <a:endParaRPr lang="en-US" dirty="0"/>
          </a:p>
        </p:txBody>
      </p:sp>
    </p:spTree>
    <p:extLst>
      <p:ext uri="{BB962C8B-B14F-4D97-AF65-F5344CB8AC3E}">
        <p14:creationId xmlns:p14="http://schemas.microsoft.com/office/powerpoint/2010/main" val="2653574682"/>
      </p:ext>
    </p:extLst>
  </p:cSld>
  <p:clrMapOvr>
    <a:masterClrMapping/>
  </p:clrMapOvr>
  <p:transition spd="med">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457200">
              <a:defRPr b="1" i="0">
                <a:latin typeface="Arial" panose="020B0604020202020204" pitchFamily="34" charset="0"/>
                <a:cs typeface="Arial" panose="020B0604020202020204" pitchFamily="34" charset="0"/>
              </a:defRPr>
            </a:lvl1pPr>
          </a:lstStyle>
          <a:p>
            <a:pPr>
              <a:defRPr/>
            </a:pPr>
            <a:fld id="{EE21DA28-B47D-2146-8AC8-C5033482F54D}" type="slidenum">
              <a:rPr lang="en-US" smtClean="0"/>
              <a:pPr>
                <a:defRPr/>
              </a:pPr>
              <a:t>‹#›</a:t>
            </a:fld>
            <a:endParaRPr lang="en-US" dirty="0"/>
          </a:p>
        </p:txBody>
      </p:sp>
    </p:spTree>
    <p:extLst>
      <p:ext uri="{BB962C8B-B14F-4D97-AF65-F5344CB8AC3E}">
        <p14:creationId xmlns:p14="http://schemas.microsoft.com/office/powerpoint/2010/main" val="3308719835"/>
      </p:ext>
    </p:extLst>
  </p:cSld>
  <p:clrMapOvr>
    <a:masterClrMapping/>
  </p:clrMapOvr>
  <p:transition spd="med">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ea typeface="Arial" panose="020B0604020202020204" pitchFamily="34" charset="0"/>
                <a:cs typeface="Arial" panose="020B0604020202020204" pitchFamily="34"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ea typeface="Arial" panose="020B0604020202020204" pitchFamily="34" charset="0"/>
                <a:cs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pPr>
              <a:defRPr/>
            </a:pPr>
            <a:fld id="{26A3D2A4-256E-9B4A-B549-2F8540777E77}" type="slidenum">
              <a:rPr lang="en-US" smtClean="0"/>
              <a:pPr>
                <a:defRPr/>
              </a:pPr>
              <a:t>‹#›</a:t>
            </a:fld>
            <a:endParaRPr lang="en-US" dirty="0"/>
          </a:p>
        </p:txBody>
      </p:sp>
    </p:spTree>
    <p:extLst>
      <p:ext uri="{BB962C8B-B14F-4D97-AF65-F5344CB8AC3E}">
        <p14:creationId xmlns:p14="http://schemas.microsoft.com/office/powerpoint/2010/main" val="70082729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ea typeface="Arial" panose="020B0604020202020204" pitchFamily="34" charset="0"/>
                <a:cs typeface="Arial" panose="020B0604020202020204" pitchFamily="34" charset="0"/>
              </a:defRPr>
            </a:lvl1pPr>
          </a:lstStyle>
          <a:p>
            <a:pPr>
              <a:defRPr/>
            </a:pPr>
            <a:endParaRPr lang="en-US" dirty="0"/>
          </a:p>
        </p:txBody>
      </p:sp>
      <p:sp>
        <p:nvSpPr>
          <p:cNvPr id="3" name="Footer Placeholder 2"/>
          <p:cNvSpPr>
            <a:spLocks noGrp="1"/>
          </p:cNvSpPr>
          <p:nvPr>
            <p:ph type="ftr" sz="quarter" idx="11"/>
          </p:nvPr>
        </p:nvSpPr>
        <p:spPr/>
        <p:txBody>
          <a:bodyPr/>
          <a:lstStyle>
            <a:lvl1pPr>
              <a:defRPr b="1" i="0">
                <a:latin typeface="Arial" panose="020B0604020202020204" pitchFamily="34" charset="0"/>
                <a:ea typeface="Arial" panose="020B0604020202020204" pitchFamily="34" charset="0"/>
                <a:cs typeface="Arial" panose="020B0604020202020204" pitchFamily="34"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pPr>
              <a:defRPr/>
            </a:pPr>
            <a:fld id="{DE7113ED-84A7-F34C-9A38-83C4BED7AA26}" type="slidenum">
              <a:rPr lang="en-US" smtClean="0"/>
              <a:pPr>
                <a:defRPr/>
              </a:pPr>
              <a:t>‹#›</a:t>
            </a:fld>
            <a:endParaRPr lang="en-US" dirty="0"/>
          </a:p>
        </p:txBody>
      </p:sp>
    </p:spTree>
    <p:extLst>
      <p:ext uri="{BB962C8B-B14F-4D97-AF65-F5344CB8AC3E}">
        <p14:creationId xmlns:p14="http://schemas.microsoft.com/office/powerpoint/2010/main" val="54494917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dirty="0"/>
              <a:t>Words &amp; Music: Marc Byrd,</a:t>
            </a:r>
          </a:p>
          <a:p>
            <a:pPr>
              <a:defRPr/>
            </a:pPr>
            <a:r>
              <a:rPr lang="en-US" dirty="0"/>
              <a:t>Steve </a:t>
            </a:r>
            <a:r>
              <a:rPr lang="en-US" dirty="0" err="1"/>
              <a:t>Hindalong</a:t>
            </a:r>
            <a:endParaRPr lang="en-US" dirty="0"/>
          </a:p>
        </p:txBody>
      </p:sp>
    </p:spTree>
    <p:extLst>
      <p:ext uri="{BB962C8B-B14F-4D97-AF65-F5344CB8AC3E}">
        <p14:creationId xmlns:p14="http://schemas.microsoft.com/office/powerpoint/2010/main" val="424884699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0242752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4371763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1326820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13652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98BEE9E-55E3-E249-BB8A-201033F92047}" type="slidenum">
              <a:rPr lang="en-US" smtClean="0"/>
              <a:pPr>
                <a:defRPr/>
              </a:pPr>
              <a:t>‹#›</a:t>
            </a:fld>
            <a:endParaRPr lang="en-US" dirty="0"/>
          </a:p>
        </p:txBody>
      </p:sp>
    </p:spTree>
    <p:extLst>
      <p:ext uri="{BB962C8B-B14F-4D97-AF65-F5344CB8AC3E}">
        <p14:creationId xmlns:p14="http://schemas.microsoft.com/office/powerpoint/2010/main" val="252078041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9575518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1046750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4224058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8494076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3912276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4887229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0582162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6A975A4-3BB2-AA4D-B291-54370E49DD5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6582564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7EED44-4C06-354D-B7D1-D74CBCEDA6C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3174536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7A3DDE1-A1E9-D348-ACBE-83EE65963FA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355957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1663700" y="3327400"/>
            <a:ext cx="7480300" cy="3087688"/>
          </a:xfrm>
          <a:custGeom>
            <a:avLst/>
            <a:gdLst>
              <a:gd name="T0" fmla="*/ 2147483647 w 4712"/>
              <a:gd name="T1" fmla="*/ 2147483647 h 1945"/>
              <a:gd name="T2" fmla="*/ 2147483647 w 4712"/>
              <a:gd name="T3" fmla="*/ 2147483647 h 1945"/>
              <a:gd name="T4" fmla="*/ 2147483647 w 4712"/>
              <a:gd name="T5" fmla="*/ 2147483647 h 1945"/>
              <a:gd name="T6" fmla="*/ 2147483647 w 4712"/>
              <a:gd name="T7" fmla="*/ 2147483647 h 1945"/>
              <a:gd name="T8" fmla="*/ 2147483647 w 4712"/>
              <a:gd name="T9" fmla="*/ 2147483647 h 1945"/>
              <a:gd name="T10" fmla="*/ 2147483647 w 4712"/>
              <a:gd name="T11" fmla="*/ 2147483647 h 1945"/>
              <a:gd name="T12" fmla="*/ 2147483647 w 4712"/>
              <a:gd name="T13" fmla="*/ 2147483647 h 1945"/>
              <a:gd name="T14" fmla="*/ 2147483647 w 4712"/>
              <a:gd name="T15" fmla="*/ 2147483647 h 1945"/>
              <a:gd name="T16" fmla="*/ 2147483647 w 4712"/>
              <a:gd name="T17" fmla="*/ 2147483647 h 1945"/>
              <a:gd name="T18" fmla="*/ 2147483647 w 4712"/>
              <a:gd name="T19" fmla="*/ 2147483647 h 1945"/>
              <a:gd name="T20" fmla="*/ 2147483647 w 4712"/>
              <a:gd name="T21" fmla="*/ 2147483647 h 1945"/>
              <a:gd name="T22" fmla="*/ 2147483647 w 4712"/>
              <a:gd name="T23" fmla="*/ 2147483647 h 1945"/>
              <a:gd name="T24" fmla="*/ 2147483647 w 4712"/>
              <a:gd name="T25" fmla="*/ 2147483647 h 1945"/>
              <a:gd name="T26" fmla="*/ 2147483647 w 4712"/>
              <a:gd name="T27" fmla="*/ 2147483647 h 1945"/>
              <a:gd name="T28" fmla="*/ 2147483647 w 4712"/>
              <a:gd name="T29" fmla="*/ 0 h 1945"/>
              <a:gd name="T30" fmla="*/ 2147483647 w 4712"/>
              <a:gd name="T31" fmla="*/ 2147483647 h 1945"/>
              <a:gd name="T32" fmla="*/ 2147483647 w 4712"/>
              <a:gd name="T33" fmla="*/ 2147483647 h 1945"/>
              <a:gd name="T34" fmla="*/ 2147483647 w 4712"/>
              <a:gd name="T35" fmla="*/ 2147483647 h 1945"/>
              <a:gd name="T36" fmla="*/ 2147483647 w 4712"/>
              <a:gd name="T37" fmla="*/ 2147483647 h 1945"/>
              <a:gd name="T38" fmla="*/ 2147483647 w 4712"/>
              <a:gd name="T39" fmla="*/ 2147483647 h 1945"/>
              <a:gd name="T40" fmla="*/ 0 w 4712"/>
              <a:gd name="T41" fmla="*/ 2147483647 h 1945"/>
              <a:gd name="T42" fmla="*/ 2147483647 w 4712"/>
              <a:gd name="T43" fmla="*/ 2147483647 h 1945"/>
              <a:gd name="T44" fmla="*/ 2147483647 w 4712"/>
              <a:gd name="T45" fmla="*/ 2147483647 h 19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712" h="1945">
                <a:moveTo>
                  <a:pt x="104" y="1944"/>
                </a:moveTo>
                <a:lnTo>
                  <a:pt x="144" y="1912"/>
                </a:lnTo>
                <a:lnTo>
                  <a:pt x="1320" y="1568"/>
                </a:lnTo>
                <a:lnTo>
                  <a:pt x="2000" y="1264"/>
                </a:lnTo>
                <a:lnTo>
                  <a:pt x="2104" y="1208"/>
                </a:lnTo>
                <a:lnTo>
                  <a:pt x="2312" y="1056"/>
                </a:lnTo>
                <a:lnTo>
                  <a:pt x="2416" y="936"/>
                </a:lnTo>
                <a:lnTo>
                  <a:pt x="2464" y="824"/>
                </a:lnTo>
                <a:lnTo>
                  <a:pt x="3376" y="504"/>
                </a:lnTo>
                <a:lnTo>
                  <a:pt x="3648" y="496"/>
                </a:lnTo>
                <a:lnTo>
                  <a:pt x="4160" y="400"/>
                </a:lnTo>
                <a:lnTo>
                  <a:pt x="4416" y="304"/>
                </a:lnTo>
                <a:lnTo>
                  <a:pt x="4472" y="296"/>
                </a:lnTo>
                <a:lnTo>
                  <a:pt x="4711" y="224"/>
                </a:lnTo>
                <a:lnTo>
                  <a:pt x="4711" y="0"/>
                </a:lnTo>
                <a:lnTo>
                  <a:pt x="2440" y="768"/>
                </a:lnTo>
                <a:lnTo>
                  <a:pt x="2232" y="760"/>
                </a:lnTo>
                <a:lnTo>
                  <a:pt x="1784" y="808"/>
                </a:lnTo>
                <a:lnTo>
                  <a:pt x="1600" y="848"/>
                </a:lnTo>
                <a:lnTo>
                  <a:pt x="760" y="1056"/>
                </a:lnTo>
                <a:lnTo>
                  <a:pt x="0" y="1288"/>
                </a:lnTo>
                <a:lnTo>
                  <a:pt x="104" y="1384"/>
                </a:lnTo>
                <a:lnTo>
                  <a:pt x="104" y="1944"/>
                </a:lnTo>
              </a:path>
            </a:pathLst>
          </a:custGeom>
          <a:solidFill>
            <a:srgbClr val="000000">
              <a:alpha val="50195"/>
            </a:srgb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b="1" i="0" dirty="0">
              <a:latin typeface="Arial" panose="020B0604020202020204" pitchFamily="34" charset="0"/>
            </a:endParaRPr>
          </a:p>
        </p:txBody>
      </p:sp>
      <p:grpSp>
        <p:nvGrpSpPr>
          <p:cNvPr id="5" name="Group 3"/>
          <p:cNvGrpSpPr>
            <a:grpSpLocks/>
          </p:cNvGrpSpPr>
          <p:nvPr/>
        </p:nvGrpSpPr>
        <p:grpSpPr bwMode="auto">
          <a:xfrm>
            <a:off x="123825" y="165100"/>
            <a:ext cx="2471738" cy="6400800"/>
            <a:chOff x="78" y="104"/>
            <a:chExt cx="1557" cy="4032"/>
          </a:xfrm>
        </p:grpSpPr>
        <p:grpSp>
          <p:nvGrpSpPr>
            <p:cNvPr id="6" name="Group 4"/>
            <p:cNvGrpSpPr>
              <a:grpSpLocks/>
            </p:cNvGrpSpPr>
            <p:nvPr/>
          </p:nvGrpSpPr>
          <p:grpSpPr bwMode="auto">
            <a:xfrm>
              <a:off x="78" y="3089"/>
              <a:ext cx="1097" cy="1047"/>
              <a:chOff x="78" y="3089"/>
              <a:chExt cx="1097" cy="1047"/>
            </a:xfrm>
          </p:grpSpPr>
          <p:sp>
            <p:nvSpPr>
              <p:cNvPr id="10" name="Rectangle 5"/>
              <p:cNvSpPr>
                <a:spLocks noChangeArrowheads="1"/>
              </p:cNvSpPr>
              <p:nvPr/>
            </p:nvSpPr>
            <p:spPr bwMode="auto">
              <a:xfrm>
                <a:off x="82" y="3476"/>
                <a:ext cx="1085" cy="513"/>
              </a:xfrm>
              <a:prstGeom prst="rect">
                <a:avLst/>
              </a:prstGeom>
              <a:gradFill rotWithShape="0">
                <a:gsLst>
                  <a:gs pos="0">
                    <a:srgbClr val="590000"/>
                  </a:gs>
                  <a:gs pos="50000">
                    <a:schemeClr val="bg1"/>
                  </a:gs>
                  <a:gs pos="100000">
                    <a:srgbClr val="590000"/>
                  </a:gs>
                </a:gsLst>
                <a:lin ang="0" scaled="1"/>
              </a:gradFill>
              <a:ln w="9525">
                <a:noFill/>
                <a:miter lim="800000"/>
                <a:headEnd/>
                <a:tailEnd/>
              </a:ln>
              <a:effectLst/>
            </p:spPr>
            <p:txBody>
              <a:bodyPr/>
              <a:lstStyle/>
              <a:p>
                <a:pPr>
                  <a:defRPr/>
                </a:pPr>
                <a:endParaRPr lang="en-US" b="1" i="0" dirty="0">
                  <a:latin typeface="Arial" panose="020B0604020202020204" pitchFamily="34" charset="0"/>
                  <a:ea typeface="+mn-ea"/>
                  <a:cs typeface="+mn-cs"/>
                </a:endParaRPr>
              </a:p>
            </p:txBody>
          </p:sp>
          <p:sp>
            <p:nvSpPr>
              <p:cNvPr id="11" name="Oval 6"/>
              <p:cNvSpPr>
                <a:spLocks noChangeArrowheads="1"/>
              </p:cNvSpPr>
              <p:nvPr/>
            </p:nvSpPr>
            <p:spPr bwMode="auto">
              <a:xfrm>
                <a:off x="87" y="3826"/>
                <a:ext cx="1084" cy="310"/>
              </a:xfrm>
              <a:prstGeom prst="ellipse">
                <a:avLst/>
              </a:prstGeom>
              <a:gradFill rotWithShape="0">
                <a:gsLst>
                  <a:gs pos="0">
                    <a:srgbClr val="590000"/>
                  </a:gs>
                  <a:gs pos="50000">
                    <a:schemeClr val="bg1"/>
                  </a:gs>
                  <a:gs pos="100000">
                    <a:srgbClr val="590000"/>
                  </a:gs>
                </a:gsLst>
                <a:lin ang="0" scaled="1"/>
              </a:gradFill>
              <a:ln w="9525">
                <a:noFill/>
                <a:round/>
                <a:headEnd/>
                <a:tailEnd/>
              </a:ln>
              <a:effectLst/>
            </p:spPr>
            <p:txBody>
              <a:bodyPr/>
              <a:lstStyle/>
              <a:p>
                <a:pPr>
                  <a:defRPr/>
                </a:pPr>
                <a:endParaRPr lang="en-US" b="1" i="0" dirty="0">
                  <a:latin typeface="Arial" panose="020B0604020202020204" pitchFamily="34" charset="0"/>
                  <a:ea typeface="+mn-ea"/>
                  <a:cs typeface="+mn-cs"/>
                </a:endParaRPr>
              </a:p>
            </p:txBody>
          </p:sp>
          <p:sp>
            <p:nvSpPr>
              <p:cNvPr id="12" name="Oval 7"/>
              <p:cNvSpPr>
                <a:spLocks noChangeArrowheads="1"/>
              </p:cNvSpPr>
              <p:nvPr/>
            </p:nvSpPr>
            <p:spPr bwMode="auto">
              <a:xfrm>
                <a:off x="90" y="3350"/>
                <a:ext cx="1085" cy="209"/>
              </a:xfrm>
              <a:prstGeom prst="ellipse">
                <a:avLst/>
              </a:prstGeom>
              <a:gradFill rotWithShape="0">
                <a:gsLst>
                  <a:gs pos="0">
                    <a:srgbClr val="590000"/>
                  </a:gs>
                  <a:gs pos="50000">
                    <a:schemeClr val="bg1"/>
                  </a:gs>
                  <a:gs pos="100000">
                    <a:srgbClr val="590000"/>
                  </a:gs>
                </a:gsLst>
                <a:lin ang="0" scaled="1"/>
              </a:gradFill>
              <a:ln w="9525">
                <a:noFill/>
                <a:round/>
                <a:headEnd/>
                <a:tailEnd/>
              </a:ln>
              <a:effectLst/>
            </p:spPr>
            <p:txBody>
              <a:bodyPr/>
              <a:lstStyle/>
              <a:p>
                <a:pPr>
                  <a:defRPr/>
                </a:pPr>
                <a:endParaRPr lang="en-US" b="1" i="0" dirty="0">
                  <a:latin typeface="Arial" panose="020B0604020202020204" pitchFamily="34" charset="0"/>
                  <a:ea typeface="+mn-ea"/>
                  <a:cs typeface="+mn-cs"/>
                </a:endParaRPr>
              </a:p>
            </p:txBody>
          </p:sp>
          <p:sp>
            <p:nvSpPr>
              <p:cNvPr id="13" name="AutoShape 8"/>
              <p:cNvSpPr>
                <a:spLocks noChangeArrowheads="1"/>
              </p:cNvSpPr>
              <p:nvPr/>
            </p:nvSpPr>
            <p:spPr bwMode="auto">
              <a:xfrm flipV="1">
                <a:off x="78" y="3191"/>
                <a:ext cx="1089" cy="255"/>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590000"/>
                  </a:gs>
                  <a:gs pos="50000">
                    <a:schemeClr val="bg1"/>
                  </a:gs>
                  <a:gs pos="100000">
                    <a:srgbClr val="590000"/>
                  </a:gs>
                </a:gsLst>
                <a:lin ang="0" scaled="1"/>
              </a:gradFill>
              <a:ln w="9525">
                <a:noFill/>
                <a:miter lim="800000"/>
                <a:headEnd/>
                <a:tailEnd/>
              </a:ln>
              <a:effectLst/>
            </p:spPr>
            <p:txBody>
              <a:bodyPr/>
              <a:lstStyle/>
              <a:p>
                <a:pPr>
                  <a:defRPr/>
                </a:pPr>
                <a:endParaRPr lang="en-US" b="1" i="0" dirty="0">
                  <a:latin typeface="Arial" panose="020B0604020202020204" pitchFamily="34" charset="0"/>
                  <a:ea typeface="+mn-ea"/>
                  <a:cs typeface="+mn-cs"/>
                </a:endParaRPr>
              </a:p>
            </p:txBody>
          </p:sp>
          <p:sp>
            <p:nvSpPr>
              <p:cNvPr id="14" name="Freeform 9"/>
              <p:cNvSpPr>
                <a:spLocks/>
              </p:cNvSpPr>
              <p:nvPr/>
            </p:nvSpPr>
            <p:spPr bwMode="auto">
              <a:xfrm>
                <a:off x="168" y="3221"/>
                <a:ext cx="281" cy="863"/>
              </a:xfrm>
              <a:custGeom>
                <a:avLst/>
                <a:gdLst/>
                <a:ahLst/>
                <a:cxnLst>
                  <a:cxn ang="0">
                    <a:pos x="171" y="0"/>
                  </a:cxn>
                  <a:cxn ang="0">
                    <a:pos x="0" y="241"/>
                  </a:cxn>
                  <a:cxn ang="0">
                    <a:pos x="0" y="818"/>
                  </a:cxn>
                  <a:cxn ang="0">
                    <a:pos x="90" y="844"/>
                  </a:cxn>
                  <a:cxn ang="0">
                    <a:pos x="153" y="853"/>
                  </a:cxn>
                  <a:cxn ang="0">
                    <a:pos x="230" y="862"/>
                  </a:cxn>
                  <a:cxn ang="0">
                    <a:pos x="230" y="294"/>
                  </a:cxn>
                  <a:cxn ang="0">
                    <a:pos x="280" y="21"/>
                  </a:cxn>
                  <a:cxn ang="0">
                    <a:pos x="256" y="21"/>
                  </a:cxn>
                  <a:cxn ang="0">
                    <a:pos x="204" y="13"/>
                  </a:cxn>
                  <a:cxn ang="0">
                    <a:pos x="171" y="0"/>
                  </a:cxn>
                </a:cxnLst>
                <a:rect l="0" t="0" r="r" b="b"/>
                <a:pathLst>
                  <a:path w="281" h="863">
                    <a:moveTo>
                      <a:pt x="171" y="0"/>
                    </a:moveTo>
                    <a:lnTo>
                      <a:pt x="0" y="241"/>
                    </a:lnTo>
                    <a:lnTo>
                      <a:pt x="0" y="818"/>
                    </a:lnTo>
                    <a:lnTo>
                      <a:pt x="90" y="844"/>
                    </a:lnTo>
                    <a:lnTo>
                      <a:pt x="153" y="853"/>
                    </a:lnTo>
                    <a:lnTo>
                      <a:pt x="230" y="862"/>
                    </a:lnTo>
                    <a:lnTo>
                      <a:pt x="230" y="294"/>
                    </a:lnTo>
                    <a:lnTo>
                      <a:pt x="280" y="21"/>
                    </a:lnTo>
                    <a:lnTo>
                      <a:pt x="256" y="21"/>
                    </a:lnTo>
                    <a:lnTo>
                      <a:pt x="204" y="13"/>
                    </a:lnTo>
                    <a:lnTo>
                      <a:pt x="171" y="0"/>
                    </a:lnTo>
                  </a:path>
                </a:pathLst>
              </a:custGeom>
              <a:gradFill rotWithShape="0">
                <a:gsLst>
                  <a:gs pos="0">
                    <a:srgbClr val="590000"/>
                  </a:gs>
                  <a:gs pos="50000">
                    <a:schemeClr val="bg1"/>
                  </a:gs>
                  <a:gs pos="100000">
                    <a:srgbClr val="590000"/>
                  </a:gs>
                </a:gsLst>
                <a:lin ang="0" scaled="1"/>
              </a:gradFill>
              <a:ln w="9525">
                <a:noFill/>
                <a:round/>
                <a:headEnd type="none" w="sm" len="sm"/>
                <a:tailEnd type="none" w="sm" len="sm"/>
              </a:ln>
              <a:effectLst/>
            </p:spPr>
            <p:txBody>
              <a:bodyPr/>
              <a:lstStyle/>
              <a:p>
                <a:pPr>
                  <a:defRPr/>
                </a:pPr>
                <a:endParaRPr lang="en-US" b="1" i="0" dirty="0">
                  <a:latin typeface="Arial" panose="020B0604020202020204" pitchFamily="34" charset="0"/>
                  <a:ea typeface="+mn-ea"/>
                  <a:cs typeface="+mn-cs"/>
                </a:endParaRPr>
              </a:p>
            </p:txBody>
          </p:sp>
          <p:sp>
            <p:nvSpPr>
              <p:cNvPr id="15" name="Oval 10"/>
              <p:cNvSpPr>
                <a:spLocks noChangeArrowheads="1"/>
              </p:cNvSpPr>
              <p:nvPr/>
            </p:nvSpPr>
            <p:spPr bwMode="auto">
              <a:xfrm>
                <a:off x="106" y="3350"/>
                <a:ext cx="1038" cy="189"/>
              </a:xfrm>
              <a:prstGeom prst="ellipse">
                <a:avLst/>
              </a:prstGeom>
              <a:solidFill>
                <a:srgbClr val="000000">
                  <a:alpha val="50195"/>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 name="Freeform 11"/>
              <p:cNvSpPr>
                <a:spLocks/>
              </p:cNvSpPr>
              <p:nvPr/>
            </p:nvSpPr>
            <p:spPr bwMode="auto">
              <a:xfrm>
                <a:off x="223" y="3261"/>
                <a:ext cx="132" cy="801"/>
              </a:xfrm>
              <a:custGeom>
                <a:avLst/>
                <a:gdLst/>
                <a:ahLst/>
                <a:cxnLst>
                  <a:cxn ang="0">
                    <a:pos x="0" y="254"/>
                  </a:cxn>
                  <a:cxn ang="0">
                    <a:pos x="0" y="795"/>
                  </a:cxn>
                  <a:cxn ang="0">
                    <a:pos x="40" y="800"/>
                  </a:cxn>
                  <a:cxn ang="0">
                    <a:pos x="40" y="263"/>
                  </a:cxn>
                  <a:cxn ang="0">
                    <a:pos x="131" y="8"/>
                  </a:cxn>
                  <a:cxn ang="0">
                    <a:pos x="114" y="0"/>
                  </a:cxn>
                  <a:cxn ang="0">
                    <a:pos x="0" y="254"/>
                  </a:cxn>
                </a:cxnLst>
                <a:rect l="0" t="0" r="r" b="b"/>
                <a:pathLst>
                  <a:path w="132" h="801">
                    <a:moveTo>
                      <a:pt x="0" y="254"/>
                    </a:moveTo>
                    <a:lnTo>
                      <a:pt x="0" y="795"/>
                    </a:lnTo>
                    <a:lnTo>
                      <a:pt x="40" y="800"/>
                    </a:lnTo>
                    <a:lnTo>
                      <a:pt x="40" y="263"/>
                    </a:lnTo>
                    <a:lnTo>
                      <a:pt x="131" y="8"/>
                    </a:lnTo>
                    <a:lnTo>
                      <a:pt x="114" y="0"/>
                    </a:lnTo>
                    <a:lnTo>
                      <a:pt x="0" y="254"/>
                    </a:lnTo>
                  </a:path>
                </a:pathLst>
              </a:custGeom>
              <a:gradFill rotWithShape="0">
                <a:gsLst>
                  <a:gs pos="0">
                    <a:schemeClr val="bg1"/>
                  </a:gs>
                  <a:gs pos="50000">
                    <a:srgbClr val="FFFFFF"/>
                  </a:gs>
                  <a:gs pos="100000">
                    <a:schemeClr val="bg1"/>
                  </a:gs>
                </a:gsLst>
                <a:lin ang="5400000" scaled="1"/>
              </a:gradFill>
              <a:ln w="9525">
                <a:noFill/>
                <a:round/>
                <a:headEnd type="none" w="sm" len="sm"/>
                <a:tailEnd type="none" w="sm" len="sm"/>
              </a:ln>
              <a:effectLst/>
            </p:spPr>
            <p:txBody>
              <a:bodyPr/>
              <a:lstStyle/>
              <a:p>
                <a:pPr>
                  <a:defRPr/>
                </a:pPr>
                <a:endParaRPr lang="en-US" b="1" i="0" dirty="0">
                  <a:latin typeface="Arial" panose="020B0604020202020204" pitchFamily="34" charset="0"/>
                  <a:ea typeface="+mn-ea"/>
                  <a:cs typeface="+mn-cs"/>
                </a:endParaRPr>
              </a:p>
            </p:txBody>
          </p:sp>
          <p:sp>
            <p:nvSpPr>
              <p:cNvPr id="17" name="Freeform 12"/>
              <p:cNvSpPr>
                <a:spLocks/>
              </p:cNvSpPr>
              <p:nvPr/>
            </p:nvSpPr>
            <p:spPr bwMode="auto">
              <a:xfrm>
                <a:off x="914" y="3239"/>
                <a:ext cx="245" cy="797"/>
              </a:xfrm>
              <a:custGeom>
                <a:avLst/>
                <a:gdLst>
                  <a:gd name="T0" fmla="*/ 244 w 245"/>
                  <a:gd name="T1" fmla="*/ 224 h 797"/>
                  <a:gd name="T2" fmla="*/ 244 w 245"/>
                  <a:gd name="T3" fmla="*/ 765 h 797"/>
                  <a:gd name="T4" fmla="*/ 203 w 245"/>
                  <a:gd name="T5" fmla="*/ 796 h 797"/>
                  <a:gd name="T6" fmla="*/ 203 w 245"/>
                  <a:gd name="T7" fmla="*/ 233 h 797"/>
                  <a:gd name="T8" fmla="*/ 0 w 245"/>
                  <a:gd name="T9" fmla="*/ 8 h 797"/>
                  <a:gd name="T10" fmla="*/ 18 w 245"/>
                  <a:gd name="T11" fmla="*/ 0 h 797"/>
                  <a:gd name="T12" fmla="*/ 244 w 245"/>
                  <a:gd name="T13" fmla="*/ 224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5" h="797">
                    <a:moveTo>
                      <a:pt x="244" y="224"/>
                    </a:moveTo>
                    <a:lnTo>
                      <a:pt x="244" y="765"/>
                    </a:lnTo>
                    <a:lnTo>
                      <a:pt x="203" y="796"/>
                    </a:lnTo>
                    <a:lnTo>
                      <a:pt x="203" y="233"/>
                    </a:lnTo>
                    <a:lnTo>
                      <a:pt x="0" y="8"/>
                    </a:lnTo>
                    <a:lnTo>
                      <a:pt x="18" y="0"/>
                    </a:lnTo>
                    <a:lnTo>
                      <a:pt x="244" y="224"/>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b="1" i="0" dirty="0">
                  <a:latin typeface="Arial" panose="020B0604020202020204" pitchFamily="34" charset="0"/>
                </a:endParaRPr>
              </a:p>
            </p:txBody>
          </p:sp>
          <p:grpSp>
            <p:nvGrpSpPr>
              <p:cNvPr id="18" name="Group 13"/>
              <p:cNvGrpSpPr>
                <a:grpSpLocks/>
              </p:cNvGrpSpPr>
              <p:nvPr/>
            </p:nvGrpSpPr>
            <p:grpSpPr bwMode="auto">
              <a:xfrm>
                <a:off x="294" y="3089"/>
                <a:ext cx="665" cy="185"/>
                <a:chOff x="294" y="3089"/>
                <a:chExt cx="665" cy="185"/>
              </a:xfrm>
            </p:grpSpPr>
            <p:sp>
              <p:nvSpPr>
                <p:cNvPr id="24" name="Oval 14"/>
                <p:cNvSpPr>
                  <a:spLocks noChangeArrowheads="1"/>
                </p:cNvSpPr>
                <p:nvPr/>
              </p:nvSpPr>
              <p:spPr bwMode="auto">
                <a:xfrm>
                  <a:off x="294" y="3089"/>
                  <a:ext cx="665" cy="185"/>
                </a:xfrm>
                <a:prstGeom prst="ellipse">
                  <a:avLst/>
                </a:prstGeom>
                <a:gradFill rotWithShape="0">
                  <a:gsLst>
                    <a:gs pos="0">
                      <a:srgbClr val="590000"/>
                    </a:gs>
                    <a:gs pos="50000">
                      <a:schemeClr val="bg1"/>
                    </a:gs>
                    <a:gs pos="100000">
                      <a:srgbClr val="590000"/>
                    </a:gs>
                  </a:gsLst>
                  <a:lin ang="5400000" scaled="1"/>
                </a:gradFill>
                <a:ln w="9525">
                  <a:noFill/>
                  <a:round/>
                  <a:headEnd/>
                  <a:tailEnd/>
                </a:ln>
                <a:effectLst/>
              </p:spPr>
              <p:txBody>
                <a:bodyPr/>
                <a:lstStyle/>
                <a:p>
                  <a:pPr>
                    <a:defRPr/>
                  </a:pPr>
                  <a:endParaRPr lang="en-US" b="1" i="0" dirty="0">
                    <a:latin typeface="Arial" panose="020B0604020202020204" pitchFamily="34" charset="0"/>
                    <a:ea typeface="+mn-ea"/>
                    <a:cs typeface="+mn-cs"/>
                  </a:endParaRPr>
                </a:p>
              </p:txBody>
            </p:sp>
            <p:sp>
              <p:nvSpPr>
                <p:cNvPr id="25" name="Oval 15"/>
                <p:cNvSpPr>
                  <a:spLocks noChangeArrowheads="1"/>
                </p:cNvSpPr>
                <p:nvPr/>
              </p:nvSpPr>
              <p:spPr bwMode="auto">
                <a:xfrm>
                  <a:off x="299" y="3089"/>
                  <a:ext cx="650" cy="154"/>
                </a:xfrm>
                <a:prstGeom prst="ellipse">
                  <a:avLst/>
                </a:prstGeom>
                <a:gradFill rotWithShape="0">
                  <a:gsLst>
                    <a:gs pos="0">
                      <a:srgbClr val="590000"/>
                    </a:gs>
                    <a:gs pos="50000">
                      <a:schemeClr val="bg1"/>
                    </a:gs>
                    <a:gs pos="100000">
                      <a:srgbClr val="590000"/>
                    </a:gs>
                  </a:gsLst>
                  <a:lin ang="5400000" scaled="1"/>
                </a:gradFill>
                <a:ln w="9525">
                  <a:noFill/>
                  <a:round/>
                  <a:headEnd/>
                  <a:tailEnd/>
                </a:ln>
                <a:effectLst/>
              </p:spPr>
              <p:txBody>
                <a:bodyPr/>
                <a:lstStyle/>
                <a:p>
                  <a:pPr>
                    <a:defRPr/>
                  </a:pPr>
                  <a:endParaRPr lang="en-US" b="1" i="0" dirty="0">
                    <a:latin typeface="Arial" panose="020B0604020202020204" pitchFamily="34" charset="0"/>
                    <a:ea typeface="+mn-ea"/>
                    <a:cs typeface="+mn-cs"/>
                  </a:endParaRPr>
                </a:p>
              </p:txBody>
            </p:sp>
            <p:sp>
              <p:nvSpPr>
                <p:cNvPr id="26" name="Oval 16"/>
                <p:cNvSpPr>
                  <a:spLocks noChangeArrowheads="1"/>
                </p:cNvSpPr>
                <p:nvPr/>
              </p:nvSpPr>
              <p:spPr bwMode="auto">
                <a:xfrm>
                  <a:off x="355" y="3111"/>
                  <a:ext cx="554" cy="99"/>
                </a:xfrm>
                <a:prstGeom prst="ellipse">
                  <a:avLst/>
                </a:prstGeom>
                <a:gradFill rotWithShape="0">
                  <a:gsLst>
                    <a:gs pos="0">
                      <a:srgbClr val="590000"/>
                    </a:gs>
                    <a:gs pos="50000">
                      <a:schemeClr val="bg1"/>
                    </a:gs>
                    <a:gs pos="100000">
                      <a:srgbClr val="590000"/>
                    </a:gs>
                  </a:gsLst>
                  <a:lin ang="5400000" scaled="1"/>
                </a:gradFill>
                <a:ln w="9525">
                  <a:noFill/>
                  <a:round/>
                  <a:headEnd/>
                  <a:tailEnd/>
                </a:ln>
                <a:effectLst/>
              </p:spPr>
              <p:txBody>
                <a:bodyPr/>
                <a:lstStyle/>
                <a:p>
                  <a:pPr>
                    <a:defRPr/>
                  </a:pPr>
                  <a:endParaRPr lang="en-US" b="1" i="0" dirty="0">
                    <a:latin typeface="Arial" panose="020B0604020202020204" pitchFamily="34" charset="0"/>
                    <a:ea typeface="+mn-ea"/>
                    <a:cs typeface="+mn-cs"/>
                  </a:endParaRPr>
                </a:p>
              </p:txBody>
            </p:sp>
          </p:grpSp>
          <p:sp>
            <p:nvSpPr>
              <p:cNvPr id="19" name="Freeform 17"/>
              <p:cNvSpPr>
                <a:spLocks/>
              </p:cNvSpPr>
              <p:nvPr/>
            </p:nvSpPr>
            <p:spPr bwMode="auto">
              <a:xfrm>
                <a:off x="123" y="3464"/>
                <a:ext cx="322" cy="76"/>
              </a:xfrm>
              <a:custGeom>
                <a:avLst/>
                <a:gdLst/>
                <a:ahLst/>
                <a:cxnLst>
                  <a:cxn ang="0">
                    <a:pos x="0" y="0"/>
                  </a:cxn>
                  <a:cxn ang="0">
                    <a:pos x="49" y="30"/>
                  </a:cxn>
                  <a:cxn ang="0">
                    <a:pos x="85" y="44"/>
                  </a:cxn>
                  <a:cxn ang="0">
                    <a:pos x="153" y="61"/>
                  </a:cxn>
                  <a:cxn ang="0">
                    <a:pos x="212" y="70"/>
                  </a:cxn>
                  <a:cxn ang="0">
                    <a:pos x="275" y="75"/>
                  </a:cxn>
                  <a:cxn ang="0">
                    <a:pos x="321" y="70"/>
                  </a:cxn>
                  <a:cxn ang="0">
                    <a:pos x="248" y="61"/>
                  </a:cxn>
                  <a:cxn ang="0">
                    <a:pos x="171" y="44"/>
                  </a:cxn>
                  <a:cxn ang="0">
                    <a:pos x="94" y="22"/>
                  </a:cxn>
                  <a:cxn ang="0">
                    <a:pos x="31" y="4"/>
                  </a:cxn>
                  <a:cxn ang="0">
                    <a:pos x="0" y="0"/>
                  </a:cxn>
                </a:cxnLst>
                <a:rect l="0" t="0" r="r" b="b"/>
                <a:pathLst>
                  <a:path w="322" h="76">
                    <a:moveTo>
                      <a:pt x="0" y="0"/>
                    </a:moveTo>
                    <a:lnTo>
                      <a:pt x="49" y="30"/>
                    </a:lnTo>
                    <a:lnTo>
                      <a:pt x="85" y="44"/>
                    </a:lnTo>
                    <a:lnTo>
                      <a:pt x="153" y="61"/>
                    </a:lnTo>
                    <a:lnTo>
                      <a:pt x="212" y="70"/>
                    </a:lnTo>
                    <a:lnTo>
                      <a:pt x="275" y="75"/>
                    </a:lnTo>
                    <a:lnTo>
                      <a:pt x="321" y="70"/>
                    </a:lnTo>
                    <a:lnTo>
                      <a:pt x="248" y="61"/>
                    </a:lnTo>
                    <a:lnTo>
                      <a:pt x="171" y="44"/>
                    </a:lnTo>
                    <a:lnTo>
                      <a:pt x="94" y="22"/>
                    </a:lnTo>
                    <a:lnTo>
                      <a:pt x="31" y="4"/>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b="1" i="0" dirty="0">
                  <a:latin typeface="Arial" panose="020B0604020202020204" pitchFamily="34" charset="0"/>
                  <a:ea typeface="+mn-ea"/>
                  <a:cs typeface="+mn-cs"/>
                </a:endParaRPr>
              </a:p>
            </p:txBody>
          </p:sp>
          <p:sp>
            <p:nvSpPr>
              <p:cNvPr id="20" name="Freeform 18"/>
              <p:cNvSpPr>
                <a:spLocks/>
              </p:cNvSpPr>
              <p:nvPr/>
            </p:nvSpPr>
            <p:spPr bwMode="auto">
              <a:xfrm>
                <a:off x="715" y="3091"/>
                <a:ext cx="181" cy="49"/>
              </a:xfrm>
              <a:custGeom>
                <a:avLst/>
                <a:gdLst/>
                <a:ahLst/>
                <a:cxnLst>
                  <a:cxn ang="0">
                    <a:pos x="0" y="0"/>
                  </a:cxn>
                  <a:cxn ang="0">
                    <a:pos x="85" y="8"/>
                  </a:cxn>
                  <a:cxn ang="0">
                    <a:pos x="139" y="21"/>
                  </a:cxn>
                  <a:cxn ang="0">
                    <a:pos x="180" y="34"/>
                  </a:cxn>
                  <a:cxn ang="0">
                    <a:pos x="166" y="48"/>
                  </a:cxn>
                  <a:cxn ang="0">
                    <a:pos x="126" y="30"/>
                  </a:cxn>
                  <a:cxn ang="0">
                    <a:pos x="67" y="17"/>
                  </a:cxn>
                  <a:cxn ang="0">
                    <a:pos x="9" y="17"/>
                  </a:cxn>
                  <a:cxn ang="0">
                    <a:pos x="0" y="0"/>
                  </a:cxn>
                </a:cxnLst>
                <a:rect l="0" t="0" r="r" b="b"/>
                <a:pathLst>
                  <a:path w="181" h="49">
                    <a:moveTo>
                      <a:pt x="0" y="0"/>
                    </a:moveTo>
                    <a:lnTo>
                      <a:pt x="85" y="8"/>
                    </a:lnTo>
                    <a:lnTo>
                      <a:pt x="139" y="21"/>
                    </a:lnTo>
                    <a:lnTo>
                      <a:pt x="180" y="34"/>
                    </a:lnTo>
                    <a:lnTo>
                      <a:pt x="166" y="48"/>
                    </a:lnTo>
                    <a:lnTo>
                      <a:pt x="126" y="30"/>
                    </a:lnTo>
                    <a:lnTo>
                      <a:pt x="67" y="17"/>
                    </a:lnTo>
                    <a:lnTo>
                      <a:pt x="9" y="17"/>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b="1" i="0" dirty="0">
                  <a:latin typeface="Arial" panose="020B0604020202020204" pitchFamily="34" charset="0"/>
                  <a:ea typeface="+mn-ea"/>
                  <a:cs typeface="+mn-cs"/>
                </a:endParaRPr>
              </a:p>
            </p:txBody>
          </p:sp>
          <p:sp>
            <p:nvSpPr>
              <p:cNvPr id="21" name="Freeform 19"/>
              <p:cNvSpPr>
                <a:spLocks/>
              </p:cNvSpPr>
              <p:nvPr/>
            </p:nvSpPr>
            <p:spPr bwMode="auto">
              <a:xfrm>
                <a:off x="842" y="3342"/>
                <a:ext cx="181" cy="49"/>
              </a:xfrm>
              <a:custGeom>
                <a:avLst/>
                <a:gdLst/>
                <a:ahLst/>
                <a:cxnLst>
                  <a:cxn ang="0">
                    <a:pos x="0" y="0"/>
                  </a:cxn>
                  <a:cxn ang="0">
                    <a:pos x="85" y="8"/>
                  </a:cxn>
                  <a:cxn ang="0">
                    <a:pos x="139" y="21"/>
                  </a:cxn>
                  <a:cxn ang="0">
                    <a:pos x="180" y="34"/>
                  </a:cxn>
                  <a:cxn ang="0">
                    <a:pos x="166" y="48"/>
                  </a:cxn>
                  <a:cxn ang="0">
                    <a:pos x="126" y="30"/>
                  </a:cxn>
                  <a:cxn ang="0">
                    <a:pos x="67" y="17"/>
                  </a:cxn>
                  <a:cxn ang="0">
                    <a:pos x="9" y="17"/>
                  </a:cxn>
                  <a:cxn ang="0">
                    <a:pos x="0" y="0"/>
                  </a:cxn>
                </a:cxnLst>
                <a:rect l="0" t="0" r="r" b="b"/>
                <a:pathLst>
                  <a:path w="181" h="49">
                    <a:moveTo>
                      <a:pt x="0" y="0"/>
                    </a:moveTo>
                    <a:lnTo>
                      <a:pt x="85" y="8"/>
                    </a:lnTo>
                    <a:lnTo>
                      <a:pt x="139" y="21"/>
                    </a:lnTo>
                    <a:lnTo>
                      <a:pt x="180" y="34"/>
                    </a:lnTo>
                    <a:lnTo>
                      <a:pt x="166" y="48"/>
                    </a:lnTo>
                    <a:lnTo>
                      <a:pt x="126" y="30"/>
                    </a:lnTo>
                    <a:lnTo>
                      <a:pt x="67" y="17"/>
                    </a:lnTo>
                    <a:lnTo>
                      <a:pt x="9" y="17"/>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b="1" i="0" dirty="0">
                  <a:latin typeface="Arial" panose="020B0604020202020204" pitchFamily="34" charset="0"/>
                  <a:ea typeface="+mn-ea"/>
                  <a:cs typeface="+mn-cs"/>
                </a:endParaRPr>
              </a:p>
            </p:txBody>
          </p:sp>
          <p:sp>
            <p:nvSpPr>
              <p:cNvPr id="22" name="Freeform 20"/>
              <p:cNvSpPr>
                <a:spLocks/>
              </p:cNvSpPr>
              <p:nvPr/>
            </p:nvSpPr>
            <p:spPr bwMode="auto">
              <a:xfrm>
                <a:off x="322" y="3175"/>
                <a:ext cx="181" cy="49"/>
              </a:xfrm>
              <a:custGeom>
                <a:avLst/>
                <a:gdLst/>
                <a:ahLst/>
                <a:cxnLst>
                  <a:cxn ang="0">
                    <a:pos x="180" y="48"/>
                  </a:cxn>
                  <a:cxn ang="0">
                    <a:pos x="94" y="39"/>
                  </a:cxn>
                  <a:cxn ang="0">
                    <a:pos x="40" y="26"/>
                  </a:cxn>
                  <a:cxn ang="0">
                    <a:pos x="0" y="13"/>
                  </a:cxn>
                  <a:cxn ang="0">
                    <a:pos x="13" y="0"/>
                  </a:cxn>
                  <a:cxn ang="0">
                    <a:pos x="54" y="17"/>
                  </a:cxn>
                  <a:cxn ang="0">
                    <a:pos x="112" y="30"/>
                  </a:cxn>
                  <a:cxn ang="0">
                    <a:pos x="171" y="30"/>
                  </a:cxn>
                  <a:cxn ang="0">
                    <a:pos x="180" y="48"/>
                  </a:cxn>
                </a:cxnLst>
                <a:rect l="0" t="0" r="r" b="b"/>
                <a:pathLst>
                  <a:path w="181" h="49">
                    <a:moveTo>
                      <a:pt x="180" y="48"/>
                    </a:moveTo>
                    <a:lnTo>
                      <a:pt x="94" y="39"/>
                    </a:lnTo>
                    <a:lnTo>
                      <a:pt x="40" y="26"/>
                    </a:lnTo>
                    <a:lnTo>
                      <a:pt x="0" y="13"/>
                    </a:lnTo>
                    <a:lnTo>
                      <a:pt x="13" y="0"/>
                    </a:lnTo>
                    <a:lnTo>
                      <a:pt x="54" y="17"/>
                    </a:lnTo>
                    <a:lnTo>
                      <a:pt x="112" y="30"/>
                    </a:lnTo>
                    <a:lnTo>
                      <a:pt x="171" y="30"/>
                    </a:lnTo>
                    <a:lnTo>
                      <a:pt x="180" y="48"/>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b="1" i="0" dirty="0">
                  <a:latin typeface="Arial" panose="020B0604020202020204" pitchFamily="34" charset="0"/>
                  <a:ea typeface="+mn-ea"/>
                  <a:cs typeface="+mn-cs"/>
                </a:endParaRPr>
              </a:p>
            </p:txBody>
          </p:sp>
          <p:sp>
            <p:nvSpPr>
              <p:cNvPr id="23" name="Freeform 21"/>
              <p:cNvSpPr>
                <a:spLocks/>
              </p:cNvSpPr>
              <p:nvPr/>
            </p:nvSpPr>
            <p:spPr bwMode="auto">
              <a:xfrm>
                <a:off x="516" y="3274"/>
                <a:ext cx="200" cy="230"/>
              </a:xfrm>
              <a:custGeom>
                <a:avLst/>
                <a:gdLst>
                  <a:gd name="T0" fmla="*/ 104 w 200"/>
                  <a:gd name="T1" fmla="*/ 4 h 230"/>
                  <a:gd name="T2" fmla="*/ 199 w 200"/>
                  <a:gd name="T3" fmla="*/ 0 h 230"/>
                  <a:gd name="T4" fmla="*/ 162 w 200"/>
                  <a:gd name="T5" fmla="*/ 79 h 230"/>
                  <a:gd name="T6" fmla="*/ 144 w 200"/>
                  <a:gd name="T7" fmla="*/ 127 h 230"/>
                  <a:gd name="T8" fmla="*/ 117 w 200"/>
                  <a:gd name="T9" fmla="*/ 171 h 230"/>
                  <a:gd name="T10" fmla="*/ 104 w 200"/>
                  <a:gd name="T11" fmla="*/ 229 h 230"/>
                  <a:gd name="T12" fmla="*/ 0 w 200"/>
                  <a:gd name="T13" fmla="*/ 229 h 230"/>
                  <a:gd name="T14" fmla="*/ 18 w 200"/>
                  <a:gd name="T15" fmla="*/ 176 h 230"/>
                  <a:gd name="T16" fmla="*/ 63 w 200"/>
                  <a:gd name="T17" fmla="*/ 123 h 230"/>
                  <a:gd name="T18" fmla="*/ 72 w 200"/>
                  <a:gd name="T19" fmla="*/ 79 h 230"/>
                  <a:gd name="T20" fmla="*/ 90 w 200"/>
                  <a:gd name="T21" fmla="*/ 35 h 230"/>
                  <a:gd name="T22" fmla="*/ 104 w 200"/>
                  <a:gd name="T23" fmla="*/ 4 h 2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0" h="230">
                    <a:moveTo>
                      <a:pt x="104" y="4"/>
                    </a:moveTo>
                    <a:lnTo>
                      <a:pt x="199" y="0"/>
                    </a:lnTo>
                    <a:lnTo>
                      <a:pt x="162" y="79"/>
                    </a:lnTo>
                    <a:lnTo>
                      <a:pt x="144" y="127"/>
                    </a:lnTo>
                    <a:lnTo>
                      <a:pt x="117" y="171"/>
                    </a:lnTo>
                    <a:lnTo>
                      <a:pt x="104" y="229"/>
                    </a:lnTo>
                    <a:lnTo>
                      <a:pt x="0" y="229"/>
                    </a:lnTo>
                    <a:lnTo>
                      <a:pt x="18" y="176"/>
                    </a:lnTo>
                    <a:lnTo>
                      <a:pt x="63" y="123"/>
                    </a:lnTo>
                    <a:lnTo>
                      <a:pt x="72" y="79"/>
                    </a:lnTo>
                    <a:lnTo>
                      <a:pt x="90" y="35"/>
                    </a:lnTo>
                    <a:lnTo>
                      <a:pt x="104" y="4"/>
                    </a:lnTo>
                  </a:path>
                </a:pathLst>
              </a:custGeom>
              <a:gradFill rotWithShape="0">
                <a:gsLst>
                  <a:gs pos="0">
                    <a:srgbClr val="B36666"/>
                  </a:gs>
                  <a:gs pos="100000">
                    <a:schemeClr val="bg1"/>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b="1" i="0" dirty="0">
                  <a:latin typeface="Arial" panose="020B0604020202020204" pitchFamily="34" charset="0"/>
                </a:endParaRPr>
              </a:p>
            </p:txBody>
          </p:sp>
        </p:grpSp>
        <p:grpSp>
          <p:nvGrpSpPr>
            <p:cNvPr id="7" name="Group 22"/>
            <p:cNvGrpSpPr>
              <a:grpSpLocks/>
            </p:cNvGrpSpPr>
            <p:nvPr/>
          </p:nvGrpSpPr>
          <p:grpSpPr bwMode="auto">
            <a:xfrm>
              <a:off x="630" y="104"/>
              <a:ext cx="1005" cy="3081"/>
              <a:chOff x="630" y="104"/>
              <a:chExt cx="1005" cy="3081"/>
            </a:xfrm>
          </p:grpSpPr>
          <p:sp>
            <p:nvSpPr>
              <p:cNvPr id="8" name="Freeform 23"/>
              <p:cNvSpPr>
                <a:spLocks/>
              </p:cNvSpPr>
              <p:nvPr/>
            </p:nvSpPr>
            <p:spPr bwMode="auto">
              <a:xfrm>
                <a:off x="873" y="104"/>
                <a:ext cx="762" cy="2316"/>
              </a:xfrm>
              <a:custGeom>
                <a:avLst/>
                <a:gdLst>
                  <a:gd name="T0" fmla="*/ 598 w 762"/>
                  <a:gd name="T1" fmla="*/ 140 h 2316"/>
                  <a:gd name="T2" fmla="*/ 523 w 762"/>
                  <a:gd name="T3" fmla="*/ 358 h 2316"/>
                  <a:gd name="T4" fmla="*/ 440 w 762"/>
                  <a:gd name="T5" fmla="*/ 644 h 2316"/>
                  <a:gd name="T6" fmla="*/ 354 w 762"/>
                  <a:gd name="T7" fmla="*/ 916 h 2316"/>
                  <a:gd name="T8" fmla="*/ 257 w 762"/>
                  <a:gd name="T9" fmla="*/ 1286 h 2316"/>
                  <a:gd name="T10" fmla="*/ 130 w 762"/>
                  <a:gd name="T11" fmla="*/ 1703 h 2316"/>
                  <a:gd name="T12" fmla="*/ 51 w 762"/>
                  <a:gd name="T13" fmla="*/ 2079 h 2316"/>
                  <a:gd name="T14" fmla="*/ 15 w 762"/>
                  <a:gd name="T15" fmla="*/ 2224 h 2316"/>
                  <a:gd name="T16" fmla="*/ 0 w 762"/>
                  <a:gd name="T17" fmla="*/ 2315 h 2316"/>
                  <a:gd name="T18" fmla="*/ 63 w 762"/>
                  <a:gd name="T19" fmla="*/ 2264 h 2316"/>
                  <a:gd name="T20" fmla="*/ 268 w 762"/>
                  <a:gd name="T21" fmla="*/ 2103 h 2316"/>
                  <a:gd name="T22" fmla="*/ 124 w 762"/>
                  <a:gd name="T23" fmla="*/ 2084 h 2316"/>
                  <a:gd name="T24" fmla="*/ 286 w 762"/>
                  <a:gd name="T25" fmla="*/ 2088 h 2316"/>
                  <a:gd name="T26" fmla="*/ 313 w 762"/>
                  <a:gd name="T27" fmla="*/ 2040 h 2316"/>
                  <a:gd name="T28" fmla="*/ 135 w 762"/>
                  <a:gd name="T29" fmla="*/ 2042 h 2316"/>
                  <a:gd name="T30" fmla="*/ 322 w 762"/>
                  <a:gd name="T31" fmla="*/ 2022 h 2316"/>
                  <a:gd name="T32" fmla="*/ 372 w 762"/>
                  <a:gd name="T33" fmla="*/ 1941 h 2316"/>
                  <a:gd name="T34" fmla="*/ 162 w 762"/>
                  <a:gd name="T35" fmla="*/ 1945 h 2316"/>
                  <a:gd name="T36" fmla="*/ 379 w 762"/>
                  <a:gd name="T37" fmla="*/ 1923 h 2316"/>
                  <a:gd name="T38" fmla="*/ 426 w 762"/>
                  <a:gd name="T39" fmla="*/ 1837 h 2316"/>
                  <a:gd name="T40" fmla="*/ 480 w 762"/>
                  <a:gd name="T41" fmla="*/ 1712 h 2316"/>
                  <a:gd name="T42" fmla="*/ 526 w 762"/>
                  <a:gd name="T43" fmla="*/ 1569 h 2316"/>
                  <a:gd name="T44" fmla="*/ 246 w 762"/>
                  <a:gd name="T45" fmla="*/ 1587 h 2316"/>
                  <a:gd name="T46" fmla="*/ 530 w 762"/>
                  <a:gd name="T47" fmla="*/ 1545 h 2316"/>
                  <a:gd name="T48" fmla="*/ 546 w 762"/>
                  <a:gd name="T49" fmla="*/ 1497 h 2316"/>
                  <a:gd name="T50" fmla="*/ 284 w 762"/>
                  <a:gd name="T51" fmla="*/ 1530 h 2316"/>
                  <a:gd name="T52" fmla="*/ 557 w 762"/>
                  <a:gd name="T53" fmla="*/ 1475 h 2316"/>
                  <a:gd name="T54" fmla="*/ 602 w 762"/>
                  <a:gd name="T55" fmla="*/ 1308 h 2316"/>
                  <a:gd name="T56" fmla="*/ 372 w 762"/>
                  <a:gd name="T57" fmla="*/ 1358 h 2316"/>
                  <a:gd name="T58" fmla="*/ 611 w 762"/>
                  <a:gd name="T59" fmla="*/ 1277 h 2316"/>
                  <a:gd name="T60" fmla="*/ 636 w 762"/>
                  <a:gd name="T61" fmla="*/ 1204 h 2316"/>
                  <a:gd name="T62" fmla="*/ 381 w 762"/>
                  <a:gd name="T63" fmla="*/ 1283 h 2316"/>
                  <a:gd name="T64" fmla="*/ 639 w 762"/>
                  <a:gd name="T65" fmla="*/ 1182 h 2316"/>
                  <a:gd name="T66" fmla="*/ 654 w 762"/>
                  <a:gd name="T67" fmla="*/ 1127 h 2316"/>
                  <a:gd name="T68" fmla="*/ 695 w 762"/>
                  <a:gd name="T69" fmla="*/ 958 h 2316"/>
                  <a:gd name="T70" fmla="*/ 503 w 762"/>
                  <a:gd name="T71" fmla="*/ 1042 h 2316"/>
                  <a:gd name="T72" fmla="*/ 700 w 762"/>
                  <a:gd name="T73" fmla="*/ 923 h 2316"/>
                  <a:gd name="T74" fmla="*/ 758 w 762"/>
                  <a:gd name="T75" fmla="*/ 679 h 2316"/>
                  <a:gd name="T76" fmla="*/ 541 w 762"/>
                  <a:gd name="T77" fmla="*/ 743 h 2316"/>
                  <a:gd name="T78" fmla="*/ 758 w 762"/>
                  <a:gd name="T79" fmla="*/ 655 h 2316"/>
                  <a:gd name="T80" fmla="*/ 758 w 762"/>
                  <a:gd name="T81" fmla="*/ 479 h 2316"/>
                  <a:gd name="T82" fmla="*/ 575 w 762"/>
                  <a:gd name="T83" fmla="*/ 560 h 2316"/>
                  <a:gd name="T84" fmla="*/ 761 w 762"/>
                  <a:gd name="T85" fmla="*/ 433 h 2316"/>
                  <a:gd name="T86" fmla="*/ 761 w 762"/>
                  <a:gd name="T87" fmla="*/ 261 h 2316"/>
                  <a:gd name="T88" fmla="*/ 727 w 762"/>
                  <a:gd name="T89" fmla="*/ 149 h 2316"/>
                  <a:gd name="T90" fmla="*/ 661 w 762"/>
                  <a:gd name="T91" fmla="*/ 0 h 2316"/>
                  <a:gd name="T92" fmla="*/ 598 w 762"/>
                  <a:gd name="T93" fmla="*/ 140 h 231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62" h="2316">
                    <a:moveTo>
                      <a:pt x="598" y="140"/>
                    </a:moveTo>
                    <a:lnTo>
                      <a:pt x="523" y="358"/>
                    </a:lnTo>
                    <a:lnTo>
                      <a:pt x="440" y="644"/>
                    </a:lnTo>
                    <a:lnTo>
                      <a:pt x="354" y="916"/>
                    </a:lnTo>
                    <a:lnTo>
                      <a:pt x="257" y="1286"/>
                    </a:lnTo>
                    <a:lnTo>
                      <a:pt x="130" y="1703"/>
                    </a:lnTo>
                    <a:lnTo>
                      <a:pt x="51" y="2079"/>
                    </a:lnTo>
                    <a:lnTo>
                      <a:pt x="15" y="2224"/>
                    </a:lnTo>
                    <a:lnTo>
                      <a:pt x="0" y="2315"/>
                    </a:lnTo>
                    <a:lnTo>
                      <a:pt x="63" y="2264"/>
                    </a:lnTo>
                    <a:lnTo>
                      <a:pt x="268" y="2103"/>
                    </a:lnTo>
                    <a:lnTo>
                      <a:pt x="124" y="2084"/>
                    </a:lnTo>
                    <a:lnTo>
                      <a:pt x="286" y="2088"/>
                    </a:lnTo>
                    <a:lnTo>
                      <a:pt x="313" y="2040"/>
                    </a:lnTo>
                    <a:lnTo>
                      <a:pt x="135" y="2042"/>
                    </a:lnTo>
                    <a:lnTo>
                      <a:pt x="322" y="2022"/>
                    </a:lnTo>
                    <a:lnTo>
                      <a:pt x="372" y="1941"/>
                    </a:lnTo>
                    <a:lnTo>
                      <a:pt x="162" y="1945"/>
                    </a:lnTo>
                    <a:lnTo>
                      <a:pt x="379" y="1923"/>
                    </a:lnTo>
                    <a:lnTo>
                      <a:pt x="426" y="1837"/>
                    </a:lnTo>
                    <a:lnTo>
                      <a:pt x="480" y="1712"/>
                    </a:lnTo>
                    <a:lnTo>
                      <a:pt x="526" y="1569"/>
                    </a:lnTo>
                    <a:lnTo>
                      <a:pt x="246" y="1587"/>
                    </a:lnTo>
                    <a:lnTo>
                      <a:pt x="530" y="1545"/>
                    </a:lnTo>
                    <a:lnTo>
                      <a:pt x="546" y="1497"/>
                    </a:lnTo>
                    <a:lnTo>
                      <a:pt x="284" y="1530"/>
                    </a:lnTo>
                    <a:lnTo>
                      <a:pt x="557" y="1475"/>
                    </a:lnTo>
                    <a:lnTo>
                      <a:pt x="602" y="1308"/>
                    </a:lnTo>
                    <a:lnTo>
                      <a:pt x="372" y="1358"/>
                    </a:lnTo>
                    <a:lnTo>
                      <a:pt x="611" y="1277"/>
                    </a:lnTo>
                    <a:lnTo>
                      <a:pt x="636" y="1204"/>
                    </a:lnTo>
                    <a:lnTo>
                      <a:pt x="381" y="1283"/>
                    </a:lnTo>
                    <a:lnTo>
                      <a:pt x="639" y="1182"/>
                    </a:lnTo>
                    <a:lnTo>
                      <a:pt x="654" y="1127"/>
                    </a:lnTo>
                    <a:lnTo>
                      <a:pt x="695" y="958"/>
                    </a:lnTo>
                    <a:lnTo>
                      <a:pt x="503" y="1042"/>
                    </a:lnTo>
                    <a:lnTo>
                      <a:pt x="700" y="923"/>
                    </a:lnTo>
                    <a:lnTo>
                      <a:pt x="758" y="679"/>
                    </a:lnTo>
                    <a:lnTo>
                      <a:pt x="541" y="743"/>
                    </a:lnTo>
                    <a:lnTo>
                      <a:pt x="758" y="655"/>
                    </a:lnTo>
                    <a:lnTo>
                      <a:pt x="758" y="479"/>
                    </a:lnTo>
                    <a:lnTo>
                      <a:pt x="575" y="560"/>
                    </a:lnTo>
                    <a:lnTo>
                      <a:pt x="761" y="433"/>
                    </a:lnTo>
                    <a:lnTo>
                      <a:pt x="761" y="261"/>
                    </a:lnTo>
                    <a:lnTo>
                      <a:pt x="727" y="149"/>
                    </a:lnTo>
                    <a:lnTo>
                      <a:pt x="661" y="0"/>
                    </a:lnTo>
                    <a:lnTo>
                      <a:pt x="598" y="140"/>
                    </a:lnTo>
                  </a:path>
                </a:pathLst>
              </a:custGeom>
              <a:gradFill rotWithShape="0">
                <a:gsLst>
                  <a:gs pos="0">
                    <a:srgbClr val="A64C4C"/>
                  </a:gs>
                  <a:gs pos="100000">
                    <a:schemeClr val="bg1"/>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b="1" i="0" dirty="0">
                  <a:latin typeface="Arial" panose="020B0604020202020204" pitchFamily="34" charset="0"/>
                </a:endParaRPr>
              </a:p>
            </p:txBody>
          </p:sp>
          <p:sp>
            <p:nvSpPr>
              <p:cNvPr id="9" name="Freeform 24"/>
              <p:cNvSpPr>
                <a:spLocks/>
              </p:cNvSpPr>
              <p:nvPr/>
            </p:nvSpPr>
            <p:spPr bwMode="auto">
              <a:xfrm>
                <a:off x="630" y="114"/>
                <a:ext cx="915" cy="3071"/>
              </a:xfrm>
              <a:custGeom>
                <a:avLst/>
                <a:gdLst>
                  <a:gd name="T0" fmla="*/ 0 w 915"/>
                  <a:gd name="T1" fmla="*/ 3070 h 3071"/>
                  <a:gd name="T2" fmla="*/ 372 w 915"/>
                  <a:gd name="T3" fmla="*/ 1696 h 3071"/>
                  <a:gd name="T4" fmla="*/ 432 w 915"/>
                  <a:gd name="T5" fmla="*/ 1458 h 3071"/>
                  <a:gd name="T6" fmla="*/ 484 w 915"/>
                  <a:gd name="T7" fmla="*/ 1276 h 3071"/>
                  <a:gd name="T8" fmla="*/ 570 w 915"/>
                  <a:gd name="T9" fmla="*/ 982 h 3071"/>
                  <a:gd name="T10" fmla="*/ 670 w 915"/>
                  <a:gd name="T11" fmla="*/ 658 h 3071"/>
                  <a:gd name="T12" fmla="*/ 782 w 915"/>
                  <a:gd name="T13" fmla="*/ 316 h 3071"/>
                  <a:gd name="T14" fmla="*/ 844 w 915"/>
                  <a:gd name="T15" fmla="*/ 144 h 3071"/>
                  <a:gd name="T16" fmla="*/ 888 w 915"/>
                  <a:gd name="T17" fmla="*/ 42 h 3071"/>
                  <a:gd name="T18" fmla="*/ 914 w 915"/>
                  <a:gd name="T19" fmla="*/ 0 h 3071"/>
                  <a:gd name="T20" fmla="*/ 866 w 915"/>
                  <a:gd name="T21" fmla="*/ 116 h 3071"/>
                  <a:gd name="T22" fmla="*/ 806 w 915"/>
                  <a:gd name="T23" fmla="*/ 296 h 3071"/>
                  <a:gd name="T24" fmla="*/ 520 w 915"/>
                  <a:gd name="T25" fmla="*/ 1230 h 3071"/>
                  <a:gd name="T26" fmla="*/ 442 w 915"/>
                  <a:gd name="T27" fmla="*/ 1518 h 3071"/>
                  <a:gd name="T28" fmla="*/ 378 w 915"/>
                  <a:gd name="T29" fmla="*/ 1774 h 3071"/>
                  <a:gd name="T30" fmla="*/ 314 w 915"/>
                  <a:gd name="T31" fmla="*/ 2028 h 3071"/>
                  <a:gd name="T32" fmla="*/ 266 w 915"/>
                  <a:gd name="T33" fmla="*/ 2238 h 3071"/>
                  <a:gd name="T34" fmla="*/ 258 w 915"/>
                  <a:gd name="T35" fmla="*/ 2294 h 3071"/>
                  <a:gd name="T36" fmla="*/ 186 w 915"/>
                  <a:gd name="T37" fmla="*/ 2558 h 3071"/>
                  <a:gd name="T38" fmla="*/ 50 w 915"/>
                  <a:gd name="T39" fmla="*/ 3070 h 3071"/>
                  <a:gd name="T40" fmla="*/ 0 w 915"/>
                  <a:gd name="T41" fmla="*/ 3070 h 307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5" h="3071">
                    <a:moveTo>
                      <a:pt x="0" y="3070"/>
                    </a:moveTo>
                    <a:lnTo>
                      <a:pt x="372" y="1696"/>
                    </a:lnTo>
                    <a:lnTo>
                      <a:pt x="432" y="1458"/>
                    </a:lnTo>
                    <a:lnTo>
                      <a:pt x="484" y="1276"/>
                    </a:lnTo>
                    <a:lnTo>
                      <a:pt x="570" y="982"/>
                    </a:lnTo>
                    <a:lnTo>
                      <a:pt x="670" y="658"/>
                    </a:lnTo>
                    <a:lnTo>
                      <a:pt x="782" y="316"/>
                    </a:lnTo>
                    <a:lnTo>
                      <a:pt x="844" y="144"/>
                    </a:lnTo>
                    <a:lnTo>
                      <a:pt x="888" y="42"/>
                    </a:lnTo>
                    <a:lnTo>
                      <a:pt x="914" y="0"/>
                    </a:lnTo>
                    <a:lnTo>
                      <a:pt x="866" y="116"/>
                    </a:lnTo>
                    <a:lnTo>
                      <a:pt x="806" y="296"/>
                    </a:lnTo>
                    <a:lnTo>
                      <a:pt x="520" y="1230"/>
                    </a:lnTo>
                    <a:lnTo>
                      <a:pt x="442" y="1518"/>
                    </a:lnTo>
                    <a:lnTo>
                      <a:pt x="378" y="1774"/>
                    </a:lnTo>
                    <a:lnTo>
                      <a:pt x="314" y="2028"/>
                    </a:lnTo>
                    <a:lnTo>
                      <a:pt x="266" y="2238"/>
                    </a:lnTo>
                    <a:lnTo>
                      <a:pt x="258" y="2294"/>
                    </a:lnTo>
                    <a:lnTo>
                      <a:pt x="186" y="2558"/>
                    </a:lnTo>
                    <a:lnTo>
                      <a:pt x="50" y="3070"/>
                    </a:lnTo>
                    <a:lnTo>
                      <a:pt x="0" y="3070"/>
                    </a:lnTo>
                  </a:path>
                </a:pathLst>
              </a:custGeom>
              <a:gradFill rotWithShape="0">
                <a:gsLst>
                  <a:gs pos="0">
                    <a:srgbClr val="FFFFFF"/>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b="1" i="0" dirty="0">
                  <a:latin typeface="Arial" panose="020B0604020202020204" pitchFamily="34" charset="0"/>
                </a:endParaRPr>
              </a:p>
            </p:txBody>
          </p:sp>
        </p:grpSp>
      </p:grpSp>
      <p:sp>
        <p:nvSpPr>
          <p:cNvPr id="283676"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Monotype Sorts" pitchFamily="-112"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283677" name="Rectangle 29"/>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27" name="Rectangle 25"/>
          <p:cNvSpPr>
            <a:spLocks noGrp="1" noChangeArrowheads="1"/>
          </p:cNvSpPr>
          <p:nvPr>
            <p:ph type="dt" sz="quarter" idx="10"/>
          </p:nvPr>
        </p:nvSpPr>
        <p:spPr>
          <a:xfrm>
            <a:off x="228600" y="6261100"/>
            <a:ext cx="2527300" cy="457200"/>
          </a:xfrm>
        </p:spPr>
        <p:txBody>
          <a:bodyPr/>
          <a:lstStyle>
            <a:lvl1pPr>
              <a:defRPr b="1" i="0">
                <a:latin typeface="Arial" panose="020B0604020202020204" pitchFamily="34" charset="0"/>
              </a:defRPr>
            </a:lvl1pPr>
          </a:lstStyle>
          <a:p>
            <a:pPr>
              <a:defRPr/>
            </a:pPr>
            <a:endParaRPr lang="en-US" dirty="0"/>
          </a:p>
        </p:txBody>
      </p:sp>
      <p:sp>
        <p:nvSpPr>
          <p:cNvPr id="28" name="Rectangle 26"/>
          <p:cNvSpPr>
            <a:spLocks noGrp="1" noChangeArrowheads="1"/>
          </p:cNvSpPr>
          <p:nvPr>
            <p:ph type="ftr" sz="quarter" idx="11"/>
          </p:nvPr>
        </p:nvSpPr>
        <p:spPr>
          <a:xfrm>
            <a:off x="2925763" y="6272213"/>
            <a:ext cx="3457575" cy="457200"/>
          </a:xfrm>
        </p:spPr>
        <p:txBody>
          <a:bodyPr/>
          <a:lstStyle>
            <a:lvl1pPr>
              <a:defRPr b="1" i="0">
                <a:latin typeface="Arial" panose="020B0604020202020204" pitchFamily="34" charset="0"/>
              </a:defRPr>
            </a:lvl1pPr>
          </a:lstStyle>
          <a:p>
            <a:pPr>
              <a:defRPr/>
            </a:pPr>
            <a:endParaRPr lang="en-US" dirty="0"/>
          </a:p>
        </p:txBody>
      </p:sp>
      <p:sp>
        <p:nvSpPr>
          <p:cNvPr id="29" name="Rectangle 27"/>
          <p:cNvSpPr>
            <a:spLocks noGrp="1" noChangeArrowheads="1"/>
          </p:cNvSpPr>
          <p:nvPr>
            <p:ph type="sldNum" sz="quarter" idx="12"/>
          </p:nvPr>
        </p:nvSpPr>
        <p:spPr>
          <a:xfrm>
            <a:off x="6553200" y="6248400"/>
            <a:ext cx="2443163" cy="457200"/>
          </a:xfrm>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418523587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D2E0BF8-808C-254A-B6AB-E4776DDE6D3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7370892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E350A31-590A-9048-B8F7-1CF316D0696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1429077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211EBB4-2BCB-E948-97D6-D2F88AAC8D3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2299228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269C442-CC41-444F-8443-2745D11EFEF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3478888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B58C10A-51FF-DF46-BBC7-8B2871E1331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1195446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5523E2A-4AE2-6944-9F43-478B33575E3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2320948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E5A58CD-DE0C-B747-9778-5CE455EC01D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9572699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98BEE9E-55E3-E249-BB8A-201033F9204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9096870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6A975A4-3BB2-AA4D-B291-54370E49DD5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4838798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7EED44-4C06-354D-B7D1-D74CBCEDA6C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326640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56468777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7A3DDE1-A1E9-D348-ACBE-83EE65963FA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5271785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D2E0BF8-808C-254A-B6AB-E4776DDE6D3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7556005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E350A31-590A-9048-B8F7-1CF316D0696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5611575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211EBB4-2BCB-E948-97D6-D2F88AAC8D3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5007881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269C442-CC41-444F-8443-2745D11EFEF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6800106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B58C10A-51FF-DF46-BBC7-8B2871E1331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2720509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5523E2A-4AE2-6944-9F43-478B33575E3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842086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E5A58CD-DE0C-B747-9778-5CE455EC01D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3954522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98BEE9E-55E3-E249-BB8A-201033F9204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2378910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6A975A4-3BB2-AA4D-B291-54370E49DD5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940753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26034669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7EED44-4C06-354D-B7D1-D74CBCEDA6C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4066808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7A3DDE1-A1E9-D348-ACBE-83EE65963FA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1910307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D2E0BF8-808C-254A-B6AB-E4776DDE6D3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760060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E350A31-590A-9048-B8F7-1CF316D0696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386312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211EBB4-2BCB-E948-97D6-D2F88AAC8D3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3837290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269C442-CC41-444F-8443-2745D11EFEF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6245411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B58C10A-51FF-DF46-BBC7-8B2871E1331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2144053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5523E2A-4AE2-6944-9F43-478B33575E3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0470075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E5A58CD-DE0C-B747-9778-5CE455EC01D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3354843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98BEE9E-55E3-E249-BB8A-201033F9204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85956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90500" y="1447800"/>
            <a:ext cx="4311650" cy="47752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54550" y="1447800"/>
            <a:ext cx="4311650" cy="47752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2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04275067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6A975A4-3BB2-AA4D-B291-54370E49DD5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8417818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7EED44-4C06-354D-B7D1-D74CBCEDA6C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2563071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7A3DDE1-A1E9-D348-ACBE-83EE65963FA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4843986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D2E0BF8-808C-254A-B6AB-E4776DDE6D3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0119779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E350A31-590A-9048-B8F7-1CF316D0696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14787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211EBB4-2BCB-E948-97D6-D2F88AAC8D3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0168750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269C442-CC41-444F-8443-2745D11EFEF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5706725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B58C10A-51FF-DF46-BBC7-8B2871E1331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2025822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5523E2A-4AE2-6944-9F43-478B33575E3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9095675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E5A58CD-DE0C-B747-9778-5CE455EC01D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040271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2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2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97108602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98BEE9E-55E3-E249-BB8A-201033F9204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8988982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p:nvGrpSpPr>
          <p:grpSpPr bwMode="auto">
            <a:xfrm>
              <a:off x="0" y="0"/>
              <a:ext cx="5760" cy="4320"/>
              <a:chOff x="0" y="0"/>
              <a:chExt cx="5760" cy="4320"/>
            </a:xfrm>
          </p:grpSpPr>
          <p:sp>
            <p:nvSpPr>
              <p:cNvPr id="15" name="Rectangle 4"/>
              <p:cNvSpPr>
                <a:spLocks noChangeArrowheads="1"/>
              </p:cNvSpPr>
              <p:nvPr/>
            </p:nvSpPr>
            <p:spPr bwMode="ltGray">
              <a:xfrm>
                <a:off x="2112" y="0"/>
                <a:ext cx="3648" cy="9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solidFill>
                    <a:srgbClr val="40458C"/>
                  </a:solidFill>
                  <a:latin typeface="Arial" panose="020B0604020202020204" pitchFamily="34" charset="0"/>
                </a:endParaRPr>
              </a:p>
            </p:txBody>
          </p:sp>
          <p:grpSp>
            <p:nvGrpSpPr>
              <p:cNvPr id="16" name="Group 5"/>
              <p:cNvGrpSpPr>
                <a:grpSpLocks/>
              </p:cNvGrpSpPr>
              <p:nvPr userDrawn="1"/>
            </p:nvGrpSpPr>
            <p:grpSpPr bwMode="auto">
              <a:xfrm>
                <a:off x="0" y="0"/>
                <a:ext cx="5760" cy="4320"/>
                <a:chOff x="0" y="0"/>
                <a:chExt cx="5760" cy="4320"/>
              </a:xfrm>
            </p:grpSpPr>
            <p:sp>
              <p:nvSpPr>
                <p:cNvPr id="18" name="Line 6"/>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19" name="Line 7"/>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20" name="Line 8"/>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21" name="Line 9"/>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22" name="Line 10"/>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23" name="Line 11"/>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24" name="Line 12"/>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25" name="Line 13"/>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26" name="Line 14"/>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27" name="Line 15"/>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28" name="Line 16"/>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29" name="Line 17"/>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30" name="Line 18"/>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31" name="Line 19"/>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32" name="Line 20"/>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33" name="Line 21"/>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34" name="Line 22"/>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35" name="Line 23"/>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36" name="Line 24"/>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37" name="Line 25"/>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38" name="Line 26"/>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39" name="Line 27"/>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40"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41"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42"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43"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44"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45"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46"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47"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48"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49"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1"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2"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3"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4"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5"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6"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7"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8"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9"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60"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61"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62"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63"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64"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65"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66"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67"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68"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grpSp>
          <p:sp>
            <p:nvSpPr>
              <p:cNvPr id="17" name="Line 57"/>
              <p:cNvSpPr>
                <a:spLocks noChangeShapeType="1"/>
              </p:cNvSpPr>
              <p:nvPr/>
            </p:nvSpPr>
            <p:spPr bwMode="ltGray">
              <a:xfrm>
                <a:off x="5568" y="0"/>
                <a:ext cx="0" cy="1488"/>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grpSp>
        <p:grpSp>
          <p:nvGrpSpPr>
            <p:cNvPr id="6" name="Group 58"/>
            <p:cNvGrpSpPr>
              <a:grpSpLocks/>
            </p:cNvGrpSpPr>
            <p:nvPr userDrawn="1"/>
          </p:nvGrpSpPr>
          <p:grpSpPr bwMode="auto">
            <a:xfrm>
              <a:off x="3" y="559"/>
              <a:ext cx="4192" cy="1796"/>
              <a:chOff x="3" y="559"/>
              <a:chExt cx="4192" cy="1796"/>
            </a:xfrm>
          </p:grpSpPr>
          <p:sp>
            <p:nvSpPr>
              <p:cNvPr id="11" name="Line 59"/>
              <p:cNvSpPr>
                <a:spLocks noChangeShapeType="1"/>
              </p:cNvSpPr>
              <p:nvPr/>
            </p:nvSpPr>
            <p:spPr bwMode="ltGray">
              <a:xfrm>
                <a:off x="506" y="559"/>
                <a:ext cx="0" cy="1796"/>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12" name="Line 60"/>
              <p:cNvSpPr>
                <a:spLocks noChangeShapeType="1"/>
              </p:cNvSpPr>
              <p:nvPr/>
            </p:nvSpPr>
            <p:spPr bwMode="ltGray">
              <a:xfrm flipH="1" flipV="1">
                <a:off x="3" y="1924"/>
                <a:ext cx="3211" cy="1"/>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13" name="Line 61"/>
              <p:cNvSpPr>
                <a:spLocks noChangeShapeType="1"/>
              </p:cNvSpPr>
              <p:nvPr/>
            </p:nvSpPr>
            <p:spPr bwMode="ltGray">
              <a:xfrm flipH="1" flipV="1">
                <a:off x="384" y="938"/>
                <a:ext cx="3811" cy="1"/>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14" name="Arc 62"/>
              <p:cNvSpPr>
                <a:spLocks/>
              </p:cNvSpPr>
              <p:nvPr/>
            </p:nvSpPr>
            <p:spPr bwMode="ltGray">
              <a:xfrm rot="16200000" flipH="1">
                <a:off x="426" y="860"/>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path>
                  <a:path w="43195" h="43200" stroke="0"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lnTo>
                      <a:pt x="21595" y="21600"/>
                    </a:lnTo>
                    <a:lnTo>
                      <a:pt x="21114" y="5"/>
                    </a:lnTo>
                    <a:close/>
                  </a:path>
                </a:pathLst>
              </a:custGeom>
              <a:noFill/>
              <a:ln w="9525">
                <a:solidFill>
                  <a:schemeClr va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solidFill>
                    <a:srgbClr val="40458C"/>
                  </a:solidFill>
                  <a:latin typeface="Arial" panose="020B0604020202020204" pitchFamily="34" charset="0"/>
                </a:endParaRPr>
              </a:p>
            </p:txBody>
          </p:sp>
        </p:grpSp>
        <p:grpSp>
          <p:nvGrpSpPr>
            <p:cNvPr id="7" name="Group 63"/>
            <p:cNvGrpSpPr>
              <a:grpSpLocks/>
            </p:cNvGrpSpPr>
            <p:nvPr userDrawn="1"/>
          </p:nvGrpSpPr>
          <p:grpSpPr bwMode="auto">
            <a:xfrm>
              <a:off x="1480" y="1952"/>
              <a:ext cx="3808" cy="1812"/>
              <a:chOff x="1480" y="1952"/>
              <a:chExt cx="3808" cy="1812"/>
            </a:xfrm>
          </p:grpSpPr>
          <p:sp>
            <p:nvSpPr>
              <p:cNvPr id="8" name="Line 64"/>
              <p:cNvSpPr>
                <a:spLocks noChangeShapeType="1"/>
              </p:cNvSpPr>
              <p:nvPr/>
            </p:nvSpPr>
            <p:spPr bwMode="ltGray">
              <a:xfrm flipV="1">
                <a:off x="1480" y="3442"/>
                <a:ext cx="3808" cy="0"/>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9" name="Line 65"/>
              <p:cNvSpPr>
                <a:spLocks noChangeShapeType="1"/>
              </p:cNvSpPr>
              <p:nvPr/>
            </p:nvSpPr>
            <p:spPr bwMode="ltGray">
              <a:xfrm flipH="1">
                <a:off x="5172" y="1952"/>
                <a:ext cx="0" cy="1812"/>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10" name="Arc 66"/>
              <p:cNvSpPr>
                <a:spLocks/>
              </p:cNvSpPr>
              <p:nvPr/>
            </p:nvSpPr>
            <p:spPr bwMode="ltGray">
              <a:xfrm rot="5400000">
                <a:off x="5097" y="3347"/>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path>
                  <a:path w="43195" h="43200" stroke="0"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lnTo>
                      <a:pt x="21595" y="21600"/>
                    </a:lnTo>
                    <a:lnTo>
                      <a:pt x="21114" y="5"/>
                    </a:lnTo>
                    <a:close/>
                  </a:path>
                </a:pathLst>
              </a:custGeom>
              <a:noFill/>
              <a:ln w="9525">
                <a:solidFill>
                  <a:schemeClr va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solidFill>
                    <a:srgbClr val="40458C"/>
                  </a:solidFill>
                  <a:latin typeface="Arial" panose="020B0604020202020204" pitchFamily="34" charset="0"/>
                </a:endParaRPr>
              </a:p>
            </p:txBody>
          </p:sp>
        </p:grpSp>
      </p:grpSp>
      <p:sp>
        <p:nvSpPr>
          <p:cNvPr id="260163" name="Rectangle 67"/>
          <p:cNvSpPr>
            <a:spLocks noGrp="1" noChangeArrowheads="1"/>
          </p:cNvSpPr>
          <p:nvPr>
            <p:ph type="ctrTitle"/>
          </p:nvPr>
        </p:nvSpPr>
        <p:spPr>
          <a:xfrm>
            <a:off x="990600" y="1752600"/>
            <a:ext cx="7772400" cy="1143000"/>
          </a:xfrm>
        </p:spPr>
        <p:txBody>
          <a:bodyPr/>
          <a:lstStyle>
            <a:lvl1pPr>
              <a:defRPr/>
            </a:lvl1pPr>
          </a:lstStyle>
          <a:p>
            <a:r>
              <a:rPr lang="en-AU"/>
              <a:t>Click to edit Master title style</a:t>
            </a:r>
          </a:p>
        </p:txBody>
      </p:sp>
      <p:sp>
        <p:nvSpPr>
          <p:cNvPr id="260164"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itchFamily="-112" charset="2"/>
              <a:buNone/>
              <a:defRPr/>
            </a:lvl1pPr>
          </a:lstStyle>
          <a:p>
            <a:r>
              <a:rPr lang="en-AU"/>
              <a:t>Click to edit Master subtitle style</a:t>
            </a:r>
          </a:p>
        </p:txBody>
      </p:sp>
      <p:sp>
        <p:nvSpPr>
          <p:cNvPr id="69" name="Rectangle 69"/>
          <p:cNvSpPr>
            <a:spLocks noGrp="1" noChangeArrowheads="1"/>
          </p:cNvSpPr>
          <p:nvPr>
            <p:ph type="dt" sz="quarter" idx="10"/>
          </p:nvPr>
        </p:nvSpPr>
        <p:spPr/>
        <p:txBody>
          <a:bodyPr/>
          <a:lstStyle>
            <a:lvl1pPr>
              <a:defRPr/>
            </a:lvl1pPr>
          </a:lstStyle>
          <a:p>
            <a:pPr>
              <a:defRPr/>
            </a:pPr>
            <a:endParaRPr lang="en-AU">
              <a:solidFill>
                <a:srgbClr val="40458C"/>
              </a:solidFill>
              <a:latin typeface="Tahoma"/>
            </a:endParaRPr>
          </a:p>
        </p:txBody>
      </p:sp>
      <p:sp>
        <p:nvSpPr>
          <p:cNvPr id="70" name="Rectangle 70"/>
          <p:cNvSpPr>
            <a:spLocks noGrp="1" noChangeArrowheads="1"/>
          </p:cNvSpPr>
          <p:nvPr>
            <p:ph type="ftr" sz="quarter" idx="11"/>
          </p:nvPr>
        </p:nvSpPr>
        <p:spPr/>
        <p:txBody>
          <a:bodyPr/>
          <a:lstStyle>
            <a:lvl1pPr>
              <a:defRPr/>
            </a:lvl1pPr>
          </a:lstStyle>
          <a:p>
            <a:pPr>
              <a:defRPr/>
            </a:pPr>
            <a:endParaRPr lang="en-AU">
              <a:solidFill>
                <a:srgbClr val="40458C"/>
              </a:solidFill>
              <a:latin typeface="Tahoma"/>
            </a:endParaRPr>
          </a:p>
        </p:txBody>
      </p:sp>
      <p:sp>
        <p:nvSpPr>
          <p:cNvPr id="71" name="Rectangle 71"/>
          <p:cNvSpPr>
            <a:spLocks noGrp="1" noChangeArrowheads="1"/>
          </p:cNvSpPr>
          <p:nvPr>
            <p:ph type="sldNum" sz="quarter" idx="12"/>
          </p:nvPr>
        </p:nvSpPr>
        <p:spPr/>
        <p:txBody>
          <a:bodyPr/>
          <a:lstStyle>
            <a:lvl1pPr>
              <a:defRPr/>
            </a:lvl1pPr>
          </a:lstStyle>
          <a:p>
            <a:pPr>
              <a:defRPr/>
            </a:pPr>
            <a:fld id="{9C01D676-2727-2643-BB87-784B28D9786A}"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273872959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5"/>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5" name="Rectangle 66"/>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6" name="Rectangle 67"/>
          <p:cNvSpPr>
            <a:spLocks noGrp="1" noChangeArrowheads="1"/>
          </p:cNvSpPr>
          <p:nvPr>
            <p:ph type="sldNum" sz="quarter" idx="12"/>
          </p:nvPr>
        </p:nvSpPr>
        <p:spPr>
          <a:ln/>
        </p:spPr>
        <p:txBody>
          <a:bodyPr/>
          <a:lstStyle>
            <a:lvl1pPr>
              <a:defRPr/>
            </a:lvl1pPr>
          </a:lstStyle>
          <a:p>
            <a:pPr>
              <a:defRPr/>
            </a:pPr>
            <a:fld id="{7BAA8F9A-D30F-5349-B8A9-9567C44E1AA2}"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139861131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5"/>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5" name="Rectangle 66"/>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6" name="Rectangle 67"/>
          <p:cNvSpPr>
            <a:spLocks noGrp="1" noChangeArrowheads="1"/>
          </p:cNvSpPr>
          <p:nvPr>
            <p:ph type="sldNum" sz="quarter" idx="12"/>
          </p:nvPr>
        </p:nvSpPr>
        <p:spPr>
          <a:ln/>
        </p:spPr>
        <p:txBody>
          <a:bodyPr/>
          <a:lstStyle>
            <a:lvl1pPr>
              <a:defRPr/>
            </a:lvl1pPr>
          </a:lstStyle>
          <a:p>
            <a:pPr>
              <a:defRPr/>
            </a:pPr>
            <a:fld id="{F4277A57-5650-F441-8359-C2822B76E39D}"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133800445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5"/>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6" name="Rectangle 66"/>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7" name="Rectangle 67"/>
          <p:cNvSpPr>
            <a:spLocks noGrp="1" noChangeArrowheads="1"/>
          </p:cNvSpPr>
          <p:nvPr>
            <p:ph type="sldNum" sz="quarter" idx="12"/>
          </p:nvPr>
        </p:nvSpPr>
        <p:spPr>
          <a:ln/>
        </p:spPr>
        <p:txBody>
          <a:bodyPr/>
          <a:lstStyle>
            <a:lvl1pPr>
              <a:defRPr/>
            </a:lvl1pPr>
          </a:lstStyle>
          <a:p>
            <a:pPr>
              <a:defRPr/>
            </a:pPr>
            <a:fld id="{6C410639-21FA-694F-874D-1E8CFBE20BEC}"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397368101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5"/>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8" name="Rectangle 66"/>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9" name="Rectangle 67"/>
          <p:cNvSpPr>
            <a:spLocks noGrp="1" noChangeArrowheads="1"/>
          </p:cNvSpPr>
          <p:nvPr>
            <p:ph type="sldNum" sz="quarter" idx="12"/>
          </p:nvPr>
        </p:nvSpPr>
        <p:spPr>
          <a:ln/>
        </p:spPr>
        <p:txBody>
          <a:bodyPr/>
          <a:lstStyle>
            <a:lvl1pPr>
              <a:defRPr/>
            </a:lvl1pPr>
          </a:lstStyle>
          <a:p>
            <a:pPr>
              <a:defRPr/>
            </a:pPr>
            <a:fld id="{5CA11061-84A9-8D40-8AA4-4D51F039B36D}"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98700854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5"/>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4" name="Rectangle 66"/>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5" name="Rectangle 67"/>
          <p:cNvSpPr>
            <a:spLocks noGrp="1" noChangeArrowheads="1"/>
          </p:cNvSpPr>
          <p:nvPr>
            <p:ph type="sldNum" sz="quarter" idx="12"/>
          </p:nvPr>
        </p:nvSpPr>
        <p:spPr>
          <a:ln/>
        </p:spPr>
        <p:txBody>
          <a:bodyPr/>
          <a:lstStyle>
            <a:lvl1pPr>
              <a:defRPr/>
            </a:lvl1pPr>
          </a:lstStyle>
          <a:p>
            <a:pPr>
              <a:defRPr/>
            </a:pPr>
            <a:fld id="{3486AC71-2208-5C43-AA95-723C8CE1540D}"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387155734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5"/>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3" name="Rectangle 66"/>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4" name="Rectangle 67"/>
          <p:cNvSpPr>
            <a:spLocks noGrp="1" noChangeArrowheads="1"/>
          </p:cNvSpPr>
          <p:nvPr>
            <p:ph type="sldNum" sz="quarter" idx="12"/>
          </p:nvPr>
        </p:nvSpPr>
        <p:spPr>
          <a:ln/>
        </p:spPr>
        <p:txBody>
          <a:bodyPr/>
          <a:lstStyle>
            <a:lvl1pPr>
              <a:defRPr/>
            </a:lvl1pPr>
          </a:lstStyle>
          <a:p>
            <a:pPr>
              <a:defRPr/>
            </a:pPr>
            <a:fld id="{4D9EA5D9-6001-7D4D-A2F5-D4BBD750759F}"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425105397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5"/>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6" name="Rectangle 66"/>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7" name="Rectangle 67"/>
          <p:cNvSpPr>
            <a:spLocks noGrp="1" noChangeArrowheads="1"/>
          </p:cNvSpPr>
          <p:nvPr>
            <p:ph type="sldNum" sz="quarter" idx="12"/>
          </p:nvPr>
        </p:nvSpPr>
        <p:spPr>
          <a:ln/>
        </p:spPr>
        <p:txBody>
          <a:bodyPr/>
          <a:lstStyle>
            <a:lvl1pPr>
              <a:defRPr/>
            </a:lvl1pPr>
          </a:lstStyle>
          <a:p>
            <a:pPr>
              <a:defRPr/>
            </a:pPr>
            <a:fld id="{C5DD6069-28CD-2C4D-9887-0154F48EB9B9}"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42906016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5"/>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6" name="Rectangle 66"/>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7" name="Rectangle 67"/>
          <p:cNvSpPr>
            <a:spLocks noGrp="1" noChangeArrowheads="1"/>
          </p:cNvSpPr>
          <p:nvPr>
            <p:ph type="sldNum" sz="quarter" idx="12"/>
          </p:nvPr>
        </p:nvSpPr>
        <p:spPr>
          <a:ln/>
        </p:spPr>
        <p:txBody>
          <a:bodyPr/>
          <a:lstStyle>
            <a:lvl1pPr>
              <a:defRPr/>
            </a:lvl1pPr>
          </a:lstStyle>
          <a:p>
            <a:pPr>
              <a:defRPr/>
            </a:pPr>
            <a:fld id="{DE008EDB-85B6-5A43-9D89-FED3AA6EAEDF}"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2912720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2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38386635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5"/>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5" name="Rectangle 66"/>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6" name="Rectangle 67"/>
          <p:cNvSpPr>
            <a:spLocks noGrp="1" noChangeArrowheads="1"/>
          </p:cNvSpPr>
          <p:nvPr>
            <p:ph type="sldNum" sz="quarter" idx="12"/>
          </p:nvPr>
        </p:nvSpPr>
        <p:spPr>
          <a:ln/>
        </p:spPr>
        <p:txBody>
          <a:bodyPr/>
          <a:lstStyle>
            <a:lvl1pPr>
              <a:defRPr/>
            </a:lvl1pPr>
          </a:lstStyle>
          <a:p>
            <a:pPr>
              <a:defRPr/>
            </a:pPr>
            <a:fld id="{7D7F23A5-EDC8-CC42-B94D-6C98BB00F389}"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91579118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04800"/>
            <a:ext cx="20002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04800"/>
            <a:ext cx="58483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5"/>
          <p:cNvSpPr>
            <a:spLocks noGrp="1" noChangeArrowheads="1"/>
          </p:cNvSpPr>
          <p:nvPr>
            <p:ph type="dt" sz="half" idx="10"/>
          </p:nvPr>
        </p:nvSpPr>
        <p:spPr>
          <a:ln/>
        </p:spPr>
        <p:txBody>
          <a:bodyPr/>
          <a:lstStyle>
            <a:lvl1pPr>
              <a:defRPr/>
            </a:lvl1pPr>
          </a:lstStyle>
          <a:p>
            <a:pPr>
              <a:defRPr/>
            </a:pPr>
            <a:endParaRPr lang="en-AU">
              <a:solidFill>
                <a:srgbClr val="40458C"/>
              </a:solidFill>
              <a:latin typeface="Tahoma"/>
            </a:endParaRPr>
          </a:p>
        </p:txBody>
      </p:sp>
      <p:sp>
        <p:nvSpPr>
          <p:cNvPr id="5" name="Rectangle 66"/>
          <p:cNvSpPr>
            <a:spLocks noGrp="1" noChangeArrowheads="1"/>
          </p:cNvSpPr>
          <p:nvPr>
            <p:ph type="ftr" sz="quarter" idx="11"/>
          </p:nvPr>
        </p:nvSpPr>
        <p:spPr>
          <a:ln/>
        </p:spPr>
        <p:txBody>
          <a:bodyPr/>
          <a:lstStyle>
            <a:lvl1pPr>
              <a:defRPr/>
            </a:lvl1pPr>
          </a:lstStyle>
          <a:p>
            <a:pPr>
              <a:defRPr/>
            </a:pPr>
            <a:endParaRPr lang="en-AU">
              <a:solidFill>
                <a:srgbClr val="40458C"/>
              </a:solidFill>
              <a:latin typeface="Tahoma"/>
            </a:endParaRPr>
          </a:p>
        </p:txBody>
      </p:sp>
      <p:sp>
        <p:nvSpPr>
          <p:cNvPr id="6" name="Rectangle 67"/>
          <p:cNvSpPr>
            <a:spLocks noGrp="1" noChangeArrowheads="1"/>
          </p:cNvSpPr>
          <p:nvPr>
            <p:ph type="sldNum" sz="quarter" idx="12"/>
          </p:nvPr>
        </p:nvSpPr>
        <p:spPr>
          <a:ln/>
        </p:spPr>
        <p:txBody>
          <a:bodyPr/>
          <a:lstStyle>
            <a:lvl1pPr>
              <a:defRPr/>
            </a:lvl1pPr>
          </a:lstStyle>
          <a:p>
            <a:pPr>
              <a:defRPr/>
            </a:pPr>
            <a:fld id="{5121BA80-5614-D74D-B92A-487EC724EA96}"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16869330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6A975A4-3BB2-AA4D-B291-54370E49DD5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5634792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7EED44-4C06-354D-B7D1-D74CBCEDA6C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0549286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7A3DDE1-A1E9-D348-ACBE-83EE65963FA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1247817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D2E0BF8-808C-254A-B6AB-E4776DDE6D3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6385701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E350A31-590A-9048-B8F7-1CF316D0696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2883779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211EBB4-2BCB-E948-97D6-D2F88AAC8D3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1441353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269C442-CC41-444F-8443-2745D11EFEF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6047990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B58C10A-51FF-DF46-BBC7-8B2871E1331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17493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2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2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08102043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5523E2A-4AE2-6944-9F43-478B33575E3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8128715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E5A58CD-DE0C-B747-9778-5CE455EC01D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996316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98BEE9E-55E3-E249-BB8A-201033F9204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5151643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3860B484-0322-4DD3-AD79-74AF403DFFD8}"/>
              </a:ext>
            </a:extLst>
          </p:cNvPr>
          <p:cNvSpPr>
            <a:spLocks noGrp="1"/>
          </p:cNvSpPr>
          <p:nvPr>
            <p:ph type="dt" sz="half" idx="10"/>
          </p:nvPr>
        </p:nvSpPr>
        <p:spPr/>
        <p:txBody>
          <a:bodyPr/>
          <a:lstStyle>
            <a:lvl1pPr>
              <a:defRPr/>
            </a:lvl1pPr>
          </a:lstStyle>
          <a:p>
            <a:fld id="{5BA16E3D-C716-4DEA-BAD4-ECF5AF9491AE}" type="datetimeFigureOut">
              <a:rPr lang="en-US" altLang="en-US">
                <a:latin typeface="Calibri"/>
              </a:rPr>
              <a:pPr/>
              <a:t>3/14/24</a:t>
            </a:fld>
            <a:endParaRPr lang="en-US" altLang="en-US">
              <a:latin typeface="Calibri"/>
            </a:endParaRPr>
          </a:p>
        </p:txBody>
      </p:sp>
      <p:sp>
        <p:nvSpPr>
          <p:cNvPr id="5" name="Footer Placeholder 4">
            <a:extLst>
              <a:ext uri="{FF2B5EF4-FFF2-40B4-BE49-F238E27FC236}">
                <a16:creationId xmlns:a16="http://schemas.microsoft.com/office/drawing/2014/main" id="{3876B05E-EE52-4BAD-BE6D-56DB79D76CEC}"/>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65B78A7A-A7D7-4D6C-801F-E6686E1088E2}"/>
              </a:ext>
            </a:extLst>
          </p:cNvPr>
          <p:cNvSpPr>
            <a:spLocks noGrp="1"/>
          </p:cNvSpPr>
          <p:nvPr>
            <p:ph type="sldNum" sz="quarter" idx="12"/>
          </p:nvPr>
        </p:nvSpPr>
        <p:spPr/>
        <p:txBody>
          <a:bodyPr/>
          <a:lstStyle>
            <a:lvl1pPr>
              <a:defRPr/>
            </a:lvl1pPr>
          </a:lstStyle>
          <a:p>
            <a:fld id="{2CB286AA-B768-427C-A5A0-E0982ABA292C}"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60572840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23E0E-DE3F-4079-863B-BA71628B1611}"/>
              </a:ext>
            </a:extLst>
          </p:cNvPr>
          <p:cNvSpPr>
            <a:spLocks noGrp="1"/>
          </p:cNvSpPr>
          <p:nvPr>
            <p:ph type="dt" sz="half" idx="10"/>
          </p:nvPr>
        </p:nvSpPr>
        <p:spPr/>
        <p:txBody>
          <a:bodyPr/>
          <a:lstStyle>
            <a:lvl1pPr>
              <a:defRPr/>
            </a:lvl1pPr>
          </a:lstStyle>
          <a:p>
            <a:fld id="{05FA0C1F-B051-491C-A2A5-1E66883F0303}" type="datetimeFigureOut">
              <a:rPr lang="en-US" altLang="en-US">
                <a:latin typeface="Calibri"/>
              </a:rPr>
              <a:pPr/>
              <a:t>3/14/24</a:t>
            </a:fld>
            <a:endParaRPr lang="en-US" altLang="en-US">
              <a:latin typeface="Calibri"/>
            </a:endParaRPr>
          </a:p>
        </p:txBody>
      </p:sp>
      <p:sp>
        <p:nvSpPr>
          <p:cNvPr id="5" name="Footer Placeholder 4">
            <a:extLst>
              <a:ext uri="{FF2B5EF4-FFF2-40B4-BE49-F238E27FC236}">
                <a16:creationId xmlns:a16="http://schemas.microsoft.com/office/drawing/2014/main" id="{F6D44C3E-0525-4738-827B-345A58EC20E9}"/>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8BE8A8AC-C5A5-4DA5-B668-218A66A4760C}"/>
              </a:ext>
            </a:extLst>
          </p:cNvPr>
          <p:cNvSpPr>
            <a:spLocks noGrp="1"/>
          </p:cNvSpPr>
          <p:nvPr>
            <p:ph type="sldNum" sz="quarter" idx="12"/>
          </p:nvPr>
        </p:nvSpPr>
        <p:spPr/>
        <p:txBody>
          <a:bodyPr/>
          <a:lstStyle>
            <a:lvl1pPr>
              <a:defRPr/>
            </a:lvl1pPr>
          </a:lstStyle>
          <a:p>
            <a:fld id="{4DE2881B-F908-4B69-B963-DA6E9CB590A1}"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60046687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714760-87B6-4B99-9DB1-87C82CF80D9B}"/>
              </a:ext>
            </a:extLst>
          </p:cNvPr>
          <p:cNvSpPr>
            <a:spLocks noGrp="1"/>
          </p:cNvSpPr>
          <p:nvPr>
            <p:ph type="dt" sz="half" idx="10"/>
          </p:nvPr>
        </p:nvSpPr>
        <p:spPr/>
        <p:txBody>
          <a:bodyPr/>
          <a:lstStyle>
            <a:lvl1pPr>
              <a:defRPr/>
            </a:lvl1pPr>
          </a:lstStyle>
          <a:p>
            <a:fld id="{B75A9945-BCD4-44C5-B31F-0F5247798114}" type="datetimeFigureOut">
              <a:rPr lang="en-US" altLang="en-US">
                <a:latin typeface="Calibri"/>
              </a:rPr>
              <a:pPr/>
              <a:t>3/14/24</a:t>
            </a:fld>
            <a:endParaRPr lang="en-US" altLang="en-US">
              <a:latin typeface="Calibri"/>
            </a:endParaRPr>
          </a:p>
        </p:txBody>
      </p:sp>
      <p:sp>
        <p:nvSpPr>
          <p:cNvPr id="5" name="Footer Placeholder 4">
            <a:extLst>
              <a:ext uri="{FF2B5EF4-FFF2-40B4-BE49-F238E27FC236}">
                <a16:creationId xmlns:a16="http://schemas.microsoft.com/office/drawing/2014/main" id="{0086C441-462E-42E4-A260-4B78792B2A0E}"/>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6338412B-358E-43EC-A86B-D3AAD4C8B8BD}"/>
              </a:ext>
            </a:extLst>
          </p:cNvPr>
          <p:cNvSpPr>
            <a:spLocks noGrp="1"/>
          </p:cNvSpPr>
          <p:nvPr>
            <p:ph type="sldNum" sz="quarter" idx="12"/>
          </p:nvPr>
        </p:nvSpPr>
        <p:spPr/>
        <p:txBody>
          <a:bodyPr/>
          <a:lstStyle>
            <a:lvl1pPr>
              <a:defRPr/>
            </a:lvl1pPr>
          </a:lstStyle>
          <a:p>
            <a:fld id="{CE335228-04D9-4A2C-9E27-ADC27926DA70}"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48153039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465F8EB-6544-4434-AB0E-EB3CB68A3DBE}"/>
              </a:ext>
            </a:extLst>
          </p:cNvPr>
          <p:cNvSpPr>
            <a:spLocks noGrp="1"/>
          </p:cNvSpPr>
          <p:nvPr>
            <p:ph type="dt" sz="half" idx="10"/>
          </p:nvPr>
        </p:nvSpPr>
        <p:spPr/>
        <p:txBody>
          <a:bodyPr/>
          <a:lstStyle>
            <a:lvl1pPr>
              <a:defRPr/>
            </a:lvl1pPr>
          </a:lstStyle>
          <a:p>
            <a:fld id="{D8C11816-0998-4B64-A0A0-26EEB07D78EE}" type="datetimeFigureOut">
              <a:rPr lang="en-US" altLang="en-US">
                <a:latin typeface="Calibri"/>
              </a:rPr>
              <a:pPr/>
              <a:t>3/14/24</a:t>
            </a:fld>
            <a:endParaRPr lang="en-US" altLang="en-US">
              <a:latin typeface="Calibri"/>
            </a:endParaRPr>
          </a:p>
        </p:txBody>
      </p:sp>
      <p:sp>
        <p:nvSpPr>
          <p:cNvPr id="6" name="Footer Placeholder 4">
            <a:extLst>
              <a:ext uri="{FF2B5EF4-FFF2-40B4-BE49-F238E27FC236}">
                <a16:creationId xmlns:a16="http://schemas.microsoft.com/office/drawing/2014/main" id="{C6A28946-D6A2-4AE3-9548-F803C1658A30}"/>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43CD1CE1-B53F-4577-8D9A-94617DA01199}"/>
              </a:ext>
            </a:extLst>
          </p:cNvPr>
          <p:cNvSpPr>
            <a:spLocks noGrp="1"/>
          </p:cNvSpPr>
          <p:nvPr>
            <p:ph type="sldNum" sz="quarter" idx="12"/>
          </p:nvPr>
        </p:nvSpPr>
        <p:spPr/>
        <p:txBody>
          <a:bodyPr/>
          <a:lstStyle>
            <a:lvl1pPr>
              <a:defRPr/>
            </a:lvl1pPr>
          </a:lstStyle>
          <a:p>
            <a:fld id="{43A5F731-1B42-40AA-907D-4B955E00F490}"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41290856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E62D62A-86F7-4E1E-B3A2-CF524E0272FF}"/>
              </a:ext>
            </a:extLst>
          </p:cNvPr>
          <p:cNvSpPr>
            <a:spLocks noGrp="1"/>
          </p:cNvSpPr>
          <p:nvPr>
            <p:ph type="dt" sz="half" idx="10"/>
          </p:nvPr>
        </p:nvSpPr>
        <p:spPr/>
        <p:txBody>
          <a:bodyPr/>
          <a:lstStyle>
            <a:lvl1pPr>
              <a:defRPr/>
            </a:lvl1pPr>
          </a:lstStyle>
          <a:p>
            <a:fld id="{3C5EC08B-B513-4188-A123-221825626C26}" type="datetimeFigureOut">
              <a:rPr lang="en-US" altLang="en-US">
                <a:latin typeface="Calibri"/>
              </a:rPr>
              <a:pPr/>
              <a:t>3/14/24</a:t>
            </a:fld>
            <a:endParaRPr lang="en-US" altLang="en-US">
              <a:latin typeface="Calibri"/>
            </a:endParaRPr>
          </a:p>
        </p:txBody>
      </p:sp>
      <p:sp>
        <p:nvSpPr>
          <p:cNvPr id="8" name="Footer Placeholder 4">
            <a:extLst>
              <a:ext uri="{FF2B5EF4-FFF2-40B4-BE49-F238E27FC236}">
                <a16:creationId xmlns:a16="http://schemas.microsoft.com/office/drawing/2014/main" id="{74F66F76-36F0-4E9D-9AA1-E4ACD992527F}"/>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a:extLst>
              <a:ext uri="{FF2B5EF4-FFF2-40B4-BE49-F238E27FC236}">
                <a16:creationId xmlns:a16="http://schemas.microsoft.com/office/drawing/2014/main" id="{FD843A65-A9D6-4629-BEE5-AE7F4F4189BD}"/>
              </a:ext>
            </a:extLst>
          </p:cNvPr>
          <p:cNvSpPr>
            <a:spLocks noGrp="1"/>
          </p:cNvSpPr>
          <p:nvPr>
            <p:ph type="sldNum" sz="quarter" idx="12"/>
          </p:nvPr>
        </p:nvSpPr>
        <p:spPr/>
        <p:txBody>
          <a:bodyPr/>
          <a:lstStyle>
            <a:lvl1pPr>
              <a:defRPr/>
            </a:lvl1pPr>
          </a:lstStyle>
          <a:p>
            <a:fld id="{C2390628-C2F7-41EE-9E2B-5BDDC9610F56}"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23015391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933850A-B696-4759-91C3-113AE5AC883D}"/>
              </a:ext>
            </a:extLst>
          </p:cNvPr>
          <p:cNvSpPr>
            <a:spLocks noGrp="1"/>
          </p:cNvSpPr>
          <p:nvPr>
            <p:ph type="dt" sz="half" idx="10"/>
          </p:nvPr>
        </p:nvSpPr>
        <p:spPr/>
        <p:txBody>
          <a:bodyPr/>
          <a:lstStyle>
            <a:lvl1pPr>
              <a:defRPr/>
            </a:lvl1pPr>
          </a:lstStyle>
          <a:p>
            <a:fld id="{983F4FF3-775E-4081-93BA-3C2431AE6DE6}" type="datetimeFigureOut">
              <a:rPr lang="en-US" altLang="en-US">
                <a:latin typeface="Calibri"/>
              </a:rPr>
              <a:pPr/>
              <a:t>3/14/24</a:t>
            </a:fld>
            <a:endParaRPr lang="en-US" altLang="en-US">
              <a:latin typeface="Calibri"/>
            </a:endParaRPr>
          </a:p>
        </p:txBody>
      </p:sp>
      <p:sp>
        <p:nvSpPr>
          <p:cNvPr id="4" name="Footer Placeholder 4">
            <a:extLst>
              <a:ext uri="{FF2B5EF4-FFF2-40B4-BE49-F238E27FC236}">
                <a16:creationId xmlns:a16="http://schemas.microsoft.com/office/drawing/2014/main" id="{FE9DEA55-6D03-4E2C-8C00-945F39EA9D6E}"/>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a:extLst>
              <a:ext uri="{FF2B5EF4-FFF2-40B4-BE49-F238E27FC236}">
                <a16:creationId xmlns:a16="http://schemas.microsoft.com/office/drawing/2014/main" id="{4CCE7365-464A-44CD-B262-C389C2B33A07}"/>
              </a:ext>
            </a:extLst>
          </p:cNvPr>
          <p:cNvSpPr>
            <a:spLocks noGrp="1"/>
          </p:cNvSpPr>
          <p:nvPr>
            <p:ph type="sldNum" sz="quarter" idx="12"/>
          </p:nvPr>
        </p:nvSpPr>
        <p:spPr/>
        <p:txBody>
          <a:bodyPr/>
          <a:lstStyle>
            <a:lvl1pPr>
              <a:defRPr/>
            </a:lvl1pPr>
          </a:lstStyle>
          <a:p>
            <a:fld id="{D43D5BA7-982E-4012-9B9E-E8A379D22056}"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46153226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1F2EB31-0A33-43CC-9A19-59B58FBE3D04}"/>
              </a:ext>
            </a:extLst>
          </p:cNvPr>
          <p:cNvSpPr>
            <a:spLocks noGrp="1"/>
          </p:cNvSpPr>
          <p:nvPr>
            <p:ph type="dt" sz="half" idx="10"/>
          </p:nvPr>
        </p:nvSpPr>
        <p:spPr/>
        <p:txBody>
          <a:bodyPr/>
          <a:lstStyle>
            <a:lvl1pPr>
              <a:defRPr/>
            </a:lvl1pPr>
          </a:lstStyle>
          <a:p>
            <a:fld id="{D80313E8-4967-4C12-ABEF-69E77E82E68A}" type="datetimeFigureOut">
              <a:rPr lang="en-US" altLang="en-US">
                <a:latin typeface="Calibri"/>
              </a:rPr>
              <a:pPr/>
              <a:t>3/14/24</a:t>
            </a:fld>
            <a:endParaRPr lang="en-US" altLang="en-US">
              <a:latin typeface="Calibri"/>
            </a:endParaRPr>
          </a:p>
        </p:txBody>
      </p:sp>
      <p:sp>
        <p:nvSpPr>
          <p:cNvPr id="3" name="Footer Placeholder 4">
            <a:extLst>
              <a:ext uri="{FF2B5EF4-FFF2-40B4-BE49-F238E27FC236}">
                <a16:creationId xmlns:a16="http://schemas.microsoft.com/office/drawing/2014/main" id="{21ED01B5-99B3-45E5-A498-F12076358F07}"/>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a:extLst>
              <a:ext uri="{FF2B5EF4-FFF2-40B4-BE49-F238E27FC236}">
                <a16:creationId xmlns:a16="http://schemas.microsoft.com/office/drawing/2014/main" id="{54D71041-1E0E-4181-BFC8-69EA3B2B4988}"/>
              </a:ext>
            </a:extLst>
          </p:cNvPr>
          <p:cNvSpPr>
            <a:spLocks noGrp="1"/>
          </p:cNvSpPr>
          <p:nvPr>
            <p:ph type="sldNum" sz="quarter" idx="12"/>
          </p:nvPr>
        </p:nvSpPr>
        <p:spPr/>
        <p:txBody>
          <a:bodyPr/>
          <a:lstStyle>
            <a:lvl1pPr>
              <a:defRPr/>
            </a:lvl1pPr>
          </a:lstStyle>
          <a:p>
            <a:fld id="{417E8BD6-14CC-496C-B47C-453E5F677CFC}"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7877651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2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13221249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90343CE-C717-47CC-BBAD-7B4B7D1EF97B}"/>
              </a:ext>
            </a:extLst>
          </p:cNvPr>
          <p:cNvSpPr>
            <a:spLocks noGrp="1"/>
          </p:cNvSpPr>
          <p:nvPr>
            <p:ph type="dt" sz="half" idx="10"/>
          </p:nvPr>
        </p:nvSpPr>
        <p:spPr/>
        <p:txBody>
          <a:bodyPr/>
          <a:lstStyle>
            <a:lvl1pPr>
              <a:defRPr/>
            </a:lvl1pPr>
          </a:lstStyle>
          <a:p>
            <a:fld id="{89D3AA79-2158-4597-8BEF-0051C616B9A6}" type="datetimeFigureOut">
              <a:rPr lang="en-US" altLang="en-US">
                <a:latin typeface="Calibri"/>
              </a:rPr>
              <a:pPr/>
              <a:t>3/14/24</a:t>
            </a:fld>
            <a:endParaRPr lang="en-US" altLang="en-US">
              <a:latin typeface="Calibri"/>
            </a:endParaRPr>
          </a:p>
        </p:txBody>
      </p:sp>
      <p:sp>
        <p:nvSpPr>
          <p:cNvPr id="6" name="Footer Placeholder 4">
            <a:extLst>
              <a:ext uri="{FF2B5EF4-FFF2-40B4-BE49-F238E27FC236}">
                <a16:creationId xmlns:a16="http://schemas.microsoft.com/office/drawing/2014/main" id="{4CAC589E-8308-4AB1-98D0-F3B2B79BCBBB}"/>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7D8D9C9E-0918-4AF8-9395-A0C49E0F6C3B}"/>
              </a:ext>
            </a:extLst>
          </p:cNvPr>
          <p:cNvSpPr>
            <a:spLocks noGrp="1"/>
          </p:cNvSpPr>
          <p:nvPr>
            <p:ph type="sldNum" sz="quarter" idx="12"/>
          </p:nvPr>
        </p:nvSpPr>
        <p:spPr/>
        <p:txBody>
          <a:bodyPr/>
          <a:lstStyle>
            <a:lvl1pPr>
              <a:defRPr/>
            </a:lvl1pPr>
          </a:lstStyle>
          <a:p>
            <a:fld id="{916F72E4-222B-424B-8861-BF77A0C5BE3E}"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74217747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5EF4101-841D-4C38-9EF1-97B897C9C606}"/>
              </a:ext>
            </a:extLst>
          </p:cNvPr>
          <p:cNvSpPr>
            <a:spLocks noGrp="1"/>
          </p:cNvSpPr>
          <p:nvPr>
            <p:ph type="dt" sz="half" idx="10"/>
          </p:nvPr>
        </p:nvSpPr>
        <p:spPr/>
        <p:txBody>
          <a:bodyPr/>
          <a:lstStyle>
            <a:lvl1pPr>
              <a:defRPr/>
            </a:lvl1pPr>
          </a:lstStyle>
          <a:p>
            <a:fld id="{EAB757A9-A1D0-41AF-94F0-D4C5087C3219}" type="datetimeFigureOut">
              <a:rPr lang="en-US" altLang="en-US">
                <a:latin typeface="Calibri"/>
              </a:rPr>
              <a:pPr/>
              <a:t>3/14/24</a:t>
            </a:fld>
            <a:endParaRPr lang="en-US" altLang="en-US">
              <a:latin typeface="Calibri"/>
            </a:endParaRPr>
          </a:p>
        </p:txBody>
      </p:sp>
      <p:sp>
        <p:nvSpPr>
          <p:cNvPr id="6" name="Footer Placeholder 4">
            <a:extLst>
              <a:ext uri="{FF2B5EF4-FFF2-40B4-BE49-F238E27FC236}">
                <a16:creationId xmlns:a16="http://schemas.microsoft.com/office/drawing/2014/main" id="{037F67F6-716B-4E6B-8457-F54EE065EEA3}"/>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758C3BA1-CDC2-423E-8F57-CB9F1D100461}"/>
              </a:ext>
            </a:extLst>
          </p:cNvPr>
          <p:cNvSpPr>
            <a:spLocks noGrp="1"/>
          </p:cNvSpPr>
          <p:nvPr>
            <p:ph type="sldNum" sz="quarter" idx="12"/>
          </p:nvPr>
        </p:nvSpPr>
        <p:spPr/>
        <p:txBody>
          <a:bodyPr/>
          <a:lstStyle>
            <a:lvl1pPr>
              <a:defRPr/>
            </a:lvl1pPr>
          </a:lstStyle>
          <a:p>
            <a:fld id="{6DBF89B1-4951-42F2-8283-8E374AB4312B}"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89680082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09E24F-1690-4EEA-87DA-6024E8FAB7E5}"/>
              </a:ext>
            </a:extLst>
          </p:cNvPr>
          <p:cNvSpPr>
            <a:spLocks noGrp="1"/>
          </p:cNvSpPr>
          <p:nvPr>
            <p:ph type="dt" sz="half" idx="10"/>
          </p:nvPr>
        </p:nvSpPr>
        <p:spPr/>
        <p:txBody>
          <a:bodyPr/>
          <a:lstStyle>
            <a:lvl1pPr>
              <a:defRPr/>
            </a:lvl1pPr>
          </a:lstStyle>
          <a:p>
            <a:fld id="{FFC1D294-EB57-4079-94F8-FE8262C9EF41}" type="datetimeFigureOut">
              <a:rPr lang="en-US" altLang="en-US">
                <a:latin typeface="Calibri"/>
              </a:rPr>
              <a:pPr/>
              <a:t>3/14/24</a:t>
            </a:fld>
            <a:endParaRPr lang="en-US" altLang="en-US">
              <a:latin typeface="Calibri"/>
            </a:endParaRPr>
          </a:p>
        </p:txBody>
      </p:sp>
      <p:sp>
        <p:nvSpPr>
          <p:cNvPr id="5" name="Footer Placeholder 4">
            <a:extLst>
              <a:ext uri="{FF2B5EF4-FFF2-40B4-BE49-F238E27FC236}">
                <a16:creationId xmlns:a16="http://schemas.microsoft.com/office/drawing/2014/main" id="{2D8B1637-2E26-43C7-A5CB-50E2CC80CC76}"/>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4E3503AA-61BC-400B-8B4C-66E64EA556C8}"/>
              </a:ext>
            </a:extLst>
          </p:cNvPr>
          <p:cNvSpPr>
            <a:spLocks noGrp="1"/>
          </p:cNvSpPr>
          <p:nvPr>
            <p:ph type="sldNum" sz="quarter" idx="12"/>
          </p:nvPr>
        </p:nvSpPr>
        <p:spPr/>
        <p:txBody>
          <a:bodyPr/>
          <a:lstStyle>
            <a:lvl1pPr>
              <a:defRPr/>
            </a:lvl1pPr>
          </a:lstStyle>
          <a:p>
            <a:fld id="{DA59E009-A181-4697-824A-A83B38F96412}"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18880983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9CE17A-C772-4646-BA39-5664BE1C353B}"/>
              </a:ext>
            </a:extLst>
          </p:cNvPr>
          <p:cNvSpPr>
            <a:spLocks noGrp="1"/>
          </p:cNvSpPr>
          <p:nvPr>
            <p:ph type="dt" sz="half" idx="10"/>
          </p:nvPr>
        </p:nvSpPr>
        <p:spPr/>
        <p:txBody>
          <a:bodyPr/>
          <a:lstStyle>
            <a:lvl1pPr>
              <a:defRPr/>
            </a:lvl1pPr>
          </a:lstStyle>
          <a:p>
            <a:fld id="{6EAB64E4-D4E0-4492-A66D-58A621DEC82E}" type="datetimeFigureOut">
              <a:rPr lang="en-US" altLang="en-US">
                <a:latin typeface="Calibri"/>
              </a:rPr>
              <a:pPr/>
              <a:t>3/14/24</a:t>
            </a:fld>
            <a:endParaRPr lang="en-US" altLang="en-US">
              <a:latin typeface="Calibri"/>
            </a:endParaRPr>
          </a:p>
        </p:txBody>
      </p:sp>
      <p:sp>
        <p:nvSpPr>
          <p:cNvPr id="5" name="Footer Placeholder 4">
            <a:extLst>
              <a:ext uri="{FF2B5EF4-FFF2-40B4-BE49-F238E27FC236}">
                <a16:creationId xmlns:a16="http://schemas.microsoft.com/office/drawing/2014/main" id="{8937DD13-673C-44A8-93C5-F2B8EC400EBE}"/>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43A13209-DDA3-4C55-88B0-46421EDA489B}"/>
              </a:ext>
            </a:extLst>
          </p:cNvPr>
          <p:cNvSpPr>
            <a:spLocks noGrp="1"/>
          </p:cNvSpPr>
          <p:nvPr>
            <p:ph type="sldNum" sz="quarter" idx="12"/>
          </p:nvPr>
        </p:nvSpPr>
        <p:spPr/>
        <p:txBody>
          <a:bodyPr/>
          <a:lstStyle>
            <a:lvl1pPr>
              <a:defRPr/>
            </a:lvl1pPr>
          </a:lstStyle>
          <a:p>
            <a:fld id="{01220D5B-9CFA-4D21-85CB-24C6D60C7B41}"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87623536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6A975A4-3BB2-AA4D-B291-54370E49DD5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5604971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7EED44-4C06-354D-B7D1-D74CBCEDA6C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2667229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7A3DDE1-A1E9-D348-ACBE-83EE65963FA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2245774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D2E0BF8-808C-254A-B6AB-E4776DDE6D3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8362305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E350A31-590A-9048-B8F7-1CF316D0696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0372951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211EBB4-2BCB-E948-97D6-D2F88AAC8D3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02831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7EED44-4C06-354D-B7D1-D74CBCEDA6CC}" type="slidenum">
              <a:rPr lang="en-US" smtClean="0"/>
              <a:pPr>
                <a:defRPr/>
              </a:pPr>
              <a:t>‹#›</a:t>
            </a:fld>
            <a:endParaRPr lang="en-US" dirty="0"/>
          </a:p>
        </p:txBody>
      </p:sp>
    </p:spTree>
    <p:extLst>
      <p:ext uri="{BB962C8B-B14F-4D97-AF65-F5344CB8AC3E}">
        <p14:creationId xmlns:p14="http://schemas.microsoft.com/office/powerpoint/2010/main" val="30737120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2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26755692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269C442-CC41-444F-8443-2745D11EFEF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5544304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B58C10A-51FF-DF46-BBC7-8B2871E1331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9918629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5523E2A-4AE2-6944-9F43-478B33575E3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3898986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E5A58CD-DE0C-B747-9778-5CE455EC01D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4795044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98BEE9E-55E3-E249-BB8A-201033F9204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6181983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CBFF501-8334-684D-9B7C-9A83D4D05918}" type="slidenum">
              <a:rPr lang="en-US" smtClean="0"/>
              <a:pPr>
                <a:defRPr/>
              </a:pPr>
              <a:t>‹#›</a:t>
            </a:fld>
            <a:endParaRPr lang="en-US" dirty="0"/>
          </a:p>
        </p:txBody>
      </p:sp>
    </p:spTree>
    <p:extLst>
      <p:ext uri="{BB962C8B-B14F-4D97-AF65-F5344CB8AC3E}">
        <p14:creationId xmlns:p14="http://schemas.microsoft.com/office/powerpoint/2010/main" val="149473285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CA993B5-EABE-3B40-A4F1-ACCADA627531}" type="slidenum">
              <a:rPr lang="en-US" smtClean="0"/>
              <a:pPr>
                <a:defRPr/>
              </a:pPr>
              <a:t>‹#›</a:t>
            </a:fld>
            <a:endParaRPr lang="en-US" dirty="0"/>
          </a:p>
        </p:txBody>
      </p:sp>
    </p:spTree>
    <p:extLst>
      <p:ext uri="{BB962C8B-B14F-4D97-AF65-F5344CB8AC3E}">
        <p14:creationId xmlns:p14="http://schemas.microsoft.com/office/powerpoint/2010/main" val="324246721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223F282-3AB8-374E-A1E0-5C87E42FA214}" type="slidenum">
              <a:rPr lang="en-US" smtClean="0"/>
              <a:pPr>
                <a:defRPr/>
              </a:pPr>
              <a:t>‹#›</a:t>
            </a:fld>
            <a:endParaRPr lang="en-US" dirty="0"/>
          </a:p>
        </p:txBody>
      </p:sp>
    </p:spTree>
    <p:extLst>
      <p:ext uri="{BB962C8B-B14F-4D97-AF65-F5344CB8AC3E}">
        <p14:creationId xmlns:p14="http://schemas.microsoft.com/office/powerpoint/2010/main" val="78793563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D8C8C98-702B-E94A-B024-1619B7FC424C}" type="slidenum">
              <a:rPr lang="en-US" smtClean="0"/>
              <a:pPr>
                <a:defRPr/>
              </a:pPr>
              <a:t>‹#›</a:t>
            </a:fld>
            <a:endParaRPr lang="en-US" dirty="0"/>
          </a:p>
        </p:txBody>
      </p:sp>
    </p:spTree>
    <p:extLst>
      <p:ext uri="{BB962C8B-B14F-4D97-AF65-F5344CB8AC3E}">
        <p14:creationId xmlns:p14="http://schemas.microsoft.com/office/powerpoint/2010/main" val="192179071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D04F2EC-38EB-2049-AD58-18B06ED20D52}" type="slidenum">
              <a:rPr lang="en-US" smtClean="0"/>
              <a:pPr>
                <a:defRPr/>
              </a:pPr>
              <a:t>‹#›</a:t>
            </a:fld>
            <a:endParaRPr lang="en-US" dirty="0"/>
          </a:p>
        </p:txBody>
      </p:sp>
    </p:spTree>
    <p:extLst>
      <p:ext uri="{BB962C8B-B14F-4D97-AF65-F5344CB8AC3E}">
        <p14:creationId xmlns:p14="http://schemas.microsoft.com/office/powerpoint/2010/main" val="10496305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60341630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07A832A-BD89-D445-BD38-7EB82002DAD0}" type="slidenum">
              <a:rPr lang="en-US" smtClean="0"/>
              <a:pPr>
                <a:defRPr/>
              </a:pPr>
              <a:t>‹#›</a:t>
            </a:fld>
            <a:endParaRPr lang="en-US" dirty="0"/>
          </a:p>
        </p:txBody>
      </p:sp>
    </p:spTree>
    <p:extLst>
      <p:ext uri="{BB962C8B-B14F-4D97-AF65-F5344CB8AC3E}">
        <p14:creationId xmlns:p14="http://schemas.microsoft.com/office/powerpoint/2010/main" val="210393475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DFA8B13-C50A-EE45-B0D7-F9F9C8F5D1C4}" type="slidenum">
              <a:rPr lang="en-US" smtClean="0"/>
              <a:pPr>
                <a:defRPr/>
              </a:pPr>
              <a:t>‹#›</a:t>
            </a:fld>
            <a:endParaRPr lang="en-US" dirty="0"/>
          </a:p>
        </p:txBody>
      </p:sp>
    </p:spTree>
    <p:extLst>
      <p:ext uri="{BB962C8B-B14F-4D97-AF65-F5344CB8AC3E}">
        <p14:creationId xmlns:p14="http://schemas.microsoft.com/office/powerpoint/2010/main" val="273577499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BA1FE23-18B8-4E49-B42A-5BD901A20CB7}" type="slidenum">
              <a:rPr lang="en-US" smtClean="0"/>
              <a:pPr>
                <a:defRPr/>
              </a:pPr>
              <a:t>‹#›</a:t>
            </a:fld>
            <a:endParaRPr lang="en-US" dirty="0"/>
          </a:p>
        </p:txBody>
      </p:sp>
    </p:spTree>
    <p:extLst>
      <p:ext uri="{BB962C8B-B14F-4D97-AF65-F5344CB8AC3E}">
        <p14:creationId xmlns:p14="http://schemas.microsoft.com/office/powerpoint/2010/main" val="401336178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5ED936D-AE43-5A40-BC73-E35470F7A1F8}" type="slidenum">
              <a:rPr lang="en-US" smtClean="0"/>
              <a:pPr>
                <a:defRPr/>
              </a:pPr>
              <a:t>‹#›</a:t>
            </a:fld>
            <a:endParaRPr lang="en-US" dirty="0"/>
          </a:p>
        </p:txBody>
      </p:sp>
    </p:spTree>
    <p:extLst>
      <p:ext uri="{BB962C8B-B14F-4D97-AF65-F5344CB8AC3E}">
        <p14:creationId xmlns:p14="http://schemas.microsoft.com/office/powerpoint/2010/main" val="366218760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D4834D6-DDB6-4541-83C6-D176203DC6AA}" type="slidenum">
              <a:rPr lang="en-US" smtClean="0"/>
              <a:pPr>
                <a:defRPr/>
              </a:pPr>
              <a:t>‹#›</a:t>
            </a:fld>
            <a:endParaRPr lang="en-US" dirty="0"/>
          </a:p>
        </p:txBody>
      </p:sp>
    </p:spTree>
    <p:extLst>
      <p:ext uri="{BB962C8B-B14F-4D97-AF65-F5344CB8AC3E}">
        <p14:creationId xmlns:p14="http://schemas.microsoft.com/office/powerpoint/2010/main" val="404387305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8D766AE-6BF5-BA44-890B-5539EBEB7EFE}" type="slidenum">
              <a:rPr lang="en-US" smtClean="0"/>
              <a:pPr>
                <a:defRPr/>
              </a:pPr>
              <a:t>‹#›</a:t>
            </a:fld>
            <a:endParaRPr lang="en-US" dirty="0"/>
          </a:p>
        </p:txBody>
      </p:sp>
    </p:spTree>
    <p:extLst>
      <p:ext uri="{BB962C8B-B14F-4D97-AF65-F5344CB8AC3E}">
        <p14:creationId xmlns:p14="http://schemas.microsoft.com/office/powerpoint/2010/main" val="231240054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ABD62C1-ED6A-2146-B226-0DD64B066935}" type="slidenum">
              <a:rPr lang="en-US" smtClean="0"/>
              <a:pPr>
                <a:defRPr/>
              </a:pPr>
              <a:t>‹#›</a:t>
            </a:fld>
            <a:endParaRPr lang="en-US" dirty="0"/>
          </a:p>
        </p:txBody>
      </p:sp>
    </p:spTree>
    <p:extLst>
      <p:ext uri="{BB962C8B-B14F-4D97-AF65-F5344CB8AC3E}">
        <p14:creationId xmlns:p14="http://schemas.microsoft.com/office/powerpoint/2010/main" val="16784629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b="1" i="0">
                <a:latin typeface="Arial" panose="020B0604020202020204" pitchFamily="34" charset="0"/>
              </a:defRPr>
            </a:lvl1pPr>
          </a:lstStyle>
          <a:p>
            <a:pPr>
              <a:defRPr/>
            </a:pPr>
            <a:endParaRPr lang="en-US" dirty="0">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b="1" i="0">
                <a:latin typeface="Arial" panose="020B0604020202020204" pitchFamily="34" charset="0"/>
              </a:defRPr>
            </a:lvl1pPr>
          </a:lstStyle>
          <a:p>
            <a:pPr>
              <a:defRPr/>
            </a:pPr>
            <a:endParaRPr lang="en-US" dirty="0">
              <a:solidFill>
                <a:srgbClr val="482400"/>
              </a:solidFill>
            </a:endParaRPr>
          </a:p>
        </p:txBody>
      </p:sp>
      <p:sp>
        <p:nvSpPr>
          <p:cNvPr id="10" name="Rectangle 6"/>
          <p:cNvSpPr>
            <a:spLocks noGrp="1" noChangeArrowheads="1"/>
          </p:cNvSpPr>
          <p:nvPr>
            <p:ph type="sldNum" sz="quarter" idx="12"/>
          </p:nvPr>
        </p:nvSpPr>
        <p:spPr/>
        <p:txBody>
          <a:bodyPr anchorCtr="0"/>
          <a:lstStyle>
            <a:lvl1pPr>
              <a:defRPr b="1" i="0">
                <a:latin typeface="Arial" panose="020B0604020202020204" pitchFamily="34" charset="0"/>
              </a:defRPr>
            </a:lvl1pPr>
          </a:lstStyle>
          <a:p>
            <a:fld id="{02B6D6C5-8AC5-D841-97F8-45F2AC7D5673}" type="slidenum">
              <a:rPr lang="en-US" smtClean="0">
                <a:solidFill>
                  <a:srgbClr val="482400"/>
                </a:solidFill>
              </a:rPr>
              <a:pPr/>
              <a:t>‹#›</a:t>
            </a:fld>
            <a:endParaRPr lang="en-US" dirty="0">
              <a:solidFill>
                <a:srgbClr val="482400"/>
              </a:solidFill>
            </a:endParaRPr>
          </a:p>
        </p:txBody>
      </p:sp>
    </p:spTree>
    <p:extLst>
      <p:ext uri="{BB962C8B-B14F-4D97-AF65-F5344CB8AC3E}">
        <p14:creationId xmlns:p14="http://schemas.microsoft.com/office/powerpoint/2010/main" val="99246000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B515255-B3B3-494C-99F3-45BBA384F4BB}" type="slidenum">
              <a:rPr lang="en-US" smtClean="0">
                <a:solidFill>
                  <a:srgbClr val="482400"/>
                </a:solidFill>
              </a:rPr>
              <a:pPr/>
              <a:t>‹#›</a:t>
            </a:fld>
            <a:endParaRPr lang="en-US" dirty="0">
              <a:solidFill>
                <a:srgbClr val="482400"/>
              </a:solidFill>
            </a:endParaRPr>
          </a:p>
        </p:txBody>
      </p:sp>
    </p:spTree>
    <p:extLst>
      <p:ext uri="{BB962C8B-B14F-4D97-AF65-F5344CB8AC3E}">
        <p14:creationId xmlns:p14="http://schemas.microsoft.com/office/powerpoint/2010/main" val="141508320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CE8F6E2-3611-754F-84F1-C07871D02179}" type="slidenum">
              <a:rPr lang="en-US" smtClean="0">
                <a:solidFill>
                  <a:srgbClr val="482400"/>
                </a:solidFill>
              </a:rPr>
              <a:pPr/>
              <a:t>‹#›</a:t>
            </a:fld>
            <a:endParaRPr lang="en-US" dirty="0">
              <a:solidFill>
                <a:srgbClr val="482400"/>
              </a:solidFill>
            </a:endParaRPr>
          </a:p>
        </p:txBody>
      </p:sp>
    </p:spTree>
    <p:extLst>
      <p:ext uri="{BB962C8B-B14F-4D97-AF65-F5344CB8AC3E}">
        <p14:creationId xmlns:p14="http://schemas.microsoft.com/office/powerpoint/2010/main" val="2907589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4975" y="122238"/>
            <a:ext cx="2200275" cy="6100762"/>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82563" y="122238"/>
            <a:ext cx="6450012" cy="6100762"/>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2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2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06792400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2850" y="1766888"/>
            <a:ext cx="3808413" cy="4113212"/>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C8ED8951-AA38-E54E-BD7F-5D74233C68D4}" type="slidenum">
              <a:rPr lang="en-US" smtClean="0">
                <a:solidFill>
                  <a:srgbClr val="482400"/>
                </a:solidFill>
              </a:rPr>
              <a:pPr/>
              <a:t>‹#›</a:t>
            </a:fld>
            <a:endParaRPr lang="en-US" dirty="0">
              <a:solidFill>
                <a:srgbClr val="482400"/>
              </a:solidFill>
            </a:endParaRPr>
          </a:p>
        </p:txBody>
      </p:sp>
    </p:spTree>
    <p:extLst>
      <p:ext uri="{BB962C8B-B14F-4D97-AF65-F5344CB8AC3E}">
        <p14:creationId xmlns:p14="http://schemas.microsoft.com/office/powerpoint/2010/main" val="423212468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06AFCAC-3728-AE47-BBD9-17968342ECDE}" type="slidenum">
              <a:rPr lang="en-US" smtClean="0">
                <a:solidFill>
                  <a:srgbClr val="482400"/>
                </a:solidFill>
              </a:rPr>
              <a:pPr/>
              <a:t>‹#›</a:t>
            </a:fld>
            <a:endParaRPr lang="en-US" dirty="0">
              <a:solidFill>
                <a:srgbClr val="482400"/>
              </a:solidFill>
            </a:endParaRPr>
          </a:p>
        </p:txBody>
      </p:sp>
    </p:spTree>
    <p:extLst>
      <p:ext uri="{BB962C8B-B14F-4D97-AF65-F5344CB8AC3E}">
        <p14:creationId xmlns:p14="http://schemas.microsoft.com/office/powerpoint/2010/main" val="105644380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458D3F09-7606-9641-818E-DEE7613FEED3}" type="slidenum">
              <a:rPr lang="en-US" smtClean="0">
                <a:solidFill>
                  <a:srgbClr val="482400"/>
                </a:solidFill>
              </a:rPr>
              <a:pPr/>
              <a:t>‹#›</a:t>
            </a:fld>
            <a:endParaRPr lang="en-US" dirty="0">
              <a:solidFill>
                <a:srgbClr val="482400"/>
              </a:solidFill>
            </a:endParaRPr>
          </a:p>
        </p:txBody>
      </p:sp>
    </p:spTree>
    <p:extLst>
      <p:ext uri="{BB962C8B-B14F-4D97-AF65-F5344CB8AC3E}">
        <p14:creationId xmlns:p14="http://schemas.microsoft.com/office/powerpoint/2010/main" val="193413975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78BD2ED-63DF-6244-86EA-609DC493232A}" type="slidenum">
              <a:rPr lang="en-US" smtClean="0">
                <a:solidFill>
                  <a:srgbClr val="482400"/>
                </a:solidFill>
              </a:rPr>
              <a:pPr/>
              <a:t>‹#›</a:t>
            </a:fld>
            <a:endParaRPr lang="en-US" dirty="0">
              <a:solidFill>
                <a:srgbClr val="482400"/>
              </a:solidFill>
            </a:endParaRPr>
          </a:p>
        </p:txBody>
      </p:sp>
    </p:spTree>
    <p:extLst>
      <p:ext uri="{BB962C8B-B14F-4D97-AF65-F5344CB8AC3E}">
        <p14:creationId xmlns:p14="http://schemas.microsoft.com/office/powerpoint/2010/main" val="285351593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51FD23-03AA-A74E-9D42-F859A18404BA}" type="slidenum">
              <a:rPr lang="en-US" smtClean="0">
                <a:solidFill>
                  <a:srgbClr val="482400"/>
                </a:solidFill>
              </a:rPr>
              <a:pPr/>
              <a:t>‹#›</a:t>
            </a:fld>
            <a:endParaRPr lang="en-US" dirty="0">
              <a:solidFill>
                <a:srgbClr val="482400"/>
              </a:solidFill>
            </a:endParaRPr>
          </a:p>
        </p:txBody>
      </p:sp>
    </p:spTree>
    <p:extLst>
      <p:ext uri="{BB962C8B-B14F-4D97-AF65-F5344CB8AC3E}">
        <p14:creationId xmlns:p14="http://schemas.microsoft.com/office/powerpoint/2010/main" val="360291887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CD535626-6638-514C-9BD8-FCE161FEF8E7}" type="slidenum">
              <a:rPr lang="en-US" smtClean="0">
                <a:solidFill>
                  <a:srgbClr val="482400"/>
                </a:solidFill>
              </a:rPr>
              <a:pPr/>
              <a:t>‹#›</a:t>
            </a:fld>
            <a:endParaRPr lang="en-US" dirty="0">
              <a:solidFill>
                <a:srgbClr val="482400"/>
              </a:solidFill>
            </a:endParaRPr>
          </a:p>
        </p:txBody>
      </p:sp>
    </p:spTree>
    <p:extLst>
      <p:ext uri="{BB962C8B-B14F-4D97-AF65-F5344CB8AC3E}">
        <p14:creationId xmlns:p14="http://schemas.microsoft.com/office/powerpoint/2010/main" val="5435931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E94CC11-FA3C-B944-9754-73791F64255C}" type="slidenum">
              <a:rPr lang="en-US" smtClean="0">
                <a:solidFill>
                  <a:srgbClr val="482400"/>
                </a:solidFill>
              </a:rPr>
              <a:pPr/>
              <a:t>‹#›</a:t>
            </a:fld>
            <a:endParaRPr lang="en-US" dirty="0">
              <a:solidFill>
                <a:srgbClr val="482400"/>
              </a:solidFill>
            </a:endParaRPr>
          </a:p>
        </p:txBody>
      </p:sp>
    </p:spTree>
    <p:extLst>
      <p:ext uri="{BB962C8B-B14F-4D97-AF65-F5344CB8AC3E}">
        <p14:creationId xmlns:p14="http://schemas.microsoft.com/office/powerpoint/2010/main" val="253270068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25F36F8-6BB9-2749-B9F8-CA3E4AB68F03}" type="slidenum">
              <a:rPr lang="en-US" smtClean="0">
                <a:solidFill>
                  <a:srgbClr val="482400"/>
                </a:solidFill>
              </a:rPr>
              <a:pPr/>
              <a:t>‹#›</a:t>
            </a:fld>
            <a:endParaRPr lang="en-US" dirty="0">
              <a:solidFill>
                <a:srgbClr val="482400"/>
              </a:solidFill>
            </a:endParaRPr>
          </a:p>
        </p:txBody>
      </p:sp>
    </p:spTree>
    <p:extLst>
      <p:ext uri="{BB962C8B-B14F-4D97-AF65-F5344CB8AC3E}">
        <p14:creationId xmlns:p14="http://schemas.microsoft.com/office/powerpoint/2010/main" val="89112543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1062038" y="1766888"/>
            <a:ext cx="7769225" cy="4113212"/>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C4D5D55-EF26-8E4A-A567-198503A5DDEA}" type="slidenum">
              <a:rPr lang="en-US" smtClean="0">
                <a:solidFill>
                  <a:srgbClr val="482400"/>
                </a:solidFill>
              </a:rPr>
              <a:pPr/>
              <a:t>‹#›</a:t>
            </a:fld>
            <a:endParaRPr lang="en-US" dirty="0">
              <a:solidFill>
                <a:srgbClr val="482400"/>
              </a:solidFill>
            </a:endParaRPr>
          </a:p>
        </p:txBody>
      </p:sp>
    </p:spTree>
    <p:extLst>
      <p:ext uri="{BB962C8B-B14F-4D97-AF65-F5344CB8AC3E}">
        <p14:creationId xmlns:p14="http://schemas.microsoft.com/office/powerpoint/2010/main" val="405024034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457200">
              <a:defRPr b="1" i="0">
                <a:latin typeface="Arial" panose="020B0604020202020204" pitchFamily="34" charset="0"/>
                <a:cs typeface="Arial" panose="020B0604020202020204" pitchFamily="34" charset="0"/>
              </a:defRPr>
            </a:lvl1pPr>
          </a:lstStyle>
          <a:p>
            <a:pPr>
              <a:defRPr/>
            </a:pPr>
            <a:fld id="{A5AA032B-F343-4040-A302-60B51FE431A6}" type="slidenum">
              <a:rPr lang="en-US" smtClean="0"/>
              <a:pPr>
                <a:defRPr/>
              </a:pPr>
              <a:t>‹#›</a:t>
            </a:fld>
            <a:endParaRPr lang="en-US" dirty="0"/>
          </a:p>
        </p:txBody>
      </p:sp>
    </p:spTree>
    <p:extLst>
      <p:ext uri="{BB962C8B-B14F-4D97-AF65-F5344CB8AC3E}">
        <p14:creationId xmlns:p14="http://schemas.microsoft.com/office/powerpoint/2010/main" val="780005784"/>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p:nvGrpSpPr>
          <p:grpSpPr bwMode="auto">
            <a:xfrm>
              <a:off x="0" y="0"/>
              <a:ext cx="5760" cy="4320"/>
              <a:chOff x="0" y="0"/>
              <a:chExt cx="5760" cy="4320"/>
            </a:xfrm>
          </p:grpSpPr>
          <p:sp>
            <p:nvSpPr>
              <p:cNvPr id="15" name="Rectangle 4"/>
              <p:cNvSpPr>
                <a:spLocks noChangeArrowheads="1"/>
              </p:cNvSpPr>
              <p:nvPr/>
            </p:nvSpPr>
            <p:spPr bwMode="ltGray">
              <a:xfrm>
                <a:off x="2112" y="0"/>
                <a:ext cx="3648" cy="9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nvGrpSpPr>
              <p:cNvPr id="16" name="Group 5"/>
              <p:cNvGrpSpPr>
                <a:grpSpLocks/>
              </p:cNvGrpSpPr>
              <p:nvPr userDrawn="1"/>
            </p:nvGrpSpPr>
            <p:grpSpPr bwMode="auto">
              <a:xfrm>
                <a:off x="0" y="0"/>
                <a:ext cx="5760" cy="4320"/>
                <a:chOff x="0" y="0"/>
                <a:chExt cx="5760" cy="4320"/>
              </a:xfrm>
            </p:grpSpPr>
            <p:sp>
              <p:nvSpPr>
                <p:cNvPr id="18" name="Line 6"/>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9" name="Line 7"/>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20" name="Line 8"/>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21" name="Line 9"/>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22" name="Line 10"/>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23" name="Line 11"/>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24" name="Line 12"/>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25" name="Line 13"/>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26" name="Line 14"/>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27" name="Line 15"/>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28" name="Line 16"/>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29" name="Line 17"/>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30" name="Line 18"/>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31" name="Line 19"/>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32" name="Line 20"/>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33" name="Line 21"/>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34" name="Line 22"/>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35" name="Line 23"/>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36" name="Line 24"/>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37" name="Line 25"/>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38" name="Line 26"/>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39" name="Line 27"/>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40"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41"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42"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43"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44"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45"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46"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47"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48"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49"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1"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2"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3"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4"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5"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6"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7"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8"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9"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60"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61"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62"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63"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64"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65"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66"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67"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68"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grpSp>
          <p:sp>
            <p:nvSpPr>
              <p:cNvPr id="17" name="Line 57"/>
              <p:cNvSpPr>
                <a:spLocks noChangeShapeType="1"/>
              </p:cNvSpPr>
              <p:nvPr/>
            </p:nvSpPr>
            <p:spPr bwMode="ltGray">
              <a:xfrm>
                <a:off x="5568" y="0"/>
                <a:ext cx="0" cy="1488"/>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grpSp>
        <p:grpSp>
          <p:nvGrpSpPr>
            <p:cNvPr id="6" name="Group 58"/>
            <p:cNvGrpSpPr>
              <a:grpSpLocks/>
            </p:cNvGrpSpPr>
            <p:nvPr userDrawn="1"/>
          </p:nvGrpSpPr>
          <p:grpSpPr bwMode="auto">
            <a:xfrm>
              <a:off x="3" y="559"/>
              <a:ext cx="4192" cy="1796"/>
              <a:chOff x="3" y="559"/>
              <a:chExt cx="4192" cy="1796"/>
            </a:xfrm>
          </p:grpSpPr>
          <p:sp>
            <p:nvSpPr>
              <p:cNvPr id="11" name="Line 59"/>
              <p:cNvSpPr>
                <a:spLocks noChangeShapeType="1"/>
              </p:cNvSpPr>
              <p:nvPr/>
            </p:nvSpPr>
            <p:spPr bwMode="ltGray">
              <a:xfrm>
                <a:off x="506" y="559"/>
                <a:ext cx="0" cy="1796"/>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2" name="Line 60"/>
              <p:cNvSpPr>
                <a:spLocks noChangeShapeType="1"/>
              </p:cNvSpPr>
              <p:nvPr/>
            </p:nvSpPr>
            <p:spPr bwMode="ltGray">
              <a:xfrm flipH="1" flipV="1">
                <a:off x="3" y="1924"/>
                <a:ext cx="3211" cy="1"/>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3" name="Line 61"/>
              <p:cNvSpPr>
                <a:spLocks noChangeShapeType="1"/>
              </p:cNvSpPr>
              <p:nvPr/>
            </p:nvSpPr>
            <p:spPr bwMode="ltGray">
              <a:xfrm flipH="1" flipV="1">
                <a:off x="384" y="938"/>
                <a:ext cx="3811" cy="1"/>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4" name="Arc 62"/>
              <p:cNvSpPr>
                <a:spLocks/>
              </p:cNvSpPr>
              <p:nvPr/>
            </p:nvSpPr>
            <p:spPr bwMode="ltGray">
              <a:xfrm rot="16200000" flipH="1">
                <a:off x="426" y="860"/>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path>
                  <a:path w="43195" h="43200" stroke="0"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lnTo>
                      <a:pt x="21595" y="21600"/>
                    </a:lnTo>
                    <a:lnTo>
                      <a:pt x="21114" y="5"/>
                    </a:lnTo>
                    <a:close/>
                  </a:path>
                </a:pathLst>
              </a:custGeom>
              <a:noFill/>
              <a:ln w="9525">
                <a:solidFill>
                  <a:schemeClr va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grpSp>
        <p:grpSp>
          <p:nvGrpSpPr>
            <p:cNvPr id="7" name="Group 63"/>
            <p:cNvGrpSpPr>
              <a:grpSpLocks/>
            </p:cNvGrpSpPr>
            <p:nvPr userDrawn="1"/>
          </p:nvGrpSpPr>
          <p:grpSpPr bwMode="auto">
            <a:xfrm>
              <a:off x="1480" y="1952"/>
              <a:ext cx="3808" cy="1812"/>
              <a:chOff x="1480" y="1952"/>
              <a:chExt cx="3808" cy="1812"/>
            </a:xfrm>
          </p:grpSpPr>
          <p:sp>
            <p:nvSpPr>
              <p:cNvPr id="8" name="Line 64"/>
              <p:cNvSpPr>
                <a:spLocks noChangeShapeType="1"/>
              </p:cNvSpPr>
              <p:nvPr/>
            </p:nvSpPr>
            <p:spPr bwMode="ltGray">
              <a:xfrm flipV="1">
                <a:off x="1480" y="3442"/>
                <a:ext cx="3808" cy="0"/>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9" name="Line 65"/>
              <p:cNvSpPr>
                <a:spLocks noChangeShapeType="1"/>
              </p:cNvSpPr>
              <p:nvPr/>
            </p:nvSpPr>
            <p:spPr bwMode="ltGray">
              <a:xfrm flipH="1">
                <a:off x="5172" y="1952"/>
                <a:ext cx="0" cy="1812"/>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0" name="Arc 66"/>
              <p:cNvSpPr>
                <a:spLocks/>
              </p:cNvSpPr>
              <p:nvPr/>
            </p:nvSpPr>
            <p:spPr bwMode="ltGray">
              <a:xfrm rot="5400000">
                <a:off x="5097" y="3347"/>
                <a:ext cx="156" cy="157"/>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path>
                  <a:path w="43195" h="43200" stroke="0"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lnTo>
                      <a:pt x="21595" y="21600"/>
                    </a:lnTo>
                    <a:lnTo>
                      <a:pt x="21114" y="5"/>
                    </a:lnTo>
                    <a:close/>
                  </a:path>
                </a:pathLst>
              </a:custGeom>
              <a:noFill/>
              <a:ln w="9525">
                <a:solidFill>
                  <a:schemeClr va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grpSp>
      </p:grpSp>
      <p:sp>
        <p:nvSpPr>
          <p:cNvPr id="260163" name="Rectangle 67"/>
          <p:cNvSpPr>
            <a:spLocks noGrp="1" noChangeArrowheads="1"/>
          </p:cNvSpPr>
          <p:nvPr>
            <p:ph type="ctrTitle"/>
          </p:nvPr>
        </p:nvSpPr>
        <p:spPr>
          <a:xfrm>
            <a:off x="990600" y="1752600"/>
            <a:ext cx="7772400" cy="1143000"/>
          </a:xfrm>
        </p:spPr>
        <p:txBody>
          <a:bodyPr/>
          <a:lstStyle>
            <a:lvl1pPr>
              <a:defRPr/>
            </a:lvl1pPr>
          </a:lstStyle>
          <a:p>
            <a:r>
              <a:rPr lang="en-AU"/>
              <a:t>Click to edit Master title style</a:t>
            </a:r>
          </a:p>
        </p:txBody>
      </p:sp>
      <p:sp>
        <p:nvSpPr>
          <p:cNvPr id="260164"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itchFamily="-112" charset="2"/>
              <a:buNone/>
              <a:defRPr/>
            </a:lvl1pPr>
          </a:lstStyle>
          <a:p>
            <a:r>
              <a:rPr lang="en-AU"/>
              <a:t>Click to edit Master subtitle style</a:t>
            </a:r>
          </a:p>
        </p:txBody>
      </p:sp>
      <p:sp>
        <p:nvSpPr>
          <p:cNvPr id="69" name="Rectangle 69"/>
          <p:cNvSpPr>
            <a:spLocks noGrp="1" noChangeArrowheads="1"/>
          </p:cNvSpPr>
          <p:nvPr>
            <p:ph type="dt" sz="quarter" idx="10"/>
          </p:nvPr>
        </p:nvSpPr>
        <p:spPr/>
        <p:txBody>
          <a:bodyPr/>
          <a:lstStyle>
            <a:lvl1pPr>
              <a:defRPr/>
            </a:lvl1pPr>
          </a:lstStyle>
          <a:p>
            <a:pPr>
              <a:defRPr/>
            </a:pPr>
            <a:endParaRPr lang="en-AU"/>
          </a:p>
        </p:txBody>
      </p:sp>
      <p:sp>
        <p:nvSpPr>
          <p:cNvPr id="70" name="Rectangle 70"/>
          <p:cNvSpPr>
            <a:spLocks noGrp="1" noChangeArrowheads="1"/>
          </p:cNvSpPr>
          <p:nvPr>
            <p:ph type="ftr" sz="quarter" idx="11"/>
          </p:nvPr>
        </p:nvSpPr>
        <p:spPr/>
        <p:txBody>
          <a:bodyPr/>
          <a:lstStyle>
            <a:lvl1pPr>
              <a:defRPr/>
            </a:lvl1pPr>
          </a:lstStyle>
          <a:p>
            <a:pPr>
              <a:defRPr/>
            </a:pPr>
            <a:endParaRPr lang="en-AU"/>
          </a:p>
        </p:txBody>
      </p:sp>
      <p:sp>
        <p:nvSpPr>
          <p:cNvPr id="71" name="Rectangle 71"/>
          <p:cNvSpPr>
            <a:spLocks noGrp="1" noChangeArrowheads="1"/>
          </p:cNvSpPr>
          <p:nvPr>
            <p:ph type="sldNum" sz="quarter" idx="12"/>
          </p:nvPr>
        </p:nvSpPr>
        <p:spPr/>
        <p:txBody>
          <a:bodyPr/>
          <a:lstStyle>
            <a:lvl1pPr>
              <a:defRPr/>
            </a:lvl1pPr>
          </a:lstStyle>
          <a:p>
            <a:pPr>
              <a:defRPr/>
            </a:pPr>
            <a:fld id="{9C01D676-2727-2643-BB87-784B28D9786A}" type="slidenum">
              <a:rPr lang="en-AU"/>
              <a:pPr>
                <a:defRPr/>
              </a:pPr>
              <a:t>‹#›</a:t>
            </a:fld>
            <a:endParaRPr lang="en-AU"/>
          </a:p>
        </p:txBody>
      </p:sp>
    </p:spTree>
    <p:extLst>
      <p:ext uri="{BB962C8B-B14F-4D97-AF65-F5344CB8AC3E}">
        <p14:creationId xmlns:p14="http://schemas.microsoft.com/office/powerpoint/2010/main" val="43881861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457200">
              <a:defRPr b="1" i="0">
                <a:latin typeface="Arial" panose="020B0604020202020204" pitchFamily="34" charset="0"/>
                <a:cs typeface="Arial" panose="020B0604020202020204" pitchFamily="34" charset="0"/>
              </a:defRPr>
            </a:lvl1pPr>
          </a:lstStyle>
          <a:p>
            <a:pPr>
              <a:defRPr/>
            </a:pPr>
            <a:fld id="{1D4C350B-D93B-F442-87E4-F5D3387E0801}" type="slidenum">
              <a:rPr lang="en-US" smtClean="0"/>
              <a:pPr>
                <a:defRPr/>
              </a:pPr>
              <a:t>‹#›</a:t>
            </a:fld>
            <a:endParaRPr lang="en-US" dirty="0"/>
          </a:p>
        </p:txBody>
      </p:sp>
    </p:spTree>
    <p:extLst>
      <p:ext uri="{BB962C8B-B14F-4D97-AF65-F5344CB8AC3E}">
        <p14:creationId xmlns:p14="http://schemas.microsoft.com/office/powerpoint/2010/main" val="3230580214"/>
      </p:ext>
    </p:extLst>
  </p:cSld>
  <p:clrMapOvr>
    <a:masterClrMapping/>
  </p:clrMapOvr>
  <p:transition spd="med">
    <p:randomBar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457200">
              <a:defRPr b="1" i="0">
                <a:latin typeface="Arial" panose="020B0604020202020204" pitchFamily="34" charset="0"/>
                <a:cs typeface="Arial" panose="020B0604020202020204" pitchFamily="34" charset="0"/>
              </a:defRPr>
            </a:lvl1pPr>
          </a:lstStyle>
          <a:p>
            <a:pPr>
              <a:defRPr/>
            </a:pPr>
            <a:fld id="{30F30067-492C-6343-9714-5F88F97C219E}" type="slidenum">
              <a:rPr lang="en-US" smtClean="0"/>
              <a:pPr>
                <a:defRPr/>
              </a:pPr>
              <a:t>‹#›</a:t>
            </a:fld>
            <a:endParaRPr lang="en-US" dirty="0"/>
          </a:p>
        </p:txBody>
      </p:sp>
    </p:spTree>
    <p:extLst>
      <p:ext uri="{BB962C8B-B14F-4D97-AF65-F5344CB8AC3E}">
        <p14:creationId xmlns:p14="http://schemas.microsoft.com/office/powerpoint/2010/main" val="3351511980"/>
      </p:ext>
    </p:extLst>
  </p:cSld>
  <p:clrMapOvr>
    <a:masterClrMapping/>
  </p:clrMapOvr>
  <p:transition spd="med">
    <p:randomBar dir="vert"/>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defTabSz="457200">
              <a:defRPr b="1" i="0">
                <a:latin typeface="Arial" panose="020B0604020202020204" pitchFamily="34" charset="0"/>
                <a:cs typeface="Arial" panose="020B0604020202020204" pitchFamily="34" charset="0"/>
              </a:defRPr>
            </a:lvl1pPr>
          </a:lstStyle>
          <a:p>
            <a:pPr>
              <a:defRPr/>
            </a:pPr>
            <a:fld id="{002F1A5E-7E70-7F40-A725-2BFE50077A17}" type="slidenum">
              <a:rPr lang="en-US" smtClean="0"/>
              <a:pPr>
                <a:defRPr/>
              </a:pPr>
              <a:t>‹#›</a:t>
            </a:fld>
            <a:endParaRPr lang="en-US" dirty="0"/>
          </a:p>
        </p:txBody>
      </p:sp>
    </p:spTree>
    <p:extLst>
      <p:ext uri="{BB962C8B-B14F-4D97-AF65-F5344CB8AC3E}">
        <p14:creationId xmlns:p14="http://schemas.microsoft.com/office/powerpoint/2010/main" val="2757153716"/>
      </p:ext>
    </p:extLst>
  </p:cSld>
  <p:clrMapOvr>
    <a:masterClrMapping/>
  </p:clrMapOvr>
  <p:transition spd="med">
    <p:randomBar dir="vert"/>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defTabSz="457200">
              <a:defRPr b="1" i="0">
                <a:latin typeface="Arial" panose="020B0604020202020204" pitchFamily="34" charset="0"/>
                <a:cs typeface="Arial" panose="020B0604020202020204" pitchFamily="34" charset="0"/>
              </a:defRPr>
            </a:lvl1pPr>
          </a:lstStyle>
          <a:p>
            <a:pPr>
              <a:defRPr/>
            </a:pPr>
            <a:fld id="{AB89C03A-7B9A-F449-872A-53EB2AE8F033}" type="slidenum">
              <a:rPr lang="en-US" smtClean="0"/>
              <a:pPr>
                <a:defRPr/>
              </a:pPr>
              <a:t>‹#›</a:t>
            </a:fld>
            <a:endParaRPr lang="en-US" dirty="0"/>
          </a:p>
        </p:txBody>
      </p:sp>
    </p:spTree>
    <p:extLst>
      <p:ext uri="{BB962C8B-B14F-4D97-AF65-F5344CB8AC3E}">
        <p14:creationId xmlns:p14="http://schemas.microsoft.com/office/powerpoint/2010/main" val="2645754161"/>
      </p:ext>
    </p:extLst>
  </p:cSld>
  <p:clrMapOvr>
    <a:masterClrMapping/>
  </p:clrMapOvr>
  <p:transition spd="med">
    <p:randomBar dir="vert"/>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defTabSz="457200">
              <a:defRPr b="1" i="0">
                <a:latin typeface="Arial" panose="020B0604020202020204" pitchFamily="34" charset="0"/>
                <a:cs typeface="Arial" panose="020B0604020202020204" pitchFamily="34" charset="0"/>
              </a:defRPr>
            </a:lvl1pPr>
          </a:lstStyle>
          <a:p>
            <a:pPr>
              <a:defRPr/>
            </a:pPr>
            <a:fld id="{6AD6521F-0C79-CF43-B32B-59E163DB3836}" type="slidenum">
              <a:rPr lang="en-US" smtClean="0"/>
              <a:pPr>
                <a:defRPr/>
              </a:pPr>
              <a:t>‹#›</a:t>
            </a:fld>
            <a:endParaRPr lang="en-US" dirty="0"/>
          </a:p>
        </p:txBody>
      </p:sp>
    </p:spTree>
    <p:extLst>
      <p:ext uri="{BB962C8B-B14F-4D97-AF65-F5344CB8AC3E}">
        <p14:creationId xmlns:p14="http://schemas.microsoft.com/office/powerpoint/2010/main" val="2581329415"/>
      </p:ext>
    </p:extLst>
  </p:cSld>
  <p:clrMapOvr>
    <a:masterClrMapping/>
  </p:clrMapOvr>
  <p:transition spd="med">
    <p:randomBar dir="vert"/>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defTabSz="457200">
              <a:defRPr b="1" i="0">
                <a:latin typeface="Arial" panose="020B0604020202020204" pitchFamily="34" charset="0"/>
                <a:cs typeface="Arial" panose="020B0604020202020204" pitchFamily="34" charset="0"/>
              </a:defRPr>
            </a:lvl1pPr>
          </a:lstStyle>
          <a:p>
            <a:pPr>
              <a:defRPr/>
            </a:pPr>
            <a:fld id="{78167CB3-685D-1D4E-AF46-59A4E276561D}" type="slidenum">
              <a:rPr lang="en-US" smtClean="0"/>
              <a:pPr>
                <a:defRPr/>
              </a:pPr>
              <a:t>‹#›</a:t>
            </a:fld>
            <a:endParaRPr lang="en-US" dirty="0"/>
          </a:p>
        </p:txBody>
      </p:sp>
    </p:spTree>
    <p:extLst>
      <p:ext uri="{BB962C8B-B14F-4D97-AF65-F5344CB8AC3E}">
        <p14:creationId xmlns:p14="http://schemas.microsoft.com/office/powerpoint/2010/main" val="4172860314"/>
      </p:ext>
    </p:extLst>
  </p:cSld>
  <p:clrMapOvr>
    <a:masterClrMapping/>
  </p:clrMapOvr>
  <p:transition spd="med">
    <p:randomBar dir="ver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defTabSz="457200">
              <a:defRPr b="1" i="0">
                <a:latin typeface="Arial" panose="020B0604020202020204" pitchFamily="34" charset="0"/>
                <a:cs typeface="Arial" panose="020B0604020202020204" pitchFamily="34" charset="0"/>
              </a:defRPr>
            </a:lvl1pPr>
          </a:lstStyle>
          <a:p>
            <a:pPr>
              <a:defRPr/>
            </a:pPr>
            <a:fld id="{CD88617E-CBB5-AD4F-A5A7-3A5C037BCA68}" type="slidenum">
              <a:rPr lang="en-US" smtClean="0"/>
              <a:pPr>
                <a:defRPr/>
              </a:pPr>
              <a:t>‹#›</a:t>
            </a:fld>
            <a:endParaRPr lang="en-US" dirty="0"/>
          </a:p>
        </p:txBody>
      </p:sp>
    </p:spTree>
    <p:extLst>
      <p:ext uri="{BB962C8B-B14F-4D97-AF65-F5344CB8AC3E}">
        <p14:creationId xmlns:p14="http://schemas.microsoft.com/office/powerpoint/2010/main" val="409352497"/>
      </p:ext>
    </p:extLst>
  </p:cSld>
  <p:clrMapOvr>
    <a:masterClrMapping/>
  </p:clrMapOvr>
  <p:transition spd="med">
    <p:randomBar dir="vert"/>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defTabSz="457200">
              <a:defRPr b="1" i="0">
                <a:latin typeface="Arial" panose="020B0604020202020204" pitchFamily="34" charset="0"/>
                <a:cs typeface="Arial" panose="020B0604020202020204" pitchFamily="34" charset="0"/>
              </a:defRPr>
            </a:lvl1pPr>
          </a:lstStyle>
          <a:p>
            <a:pPr>
              <a:defRPr/>
            </a:pPr>
            <a:fld id="{A149708C-66D4-DA42-BDAF-02149EFF7B90}" type="slidenum">
              <a:rPr lang="en-US" smtClean="0"/>
              <a:pPr>
                <a:defRPr/>
              </a:pPr>
              <a:t>‹#›</a:t>
            </a:fld>
            <a:endParaRPr lang="en-US" dirty="0"/>
          </a:p>
        </p:txBody>
      </p:sp>
    </p:spTree>
    <p:extLst>
      <p:ext uri="{BB962C8B-B14F-4D97-AF65-F5344CB8AC3E}">
        <p14:creationId xmlns:p14="http://schemas.microsoft.com/office/powerpoint/2010/main" val="171904899"/>
      </p:ext>
    </p:extLst>
  </p:cSld>
  <p:clrMapOvr>
    <a:masterClrMapping/>
  </p:clrMapOvr>
  <p:transition spd="med">
    <p:randomBar dir="vert"/>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457200">
              <a:defRPr b="1" i="0">
                <a:latin typeface="Arial" panose="020B0604020202020204" pitchFamily="34" charset="0"/>
                <a:cs typeface="Arial" panose="020B0604020202020204" pitchFamily="34" charset="0"/>
              </a:defRPr>
            </a:lvl1pPr>
          </a:lstStyle>
          <a:p>
            <a:pPr>
              <a:defRPr/>
            </a:pPr>
            <a:fld id="{75B7EAEA-5DA3-0648-B379-685D4E8951EC}" type="slidenum">
              <a:rPr lang="en-US" smtClean="0"/>
              <a:pPr>
                <a:defRPr/>
              </a:pPr>
              <a:t>‹#›</a:t>
            </a:fld>
            <a:endParaRPr lang="en-US" dirty="0"/>
          </a:p>
        </p:txBody>
      </p:sp>
    </p:spTree>
    <p:extLst>
      <p:ext uri="{BB962C8B-B14F-4D97-AF65-F5344CB8AC3E}">
        <p14:creationId xmlns:p14="http://schemas.microsoft.com/office/powerpoint/2010/main" val="1958691674"/>
      </p:ext>
    </p:extLst>
  </p:cSld>
  <p:clrMapOvr>
    <a:masterClrMapping/>
  </p:clrMapOvr>
  <p:transition spd="med">
    <p:randomBar dir="vert"/>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457200">
              <a:defRPr b="1" i="0">
                <a:latin typeface="Arial" panose="020B0604020202020204" pitchFamily="34" charset="0"/>
                <a:cs typeface="Arial" panose="020B0604020202020204" pitchFamily="34" charset="0"/>
              </a:defRPr>
            </a:lvl1pPr>
          </a:lstStyle>
          <a:p>
            <a:pPr>
              <a:defRPr/>
            </a:pPr>
            <a:fld id="{EE21DA28-B47D-2146-8AC8-C5033482F54D}" type="slidenum">
              <a:rPr lang="en-US" smtClean="0"/>
              <a:pPr>
                <a:defRPr/>
              </a:pPr>
              <a:t>‹#›</a:t>
            </a:fld>
            <a:endParaRPr lang="en-US" dirty="0"/>
          </a:p>
        </p:txBody>
      </p:sp>
    </p:spTree>
    <p:extLst>
      <p:ext uri="{BB962C8B-B14F-4D97-AF65-F5344CB8AC3E}">
        <p14:creationId xmlns:p14="http://schemas.microsoft.com/office/powerpoint/2010/main" val="1775177716"/>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5"/>
          <p:cNvSpPr>
            <a:spLocks noGrp="1" noChangeArrowheads="1"/>
          </p:cNvSpPr>
          <p:nvPr>
            <p:ph type="dt" sz="half" idx="10"/>
          </p:nvPr>
        </p:nvSpPr>
        <p:spPr>
          <a:ln/>
        </p:spPr>
        <p:txBody>
          <a:bodyPr/>
          <a:lstStyle>
            <a:lvl1pPr>
              <a:defRPr/>
            </a:lvl1pPr>
          </a:lstStyle>
          <a:p>
            <a:pPr>
              <a:defRPr/>
            </a:pPr>
            <a:endParaRPr lang="en-AU"/>
          </a:p>
        </p:txBody>
      </p:sp>
      <p:sp>
        <p:nvSpPr>
          <p:cNvPr id="5" name="Rectangle 66"/>
          <p:cNvSpPr>
            <a:spLocks noGrp="1" noChangeArrowheads="1"/>
          </p:cNvSpPr>
          <p:nvPr>
            <p:ph type="ftr" sz="quarter" idx="11"/>
          </p:nvPr>
        </p:nvSpPr>
        <p:spPr>
          <a:ln/>
        </p:spPr>
        <p:txBody>
          <a:bodyPr/>
          <a:lstStyle>
            <a:lvl1pPr>
              <a:defRPr/>
            </a:lvl1pPr>
          </a:lstStyle>
          <a:p>
            <a:pPr>
              <a:defRPr/>
            </a:pPr>
            <a:endParaRPr lang="en-AU"/>
          </a:p>
        </p:txBody>
      </p:sp>
      <p:sp>
        <p:nvSpPr>
          <p:cNvPr id="6" name="Rectangle 67"/>
          <p:cNvSpPr>
            <a:spLocks noGrp="1" noChangeArrowheads="1"/>
          </p:cNvSpPr>
          <p:nvPr>
            <p:ph type="sldNum" sz="quarter" idx="12"/>
          </p:nvPr>
        </p:nvSpPr>
        <p:spPr>
          <a:ln/>
        </p:spPr>
        <p:txBody>
          <a:bodyPr/>
          <a:lstStyle>
            <a:lvl1pPr>
              <a:defRPr/>
            </a:lvl1pPr>
          </a:lstStyle>
          <a:p>
            <a:pPr>
              <a:defRPr/>
            </a:pPr>
            <a:fld id="{7BAA8F9A-D30F-5349-B8A9-9567C44E1AA2}" type="slidenum">
              <a:rPr lang="en-AU"/>
              <a:pPr>
                <a:defRPr/>
              </a:pPr>
              <a:t>‹#›</a:t>
            </a:fld>
            <a:endParaRPr lang="en-AU"/>
          </a:p>
        </p:txBody>
      </p:sp>
    </p:spTree>
    <p:extLst>
      <p:ext uri="{BB962C8B-B14F-4D97-AF65-F5344CB8AC3E}">
        <p14:creationId xmlns:p14="http://schemas.microsoft.com/office/powerpoint/2010/main" val="366603682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ED87CB4-A6F5-0740-B5B9-B28E334539BE}" type="slidenum">
              <a:rPr lang="en-US" smtClean="0"/>
              <a:pPr>
                <a:defRPr/>
              </a:pPr>
              <a:t>‹#›</a:t>
            </a:fld>
            <a:endParaRPr lang="en-US" dirty="0"/>
          </a:p>
        </p:txBody>
      </p:sp>
    </p:spTree>
    <p:extLst>
      <p:ext uri="{BB962C8B-B14F-4D97-AF65-F5344CB8AC3E}">
        <p14:creationId xmlns:p14="http://schemas.microsoft.com/office/powerpoint/2010/main" val="82447175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BC27992-B5C5-A844-93FB-E7FD2ABFB745}" type="slidenum">
              <a:rPr lang="en-US" smtClean="0"/>
              <a:pPr>
                <a:defRPr/>
              </a:pPr>
              <a:t>‹#›</a:t>
            </a:fld>
            <a:endParaRPr lang="en-US" dirty="0"/>
          </a:p>
        </p:txBody>
      </p:sp>
    </p:spTree>
    <p:extLst>
      <p:ext uri="{BB962C8B-B14F-4D97-AF65-F5344CB8AC3E}">
        <p14:creationId xmlns:p14="http://schemas.microsoft.com/office/powerpoint/2010/main" val="133604408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AEAEA5E-BC0A-6C49-840F-70571C3621CD}" type="slidenum">
              <a:rPr lang="en-US" smtClean="0"/>
              <a:pPr>
                <a:defRPr/>
              </a:pPr>
              <a:t>‹#›</a:t>
            </a:fld>
            <a:endParaRPr lang="en-US" dirty="0"/>
          </a:p>
        </p:txBody>
      </p:sp>
    </p:spTree>
    <p:extLst>
      <p:ext uri="{BB962C8B-B14F-4D97-AF65-F5344CB8AC3E}">
        <p14:creationId xmlns:p14="http://schemas.microsoft.com/office/powerpoint/2010/main" val="320738598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DC587DB-0570-9347-A22A-51B9FD2977CE}" type="slidenum">
              <a:rPr lang="en-US" smtClean="0"/>
              <a:pPr>
                <a:defRPr/>
              </a:pPr>
              <a:t>‹#›</a:t>
            </a:fld>
            <a:endParaRPr lang="en-US" dirty="0"/>
          </a:p>
        </p:txBody>
      </p:sp>
    </p:spTree>
    <p:extLst>
      <p:ext uri="{BB962C8B-B14F-4D97-AF65-F5344CB8AC3E}">
        <p14:creationId xmlns:p14="http://schemas.microsoft.com/office/powerpoint/2010/main" val="295167119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0283C6B-B1EC-F343-8F2A-EEE00D3F743B}" type="slidenum">
              <a:rPr lang="en-US" smtClean="0"/>
              <a:pPr>
                <a:defRPr/>
              </a:pPr>
              <a:t>‹#›</a:t>
            </a:fld>
            <a:endParaRPr lang="en-US" dirty="0"/>
          </a:p>
        </p:txBody>
      </p:sp>
    </p:spTree>
    <p:extLst>
      <p:ext uri="{BB962C8B-B14F-4D97-AF65-F5344CB8AC3E}">
        <p14:creationId xmlns:p14="http://schemas.microsoft.com/office/powerpoint/2010/main" val="230994783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FE8624F-FBE7-CB4C-A1D1-155976309F53}" type="slidenum">
              <a:rPr lang="en-US" smtClean="0"/>
              <a:pPr>
                <a:defRPr/>
              </a:pPr>
              <a:t>‹#›</a:t>
            </a:fld>
            <a:endParaRPr lang="en-US" dirty="0"/>
          </a:p>
        </p:txBody>
      </p:sp>
    </p:spTree>
    <p:extLst>
      <p:ext uri="{BB962C8B-B14F-4D97-AF65-F5344CB8AC3E}">
        <p14:creationId xmlns:p14="http://schemas.microsoft.com/office/powerpoint/2010/main" val="171567086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F421922-639B-D94E-850D-61AE0215CE64}" type="slidenum">
              <a:rPr lang="en-US" smtClean="0"/>
              <a:pPr>
                <a:defRPr/>
              </a:pPr>
              <a:t>‹#›</a:t>
            </a:fld>
            <a:endParaRPr lang="en-US" dirty="0"/>
          </a:p>
        </p:txBody>
      </p:sp>
    </p:spTree>
    <p:extLst>
      <p:ext uri="{BB962C8B-B14F-4D97-AF65-F5344CB8AC3E}">
        <p14:creationId xmlns:p14="http://schemas.microsoft.com/office/powerpoint/2010/main" val="138282409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C636029-28F8-C74C-BC4F-B27B77B54025}" type="slidenum">
              <a:rPr lang="en-US" smtClean="0"/>
              <a:pPr>
                <a:defRPr/>
              </a:pPr>
              <a:t>‹#›</a:t>
            </a:fld>
            <a:endParaRPr lang="en-US" dirty="0"/>
          </a:p>
        </p:txBody>
      </p:sp>
    </p:spTree>
    <p:extLst>
      <p:ext uri="{BB962C8B-B14F-4D97-AF65-F5344CB8AC3E}">
        <p14:creationId xmlns:p14="http://schemas.microsoft.com/office/powerpoint/2010/main" val="368228415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8D8F855-A994-7F47-89C6-145F3C0CDBEB}" type="slidenum">
              <a:rPr lang="en-US" smtClean="0"/>
              <a:pPr>
                <a:defRPr/>
              </a:pPr>
              <a:t>‹#›</a:t>
            </a:fld>
            <a:endParaRPr lang="en-US" dirty="0"/>
          </a:p>
        </p:txBody>
      </p:sp>
    </p:spTree>
    <p:extLst>
      <p:ext uri="{BB962C8B-B14F-4D97-AF65-F5344CB8AC3E}">
        <p14:creationId xmlns:p14="http://schemas.microsoft.com/office/powerpoint/2010/main" val="281255587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C9D741A-F786-5548-9EBD-86A2A7B0A3C7}" type="slidenum">
              <a:rPr lang="en-US" smtClean="0"/>
              <a:pPr>
                <a:defRPr/>
              </a:pPr>
              <a:t>‹#›</a:t>
            </a:fld>
            <a:endParaRPr lang="en-US" dirty="0"/>
          </a:p>
        </p:txBody>
      </p:sp>
    </p:spTree>
    <p:extLst>
      <p:ext uri="{BB962C8B-B14F-4D97-AF65-F5344CB8AC3E}">
        <p14:creationId xmlns:p14="http://schemas.microsoft.com/office/powerpoint/2010/main" val="18592165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5"/>
          <p:cNvSpPr>
            <a:spLocks noGrp="1" noChangeArrowheads="1"/>
          </p:cNvSpPr>
          <p:nvPr>
            <p:ph type="dt" sz="half" idx="10"/>
          </p:nvPr>
        </p:nvSpPr>
        <p:spPr>
          <a:ln/>
        </p:spPr>
        <p:txBody>
          <a:bodyPr/>
          <a:lstStyle>
            <a:lvl1pPr>
              <a:defRPr/>
            </a:lvl1pPr>
          </a:lstStyle>
          <a:p>
            <a:pPr>
              <a:defRPr/>
            </a:pPr>
            <a:endParaRPr lang="en-AU"/>
          </a:p>
        </p:txBody>
      </p:sp>
      <p:sp>
        <p:nvSpPr>
          <p:cNvPr id="5" name="Rectangle 66"/>
          <p:cNvSpPr>
            <a:spLocks noGrp="1" noChangeArrowheads="1"/>
          </p:cNvSpPr>
          <p:nvPr>
            <p:ph type="ftr" sz="quarter" idx="11"/>
          </p:nvPr>
        </p:nvSpPr>
        <p:spPr>
          <a:ln/>
        </p:spPr>
        <p:txBody>
          <a:bodyPr/>
          <a:lstStyle>
            <a:lvl1pPr>
              <a:defRPr/>
            </a:lvl1pPr>
          </a:lstStyle>
          <a:p>
            <a:pPr>
              <a:defRPr/>
            </a:pPr>
            <a:endParaRPr lang="en-AU"/>
          </a:p>
        </p:txBody>
      </p:sp>
      <p:sp>
        <p:nvSpPr>
          <p:cNvPr id="6" name="Rectangle 67"/>
          <p:cNvSpPr>
            <a:spLocks noGrp="1" noChangeArrowheads="1"/>
          </p:cNvSpPr>
          <p:nvPr>
            <p:ph type="sldNum" sz="quarter" idx="12"/>
          </p:nvPr>
        </p:nvSpPr>
        <p:spPr>
          <a:ln/>
        </p:spPr>
        <p:txBody>
          <a:bodyPr/>
          <a:lstStyle>
            <a:lvl1pPr>
              <a:defRPr/>
            </a:lvl1pPr>
          </a:lstStyle>
          <a:p>
            <a:pPr>
              <a:defRPr/>
            </a:pPr>
            <a:fld id="{F4277A57-5650-F441-8359-C2822B76E39D}" type="slidenum">
              <a:rPr lang="en-AU"/>
              <a:pPr>
                <a:defRPr/>
              </a:pPr>
              <a:t>‹#›</a:t>
            </a:fld>
            <a:endParaRPr lang="en-AU"/>
          </a:p>
        </p:txBody>
      </p:sp>
    </p:spTree>
    <p:extLst>
      <p:ext uri="{BB962C8B-B14F-4D97-AF65-F5344CB8AC3E}">
        <p14:creationId xmlns:p14="http://schemas.microsoft.com/office/powerpoint/2010/main" val="13986264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0D56EDB-A00C-A541-A783-1B1F87027E28}" type="slidenum">
              <a:rPr lang="en-US" smtClean="0"/>
              <a:pPr>
                <a:defRPr/>
              </a:pPr>
              <a:t>‹#›</a:t>
            </a:fld>
            <a:endParaRPr lang="en-US" dirty="0"/>
          </a:p>
        </p:txBody>
      </p:sp>
    </p:spTree>
    <p:extLst>
      <p:ext uri="{BB962C8B-B14F-4D97-AF65-F5344CB8AC3E}">
        <p14:creationId xmlns:p14="http://schemas.microsoft.com/office/powerpoint/2010/main" val="388113651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4C04B50-37E3-C44F-8A3C-E0EECB2AD8EF}" type="slidenum">
              <a:rPr lang="en-US" smtClean="0"/>
              <a:pPr>
                <a:defRPr/>
              </a:pPr>
              <a:t>‹#›</a:t>
            </a:fld>
            <a:endParaRPr lang="en-US" dirty="0"/>
          </a:p>
        </p:txBody>
      </p:sp>
    </p:spTree>
    <p:extLst>
      <p:ext uri="{BB962C8B-B14F-4D97-AF65-F5344CB8AC3E}">
        <p14:creationId xmlns:p14="http://schemas.microsoft.com/office/powerpoint/2010/main" val="252037804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7"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8"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FC77593-07CE-C543-8177-94D0EF123715}" type="slidenum">
              <a:rPr lang="en-US" smtClean="0"/>
              <a:pPr>
                <a:defRPr/>
              </a:pPr>
              <a:t>‹#›</a:t>
            </a:fld>
            <a:endParaRPr lang="en-US" dirty="0"/>
          </a:p>
        </p:txBody>
      </p:sp>
    </p:spTree>
    <p:extLst>
      <p:ext uri="{BB962C8B-B14F-4D97-AF65-F5344CB8AC3E}">
        <p14:creationId xmlns:p14="http://schemas.microsoft.com/office/powerpoint/2010/main" val="61970786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5E67026-492B-EC44-8B88-C42F494F6924}" type="datetimeFigureOut">
              <a:rPr lang="en-US" smtClean="0">
                <a:latin typeface="Calibri"/>
              </a:rPr>
              <a:pPr>
                <a:defRPr/>
              </a:pPr>
              <a:t>3/14/24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52D8F7B-2FCF-5447-8DB4-6219DC8E1CE4}"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63450550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7A7652E6-73AF-6D42-AA48-2463A5560065}" type="datetimeFigureOut">
              <a:rPr lang="en-US" smtClean="0">
                <a:latin typeface="Calibri"/>
              </a:rPr>
              <a:pPr>
                <a:defRPr/>
              </a:pPr>
              <a:t>3/14/24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48A8590-9B50-3E49-BA0D-F43CF3DB51E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75989071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8332BAE-E9F1-734A-976D-58DD5C59622C}" type="datetimeFigureOut">
              <a:rPr lang="en-US" smtClean="0">
                <a:latin typeface="Calibri"/>
              </a:rPr>
              <a:pPr>
                <a:defRPr/>
              </a:pPr>
              <a:t>3/14/24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66E898E-E7D5-FD49-B7DC-0971726D0481}"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09232789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42DF34E-C08B-BC4B-B4A8-3FF3D34F6A61}" type="datetimeFigureOut">
              <a:rPr lang="en-US" smtClean="0">
                <a:latin typeface="Calibri"/>
              </a:rPr>
              <a:pPr>
                <a:defRPr/>
              </a:pPr>
              <a:t>3/14/24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06114336-C556-AD4F-80E3-4891DB937912}"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77268733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0330024-35D8-D94A-8999-7B7B6B51CA1B}" type="datetimeFigureOut">
              <a:rPr lang="en-US" smtClean="0">
                <a:latin typeface="Calibri"/>
              </a:rPr>
              <a:pPr>
                <a:defRPr/>
              </a:pPr>
              <a:t>3/14/24</a:t>
            </a:fld>
            <a:endParaRPr lang="en-US" dirty="0">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A9A045FC-3700-984A-B207-4D872868D8EA}"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83215563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05C3A14-E094-2A4E-8099-0EDC7438E730}" type="datetimeFigureOut">
              <a:rPr lang="en-US" smtClean="0">
                <a:latin typeface="Calibri"/>
              </a:rPr>
              <a:pPr>
                <a:defRPr/>
              </a:pPr>
              <a:t>3/14/24</a:t>
            </a:fld>
            <a:endParaRPr lang="en-US" dirty="0">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9BAE152D-FDAA-9E47-9A0E-2ED8E9B3CB2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95355994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3F908AB-5B50-4F49-94AA-220D160AA4F4}" type="datetimeFigureOut">
              <a:rPr lang="en-US" smtClean="0">
                <a:latin typeface="Calibri"/>
              </a:rPr>
              <a:pPr>
                <a:defRPr/>
              </a:pPr>
              <a:t>3/14/24</a:t>
            </a:fld>
            <a:endParaRPr lang="en-US" dirty="0">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18BB8D47-628B-824C-8574-3A1169235049}"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6245486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06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5"/>
          <p:cNvSpPr>
            <a:spLocks noGrp="1" noChangeArrowheads="1"/>
          </p:cNvSpPr>
          <p:nvPr>
            <p:ph type="dt" sz="half" idx="10"/>
          </p:nvPr>
        </p:nvSpPr>
        <p:spPr>
          <a:ln/>
        </p:spPr>
        <p:txBody>
          <a:bodyPr/>
          <a:lstStyle>
            <a:lvl1pPr>
              <a:defRPr/>
            </a:lvl1pPr>
          </a:lstStyle>
          <a:p>
            <a:pPr>
              <a:defRPr/>
            </a:pPr>
            <a:endParaRPr lang="en-AU"/>
          </a:p>
        </p:txBody>
      </p:sp>
      <p:sp>
        <p:nvSpPr>
          <p:cNvPr id="6" name="Rectangle 66"/>
          <p:cNvSpPr>
            <a:spLocks noGrp="1" noChangeArrowheads="1"/>
          </p:cNvSpPr>
          <p:nvPr>
            <p:ph type="ftr" sz="quarter" idx="11"/>
          </p:nvPr>
        </p:nvSpPr>
        <p:spPr>
          <a:ln/>
        </p:spPr>
        <p:txBody>
          <a:bodyPr/>
          <a:lstStyle>
            <a:lvl1pPr>
              <a:defRPr/>
            </a:lvl1pPr>
          </a:lstStyle>
          <a:p>
            <a:pPr>
              <a:defRPr/>
            </a:pPr>
            <a:endParaRPr lang="en-AU"/>
          </a:p>
        </p:txBody>
      </p:sp>
      <p:sp>
        <p:nvSpPr>
          <p:cNvPr id="7" name="Rectangle 67"/>
          <p:cNvSpPr>
            <a:spLocks noGrp="1" noChangeArrowheads="1"/>
          </p:cNvSpPr>
          <p:nvPr>
            <p:ph type="sldNum" sz="quarter" idx="12"/>
          </p:nvPr>
        </p:nvSpPr>
        <p:spPr>
          <a:ln/>
        </p:spPr>
        <p:txBody>
          <a:bodyPr/>
          <a:lstStyle>
            <a:lvl1pPr>
              <a:defRPr/>
            </a:lvl1pPr>
          </a:lstStyle>
          <a:p>
            <a:pPr>
              <a:defRPr/>
            </a:pPr>
            <a:fld id="{6C410639-21FA-694F-874D-1E8CFBE20BEC}" type="slidenum">
              <a:rPr lang="en-AU"/>
              <a:pPr>
                <a:defRPr/>
              </a:pPr>
              <a:t>‹#›</a:t>
            </a:fld>
            <a:endParaRPr lang="en-AU"/>
          </a:p>
        </p:txBody>
      </p:sp>
    </p:spTree>
    <p:extLst>
      <p:ext uri="{BB962C8B-B14F-4D97-AF65-F5344CB8AC3E}">
        <p14:creationId xmlns:p14="http://schemas.microsoft.com/office/powerpoint/2010/main" val="145180642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48366DE2-63B7-4041-8918-7F499461D365}" type="datetimeFigureOut">
              <a:rPr lang="en-US" smtClean="0">
                <a:latin typeface="Calibri"/>
              </a:rPr>
              <a:pPr>
                <a:defRPr/>
              </a:pPr>
              <a:t>3/14/24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525CA73-0552-214B-B539-DF47D6D79F0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89507185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FE8933BA-218B-C447-AF2D-4B676F47CDE7}" type="datetimeFigureOut">
              <a:rPr lang="en-US" smtClean="0">
                <a:latin typeface="Calibri"/>
              </a:rPr>
              <a:pPr>
                <a:defRPr/>
              </a:pPr>
              <a:t>3/14/24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F44B108-CFD7-CE48-A9BB-702F622A532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73492020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DB22C59-F915-1047-9473-5D5FE98DF12C}" type="datetimeFigureOut">
              <a:rPr lang="en-US" smtClean="0">
                <a:latin typeface="Calibri"/>
              </a:rPr>
              <a:pPr>
                <a:defRPr/>
              </a:pPr>
              <a:t>3/14/24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59E6DFA-5FBA-3043-9187-CA3798BD5BD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2496729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8CF1EB7-CA46-CA4B-BD9C-063522A155A6}" type="datetimeFigureOut">
              <a:rPr lang="en-US" smtClean="0">
                <a:latin typeface="Calibri"/>
              </a:rPr>
              <a:pPr>
                <a:defRPr/>
              </a:pPr>
              <a:t>3/14/24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3A81F1A0-283A-9E48-B9B5-B61800A6FBB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55895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671623988"/>
      </p:ext>
    </p:extLst>
  </p:cSld>
  <p:clrMapOvr>
    <a:masterClrMapping/>
  </p:clrMapOvr>
  <p:transition spd="med">
    <p:fade/>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9648715"/>
      </p:ext>
    </p:extLst>
  </p:cSld>
  <p:clrMapOvr>
    <a:masterClrMapping/>
  </p:clrMapOvr>
  <p:transition spd="med">
    <p:fade/>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59044667"/>
      </p:ext>
    </p:extLst>
  </p:cSld>
  <p:clrMapOvr>
    <a:masterClrMapping/>
  </p:clrMapOvr>
  <p:transition spd="med">
    <p:fad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3166059"/>
      </p:ext>
    </p:extLst>
  </p:cSld>
  <p:clrMapOvr>
    <a:masterClrMapping/>
  </p:clrMapOvr>
  <p:transition spd="med">
    <p:fade/>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3008776"/>
      </p:ext>
    </p:extLst>
  </p:cSld>
  <p:clrMapOvr>
    <a:masterClrMapping/>
  </p:clrMapOvr>
  <p:transition spd="med">
    <p:fade/>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40528522"/>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5"/>
          <p:cNvSpPr>
            <a:spLocks noGrp="1" noChangeArrowheads="1"/>
          </p:cNvSpPr>
          <p:nvPr>
            <p:ph type="dt" sz="half" idx="10"/>
          </p:nvPr>
        </p:nvSpPr>
        <p:spPr>
          <a:ln/>
        </p:spPr>
        <p:txBody>
          <a:bodyPr/>
          <a:lstStyle>
            <a:lvl1pPr>
              <a:defRPr/>
            </a:lvl1pPr>
          </a:lstStyle>
          <a:p>
            <a:pPr>
              <a:defRPr/>
            </a:pPr>
            <a:endParaRPr lang="en-AU"/>
          </a:p>
        </p:txBody>
      </p:sp>
      <p:sp>
        <p:nvSpPr>
          <p:cNvPr id="8" name="Rectangle 66"/>
          <p:cNvSpPr>
            <a:spLocks noGrp="1" noChangeArrowheads="1"/>
          </p:cNvSpPr>
          <p:nvPr>
            <p:ph type="ftr" sz="quarter" idx="11"/>
          </p:nvPr>
        </p:nvSpPr>
        <p:spPr>
          <a:ln/>
        </p:spPr>
        <p:txBody>
          <a:bodyPr/>
          <a:lstStyle>
            <a:lvl1pPr>
              <a:defRPr/>
            </a:lvl1pPr>
          </a:lstStyle>
          <a:p>
            <a:pPr>
              <a:defRPr/>
            </a:pPr>
            <a:endParaRPr lang="en-AU"/>
          </a:p>
        </p:txBody>
      </p:sp>
      <p:sp>
        <p:nvSpPr>
          <p:cNvPr id="9" name="Rectangle 67"/>
          <p:cNvSpPr>
            <a:spLocks noGrp="1" noChangeArrowheads="1"/>
          </p:cNvSpPr>
          <p:nvPr>
            <p:ph type="sldNum" sz="quarter" idx="12"/>
          </p:nvPr>
        </p:nvSpPr>
        <p:spPr>
          <a:ln/>
        </p:spPr>
        <p:txBody>
          <a:bodyPr/>
          <a:lstStyle>
            <a:lvl1pPr>
              <a:defRPr/>
            </a:lvl1pPr>
          </a:lstStyle>
          <a:p>
            <a:pPr>
              <a:defRPr/>
            </a:pPr>
            <a:fld id="{5CA11061-84A9-8D40-8AA4-4D51F039B36D}" type="slidenum">
              <a:rPr lang="en-AU"/>
              <a:pPr>
                <a:defRPr/>
              </a:pPr>
              <a:t>‹#›</a:t>
            </a:fld>
            <a:endParaRPr lang="en-AU"/>
          </a:p>
        </p:txBody>
      </p:sp>
    </p:spTree>
    <p:extLst>
      <p:ext uri="{BB962C8B-B14F-4D97-AF65-F5344CB8AC3E}">
        <p14:creationId xmlns:p14="http://schemas.microsoft.com/office/powerpoint/2010/main" val="369777447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4004918"/>
      </p:ext>
    </p:extLst>
  </p:cSld>
  <p:clrMapOvr>
    <a:masterClrMapping/>
  </p:clrMapOvr>
  <p:transition spd="med">
    <p:fade/>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9096698"/>
      </p:ext>
    </p:extLst>
  </p:cSld>
  <p:clrMapOvr>
    <a:masterClrMapping/>
  </p:clrMapOvr>
  <p:transition spd="med">
    <p:fade/>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64440839"/>
      </p:ext>
    </p:extLst>
  </p:cSld>
  <p:clrMapOvr>
    <a:masterClrMapping/>
  </p:clrMapOvr>
  <p:transition spd="med">
    <p:fade/>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3719264"/>
      </p:ext>
    </p:extLst>
  </p:cSld>
  <p:clrMapOvr>
    <a:masterClrMapping/>
  </p:clrMapOvr>
  <p:transition spd="med">
    <p:fade/>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2659277"/>
      </p:ext>
    </p:extLst>
  </p:cSld>
  <p:clrMapOvr>
    <a:masterClrMapping/>
  </p:clrMapOvr>
  <p:transition spd="med">
    <p:fade/>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THE                                    </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3127788"/>
      </p:ext>
    </p:extLst>
  </p:cSld>
  <p:clrMapOvr>
    <a:masterClrMapping/>
  </p:clrMapOvr>
  <p:transition spd="med">
    <p:cut/>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14/03/24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3064824069"/>
      </p:ext>
    </p:extLst>
  </p:cSld>
  <p:clrMapOvr>
    <a:overrideClrMapping bg1="dk1" tx1="lt1" bg2="dk2" tx2="lt2" accent1="accent1" accent2="accent2" accent3="accent3" accent4="accent4" accent5="accent5" accent6="accent6" hlink="hlink" folHlink="folHlink"/>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14/03/24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170175334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14/03/24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791193967"/>
      </p:ext>
    </p:extLst>
  </p:cSld>
  <p:clrMapOvr>
    <a:overrideClrMapping bg1="lt1" tx1="dk1" bg2="lt2" tx2="dk2" accent1="accent1" accent2="accent2" accent3="accent3" accent4="accent4" accent5="accent5" accent6="accent6" hlink="hlink" folHlink="folHlink"/>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14/03/24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988689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5"/>
          <p:cNvSpPr>
            <a:spLocks noGrp="1" noChangeArrowheads="1"/>
          </p:cNvSpPr>
          <p:nvPr>
            <p:ph type="dt" sz="half" idx="10"/>
          </p:nvPr>
        </p:nvSpPr>
        <p:spPr>
          <a:ln/>
        </p:spPr>
        <p:txBody>
          <a:bodyPr/>
          <a:lstStyle>
            <a:lvl1pPr>
              <a:defRPr/>
            </a:lvl1pPr>
          </a:lstStyle>
          <a:p>
            <a:pPr>
              <a:defRPr/>
            </a:pPr>
            <a:endParaRPr lang="en-AU"/>
          </a:p>
        </p:txBody>
      </p:sp>
      <p:sp>
        <p:nvSpPr>
          <p:cNvPr id="4" name="Rectangle 66"/>
          <p:cNvSpPr>
            <a:spLocks noGrp="1" noChangeArrowheads="1"/>
          </p:cNvSpPr>
          <p:nvPr>
            <p:ph type="ftr" sz="quarter" idx="11"/>
          </p:nvPr>
        </p:nvSpPr>
        <p:spPr>
          <a:ln/>
        </p:spPr>
        <p:txBody>
          <a:bodyPr/>
          <a:lstStyle>
            <a:lvl1pPr>
              <a:defRPr/>
            </a:lvl1pPr>
          </a:lstStyle>
          <a:p>
            <a:pPr>
              <a:defRPr/>
            </a:pPr>
            <a:endParaRPr lang="en-AU"/>
          </a:p>
        </p:txBody>
      </p:sp>
      <p:sp>
        <p:nvSpPr>
          <p:cNvPr id="5" name="Rectangle 67"/>
          <p:cNvSpPr>
            <a:spLocks noGrp="1" noChangeArrowheads="1"/>
          </p:cNvSpPr>
          <p:nvPr>
            <p:ph type="sldNum" sz="quarter" idx="12"/>
          </p:nvPr>
        </p:nvSpPr>
        <p:spPr>
          <a:ln/>
        </p:spPr>
        <p:txBody>
          <a:bodyPr/>
          <a:lstStyle>
            <a:lvl1pPr>
              <a:defRPr/>
            </a:lvl1pPr>
          </a:lstStyle>
          <a:p>
            <a:pPr>
              <a:defRPr/>
            </a:pPr>
            <a:fld id="{3486AC71-2208-5C43-AA95-723C8CE1540D}" type="slidenum">
              <a:rPr lang="en-AU"/>
              <a:pPr>
                <a:defRPr/>
              </a:pPr>
              <a:t>‹#›</a:t>
            </a:fld>
            <a:endParaRPr lang="en-AU"/>
          </a:p>
        </p:txBody>
      </p:sp>
    </p:spTree>
    <p:extLst>
      <p:ext uri="{BB962C8B-B14F-4D97-AF65-F5344CB8AC3E}">
        <p14:creationId xmlns:p14="http://schemas.microsoft.com/office/powerpoint/2010/main" val="408157508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14/03/24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02235801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14/03/24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180161611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14/03/24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120237110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14/03/24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365419222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14/03/24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911682541"/>
      </p:ext>
    </p:extLst>
  </p:cSld>
  <p:clrMapOvr>
    <a:overrideClrMapping bg1="lt1" tx1="dk1" bg2="lt2" tx2="dk2" accent1="accent1" accent2="accent2" accent3="accent3" accent4="accent4" accent5="accent5" accent6="accent6" hlink="hlink" folHlink="folHlink"/>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14/03/24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346809044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14/03/24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2368897101"/>
      </p:ext>
    </p:extLst>
  </p:cSld>
  <p:clrMapOvr>
    <a:overrideClrMapping bg1="lt1" tx1="dk1" bg2="lt2" tx2="dk2" accent1="accent1" accent2="accent2" accent3="accent3" accent4="accent4" accent5="accent5" accent6="accent6" hlink="hlink" folHlink="folHlink"/>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1FDB1D1-91D2-924F-A47A-C667C44CBD0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9426372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1FDC01D-B26A-9245-8D58-D8515C3C04D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0826756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EEBE298-0AF6-3249-9734-8FDB9BFFD8C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433952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5"/>
          <p:cNvSpPr>
            <a:spLocks noGrp="1" noChangeArrowheads="1"/>
          </p:cNvSpPr>
          <p:nvPr>
            <p:ph type="dt" sz="half" idx="10"/>
          </p:nvPr>
        </p:nvSpPr>
        <p:spPr>
          <a:ln/>
        </p:spPr>
        <p:txBody>
          <a:bodyPr/>
          <a:lstStyle>
            <a:lvl1pPr>
              <a:defRPr/>
            </a:lvl1pPr>
          </a:lstStyle>
          <a:p>
            <a:pPr>
              <a:defRPr/>
            </a:pPr>
            <a:endParaRPr lang="en-AU"/>
          </a:p>
        </p:txBody>
      </p:sp>
      <p:sp>
        <p:nvSpPr>
          <p:cNvPr id="3" name="Rectangle 66"/>
          <p:cNvSpPr>
            <a:spLocks noGrp="1" noChangeArrowheads="1"/>
          </p:cNvSpPr>
          <p:nvPr>
            <p:ph type="ftr" sz="quarter" idx="11"/>
          </p:nvPr>
        </p:nvSpPr>
        <p:spPr>
          <a:ln/>
        </p:spPr>
        <p:txBody>
          <a:bodyPr/>
          <a:lstStyle>
            <a:lvl1pPr>
              <a:defRPr/>
            </a:lvl1pPr>
          </a:lstStyle>
          <a:p>
            <a:pPr>
              <a:defRPr/>
            </a:pPr>
            <a:endParaRPr lang="en-AU"/>
          </a:p>
        </p:txBody>
      </p:sp>
      <p:sp>
        <p:nvSpPr>
          <p:cNvPr id="4" name="Rectangle 67"/>
          <p:cNvSpPr>
            <a:spLocks noGrp="1" noChangeArrowheads="1"/>
          </p:cNvSpPr>
          <p:nvPr>
            <p:ph type="sldNum" sz="quarter" idx="12"/>
          </p:nvPr>
        </p:nvSpPr>
        <p:spPr>
          <a:ln/>
        </p:spPr>
        <p:txBody>
          <a:bodyPr/>
          <a:lstStyle>
            <a:lvl1pPr>
              <a:defRPr/>
            </a:lvl1pPr>
          </a:lstStyle>
          <a:p>
            <a:pPr>
              <a:defRPr/>
            </a:pPr>
            <a:fld id="{4D9EA5D9-6001-7D4D-A2F5-D4BBD750759F}" type="slidenum">
              <a:rPr lang="en-AU"/>
              <a:pPr>
                <a:defRPr/>
              </a:pPr>
              <a:t>‹#›</a:t>
            </a:fld>
            <a:endParaRPr lang="en-AU"/>
          </a:p>
        </p:txBody>
      </p:sp>
    </p:spTree>
    <p:extLst>
      <p:ext uri="{BB962C8B-B14F-4D97-AF65-F5344CB8AC3E}">
        <p14:creationId xmlns:p14="http://schemas.microsoft.com/office/powerpoint/2010/main" val="77678898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77EB7E0-D2B4-944C-B2DF-BB05100BC3E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7359288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B95EC0C-3ABE-6E46-A170-C11E53F3E44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1389888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343D474-9346-244E-9B43-D8C6A3062FE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1820193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1B25A4C-5ACC-7E4B-AE1E-A18AD69A624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4467897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3BBFD8A-0882-E442-93B1-18C3A1A966C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7713131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2B78AB8-52B3-324C-A4F2-1B415CBD0C5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4287762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F0300B9-71EA-D741-8721-5E73AFD400B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0543579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CB409-A947-654C-808B-5C20A1F1F21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5419045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defTabSz="914400" eaLnBrk="0" fontAlgn="base" hangingPunct="0">
                <a:spcBef>
                  <a:spcPct val="5000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defTabSz="914400" eaLnBrk="0" fontAlgn="base" hangingPunct="0">
                <a:spcBef>
                  <a:spcPct val="5000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pic>
          <p:nvPicPr>
            <p:cNvPr id="7" name="Picture 5"/>
            <p:cNvPicPr>
              <a:picLocks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0966" name="Rectangle 6"/>
          <p:cNvSpPr>
            <a:spLocks noGrp="1" noChangeArrowheads="1"/>
          </p:cNvSpPr>
          <p:nvPr>
            <p:ph type="ctrTitle" sz="quarter"/>
          </p:nvPr>
        </p:nvSpPr>
        <p:spPr>
          <a:xfrm>
            <a:off x="1905000" y="1676400"/>
            <a:ext cx="6934200" cy="2116138"/>
          </a:xfrm>
        </p:spPr>
        <p:txBody>
          <a:bodyPr/>
          <a:lstStyle>
            <a:lvl1pPr>
              <a:defRPr b="1" i="0">
                <a:latin typeface="Arial" panose="020B0604020202020204" pitchFamily="34" charset="0"/>
              </a:defRPr>
            </a:lvl1pPr>
          </a:lstStyle>
          <a:p>
            <a:r>
              <a:rPr lang="en-US" dirty="0"/>
              <a:t>Click to edit Master title style</a:t>
            </a:r>
          </a:p>
        </p:txBody>
      </p:sp>
      <p:sp>
        <p:nvSpPr>
          <p:cNvPr id="40967"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b="1" i="0">
                <a:latin typeface="Arial" panose="020B0604020202020204" pitchFamily="34" charset="0"/>
              </a:defRPr>
            </a:lvl1pPr>
          </a:lstStyle>
          <a:p>
            <a:r>
              <a:rPr lang="en-US" dirty="0"/>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9" name="Rectangle 9"/>
          <p:cNvSpPr>
            <a:spLocks noGrp="1" noChangeArrowheads="1"/>
          </p:cNvSpPr>
          <p:nvPr>
            <p:ph type="ftr" sz="quarter" idx="11"/>
          </p:nvPr>
        </p:nvSpPr>
        <p:spPr>
          <a:xfrm>
            <a:off x="3962400" y="6400800"/>
            <a:ext cx="2895600" cy="457200"/>
          </a:xfrm>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10" name="Rectangle 1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9C47087-08E5-AC40-A9BD-7D677E68910F}"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251380051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4E8AAD9-6244-E749-9FF2-4EB35480A5B4}"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2060003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7A3DDE1-A1E9-D348-ACBE-83EE65963FA1}" type="slidenum">
              <a:rPr lang="en-US" smtClean="0"/>
              <a:pPr>
                <a:defRPr/>
              </a:pPr>
              <a:t>‹#›</a:t>
            </a:fld>
            <a:endParaRPr lang="en-US" dirty="0"/>
          </a:p>
        </p:txBody>
      </p:sp>
    </p:spTree>
    <p:extLst>
      <p:ext uri="{BB962C8B-B14F-4D97-AF65-F5344CB8AC3E}">
        <p14:creationId xmlns:p14="http://schemas.microsoft.com/office/powerpoint/2010/main" val="15985649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5"/>
          <p:cNvSpPr>
            <a:spLocks noGrp="1" noChangeArrowheads="1"/>
          </p:cNvSpPr>
          <p:nvPr>
            <p:ph type="dt" sz="half" idx="10"/>
          </p:nvPr>
        </p:nvSpPr>
        <p:spPr>
          <a:ln/>
        </p:spPr>
        <p:txBody>
          <a:bodyPr/>
          <a:lstStyle>
            <a:lvl1pPr>
              <a:defRPr/>
            </a:lvl1pPr>
          </a:lstStyle>
          <a:p>
            <a:pPr>
              <a:defRPr/>
            </a:pPr>
            <a:endParaRPr lang="en-AU"/>
          </a:p>
        </p:txBody>
      </p:sp>
      <p:sp>
        <p:nvSpPr>
          <p:cNvPr id="6" name="Rectangle 66"/>
          <p:cNvSpPr>
            <a:spLocks noGrp="1" noChangeArrowheads="1"/>
          </p:cNvSpPr>
          <p:nvPr>
            <p:ph type="ftr" sz="quarter" idx="11"/>
          </p:nvPr>
        </p:nvSpPr>
        <p:spPr>
          <a:ln/>
        </p:spPr>
        <p:txBody>
          <a:bodyPr/>
          <a:lstStyle>
            <a:lvl1pPr>
              <a:defRPr/>
            </a:lvl1pPr>
          </a:lstStyle>
          <a:p>
            <a:pPr>
              <a:defRPr/>
            </a:pPr>
            <a:endParaRPr lang="en-AU"/>
          </a:p>
        </p:txBody>
      </p:sp>
      <p:sp>
        <p:nvSpPr>
          <p:cNvPr id="7" name="Rectangle 67"/>
          <p:cNvSpPr>
            <a:spLocks noGrp="1" noChangeArrowheads="1"/>
          </p:cNvSpPr>
          <p:nvPr>
            <p:ph type="sldNum" sz="quarter" idx="12"/>
          </p:nvPr>
        </p:nvSpPr>
        <p:spPr>
          <a:ln/>
        </p:spPr>
        <p:txBody>
          <a:bodyPr/>
          <a:lstStyle>
            <a:lvl1pPr>
              <a:defRPr/>
            </a:lvl1pPr>
          </a:lstStyle>
          <a:p>
            <a:pPr>
              <a:defRPr/>
            </a:pPr>
            <a:fld id="{C5DD6069-28CD-2C4D-9887-0154F48EB9B9}" type="slidenum">
              <a:rPr lang="en-AU"/>
              <a:pPr>
                <a:defRPr/>
              </a:pPr>
              <a:t>‹#›</a:t>
            </a:fld>
            <a:endParaRPr lang="en-AU"/>
          </a:p>
        </p:txBody>
      </p:sp>
    </p:spTree>
    <p:extLst>
      <p:ext uri="{BB962C8B-B14F-4D97-AF65-F5344CB8AC3E}">
        <p14:creationId xmlns:p14="http://schemas.microsoft.com/office/powerpoint/2010/main" val="2759889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7A2F7E9-260B-9047-A1CD-53F95D9BF332}"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378213054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81600" y="1600200"/>
            <a:ext cx="3810000" cy="4495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91BBF38-70FF-D940-A855-E2AD005250F7}"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157172727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8"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9"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C7BED0F-C3C6-E44B-ADB3-92E5EF218C86}"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252446400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4"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5"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40CFAC0-80A8-F84A-8808-EA31EAE3A609}"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171641748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3"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4"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DB6F36-9008-084C-9E7C-44A42B9F3052}"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221964004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5DDD037-40E0-884B-A286-A5A395499D0C}"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77463517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6"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7"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E37A79C-835E-CE4D-BDB6-5F7D8C205D78}"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13749248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65395C6-CD56-6F4C-BE0E-76B0EC438980}"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118982951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5" name="Rectangle 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EAEAEA"/>
              </a:solidFill>
            </a:endParaRPr>
          </a:p>
        </p:txBody>
      </p:sp>
      <p:sp>
        <p:nvSpPr>
          <p:cNvPr id="6" name="Rectangle 1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81866A5-DA76-8744-AAEE-660766AB5A43}"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68719611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srgbClr val="003300"/>
                </a:solidFill>
                <a:latin typeface="Arial" panose="020B0604020202020204" pitchFamily="34"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srgbClr val="003300"/>
                </a:solidFill>
                <a:latin typeface="Arial" panose="020B0604020202020204" pitchFamily="34"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b="1" i="0" dirty="0">
                <a:solidFill>
                  <a:srgbClr val="003300"/>
                </a:solidFill>
                <a:latin typeface="Arial" panose="020B0604020202020204" pitchFamily="34"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srgbClr val="003300"/>
                </a:solidFill>
                <a:latin typeface="Arial" panose="020B0604020202020204" pitchFamily="34"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b="1" i="0" dirty="0">
                <a:solidFill>
                  <a:srgbClr val="003300"/>
                </a:solidFill>
                <a:latin typeface="Arial" panose="020B0604020202020204" pitchFamily="34"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srgbClr val="003300"/>
                </a:solidFill>
                <a:latin typeface="Arial" panose="020B0604020202020204" pitchFamily="34" charset="0"/>
                <a:ea typeface="ＭＳ Ｐゴシック" charset="0"/>
                <a:cs typeface="ＭＳ Ｐゴシック" charset="0"/>
              </a:endParaRPr>
            </a:p>
          </p:txBody>
        </p:sp>
      </p:grpSp>
      <p:sp>
        <p:nvSpPr>
          <p:cNvPr id="26633" name="Rectangle 9"/>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26634" name="Rectangle 10"/>
          <p:cNvSpPr>
            <a:spLocks noGrp="1" noChangeArrowheads="1"/>
          </p:cNvSpPr>
          <p:nvPr>
            <p:ph type="subTitle" idx="1"/>
          </p:nvPr>
        </p:nvSpPr>
        <p:spPr>
          <a:xfrm>
            <a:off x="1371600" y="41910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b="1" i="0">
                <a:solidFill>
                  <a:srgbClr val="003300"/>
                </a:solidFill>
                <a:latin typeface="Arial" panose="020B0604020202020204" pitchFamily="34" charset="0"/>
              </a:defRPr>
            </a:lvl1pPr>
          </a:lstStyle>
          <a:p>
            <a:pPr>
              <a:defRPr/>
            </a:pPr>
            <a:endParaRPr lang="en-US" dirty="0"/>
          </a:p>
        </p:txBody>
      </p:sp>
      <p:sp>
        <p:nvSpPr>
          <p:cNvPr id="12" name="Rectangle 12"/>
          <p:cNvSpPr>
            <a:spLocks noGrp="1" noChangeArrowheads="1"/>
          </p:cNvSpPr>
          <p:nvPr>
            <p:ph type="ftr" sz="quarter" idx="11"/>
          </p:nvPr>
        </p:nvSpPr>
        <p:spPr>
          <a:xfrm>
            <a:off x="3124200" y="6248400"/>
            <a:ext cx="2895600" cy="457200"/>
          </a:xfrm>
        </p:spPr>
        <p:txBody>
          <a:bodyPr/>
          <a:lstStyle>
            <a:lvl1pPr>
              <a:defRPr b="1" i="0">
                <a:solidFill>
                  <a:srgbClr val="003300"/>
                </a:solidFill>
                <a:latin typeface="Arial" panose="020B0604020202020204" pitchFamily="34" charset="0"/>
              </a:defRPr>
            </a:lvl1pPr>
          </a:lstStyle>
          <a:p>
            <a:pPr>
              <a:defRPr/>
            </a:pPr>
            <a:endParaRPr lang="en-US" dirty="0"/>
          </a:p>
        </p:txBody>
      </p:sp>
      <p:sp>
        <p:nvSpPr>
          <p:cNvPr id="13" name="Rectangle 13"/>
          <p:cNvSpPr>
            <a:spLocks noGrp="1" noChangeArrowheads="1"/>
          </p:cNvSpPr>
          <p:nvPr>
            <p:ph type="sldNum" sz="quarter" idx="12"/>
          </p:nvPr>
        </p:nvSpPr>
        <p:spPr>
          <a:xfrm>
            <a:off x="6553200" y="6248400"/>
            <a:ext cx="1905000" cy="457200"/>
          </a:xfrm>
        </p:spPr>
        <p:txBody>
          <a:bodyPr/>
          <a:lstStyle>
            <a:lvl1pPr>
              <a:defRPr b="1" i="0">
                <a:solidFill>
                  <a:srgbClr val="003300"/>
                </a:solidFill>
                <a:latin typeface="Arial" panose="020B0604020202020204" pitchFamily="34" charset="0"/>
              </a:defRPr>
            </a:lvl1pPr>
          </a:lstStyle>
          <a:p>
            <a:pPr>
              <a:defRPr/>
            </a:pPr>
            <a:fld id="{626483CA-E350-6045-9DB9-61140A307CB6}" type="slidenum">
              <a:rPr lang="en-US" smtClean="0"/>
              <a:pPr>
                <a:defRPr/>
              </a:pPr>
              <a:t>‹#›</a:t>
            </a:fld>
            <a:endParaRPr lang="en-US" dirty="0"/>
          </a:p>
        </p:txBody>
      </p:sp>
    </p:spTree>
    <p:extLst>
      <p:ext uri="{BB962C8B-B14F-4D97-AF65-F5344CB8AC3E}">
        <p14:creationId xmlns:p14="http://schemas.microsoft.com/office/powerpoint/2010/main" val="28118941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5"/>
          <p:cNvSpPr>
            <a:spLocks noGrp="1" noChangeArrowheads="1"/>
          </p:cNvSpPr>
          <p:nvPr>
            <p:ph type="dt" sz="half" idx="10"/>
          </p:nvPr>
        </p:nvSpPr>
        <p:spPr>
          <a:ln/>
        </p:spPr>
        <p:txBody>
          <a:bodyPr/>
          <a:lstStyle>
            <a:lvl1pPr>
              <a:defRPr/>
            </a:lvl1pPr>
          </a:lstStyle>
          <a:p>
            <a:pPr>
              <a:defRPr/>
            </a:pPr>
            <a:endParaRPr lang="en-AU"/>
          </a:p>
        </p:txBody>
      </p:sp>
      <p:sp>
        <p:nvSpPr>
          <p:cNvPr id="6" name="Rectangle 66"/>
          <p:cNvSpPr>
            <a:spLocks noGrp="1" noChangeArrowheads="1"/>
          </p:cNvSpPr>
          <p:nvPr>
            <p:ph type="ftr" sz="quarter" idx="11"/>
          </p:nvPr>
        </p:nvSpPr>
        <p:spPr>
          <a:ln/>
        </p:spPr>
        <p:txBody>
          <a:bodyPr/>
          <a:lstStyle>
            <a:lvl1pPr>
              <a:defRPr/>
            </a:lvl1pPr>
          </a:lstStyle>
          <a:p>
            <a:pPr>
              <a:defRPr/>
            </a:pPr>
            <a:endParaRPr lang="en-AU"/>
          </a:p>
        </p:txBody>
      </p:sp>
      <p:sp>
        <p:nvSpPr>
          <p:cNvPr id="7" name="Rectangle 67"/>
          <p:cNvSpPr>
            <a:spLocks noGrp="1" noChangeArrowheads="1"/>
          </p:cNvSpPr>
          <p:nvPr>
            <p:ph type="sldNum" sz="quarter" idx="12"/>
          </p:nvPr>
        </p:nvSpPr>
        <p:spPr>
          <a:ln/>
        </p:spPr>
        <p:txBody>
          <a:bodyPr/>
          <a:lstStyle>
            <a:lvl1pPr>
              <a:defRPr/>
            </a:lvl1pPr>
          </a:lstStyle>
          <a:p>
            <a:pPr>
              <a:defRPr/>
            </a:pPr>
            <a:fld id="{DE008EDB-85B6-5A43-9D89-FED3AA6EAEDF}" type="slidenum">
              <a:rPr lang="en-AU"/>
              <a:pPr>
                <a:defRPr/>
              </a:pPr>
              <a:t>‹#›</a:t>
            </a:fld>
            <a:endParaRPr lang="en-AU"/>
          </a:p>
        </p:txBody>
      </p:sp>
    </p:spTree>
    <p:extLst>
      <p:ext uri="{BB962C8B-B14F-4D97-AF65-F5344CB8AC3E}">
        <p14:creationId xmlns:p14="http://schemas.microsoft.com/office/powerpoint/2010/main" val="222583174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3300"/>
              </a:solidFill>
            </a:endParaRPr>
          </a:p>
        </p:txBody>
      </p:sp>
      <p:sp>
        <p:nvSpPr>
          <p:cNvPr id="5" name="Rectangle 11"/>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3300"/>
              </a:solidFill>
            </a:endParaRPr>
          </a:p>
        </p:txBody>
      </p:sp>
      <p:sp>
        <p:nvSpPr>
          <p:cNvPr id="6"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24877BD-631D-0E47-B367-53C745F4C795}" type="slidenum">
              <a:rPr lang="en-US" smtClean="0">
                <a:solidFill>
                  <a:srgbClr val="003300"/>
                </a:solidFill>
              </a:rPr>
              <a:pPr>
                <a:defRPr/>
              </a:pPr>
              <a:t>‹#›</a:t>
            </a:fld>
            <a:endParaRPr lang="en-US" dirty="0">
              <a:solidFill>
                <a:srgbClr val="003300"/>
              </a:solidFill>
            </a:endParaRPr>
          </a:p>
        </p:txBody>
      </p:sp>
    </p:spTree>
    <p:extLst>
      <p:ext uri="{BB962C8B-B14F-4D97-AF65-F5344CB8AC3E}">
        <p14:creationId xmlns:p14="http://schemas.microsoft.com/office/powerpoint/2010/main" val="30190508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3300"/>
              </a:solidFill>
            </a:endParaRPr>
          </a:p>
        </p:txBody>
      </p:sp>
      <p:sp>
        <p:nvSpPr>
          <p:cNvPr id="5" name="Rectangle 11"/>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3300"/>
              </a:solidFill>
            </a:endParaRPr>
          </a:p>
        </p:txBody>
      </p:sp>
      <p:sp>
        <p:nvSpPr>
          <p:cNvPr id="6"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C766C90-2A81-714F-8F03-626EAE9EF9CA}" type="slidenum">
              <a:rPr lang="en-US" smtClean="0">
                <a:solidFill>
                  <a:srgbClr val="003300"/>
                </a:solidFill>
              </a:rPr>
              <a:pPr>
                <a:defRPr/>
              </a:pPr>
              <a:t>‹#›</a:t>
            </a:fld>
            <a:endParaRPr lang="en-US" dirty="0">
              <a:solidFill>
                <a:srgbClr val="003300"/>
              </a:solidFill>
            </a:endParaRPr>
          </a:p>
        </p:txBody>
      </p:sp>
    </p:spTree>
    <p:extLst>
      <p:ext uri="{BB962C8B-B14F-4D97-AF65-F5344CB8AC3E}">
        <p14:creationId xmlns:p14="http://schemas.microsoft.com/office/powerpoint/2010/main" val="94633980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49438"/>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3300"/>
              </a:solidFill>
            </a:endParaRPr>
          </a:p>
        </p:txBody>
      </p:sp>
      <p:sp>
        <p:nvSpPr>
          <p:cNvPr id="6" name="Rectangle 11"/>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3300"/>
              </a:solidFill>
            </a:endParaRPr>
          </a:p>
        </p:txBody>
      </p:sp>
      <p:sp>
        <p:nvSpPr>
          <p:cNvPr id="7"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83A1748-25E4-F540-808F-AA6A9CB52797}" type="slidenum">
              <a:rPr lang="en-US" smtClean="0">
                <a:solidFill>
                  <a:srgbClr val="003300"/>
                </a:solidFill>
              </a:rPr>
              <a:pPr>
                <a:defRPr/>
              </a:pPr>
              <a:t>‹#›</a:t>
            </a:fld>
            <a:endParaRPr lang="en-US" dirty="0">
              <a:solidFill>
                <a:srgbClr val="003300"/>
              </a:solidFill>
            </a:endParaRPr>
          </a:p>
        </p:txBody>
      </p:sp>
    </p:spTree>
    <p:extLst>
      <p:ext uri="{BB962C8B-B14F-4D97-AF65-F5344CB8AC3E}">
        <p14:creationId xmlns:p14="http://schemas.microsoft.com/office/powerpoint/2010/main" val="380147710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3300"/>
              </a:solidFill>
            </a:endParaRPr>
          </a:p>
        </p:txBody>
      </p:sp>
      <p:sp>
        <p:nvSpPr>
          <p:cNvPr id="8" name="Rectangle 11"/>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3300"/>
              </a:solidFill>
            </a:endParaRPr>
          </a:p>
        </p:txBody>
      </p:sp>
      <p:sp>
        <p:nvSpPr>
          <p:cNvPr id="9"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E4A65AA-F5CB-C24D-BD98-ADC9BE8DE845}" type="slidenum">
              <a:rPr lang="en-US" smtClean="0">
                <a:solidFill>
                  <a:srgbClr val="003300"/>
                </a:solidFill>
              </a:rPr>
              <a:pPr>
                <a:defRPr/>
              </a:pPr>
              <a:t>‹#›</a:t>
            </a:fld>
            <a:endParaRPr lang="en-US" dirty="0">
              <a:solidFill>
                <a:srgbClr val="003300"/>
              </a:solidFill>
            </a:endParaRPr>
          </a:p>
        </p:txBody>
      </p:sp>
    </p:spTree>
    <p:extLst>
      <p:ext uri="{BB962C8B-B14F-4D97-AF65-F5344CB8AC3E}">
        <p14:creationId xmlns:p14="http://schemas.microsoft.com/office/powerpoint/2010/main" val="3396988608"/>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3300"/>
              </a:solidFill>
            </a:endParaRPr>
          </a:p>
        </p:txBody>
      </p:sp>
      <p:sp>
        <p:nvSpPr>
          <p:cNvPr id="4" name="Rectangle 11"/>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3300"/>
              </a:solidFill>
            </a:endParaRPr>
          </a:p>
        </p:txBody>
      </p:sp>
      <p:sp>
        <p:nvSpPr>
          <p:cNvPr id="5"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2FD2D7B-CD53-ED4F-9BB3-FDFC239EC579}" type="slidenum">
              <a:rPr lang="en-US" smtClean="0">
                <a:solidFill>
                  <a:srgbClr val="003300"/>
                </a:solidFill>
              </a:rPr>
              <a:pPr>
                <a:defRPr/>
              </a:pPr>
              <a:t>‹#›</a:t>
            </a:fld>
            <a:endParaRPr lang="en-US" dirty="0">
              <a:solidFill>
                <a:srgbClr val="003300"/>
              </a:solidFill>
            </a:endParaRPr>
          </a:p>
        </p:txBody>
      </p:sp>
    </p:spTree>
    <p:extLst>
      <p:ext uri="{BB962C8B-B14F-4D97-AF65-F5344CB8AC3E}">
        <p14:creationId xmlns:p14="http://schemas.microsoft.com/office/powerpoint/2010/main" val="205913938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3300"/>
              </a:solidFill>
            </a:endParaRPr>
          </a:p>
        </p:txBody>
      </p:sp>
      <p:sp>
        <p:nvSpPr>
          <p:cNvPr id="3" name="Rectangle 11"/>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3300"/>
              </a:solidFill>
            </a:endParaRPr>
          </a:p>
        </p:txBody>
      </p:sp>
      <p:sp>
        <p:nvSpPr>
          <p:cNvPr id="4"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FD1BDB2-CBB9-194B-BEFD-9868C8DDDFFB}" type="slidenum">
              <a:rPr lang="en-US" smtClean="0">
                <a:solidFill>
                  <a:srgbClr val="003300"/>
                </a:solidFill>
              </a:rPr>
              <a:pPr>
                <a:defRPr/>
              </a:pPr>
              <a:t>‹#›</a:t>
            </a:fld>
            <a:endParaRPr lang="en-US" dirty="0">
              <a:solidFill>
                <a:srgbClr val="003300"/>
              </a:solidFill>
            </a:endParaRPr>
          </a:p>
        </p:txBody>
      </p:sp>
    </p:spTree>
    <p:extLst>
      <p:ext uri="{BB962C8B-B14F-4D97-AF65-F5344CB8AC3E}">
        <p14:creationId xmlns:p14="http://schemas.microsoft.com/office/powerpoint/2010/main" val="175120896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3300"/>
              </a:solidFill>
            </a:endParaRPr>
          </a:p>
        </p:txBody>
      </p:sp>
      <p:sp>
        <p:nvSpPr>
          <p:cNvPr id="6" name="Rectangle 11"/>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3300"/>
              </a:solidFill>
            </a:endParaRPr>
          </a:p>
        </p:txBody>
      </p:sp>
      <p:sp>
        <p:nvSpPr>
          <p:cNvPr id="7"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41388E5-3724-1D47-85BF-857B610DC5F4}" type="slidenum">
              <a:rPr lang="en-US" smtClean="0">
                <a:solidFill>
                  <a:srgbClr val="003300"/>
                </a:solidFill>
              </a:rPr>
              <a:pPr>
                <a:defRPr/>
              </a:pPr>
              <a:t>‹#›</a:t>
            </a:fld>
            <a:endParaRPr lang="en-US" dirty="0">
              <a:solidFill>
                <a:srgbClr val="003300"/>
              </a:solidFill>
            </a:endParaRPr>
          </a:p>
        </p:txBody>
      </p:sp>
    </p:spTree>
    <p:extLst>
      <p:ext uri="{BB962C8B-B14F-4D97-AF65-F5344CB8AC3E}">
        <p14:creationId xmlns:p14="http://schemas.microsoft.com/office/powerpoint/2010/main" val="220645957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3300"/>
              </a:solidFill>
            </a:endParaRPr>
          </a:p>
        </p:txBody>
      </p:sp>
      <p:sp>
        <p:nvSpPr>
          <p:cNvPr id="6" name="Rectangle 11"/>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3300"/>
              </a:solidFill>
            </a:endParaRPr>
          </a:p>
        </p:txBody>
      </p:sp>
      <p:sp>
        <p:nvSpPr>
          <p:cNvPr id="7"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06490F3-3D93-574B-A60F-D2A32F7E6204}" type="slidenum">
              <a:rPr lang="en-US" smtClean="0">
                <a:solidFill>
                  <a:srgbClr val="003300"/>
                </a:solidFill>
              </a:rPr>
              <a:pPr>
                <a:defRPr/>
              </a:pPr>
              <a:t>‹#›</a:t>
            </a:fld>
            <a:endParaRPr lang="en-US" dirty="0">
              <a:solidFill>
                <a:srgbClr val="003300"/>
              </a:solidFill>
            </a:endParaRPr>
          </a:p>
        </p:txBody>
      </p:sp>
    </p:spTree>
    <p:extLst>
      <p:ext uri="{BB962C8B-B14F-4D97-AF65-F5344CB8AC3E}">
        <p14:creationId xmlns:p14="http://schemas.microsoft.com/office/powerpoint/2010/main" val="247577397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3300"/>
              </a:solidFill>
            </a:endParaRPr>
          </a:p>
        </p:txBody>
      </p:sp>
      <p:sp>
        <p:nvSpPr>
          <p:cNvPr id="5" name="Rectangle 11"/>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3300"/>
              </a:solidFill>
            </a:endParaRPr>
          </a:p>
        </p:txBody>
      </p:sp>
      <p:sp>
        <p:nvSpPr>
          <p:cNvPr id="6"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87AC6D9-BADC-8346-9CBF-48444EC18ED6}" type="slidenum">
              <a:rPr lang="en-US" smtClean="0">
                <a:solidFill>
                  <a:srgbClr val="003300"/>
                </a:solidFill>
              </a:rPr>
              <a:pPr>
                <a:defRPr/>
              </a:pPr>
              <a:t>‹#›</a:t>
            </a:fld>
            <a:endParaRPr lang="en-US" dirty="0">
              <a:solidFill>
                <a:srgbClr val="003300"/>
              </a:solidFill>
            </a:endParaRPr>
          </a:p>
        </p:txBody>
      </p:sp>
    </p:spTree>
    <p:extLst>
      <p:ext uri="{BB962C8B-B14F-4D97-AF65-F5344CB8AC3E}">
        <p14:creationId xmlns:p14="http://schemas.microsoft.com/office/powerpoint/2010/main" val="2464353967"/>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3300"/>
              </a:solidFill>
            </a:endParaRPr>
          </a:p>
        </p:txBody>
      </p:sp>
      <p:sp>
        <p:nvSpPr>
          <p:cNvPr id="5" name="Rectangle 11"/>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3300"/>
              </a:solidFill>
            </a:endParaRPr>
          </a:p>
        </p:txBody>
      </p:sp>
      <p:sp>
        <p:nvSpPr>
          <p:cNvPr id="6"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584AB05-FD80-5143-B078-F10EBA77704D}" type="slidenum">
              <a:rPr lang="en-US" smtClean="0">
                <a:solidFill>
                  <a:srgbClr val="003300"/>
                </a:solidFill>
              </a:rPr>
              <a:pPr>
                <a:defRPr/>
              </a:pPr>
              <a:t>‹#›</a:t>
            </a:fld>
            <a:endParaRPr lang="en-US" dirty="0">
              <a:solidFill>
                <a:srgbClr val="003300"/>
              </a:solidFill>
            </a:endParaRPr>
          </a:p>
        </p:txBody>
      </p:sp>
    </p:spTree>
    <p:extLst>
      <p:ext uri="{BB962C8B-B14F-4D97-AF65-F5344CB8AC3E}">
        <p14:creationId xmlns:p14="http://schemas.microsoft.com/office/powerpoint/2010/main" val="41047634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5"/>
          <p:cNvSpPr>
            <a:spLocks noGrp="1" noChangeArrowheads="1"/>
          </p:cNvSpPr>
          <p:nvPr>
            <p:ph type="dt" sz="half" idx="10"/>
          </p:nvPr>
        </p:nvSpPr>
        <p:spPr>
          <a:ln/>
        </p:spPr>
        <p:txBody>
          <a:bodyPr/>
          <a:lstStyle>
            <a:lvl1pPr>
              <a:defRPr/>
            </a:lvl1pPr>
          </a:lstStyle>
          <a:p>
            <a:pPr>
              <a:defRPr/>
            </a:pPr>
            <a:endParaRPr lang="en-AU"/>
          </a:p>
        </p:txBody>
      </p:sp>
      <p:sp>
        <p:nvSpPr>
          <p:cNvPr id="5" name="Rectangle 66"/>
          <p:cNvSpPr>
            <a:spLocks noGrp="1" noChangeArrowheads="1"/>
          </p:cNvSpPr>
          <p:nvPr>
            <p:ph type="ftr" sz="quarter" idx="11"/>
          </p:nvPr>
        </p:nvSpPr>
        <p:spPr>
          <a:ln/>
        </p:spPr>
        <p:txBody>
          <a:bodyPr/>
          <a:lstStyle>
            <a:lvl1pPr>
              <a:defRPr/>
            </a:lvl1pPr>
          </a:lstStyle>
          <a:p>
            <a:pPr>
              <a:defRPr/>
            </a:pPr>
            <a:endParaRPr lang="en-AU"/>
          </a:p>
        </p:txBody>
      </p:sp>
      <p:sp>
        <p:nvSpPr>
          <p:cNvPr id="6" name="Rectangle 67"/>
          <p:cNvSpPr>
            <a:spLocks noGrp="1" noChangeArrowheads="1"/>
          </p:cNvSpPr>
          <p:nvPr>
            <p:ph type="sldNum" sz="quarter" idx="12"/>
          </p:nvPr>
        </p:nvSpPr>
        <p:spPr>
          <a:ln/>
        </p:spPr>
        <p:txBody>
          <a:bodyPr/>
          <a:lstStyle>
            <a:lvl1pPr>
              <a:defRPr/>
            </a:lvl1pPr>
          </a:lstStyle>
          <a:p>
            <a:pPr>
              <a:defRPr/>
            </a:pPr>
            <a:fld id="{7D7F23A5-EDC8-CC42-B94D-6C98BB00F389}" type="slidenum">
              <a:rPr lang="en-AU"/>
              <a:pPr>
                <a:defRPr/>
              </a:pPr>
              <a:t>‹#›</a:t>
            </a:fld>
            <a:endParaRPr lang="en-AU"/>
          </a:p>
        </p:txBody>
      </p:sp>
    </p:spTree>
    <p:extLst>
      <p:ext uri="{BB962C8B-B14F-4D97-AF65-F5344CB8AC3E}">
        <p14:creationId xmlns:p14="http://schemas.microsoft.com/office/powerpoint/2010/main" val="83785775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1663700" y="3327400"/>
            <a:ext cx="7480300" cy="3087688"/>
          </a:xfrm>
          <a:custGeom>
            <a:avLst/>
            <a:gdLst>
              <a:gd name="T0" fmla="*/ 2147483647 w 4712"/>
              <a:gd name="T1" fmla="*/ 2147483647 h 1945"/>
              <a:gd name="T2" fmla="*/ 2147483647 w 4712"/>
              <a:gd name="T3" fmla="*/ 2147483647 h 1945"/>
              <a:gd name="T4" fmla="*/ 2147483647 w 4712"/>
              <a:gd name="T5" fmla="*/ 2147483647 h 1945"/>
              <a:gd name="T6" fmla="*/ 2147483647 w 4712"/>
              <a:gd name="T7" fmla="*/ 2147483647 h 1945"/>
              <a:gd name="T8" fmla="*/ 2147483647 w 4712"/>
              <a:gd name="T9" fmla="*/ 2147483647 h 1945"/>
              <a:gd name="T10" fmla="*/ 2147483647 w 4712"/>
              <a:gd name="T11" fmla="*/ 2147483647 h 1945"/>
              <a:gd name="T12" fmla="*/ 2147483647 w 4712"/>
              <a:gd name="T13" fmla="*/ 2147483647 h 1945"/>
              <a:gd name="T14" fmla="*/ 2147483647 w 4712"/>
              <a:gd name="T15" fmla="*/ 2147483647 h 1945"/>
              <a:gd name="T16" fmla="*/ 2147483647 w 4712"/>
              <a:gd name="T17" fmla="*/ 2147483647 h 1945"/>
              <a:gd name="T18" fmla="*/ 2147483647 w 4712"/>
              <a:gd name="T19" fmla="*/ 2147483647 h 1945"/>
              <a:gd name="T20" fmla="*/ 2147483647 w 4712"/>
              <a:gd name="T21" fmla="*/ 2147483647 h 1945"/>
              <a:gd name="T22" fmla="*/ 2147483647 w 4712"/>
              <a:gd name="T23" fmla="*/ 2147483647 h 1945"/>
              <a:gd name="T24" fmla="*/ 2147483647 w 4712"/>
              <a:gd name="T25" fmla="*/ 2147483647 h 1945"/>
              <a:gd name="T26" fmla="*/ 2147483647 w 4712"/>
              <a:gd name="T27" fmla="*/ 2147483647 h 1945"/>
              <a:gd name="T28" fmla="*/ 2147483647 w 4712"/>
              <a:gd name="T29" fmla="*/ 0 h 1945"/>
              <a:gd name="T30" fmla="*/ 2147483647 w 4712"/>
              <a:gd name="T31" fmla="*/ 2147483647 h 1945"/>
              <a:gd name="T32" fmla="*/ 2147483647 w 4712"/>
              <a:gd name="T33" fmla="*/ 2147483647 h 1945"/>
              <a:gd name="T34" fmla="*/ 2147483647 w 4712"/>
              <a:gd name="T35" fmla="*/ 2147483647 h 1945"/>
              <a:gd name="T36" fmla="*/ 2147483647 w 4712"/>
              <a:gd name="T37" fmla="*/ 2147483647 h 1945"/>
              <a:gd name="T38" fmla="*/ 2147483647 w 4712"/>
              <a:gd name="T39" fmla="*/ 2147483647 h 1945"/>
              <a:gd name="T40" fmla="*/ 0 w 4712"/>
              <a:gd name="T41" fmla="*/ 2147483647 h 1945"/>
              <a:gd name="T42" fmla="*/ 2147483647 w 4712"/>
              <a:gd name="T43" fmla="*/ 2147483647 h 1945"/>
              <a:gd name="T44" fmla="*/ 2147483647 w 4712"/>
              <a:gd name="T45" fmla="*/ 2147483647 h 19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712" h="1945">
                <a:moveTo>
                  <a:pt x="104" y="1944"/>
                </a:moveTo>
                <a:lnTo>
                  <a:pt x="144" y="1912"/>
                </a:lnTo>
                <a:lnTo>
                  <a:pt x="1320" y="1568"/>
                </a:lnTo>
                <a:lnTo>
                  <a:pt x="2000" y="1264"/>
                </a:lnTo>
                <a:lnTo>
                  <a:pt x="2104" y="1208"/>
                </a:lnTo>
                <a:lnTo>
                  <a:pt x="2312" y="1056"/>
                </a:lnTo>
                <a:lnTo>
                  <a:pt x="2416" y="936"/>
                </a:lnTo>
                <a:lnTo>
                  <a:pt x="2464" y="824"/>
                </a:lnTo>
                <a:lnTo>
                  <a:pt x="3376" y="504"/>
                </a:lnTo>
                <a:lnTo>
                  <a:pt x="3648" y="496"/>
                </a:lnTo>
                <a:lnTo>
                  <a:pt x="4160" y="400"/>
                </a:lnTo>
                <a:lnTo>
                  <a:pt x="4416" y="304"/>
                </a:lnTo>
                <a:lnTo>
                  <a:pt x="4472" y="296"/>
                </a:lnTo>
                <a:lnTo>
                  <a:pt x="4711" y="224"/>
                </a:lnTo>
                <a:lnTo>
                  <a:pt x="4711" y="0"/>
                </a:lnTo>
                <a:lnTo>
                  <a:pt x="2440" y="768"/>
                </a:lnTo>
                <a:lnTo>
                  <a:pt x="2232" y="760"/>
                </a:lnTo>
                <a:lnTo>
                  <a:pt x="1784" y="808"/>
                </a:lnTo>
                <a:lnTo>
                  <a:pt x="1600" y="848"/>
                </a:lnTo>
                <a:lnTo>
                  <a:pt x="760" y="1056"/>
                </a:lnTo>
                <a:lnTo>
                  <a:pt x="0" y="1288"/>
                </a:lnTo>
                <a:lnTo>
                  <a:pt x="104" y="1384"/>
                </a:lnTo>
                <a:lnTo>
                  <a:pt x="104" y="1944"/>
                </a:lnTo>
              </a:path>
            </a:pathLst>
          </a:custGeom>
          <a:solidFill>
            <a:srgbClr val="000000">
              <a:alpha val="50195"/>
            </a:srgb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grpSp>
        <p:nvGrpSpPr>
          <p:cNvPr id="5" name="Group 3"/>
          <p:cNvGrpSpPr>
            <a:grpSpLocks/>
          </p:cNvGrpSpPr>
          <p:nvPr/>
        </p:nvGrpSpPr>
        <p:grpSpPr bwMode="auto">
          <a:xfrm>
            <a:off x="123825" y="165100"/>
            <a:ext cx="2471738" cy="6400800"/>
            <a:chOff x="78" y="104"/>
            <a:chExt cx="1557" cy="4032"/>
          </a:xfrm>
        </p:grpSpPr>
        <p:grpSp>
          <p:nvGrpSpPr>
            <p:cNvPr id="6" name="Group 4"/>
            <p:cNvGrpSpPr>
              <a:grpSpLocks/>
            </p:cNvGrpSpPr>
            <p:nvPr/>
          </p:nvGrpSpPr>
          <p:grpSpPr bwMode="auto">
            <a:xfrm>
              <a:off x="78" y="3089"/>
              <a:ext cx="1097" cy="1047"/>
              <a:chOff x="78" y="3089"/>
              <a:chExt cx="1097" cy="1047"/>
            </a:xfrm>
          </p:grpSpPr>
          <p:sp>
            <p:nvSpPr>
              <p:cNvPr id="10" name="Rectangle 5"/>
              <p:cNvSpPr>
                <a:spLocks noChangeArrowheads="1"/>
              </p:cNvSpPr>
              <p:nvPr/>
            </p:nvSpPr>
            <p:spPr bwMode="auto">
              <a:xfrm>
                <a:off x="82" y="3476"/>
                <a:ext cx="1085" cy="513"/>
              </a:xfrm>
              <a:prstGeom prst="rect">
                <a:avLst/>
              </a:prstGeom>
              <a:gradFill rotWithShape="0">
                <a:gsLst>
                  <a:gs pos="0">
                    <a:srgbClr val="590000"/>
                  </a:gs>
                  <a:gs pos="50000">
                    <a:schemeClr val="bg1"/>
                  </a:gs>
                  <a:gs pos="100000">
                    <a:srgbClr val="590000"/>
                  </a:gs>
                </a:gsLst>
                <a:lin ang="0" scaled="1"/>
              </a:gradFill>
              <a:ln w="9525">
                <a:noFill/>
                <a:miter lim="800000"/>
                <a:headEnd/>
                <a:tailEnd/>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11" name="Oval 6"/>
              <p:cNvSpPr>
                <a:spLocks noChangeArrowheads="1"/>
              </p:cNvSpPr>
              <p:nvPr/>
            </p:nvSpPr>
            <p:spPr bwMode="auto">
              <a:xfrm>
                <a:off x="87" y="3826"/>
                <a:ext cx="1084" cy="310"/>
              </a:xfrm>
              <a:prstGeom prst="ellipse">
                <a:avLst/>
              </a:prstGeom>
              <a:gradFill rotWithShape="0">
                <a:gsLst>
                  <a:gs pos="0">
                    <a:srgbClr val="590000"/>
                  </a:gs>
                  <a:gs pos="50000">
                    <a:schemeClr val="bg1"/>
                  </a:gs>
                  <a:gs pos="100000">
                    <a:srgbClr val="590000"/>
                  </a:gs>
                </a:gsLst>
                <a:lin ang="0" scaled="1"/>
              </a:gradFill>
              <a:ln w="9525">
                <a:noFill/>
                <a:round/>
                <a:headEnd/>
                <a:tailEnd/>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12" name="Oval 7"/>
              <p:cNvSpPr>
                <a:spLocks noChangeArrowheads="1"/>
              </p:cNvSpPr>
              <p:nvPr/>
            </p:nvSpPr>
            <p:spPr bwMode="auto">
              <a:xfrm>
                <a:off x="90" y="3350"/>
                <a:ext cx="1085" cy="209"/>
              </a:xfrm>
              <a:prstGeom prst="ellipse">
                <a:avLst/>
              </a:prstGeom>
              <a:gradFill rotWithShape="0">
                <a:gsLst>
                  <a:gs pos="0">
                    <a:srgbClr val="590000"/>
                  </a:gs>
                  <a:gs pos="50000">
                    <a:schemeClr val="bg1"/>
                  </a:gs>
                  <a:gs pos="100000">
                    <a:srgbClr val="590000"/>
                  </a:gs>
                </a:gsLst>
                <a:lin ang="0" scaled="1"/>
              </a:gradFill>
              <a:ln w="9525">
                <a:noFill/>
                <a:round/>
                <a:headEnd/>
                <a:tailEnd/>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13" name="AutoShape 8"/>
              <p:cNvSpPr>
                <a:spLocks noChangeArrowheads="1"/>
              </p:cNvSpPr>
              <p:nvPr/>
            </p:nvSpPr>
            <p:spPr bwMode="auto">
              <a:xfrm flipV="1">
                <a:off x="78" y="3191"/>
                <a:ext cx="1089" cy="255"/>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590000"/>
                  </a:gs>
                  <a:gs pos="50000">
                    <a:schemeClr val="bg1"/>
                  </a:gs>
                  <a:gs pos="100000">
                    <a:srgbClr val="590000"/>
                  </a:gs>
                </a:gsLst>
                <a:lin ang="0" scaled="1"/>
              </a:gradFill>
              <a:ln w="9525">
                <a:noFill/>
                <a:miter lim="800000"/>
                <a:headEnd/>
                <a:tailEnd/>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14" name="Freeform 9"/>
              <p:cNvSpPr>
                <a:spLocks/>
              </p:cNvSpPr>
              <p:nvPr/>
            </p:nvSpPr>
            <p:spPr bwMode="auto">
              <a:xfrm>
                <a:off x="168" y="3221"/>
                <a:ext cx="281" cy="863"/>
              </a:xfrm>
              <a:custGeom>
                <a:avLst/>
                <a:gdLst/>
                <a:ahLst/>
                <a:cxnLst>
                  <a:cxn ang="0">
                    <a:pos x="171" y="0"/>
                  </a:cxn>
                  <a:cxn ang="0">
                    <a:pos x="0" y="241"/>
                  </a:cxn>
                  <a:cxn ang="0">
                    <a:pos x="0" y="818"/>
                  </a:cxn>
                  <a:cxn ang="0">
                    <a:pos x="90" y="844"/>
                  </a:cxn>
                  <a:cxn ang="0">
                    <a:pos x="153" y="853"/>
                  </a:cxn>
                  <a:cxn ang="0">
                    <a:pos x="230" y="862"/>
                  </a:cxn>
                  <a:cxn ang="0">
                    <a:pos x="230" y="294"/>
                  </a:cxn>
                  <a:cxn ang="0">
                    <a:pos x="280" y="21"/>
                  </a:cxn>
                  <a:cxn ang="0">
                    <a:pos x="256" y="21"/>
                  </a:cxn>
                  <a:cxn ang="0">
                    <a:pos x="204" y="13"/>
                  </a:cxn>
                  <a:cxn ang="0">
                    <a:pos x="171" y="0"/>
                  </a:cxn>
                </a:cxnLst>
                <a:rect l="0" t="0" r="r" b="b"/>
                <a:pathLst>
                  <a:path w="281" h="863">
                    <a:moveTo>
                      <a:pt x="171" y="0"/>
                    </a:moveTo>
                    <a:lnTo>
                      <a:pt x="0" y="241"/>
                    </a:lnTo>
                    <a:lnTo>
                      <a:pt x="0" y="818"/>
                    </a:lnTo>
                    <a:lnTo>
                      <a:pt x="90" y="844"/>
                    </a:lnTo>
                    <a:lnTo>
                      <a:pt x="153" y="853"/>
                    </a:lnTo>
                    <a:lnTo>
                      <a:pt x="230" y="862"/>
                    </a:lnTo>
                    <a:lnTo>
                      <a:pt x="230" y="294"/>
                    </a:lnTo>
                    <a:lnTo>
                      <a:pt x="280" y="21"/>
                    </a:lnTo>
                    <a:lnTo>
                      <a:pt x="256" y="21"/>
                    </a:lnTo>
                    <a:lnTo>
                      <a:pt x="204" y="13"/>
                    </a:lnTo>
                    <a:lnTo>
                      <a:pt x="171" y="0"/>
                    </a:lnTo>
                  </a:path>
                </a:pathLst>
              </a:custGeom>
              <a:gradFill rotWithShape="0">
                <a:gsLst>
                  <a:gs pos="0">
                    <a:srgbClr val="590000"/>
                  </a:gs>
                  <a:gs pos="50000">
                    <a:schemeClr val="bg1"/>
                  </a:gs>
                  <a:gs pos="100000">
                    <a:srgbClr val="590000"/>
                  </a:gs>
                </a:gsLst>
                <a:lin ang="0" scaled="1"/>
              </a:gradFill>
              <a:ln w="9525">
                <a:noFill/>
                <a:round/>
                <a:headEnd type="none" w="sm" len="sm"/>
                <a:tailEnd type="none" w="sm" len="sm"/>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15" name="Oval 10"/>
              <p:cNvSpPr>
                <a:spLocks noChangeArrowheads="1"/>
              </p:cNvSpPr>
              <p:nvPr/>
            </p:nvSpPr>
            <p:spPr bwMode="auto">
              <a:xfrm>
                <a:off x="106" y="3350"/>
                <a:ext cx="1038" cy="189"/>
              </a:xfrm>
              <a:prstGeom prst="ellipse">
                <a:avLst/>
              </a:prstGeom>
              <a:solidFill>
                <a:srgbClr val="000000">
                  <a:alpha val="50195"/>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16" name="Freeform 11"/>
              <p:cNvSpPr>
                <a:spLocks/>
              </p:cNvSpPr>
              <p:nvPr/>
            </p:nvSpPr>
            <p:spPr bwMode="auto">
              <a:xfrm>
                <a:off x="223" y="3261"/>
                <a:ext cx="132" cy="801"/>
              </a:xfrm>
              <a:custGeom>
                <a:avLst/>
                <a:gdLst/>
                <a:ahLst/>
                <a:cxnLst>
                  <a:cxn ang="0">
                    <a:pos x="0" y="254"/>
                  </a:cxn>
                  <a:cxn ang="0">
                    <a:pos x="0" y="795"/>
                  </a:cxn>
                  <a:cxn ang="0">
                    <a:pos x="40" y="800"/>
                  </a:cxn>
                  <a:cxn ang="0">
                    <a:pos x="40" y="263"/>
                  </a:cxn>
                  <a:cxn ang="0">
                    <a:pos x="131" y="8"/>
                  </a:cxn>
                  <a:cxn ang="0">
                    <a:pos x="114" y="0"/>
                  </a:cxn>
                  <a:cxn ang="0">
                    <a:pos x="0" y="254"/>
                  </a:cxn>
                </a:cxnLst>
                <a:rect l="0" t="0" r="r" b="b"/>
                <a:pathLst>
                  <a:path w="132" h="801">
                    <a:moveTo>
                      <a:pt x="0" y="254"/>
                    </a:moveTo>
                    <a:lnTo>
                      <a:pt x="0" y="795"/>
                    </a:lnTo>
                    <a:lnTo>
                      <a:pt x="40" y="800"/>
                    </a:lnTo>
                    <a:lnTo>
                      <a:pt x="40" y="263"/>
                    </a:lnTo>
                    <a:lnTo>
                      <a:pt x="131" y="8"/>
                    </a:lnTo>
                    <a:lnTo>
                      <a:pt x="114" y="0"/>
                    </a:lnTo>
                    <a:lnTo>
                      <a:pt x="0" y="254"/>
                    </a:lnTo>
                  </a:path>
                </a:pathLst>
              </a:custGeom>
              <a:gradFill rotWithShape="0">
                <a:gsLst>
                  <a:gs pos="0">
                    <a:schemeClr val="bg1"/>
                  </a:gs>
                  <a:gs pos="50000">
                    <a:srgbClr val="FFFFFF"/>
                  </a:gs>
                  <a:gs pos="100000">
                    <a:schemeClr val="bg1"/>
                  </a:gs>
                </a:gsLst>
                <a:lin ang="5400000" scaled="1"/>
              </a:gradFill>
              <a:ln w="9525">
                <a:noFill/>
                <a:round/>
                <a:headEnd type="none" w="sm" len="sm"/>
                <a:tailEnd type="none" w="sm" len="sm"/>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17" name="Freeform 12"/>
              <p:cNvSpPr>
                <a:spLocks/>
              </p:cNvSpPr>
              <p:nvPr/>
            </p:nvSpPr>
            <p:spPr bwMode="auto">
              <a:xfrm>
                <a:off x="914" y="3239"/>
                <a:ext cx="245" cy="797"/>
              </a:xfrm>
              <a:custGeom>
                <a:avLst/>
                <a:gdLst>
                  <a:gd name="T0" fmla="*/ 244 w 245"/>
                  <a:gd name="T1" fmla="*/ 224 h 797"/>
                  <a:gd name="T2" fmla="*/ 244 w 245"/>
                  <a:gd name="T3" fmla="*/ 765 h 797"/>
                  <a:gd name="T4" fmla="*/ 203 w 245"/>
                  <a:gd name="T5" fmla="*/ 796 h 797"/>
                  <a:gd name="T6" fmla="*/ 203 w 245"/>
                  <a:gd name="T7" fmla="*/ 233 h 797"/>
                  <a:gd name="T8" fmla="*/ 0 w 245"/>
                  <a:gd name="T9" fmla="*/ 8 h 797"/>
                  <a:gd name="T10" fmla="*/ 18 w 245"/>
                  <a:gd name="T11" fmla="*/ 0 h 797"/>
                  <a:gd name="T12" fmla="*/ 244 w 245"/>
                  <a:gd name="T13" fmla="*/ 224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5" h="797">
                    <a:moveTo>
                      <a:pt x="244" y="224"/>
                    </a:moveTo>
                    <a:lnTo>
                      <a:pt x="244" y="765"/>
                    </a:lnTo>
                    <a:lnTo>
                      <a:pt x="203" y="796"/>
                    </a:lnTo>
                    <a:lnTo>
                      <a:pt x="203" y="233"/>
                    </a:lnTo>
                    <a:lnTo>
                      <a:pt x="0" y="8"/>
                    </a:lnTo>
                    <a:lnTo>
                      <a:pt x="18" y="0"/>
                    </a:lnTo>
                    <a:lnTo>
                      <a:pt x="244" y="224"/>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grpSp>
            <p:nvGrpSpPr>
              <p:cNvPr id="18" name="Group 13"/>
              <p:cNvGrpSpPr>
                <a:grpSpLocks/>
              </p:cNvGrpSpPr>
              <p:nvPr/>
            </p:nvGrpSpPr>
            <p:grpSpPr bwMode="auto">
              <a:xfrm>
                <a:off x="294" y="3089"/>
                <a:ext cx="665" cy="185"/>
                <a:chOff x="294" y="3089"/>
                <a:chExt cx="665" cy="185"/>
              </a:xfrm>
            </p:grpSpPr>
            <p:sp>
              <p:nvSpPr>
                <p:cNvPr id="24" name="Oval 14"/>
                <p:cNvSpPr>
                  <a:spLocks noChangeArrowheads="1"/>
                </p:cNvSpPr>
                <p:nvPr/>
              </p:nvSpPr>
              <p:spPr bwMode="auto">
                <a:xfrm>
                  <a:off x="294" y="3089"/>
                  <a:ext cx="665" cy="185"/>
                </a:xfrm>
                <a:prstGeom prst="ellipse">
                  <a:avLst/>
                </a:prstGeom>
                <a:gradFill rotWithShape="0">
                  <a:gsLst>
                    <a:gs pos="0">
                      <a:srgbClr val="590000"/>
                    </a:gs>
                    <a:gs pos="50000">
                      <a:schemeClr val="bg1"/>
                    </a:gs>
                    <a:gs pos="100000">
                      <a:srgbClr val="590000"/>
                    </a:gs>
                  </a:gsLst>
                  <a:lin ang="5400000" scaled="1"/>
                </a:gradFill>
                <a:ln w="9525">
                  <a:noFill/>
                  <a:round/>
                  <a:headEnd/>
                  <a:tailEnd/>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25" name="Oval 15"/>
                <p:cNvSpPr>
                  <a:spLocks noChangeArrowheads="1"/>
                </p:cNvSpPr>
                <p:nvPr/>
              </p:nvSpPr>
              <p:spPr bwMode="auto">
                <a:xfrm>
                  <a:off x="299" y="3089"/>
                  <a:ext cx="650" cy="154"/>
                </a:xfrm>
                <a:prstGeom prst="ellipse">
                  <a:avLst/>
                </a:prstGeom>
                <a:gradFill rotWithShape="0">
                  <a:gsLst>
                    <a:gs pos="0">
                      <a:srgbClr val="590000"/>
                    </a:gs>
                    <a:gs pos="50000">
                      <a:schemeClr val="bg1"/>
                    </a:gs>
                    <a:gs pos="100000">
                      <a:srgbClr val="590000"/>
                    </a:gs>
                  </a:gsLst>
                  <a:lin ang="5400000" scaled="1"/>
                </a:gradFill>
                <a:ln w="9525">
                  <a:noFill/>
                  <a:round/>
                  <a:headEnd/>
                  <a:tailEnd/>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26" name="Oval 16"/>
                <p:cNvSpPr>
                  <a:spLocks noChangeArrowheads="1"/>
                </p:cNvSpPr>
                <p:nvPr/>
              </p:nvSpPr>
              <p:spPr bwMode="auto">
                <a:xfrm>
                  <a:off x="355" y="3111"/>
                  <a:ext cx="554" cy="99"/>
                </a:xfrm>
                <a:prstGeom prst="ellipse">
                  <a:avLst/>
                </a:prstGeom>
                <a:gradFill rotWithShape="0">
                  <a:gsLst>
                    <a:gs pos="0">
                      <a:srgbClr val="590000"/>
                    </a:gs>
                    <a:gs pos="50000">
                      <a:schemeClr val="bg1"/>
                    </a:gs>
                    <a:gs pos="100000">
                      <a:srgbClr val="590000"/>
                    </a:gs>
                  </a:gsLst>
                  <a:lin ang="5400000" scaled="1"/>
                </a:gradFill>
                <a:ln w="9525">
                  <a:noFill/>
                  <a:round/>
                  <a:headEnd/>
                  <a:tailEnd/>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grpSp>
          <p:sp>
            <p:nvSpPr>
              <p:cNvPr id="19" name="Freeform 17"/>
              <p:cNvSpPr>
                <a:spLocks/>
              </p:cNvSpPr>
              <p:nvPr/>
            </p:nvSpPr>
            <p:spPr bwMode="auto">
              <a:xfrm>
                <a:off x="123" y="3464"/>
                <a:ext cx="322" cy="76"/>
              </a:xfrm>
              <a:custGeom>
                <a:avLst/>
                <a:gdLst/>
                <a:ahLst/>
                <a:cxnLst>
                  <a:cxn ang="0">
                    <a:pos x="0" y="0"/>
                  </a:cxn>
                  <a:cxn ang="0">
                    <a:pos x="49" y="30"/>
                  </a:cxn>
                  <a:cxn ang="0">
                    <a:pos x="85" y="44"/>
                  </a:cxn>
                  <a:cxn ang="0">
                    <a:pos x="153" y="61"/>
                  </a:cxn>
                  <a:cxn ang="0">
                    <a:pos x="212" y="70"/>
                  </a:cxn>
                  <a:cxn ang="0">
                    <a:pos x="275" y="75"/>
                  </a:cxn>
                  <a:cxn ang="0">
                    <a:pos x="321" y="70"/>
                  </a:cxn>
                  <a:cxn ang="0">
                    <a:pos x="248" y="61"/>
                  </a:cxn>
                  <a:cxn ang="0">
                    <a:pos x="171" y="44"/>
                  </a:cxn>
                  <a:cxn ang="0">
                    <a:pos x="94" y="22"/>
                  </a:cxn>
                  <a:cxn ang="0">
                    <a:pos x="31" y="4"/>
                  </a:cxn>
                  <a:cxn ang="0">
                    <a:pos x="0" y="0"/>
                  </a:cxn>
                </a:cxnLst>
                <a:rect l="0" t="0" r="r" b="b"/>
                <a:pathLst>
                  <a:path w="322" h="76">
                    <a:moveTo>
                      <a:pt x="0" y="0"/>
                    </a:moveTo>
                    <a:lnTo>
                      <a:pt x="49" y="30"/>
                    </a:lnTo>
                    <a:lnTo>
                      <a:pt x="85" y="44"/>
                    </a:lnTo>
                    <a:lnTo>
                      <a:pt x="153" y="61"/>
                    </a:lnTo>
                    <a:lnTo>
                      <a:pt x="212" y="70"/>
                    </a:lnTo>
                    <a:lnTo>
                      <a:pt x="275" y="75"/>
                    </a:lnTo>
                    <a:lnTo>
                      <a:pt x="321" y="70"/>
                    </a:lnTo>
                    <a:lnTo>
                      <a:pt x="248" y="61"/>
                    </a:lnTo>
                    <a:lnTo>
                      <a:pt x="171" y="44"/>
                    </a:lnTo>
                    <a:lnTo>
                      <a:pt x="94" y="22"/>
                    </a:lnTo>
                    <a:lnTo>
                      <a:pt x="31" y="4"/>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20" name="Freeform 18"/>
              <p:cNvSpPr>
                <a:spLocks/>
              </p:cNvSpPr>
              <p:nvPr/>
            </p:nvSpPr>
            <p:spPr bwMode="auto">
              <a:xfrm>
                <a:off x="715" y="3091"/>
                <a:ext cx="181" cy="49"/>
              </a:xfrm>
              <a:custGeom>
                <a:avLst/>
                <a:gdLst/>
                <a:ahLst/>
                <a:cxnLst>
                  <a:cxn ang="0">
                    <a:pos x="0" y="0"/>
                  </a:cxn>
                  <a:cxn ang="0">
                    <a:pos x="85" y="8"/>
                  </a:cxn>
                  <a:cxn ang="0">
                    <a:pos x="139" y="21"/>
                  </a:cxn>
                  <a:cxn ang="0">
                    <a:pos x="180" y="34"/>
                  </a:cxn>
                  <a:cxn ang="0">
                    <a:pos x="166" y="48"/>
                  </a:cxn>
                  <a:cxn ang="0">
                    <a:pos x="126" y="30"/>
                  </a:cxn>
                  <a:cxn ang="0">
                    <a:pos x="67" y="17"/>
                  </a:cxn>
                  <a:cxn ang="0">
                    <a:pos x="9" y="17"/>
                  </a:cxn>
                  <a:cxn ang="0">
                    <a:pos x="0" y="0"/>
                  </a:cxn>
                </a:cxnLst>
                <a:rect l="0" t="0" r="r" b="b"/>
                <a:pathLst>
                  <a:path w="181" h="49">
                    <a:moveTo>
                      <a:pt x="0" y="0"/>
                    </a:moveTo>
                    <a:lnTo>
                      <a:pt x="85" y="8"/>
                    </a:lnTo>
                    <a:lnTo>
                      <a:pt x="139" y="21"/>
                    </a:lnTo>
                    <a:lnTo>
                      <a:pt x="180" y="34"/>
                    </a:lnTo>
                    <a:lnTo>
                      <a:pt x="166" y="48"/>
                    </a:lnTo>
                    <a:lnTo>
                      <a:pt x="126" y="30"/>
                    </a:lnTo>
                    <a:lnTo>
                      <a:pt x="67" y="17"/>
                    </a:lnTo>
                    <a:lnTo>
                      <a:pt x="9" y="17"/>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21" name="Freeform 19"/>
              <p:cNvSpPr>
                <a:spLocks/>
              </p:cNvSpPr>
              <p:nvPr/>
            </p:nvSpPr>
            <p:spPr bwMode="auto">
              <a:xfrm>
                <a:off x="842" y="3342"/>
                <a:ext cx="181" cy="49"/>
              </a:xfrm>
              <a:custGeom>
                <a:avLst/>
                <a:gdLst/>
                <a:ahLst/>
                <a:cxnLst>
                  <a:cxn ang="0">
                    <a:pos x="0" y="0"/>
                  </a:cxn>
                  <a:cxn ang="0">
                    <a:pos x="85" y="8"/>
                  </a:cxn>
                  <a:cxn ang="0">
                    <a:pos x="139" y="21"/>
                  </a:cxn>
                  <a:cxn ang="0">
                    <a:pos x="180" y="34"/>
                  </a:cxn>
                  <a:cxn ang="0">
                    <a:pos x="166" y="48"/>
                  </a:cxn>
                  <a:cxn ang="0">
                    <a:pos x="126" y="30"/>
                  </a:cxn>
                  <a:cxn ang="0">
                    <a:pos x="67" y="17"/>
                  </a:cxn>
                  <a:cxn ang="0">
                    <a:pos x="9" y="17"/>
                  </a:cxn>
                  <a:cxn ang="0">
                    <a:pos x="0" y="0"/>
                  </a:cxn>
                </a:cxnLst>
                <a:rect l="0" t="0" r="r" b="b"/>
                <a:pathLst>
                  <a:path w="181" h="49">
                    <a:moveTo>
                      <a:pt x="0" y="0"/>
                    </a:moveTo>
                    <a:lnTo>
                      <a:pt x="85" y="8"/>
                    </a:lnTo>
                    <a:lnTo>
                      <a:pt x="139" y="21"/>
                    </a:lnTo>
                    <a:lnTo>
                      <a:pt x="180" y="34"/>
                    </a:lnTo>
                    <a:lnTo>
                      <a:pt x="166" y="48"/>
                    </a:lnTo>
                    <a:lnTo>
                      <a:pt x="126" y="30"/>
                    </a:lnTo>
                    <a:lnTo>
                      <a:pt x="67" y="17"/>
                    </a:lnTo>
                    <a:lnTo>
                      <a:pt x="9" y="17"/>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22" name="Freeform 20"/>
              <p:cNvSpPr>
                <a:spLocks/>
              </p:cNvSpPr>
              <p:nvPr/>
            </p:nvSpPr>
            <p:spPr bwMode="auto">
              <a:xfrm>
                <a:off x="322" y="3175"/>
                <a:ext cx="181" cy="49"/>
              </a:xfrm>
              <a:custGeom>
                <a:avLst/>
                <a:gdLst/>
                <a:ahLst/>
                <a:cxnLst>
                  <a:cxn ang="0">
                    <a:pos x="180" y="48"/>
                  </a:cxn>
                  <a:cxn ang="0">
                    <a:pos x="94" y="39"/>
                  </a:cxn>
                  <a:cxn ang="0">
                    <a:pos x="40" y="26"/>
                  </a:cxn>
                  <a:cxn ang="0">
                    <a:pos x="0" y="13"/>
                  </a:cxn>
                  <a:cxn ang="0">
                    <a:pos x="13" y="0"/>
                  </a:cxn>
                  <a:cxn ang="0">
                    <a:pos x="54" y="17"/>
                  </a:cxn>
                  <a:cxn ang="0">
                    <a:pos x="112" y="30"/>
                  </a:cxn>
                  <a:cxn ang="0">
                    <a:pos x="171" y="30"/>
                  </a:cxn>
                  <a:cxn ang="0">
                    <a:pos x="180" y="48"/>
                  </a:cxn>
                </a:cxnLst>
                <a:rect l="0" t="0" r="r" b="b"/>
                <a:pathLst>
                  <a:path w="181" h="49">
                    <a:moveTo>
                      <a:pt x="180" y="48"/>
                    </a:moveTo>
                    <a:lnTo>
                      <a:pt x="94" y="39"/>
                    </a:lnTo>
                    <a:lnTo>
                      <a:pt x="40" y="26"/>
                    </a:lnTo>
                    <a:lnTo>
                      <a:pt x="0" y="13"/>
                    </a:lnTo>
                    <a:lnTo>
                      <a:pt x="13" y="0"/>
                    </a:lnTo>
                    <a:lnTo>
                      <a:pt x="54" y="17"/>
                    </a:lnTo>
                    <a:lnTo>
                      <a:pt x="112" y="30"/>
                    </a:lnTo>
                    <a:lnTo>
                      <a:pt x="171" y="30"/>
                    </a:lnTo>
                    <a:lnTo>
                      <a:pt x="180" y="48"/>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23" name="Freeform 21"/>
              <p:cNvSpPr>
                <a:spLocks/>
              </p:cNvSpPr>
              <p:nvPr/>
            </p:nvSpPr>
            <p:spPr bwMode="auto">
              <a:xfrm>
                <a:off x="516" y="3274"/>
                <a:ext cx="200" cy="230"/>
              </a:xfrm>
              <a:custGeom>
                <a:avLst/>
                <a:gdLst>
                  <a:gd name="T0" fmla="*/ 104 w 200"/>
                  <a:gd name="T1" fmla="*/ 4 h 230"/>
                  <a:gd name="T2" fmla="*/ 199 w 200"/>
                  <a:gd name="T3" fmla="*/ 0 h 230"/>
                  <a:gd name="T4" fmla="*/ 162 w 200"/>
                  <a:gd name="T5" fmla="*/ 79 h 230"/>
                  <a:gd name="T6" fmla="*/ 144 w 200"/>
                  <a:gd name="T7" fmla="*/ 127 h 230"/>
                  <a:gd name="T8" fmla="*/ 117 w 200"/>
                  <a:gd name="T9" fmla="*/ 171 h 230"/>
                  <a:gd name="T10" fmla="*/ 104 w 200"/>
                  <a:gd name="T11" fmla="*/ 229 h 230"/>
                  <a:gd name="T12" fmla="*/ 0 w 200"/>
                  <a:gd name="T13" fmla="*/ 229 h 230"/>
                  <a:gd name="T14" fmla="*/ 18 w 200"/>
                  <a:gd name="T15" fmla="*/ 176 h 230"/>
                  <a:gd name="T16" fmla="*/ 63 w 200"/>
                  <a:gd name="T17" fmla="*/ 123 h 230"/>
                  <a:gd name="T18" fmla="*/ 72 w 200"/>
                  <a:gd name="T19" fmla="*/ 79 h 230"/>
                  <a:gd name="T20" fmla="*/ 90 w 200"/>
                  <a:gd name="T21" fmla="*/ 35 h 230"/>
                  <a:gd name="T22" fmla="*/ 104 w 200"/>
                  <a:gd name="T23" fmla="*/ 4 h 2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0" h="230">
                    <a:moveTo>
                      <a:pt x="104" y="4"/>
                    </a:moveTo>
                    <a:lnTo>
                      <a:pt x="199" y="0"/>
                    </a:lnTo>
                    <a:lnTo>
                      <a:pt x="162" y="79"/>
                    </a:lnTo>
                    <a:lnTo>
                      <a:pt x="144" y="127"/>
                    </a:lnTo>
                    <a:lnTo>
                      <a:pt x="117" y="171"/>
                    </a:lnTo>
                    <a:lnTo>
                      <a:pt x="104" y="229"/>
                    </a:lnTo>
                    <a:lnTo>
                      <a:pt x="0" y="229"/>
                    </a:lnTo>
                    <a:lnTo>
                      <a:pt x="18" y="176"/>
                    </a:lnTo>
                    <a:lnTo>
                      <a:pt x="63" y="123"/>
                    </a:lnTo>
                    <a:lnTo>
                      <a:pt x="72" y="79"/>
                    </a:lnTo>
                    <a:lnTo>
                      <a:pt x="90" y="35"/>
                    </a:lnTo>
                    <a:lnTo>
                      <a:pt x="104" y="4"/>
                    </a:lnTo>
                  </a:path>
                </a:pathLst>
              </a:custGeom>
              <a:gradFill rotWithShape="0">
                <a:gsLst>
                  <a:gs pos="0">
                    <a:srgbClr val="B36666"/>
                  </a:gs>
                  <a:gs pos="100000">
                    <a:schemeClr val="bg1"/>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grpSp>
        <p:grpSp>
          <p:nvGrpSpPr>
            <p:cNvPr id="7" name="Group 22"/>
            <p:cNvGrpSpPr>
              <a:grpSpLocks/>
            </p:cNvGrpSpPr>
            <p:nvPr/>
          </p:nvGrpSpPr>
          <p:grpSpPr bwMode="auto">
            <a:xfrm>
              <a:off x="630" y="104"/>
              <a:ext cx="1005" cy="3081"/>
              <a:chOff x="630" y="104"/>
              <a:chExt cx="1005" cy="3081"/>
            </a:xfrm>
          </p:grpSpPr>
          <p:sp>
            <p:nvSpPr>
              <p:cNvPr id="8" name="Freeform 23"/>
              <p:cNvSpPr>
                <a:spLocks/>
              </p:cNvSpPr>
              <p:nvPr/>
            </p:nvSpPr>
            <p:spPr bwMode="auto">
              <a:xfrm>
                <a:off x="873" y="104"/>
                <a:ext cx="762" cy="2316"/>
              </a:xfrm>
              <a:custGeom>
                <a:avLst/>
                <a:gdLst>
                  <a:gd name="T0" fmla="*/ 598 w 762"/>
                  <a:gd name="T1" fmla="*/ 140 h 2316"/>
                  <a:gd name="T2" fmla="*/ 523 w 762"/>
                  <a:gd name="T3" fmla="*/ 358 h 2316"/>
                  <a:gd name="T4" fmla="*/ 440 w 762"/>
                  <a:gd name="T5" fmla="*/ 644 h 2316"/>
                  <a:gd name="T6" fmla="*/ 354 w 762"/>
                  <a:gd name="T7" fmla="*/ 916 h 2316"/>
                  <a:gd name="T8" fmla="*/ 257 w 762"/>
                  <a:gd name="T9" fmla="*/ 1286 h 2316"/>
                  <a:gd name="T10" fmla="*/ 130 w 762"/>
                  <a:gd name="T11" fmla="*/ 1703 h 2316"/>
                  <a:gd name="T12" fmla="*/ 51 w 762"/>
                  <a:gd name="T13" fmla="*/ 2079 h 2316"/>
                  <a:gd name="T14" fmla="*/ 15 w 762"/>
                  <a:gd name="T15" fmla="*/ 2224 h 2316"/>
                  <a:gd name="T16" fmla="*/ 0 w 762"/>
                  <a:gd name="T17" fmla="*/ 2315 h 2316"/>
                  <a:gd name="T18" fmla="*/ 63 w 762"/>
                  <a:gd name="T19" fmla="*/ 2264 h 2316"/>
                  <a:gd name="T20" fmla="*/ 268 w 762"/>
                  <a:gd name="T21" fmla="*/ 2103 h 2316"/>
                  <a:gd name="T22" fmla="*/ 124 w 762"/>
                  <a:gd name="T23" fmla="*/ 2084 h 2316"/>
                  <a:gd name="T24" fmla="*/ 286 w 762"/>
                  <a:gd name="T25" fmla="*/ 2088 h 2316"/>
                  <a:gd name="T26" fmla="*/ 313 w 762"/>
                  <a:gd name="T27" fmla="*/ 2040 h 2316"/>
                  <a:gd name="T28" fmla="*/ 135 w 762"/>
                  <a:gd name="T29" fmla="*/ 2042 h 2316"/>
                  <a:gd name="T30" fmla="*/ 322 w 762"/>
                  <a:gd name="T31" fmla="*/ 2022 h 2316"/>
                  <a:gd name="T32" fmla="*/ 372 w 762"/>
                  <a:gd name="T33" fmla="*/ 1941 h 2316"/>
                  <a:gd name="T34" fmla="*/ 162 w 762"/>
                  <a:gd name="T35" fmla="*/ 1945 h 2316"/>
                  <a:gd name="T36" fmla="*/ 379 w 762"/>
                  <a:gd name="T37" fmla="*/ 1923 h 2316"/>
                  <a:gd name="T38" fmla="*/ 426 w 762"/>
                  <a:gd name="T39" fmla="*/ 1837 h 2316"/>
                  <a:gd name="T40" fmla="*/ 480 w 762"/>
                  <a:gd name="T41" fmla="*/ 1712 h 2316"/>
                  <a:gd name="T42" fmla="*/ 526 w 762"/>
                  <a:gd name="T43" fmla="*/ 1569 h 2316"/>
                  <a:gd name="T44" fmla="*/ 246 w 762"/>
                  <a:gd name="T45" fmla="*/ 1587 h 2316"/>
                  <a:gd name="T46" fmla="*/ 530 w 762"/>
                  <a:gd name="T47" fmla="*/ 1545 h 2316"/>
                  <a:gd name="T48" fmla="*/ 546 w 762"/>
                  <a:gd name="T49" fmla="*/ 1497 h 2316"/>
                  <a:gd name="T50" fmla="*/ 284 w 762"/>
                  <a:gd name="T51" fmla="*/ 1530 h 2316"/>
                  <a:gd name="T52" fmla="*/ 557 w 762"/>
                  <a:gd name="T53" fmla="*/ 1475 h 2316"/>
                  <a:gd name="T54" fmla="*/ 602 w 762"/>
                  <a:gd name="T55" fmla="*/ 1308 h 2316"/>
                  <a:gd name="T56" fmla="*/ 372 w 762"/>
                  <a:gd name="T57" fmla="*/ 1358 h 2316"/>
                  <a:gd name="T58" fmla="*/ 611 w 762"/>
                  <a:gd name="T59" fmla="*/ 1277 h 2316"/>
                  <a:gd name="T60" fmla="*/ 636 w 762"/>
                  <a:gd name="T61" fmla="*/ 1204 h 2316"/>
                  <a:gd name="T62" fmla="*/ 381 w 762"/>
                  <a:gd name="T63" fmla="*/ 1283 h 2316"/>
                  <a:gd name="T64" fmla="*/ 639 w 762"/>
                  <a:gd name="T65" fmla="*/ 1182 h 2316"/>
                  <a:gd name="T66" fmla="*/ 654 w 762"/>
                  <a:gd name="T67" fmla="*/ 1127 h 2316"/>
                  <a:gd name="T68" fmla="*/ 695 w 762"/>
                  <a:gd name="T69" fmla="*/ 958 h 2316"/>
                  <a:gd name="T70" fmla="*/ 503 w 762"/>
                  <a:gd name="T71" fmla="*/ 1042 h 2316"/>
                  <a:gd name="T72" fmla="*/ 700 w 762"/>
                  <a:gd name="T73" fmla="*/ 923 h 2316"/>
                  <a:gd name="T74" fmla="*/ 758 w 762"/>
                  <a:gd name="T75" fmla="*/ 679 h 2316"/>
                  <a:gd name="T76" fmla="*/ 541 w 762"/>
                  <a:gd name="T77" fmla="*/ 743 h 2316"/>
                  <a:gd name="T78" fmla="*/ 758 w 762"/>
                  <a:gd name="T79" fmla="*/ 655 h 2316"/>
                  <a:gd name="T80" fmla="*/ 758 w 762"/>
                  <a:gd name="T81" fmla="*/ 479 h 2316"/>
                  <a:gd name="T82" fmla="*/ 575 w 762"/>
                  <a:gd name="T83" fmla="*/ 560 h 2316"/>
                  <a:gd name="T84" fmla="*/ 761 w 762"/>
                  <a:gd name="T85" fmla="*/ 433 h 2316"/>
                  <a:gd name="T86" fmla="*/ 761 w 762"/>
                  <a:gd name="T87" fmla="*/ 261 h 2316"/>
                  <a:gd name="T88" fmla="*/ 727 w 762"/>
                  <a:gd name="T89" fmla="*/ 149 h 2316"/>
                  <a:gd name="T90" fmla="*/ 661 w 762"/>
                  <a:gd name="T91" fmla="*/ 0 h 2316"/>
                  <a:gd name="T92" fmla="*/ 598 w 762"/>
                  <a:gd name="T93" fmla="*/ 140 h 231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62" h="2316">
                    <a:moveTo>
                      <a:pt x="598" y="140"/>
                    </a:moveTo>
                    <a:lnTo>
                      <a:pt x="523" y="358"/>
                    </a:lnTo>
                    <a:lnTo>
                      <a:pt x="440" y="644"/>
                    </a:lnTo>
                    <a:lnTo>
                      <a:pt x="354" y="916"/>
                    </a:lnTo>
                    <a:lnTo>
                      <a:pt x="257" y="1286"/>
                    </a:lnTo>
                    <a:lnTo>
                      <a:pt x="130" y="1703"/>
                    </a:lnTo>
                    <a:lnTo>
                      <a:pt x="51" y="2079"/>
                    </a:lnTo>
                    <a:lnTo>
                      <a:pt x="15" y="2224"/>
                    </a:lnTo>
                    <a:lnTo>
                      <a:pt x="0" y="2315"/>
                    </a:lnTo>
                    <a:lnTo>
                      <a:pt x="63" y="2264"/>
                    </a:lnTo>
                    <a:lnTo>
                      <a:pt x="268" y="2103"/>
                    </a:lnTo>
                    <a:lnTo>
                      <a:pt x="124" y="2084"/>
                    </a:lnTo>
                    <a:lnTo>
                      <a:pt x="286" y="2088"/>
                    </a:lnTo>
                    <a:lnTo>
                      <a:pt x="313" y="2040"/>
                    </a:lnTo>
                    <a:lnTo>
                      <a:pt x="135" y="2042"/>
                    </a:lnTo>
                    <a:lnTo>
                      <a:pt x="322" y="2022"/>
                    </a:lnTo>
                    <a:lnTo>
                      <a:pt x="372" y="1941"/>
                    </a:lnTo>
                    <a:lnTo>
                      <a:pt x="162" y="1945"/>
                    </a:lnTo>
                    <a:lnTo>
                      <a:pt x="379" y="1923"/>
                    </a:lnTo>
                    <a:lnTo>
                      <a:pt x="426" y="1837"/>
                    </a:lnTo>
                    <a:lnTo>
                      <a:pt x="480" y="1712"/>
                    </a:lnTo>
                    <a:lnTo>
                      <a:pt x="526" y="1569"/>
                    </a:lnTo>
                    <a:lnTo>
                      <a:pt x="246" y="1587"/>
                    </a:lnTo>
                    <a:lnTo>
                      <a:pt x="530" y="1545"/>
                    </a:lnTo>
                    <a:lnTo>
                      <a:pt x="546" y="1497"/>
                    </a:lnTo>
                    <a:lnTo>
                      <a:pt x="284" y="1530"/>
                    </a:lnTo>
                    <a:lnTo>
                      <a:pt x="557" y="1475"/>
                    </a:lnTo>
                    <a:lnTo>
                      <a:pt x="602" y="1308"/>
                    </a:lnTo>
                    <a:lnTo>
                      <a:pt x="372" y="1358"/>
                    </a:lnTo>
                    <a:lnTo>
                      <a:pt x="611" y="1277"/>
                    </a:lnTo>
                    <a:lnTo>
                      <a:pt x="636" y="1204"/>
                    </a:lnTo>
                    <a:lnTo>
                      <a:pt x="381" y="1283"/>
                    </a:lnTo>
                    <a:lnTo>
                      <a:pt x="639" y="1182"/>
                    </a:lnTo>
                    <a:lnTo>
                      <a:pt x="654" y="1127"/>
                    </a:lnTo>
                    <a:lnTo>
                      <a:pt x="695" y="958"/>
                    </a:lnTo>
                    <a:lnTo>
                      <a:pt x="503" y="1042"/>
                    </a:lnTo>
                    <a:lnTo>
                      <a:pt x="700" y="923"/>
                    </a:lnTo>
                    <a:lnTo>
                      <a:pt x="758" y="679"/>
                    </a:lnTo>
                    <a:lnTo>
                      <a:pt x="541" y="743"/>
                    </a:lnTo>
                    <a:lnTo>
                      <a:pt x="758" y="655"/>
                    </a:lnTo>
                    <a:lnTo>
                      <a:pt x="758" y="479"/>
                    </a:lnTo>
                    <a:lnTo>
                      <a:pt x="575" y="560"/>
                    </a:lnTo>
                    <a:lnTo>
                      <a:pt x="761" y="433"/>
                    </a:lnTo>
                    <a:lnTo>
                      <a:pt x="761" y="261"/>
                    </a:lnTo>
                    <a:lnTo>
                      <a:pt x="727" y="149"/>
                    </a:lnTo>
                    <a:lnTo>
                      <a:pt x="661" y="0"/>
                    </a:lnTo>
                    <a:lnTo>
                      <a:pt x="598" y="140"/>
                    </a:lnTo>
                  </a:path>
                </a:pathLst>
              </a:custGeom>
              <a:gradFill rotWithShape="0">
                <a:gsLst>
                  <a:gs pos="0">
                    <a:srgbClr val="A64C4C"/>
                  </a:gs>
                  <a:gs pos="100000">
                    <a:schemeClr val="bg1"/>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9" name="Freeform 24"/>
              <p:cNvSpPr>
                <a:spLocks/>
              </p:cNvSpPr>
              <p:nvPr/>
            </p:nvSpPr>
            <p:spPr bwMode="auto">
              <a:xfrm>
                <a:off x="630" y="114"/>
                <a:ext cx="915" cy="3071"/>
              </a:xfrm>
              <a:custGeom>
                <a:avLst/>
                <a:gdLst>
                  <a:gd name="T0" fmla="*/ 0 w 915"/>
                  <a:gd name="T1" fmla="*/ 3070 h 3071"/>
                  <a:gd name="T2" fmla="*/ 372 w 915"/>
                  <a:gd name="T3" fmla="*/ 1696 h 3071"/>
                  <a:gd name="T4" fmla="*/ 432 w 915"/>
                  <a:gd name="T5" fmla="*/ 1458 h 3071"/>
                  <a:gd name="T6" fmla="*/ 484 w 915"/>
                  <a:gd name="T7" fmla="*/ 1276 h 3071"/>
                  <a:gd name="T8" fmla="*/ 570 w 915"/>
                  <a:gd name="T9" fmla="*/ 982 h 3071"/>
                  <a:gd name="T10" fmla="*/ 670 w 915"/>
                  <a:gd name="T11" fmla="*/ 658 h 3071"/>
                  <a:gd name="T12" fmla="*/ 782 w 915"/>
                  <a:gd name="T13" fmla="*/ 316 h 3071"/>
                  <a:gd name="T14" fmla="*/ 844 w 915"/>
                  <a:gd name="T15" fmla="*/ 144 h 3071"/>
                  <a:gd name="T16" fmla="*/ 888 w 915"/>
                  <a:gd name="T17" fmla="*/ 42 h 3071"/>
                  <a:gd name="T18" fmla="*/ 914 w 915"/>
                  <a:gd name="T19" fmla="*/ 0 h 3071"/>
                  <a:gd name="T20" fmla="*/ 866 w 915"/>
                  <a:gd name="T21" fmla="*/ 116 h 3071"/>
                  <a:gd name="T22" fmla="*/ 806 w 915"/>
                  <a:gd name="T23" fmla="*/ 296 h 3071"/>
                  <a:gd name="T24" fmla="*/ 520 w 915"/>
                  <a:gd name="T25" fmla="*/ 1230 h 3071"/>
                  <a:gd name="T26" fmla="*/ 442 w 915"/>
                  <a:gd name="T27" fmla="*/ 1518 h 3071"/>
                  <a:gd name="T28" fmla="*/ 378 w 915"/>
                  <a:gd name="T29" fmla="*/ 1774 h 3071"/>
                  <a:gd name="T30" fmla="*/ 314 w 915"/>
                  <a:gd name="T31" fmla="*/ 2028 h 3071"/>
                  <a:gd name="T32" fmla="*/ 266 w 915"/>
                  <a:gd name="T33" fmla="*/ 2238 h 3071"/>
                  <a:gd name="T34" fmla="*/ 258 w 915"/>
                  <a:gd name="T35" fmla="*/ 2294 h 3071"/>
                  <a:gd name="T36" fmla="*/ 186 w 915"/>
                  <a:gd name="T37" fmla="*/ 2558 h 3071"/>
                  <a:gd name="T38" fmla="*/ 50 w 915"/>
                  <a:gd name="T39" fmla="*/ 3070 h 3071"/>
                  <a:gd name="T40" fmla="*/ 0 w 915"/>
                  <a:gd name="T41" fmla="*/ 3070 h 307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5" h="3071">
                    <a:moveTo>
                      <a:pt x="0" y="3070"/>
                    </a:moveTo>
                    <a:lnTo>
                      <a:pt x="372" y="1696"/>
                    </a:lnTo>
                    <a:lnTo>
                      <a:pt x="432" y="1458"/>
                    </a:lnTo>
                    <a:lnTo>
                      <a:pt x="484" y="1276"/>
                    </a:lnTo>
                    <a:lnTo>
                      <a:pt x="570" y="982"/>
                    </a:lnTo>
                    <a:lnTo>
                      <a:pt x="670" y="658"/>
                    </a:lnTo>
                    <a:lnTo>
                      <a:pt x="782" y="316"/>
                    </a:lnTo>
                    <a:lnTo>
                      <a:pt x="844" y="144"/>
                    </a:lnTo>
                    <a:lnTo>
                      <a:pt x="888" y="42"/>
                    </a:lnTo>
                    <a:lnTo>
                      <a:pt x="914" y="0"/>
                    </a:lnTo>
                    <a:lnTo>
                      <a:pt x="866" y="116"/>
                    </a:lnTo>
                    <a:lnTo>
                      <a:pt x="806" y="296"/>
                    </a:lnTo>
                    <a:lnTo>
                      <a:pt x="520" y="1230"/>
                    </a:lnTo>
                    <a:lnTo>
                      <a:pt x="442" y="1518"/>
                    </a:lnTo>
                    <a:lnTo>
                      <a:pt x="378" y="1774"/>
                    </a:lnTo>
                    <a:lnTo>
                      <a:pt x="314" y="2028"/>
                    </a:lnTo>
                    <a:lnTo>
                      <a:pt x="266" y="2238"/>
                    </a:lnTo>
                    <a:lnTo>
                      <a:pt x="258" y="2294"/>
                    </a:lnTo>
                    <a:lnTo>
                      <a:pt x="186" y="2558"/>
                    </a:lnTo>
                    <a:lnTo>
                      <a:pt x="50" y="3070"/>
                    </a:lnTo>
                    <a:lnTo>
                      <a:pt x="0" y="3070"/>
                    </a:lnTo>
                  </a:path>
                </a:pathLst>
              </a:custGeom>
              <a:gradFill rotWithShape="0">
                <a:gsLst>
                  <a:gs pos="0">
                    <a:srgbClr val="FFFFFF"/>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grpSp>
      </p:grpSp>
      <p:sp>
        <p:nvSpPr>
          <p:cNvPr id="301084"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Monotype Sorts" pitchFamily="-111" charset="2"/>
              <a:buNone/>
              <a:defRPr b="1" i="0">
                <a:latin typeface="Arial" panose="020B0604020202020204" pitchFamily="34" charset="0"/>
              </a:defRPr>
            </a:lvl1pPr>
          </a:lstStyle>
          <a:p>
            <a:r>
              <a:rPr lang="en-US" dirty="0"/>
              <a:t>Click to edit Master subtitle style</a:t>
            </a:r>
          </a:p>
        </p:txBody>
      </p:sp>
      <p:sp>
        <p:nvSpPr>
          <p:cNvPr id="301085" name="Rectangle 29"/>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b="1" i="0">
                <a:latin typeface="Arial" panose="020B0604020202020204" pitchFamily="34" charset="0"/>
              </a:defRPr>
            </a:lvl1pPr>
          </a:lstStyle>
          <a:p>
            <a:r>
              <a:rPr lang="en-US" dirty="0"/>
              <a:t>Click to edit Master title style</a:t>
            </a:r>
          </a:p>
        </p:txBody>
      </p:sp>
      <p:sp>
        <p:nvSpPr>
          <p:cNvPr id="27" name="Rectangle 25"/>
          <p:cNvSpPr>
            <a:spLocks noGrp="1" noChangeArrowheads="1"/>
          </p:cNvSpPr>
          <p:nvPr>
            <p:ph type="dt" sz="quarter" idx="10"/>
          </p:nvPr>
        </p:nvSpPr>
        <p:spPr>
          <a:xfrm>
            <a:off x="228600" y="6261100"/>
            <a:ext cx="2527300" cy="457200"/>
          </a:xfrm>
        </p:spPr>
        <p:txBody>
          <a:bodyPr/>
          <a:lstStyle>
            <a:lvl1pPr>
              <a:defRPr b="1" i="0">
                <a:latin typeface="Arial" panose="020B0604020202020204" pitchFamily="34" charset="0"/>
              </a:defRPr>
            </a:lvl1pPr>
          </a:lstStyle>
          <a:p>
            <a:pPr>
              <a:defRPr/>
            </a:pPr>
            <a:endParaRPr lang="en-US" dirty="0">
              <a:solidFill>
                <a:srgbClr val="FFCC66"/>
              </a:solidFill>
            </a:endParaRPr>
          </a:p>
        </p:txBody>
      </p:sp>
      <p:sp>
        <p:nvSpPr>
          <p:cNvPr id="28" name="Rectangle 26"/>
          <p:cNvSpPr>
            <a:spLocks noGrp="1" noChangeArrowheads="1"/>
          </p:cNvSpPr>
          <p:nvPr>
            <p:ph type="ftr" sz="quarter" idx="11"/>
          </p:nvPr>
        </p:nvSpPr>
        <p:spPr>
          <a:xfrm>
            <a:off x="2925763" y="6272213"/>
            <a:ext cx="3457575" cy="457200"/>
          </a:xfrm>
        </p:spPr>
        <p:txBody>
          <a:bodyPr/>
          <a:lstStyle>
            <a:lvl1pPr>
              <a:defRPr b="1" i="0">
                <a:latin typeface="Arial" panose="020B0604020202020204" pitchFamily="34" charset="0"/>
              </a:defRPr>
            </a:lvl1pPr>
          </a:lstStyle>
          <a:p>
            <a:pPr>
              <a:defRPr/>
            </a:pPr>
            <a:endParaRPr lang="en-US" dirty="0">
              <a:solidFill>
                <a:srgbClr val="FFCC66"/>
              </a:solidFill>
            </a:endParaRPr>
          </a:p>
        </p:txBody>
      </p:sp>
      <p:sp>
        <p:nvSpPr>
          <p:cNvPr id="29" name="Rectangle 27"/>
          <p:cNvSpPr>
            <a:spLocks noGrp="1" noChangeArrowheads="1"/>
          </p:cNvSpPr>
          <p:nvPr>
            <p:ph type="sldNum" sz="quarter" idx="12"/>
          </p:nvPr>
        </p:nvSpPr>
        <p:spPr>
          <a:xfrm>
            <a:off x="6553200" y="6248400"/>
            <a:ext cx="2443163" cy="457200"/>
          </a:xfrm>
        </p:spPr>
        <p:txBody>
          <a:bodyPr/>
          <a:lstStyle>
            <a:lvl1pPr>
              <a:defRPr b="1" i="0">
                <a:latin typeface="Arial" panose="020B0604020202020204" pitchFamily="34" charset="0"/>
              </a:defRPr>
            </a:lvl1pPr>
          </a:lstStyle>
          <a:p>
            <a:pPr>
              <a:defRPr/>
            </a:pPr>
            <a:endParaRPr lang="en-US" dirty="0">
              <a:solidFill>
                <a:srgbClr val="FFCC66"/>
              </a:solidFill>
            </a:endParaRPr>
          </a:p>
        </p:txBody>
      </p:sp>
    </p:spTree>
    <p:extLst>
      <p:ext uri="{BB962C8B-B14F-4D97-AF65-F5344CB8AC3E}">
        <p14:creationId xmlns:p14="http://schemas.microsoft.com/office/powerpoint/2010/main" val="256075556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
        <p:nvSpPr>
          <p:cNvPr id="5" name="Rectangle 2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
        <p:nvSpPr>
          <p:cNvPr id="6" name="Rectangle 2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Tree>
    <p:extLst>
      <p:ext uri="{BB962C8B-B14F-4D97-AF65-F5344CB8AC3E}">
        <p14:creationId xmlns:p14="http://schemas.microsoft.com/office/powerpoint/2010/main" val="224652033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
        <p:nvSpPr>
          <p:cNvPr id="5" name="Rectangle 2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
        <p:nvSpPr>
          <p:cNvPr id="6" name="Rectangle 2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Tree>
    <p:extLst>
      <p:ext uri="{BB962C8B-B14F-4D97-AF65-F5344CB8AC3E}">
        <p14:creationId xmlns:p14="http://schemas.microsoft.com/office/powerpoint/2010/main" val="111263984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90500" y="1447800"/>
            <a:ext cx="4311650" cy="47752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54550" y="1447800"/>
            <a:ext cx="4311650" cy="47752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
        <p:nvSpPr>
          <p:cNvPr id="6" name="Rectangle 2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
        <p:nvSpPr>
          <p:cNvPr id="7" name="Rectangle 2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Tree>
    <p:extLst>
      <p:ext uri="{BB962C8B-B14F-4D97-AF65-F5344CB8AC3E}">
        <p14:creationId xmlns:p14="http://schemas.microsoft.com/office/powerpoint/2010/main" val="338899320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
        <p:nvSpPr>
          <p:cNvPr id="8" name="Rectangle 2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
        <p:nvSpPr>
          <p:cNvPr id="9" name="Rectangle 2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Tree>
    <p:extLst>
      <p:ext uri="{BB962C8B-B14F-4D97-AF65-F5344CB8AC3E}">
        <p14:creationId xmlns:p14="http://schemas.microsoft.com/office/powerpoint/2010/main" val="43162616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
        <p:nvSpPr>
          <p:cNvPr id="4" name="Rectangle 2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
        <p:nvSpPr>
          <p:cNvPr id="5" name="Rectangle 2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Tree>
    <p:extLst>
      <p:ext uri="{BB962C8B-B14F-4D97-AF65-F5344CB8AC3E}">
        <p14:creationId xmlns:p14="http://schemas.microsoft.com/office/powerpoint/2010/main" val="323521221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
        <p:nvSpPr>
          <p:cNvPr id="3" name="Rectangle 2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
        <p:nvSpPr>
          <p:cNvPr id="4" name="Rectangle 2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Tree>
    <p:extLst>
      <p:ext uri="{BB962C8B-B14F-4D97-AF65-F5344CB8AC3E}">
        <p14:creationId xmlns:p14="http://schemas.microsoft.com/office/powerpoint/2010/main" val="60968615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
        <p:nvSpPr>
          <p:cNvPr id="6" name="Rectangle 2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
        <p:nvSpPr>
          <p:cNvPr id="7" name="Rectangle 2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Tree>
    <p:extLst>
      <p:ext uri="{BB962C8B-B14F-4D97-AF65-F5344CB8AC3E}">
        <p14:creationId xmlns:p14="http://schemas.microsoft.com/office/powerpoint/2010/main" val="247785858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
        <p:nvSpPr>
          <p:cNvPr id="6" name="Rectangle 2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
        <p:nvSpPr>
          <p:cNvPr id="7" name="Rectangle 2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Tree>
    <p:extLst>
      <p:ext uri="{BB962C8B-B14F-4D97-AF65-F5344CB8AC3E}">
        <p14:creationId xmlns:p14="http://schemas.microsoft.com/office/powerpoint/2010/main" val="16260473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
        <p:nvSpPr>
          <p:cNvPr id="5" name="Rectangle 2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
        <p:nvSpPr>
          <p:cNvPr id="6" name="Rectangle 2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Tree>
    <p:extLst>
      <p:ext uri="{BB962C8B-B14F-4D97-AF65-F5344CB8AC3E}">
        <p14:creationId xmlns:p14="http://schemas.microsoft.com/office/powerpoint/2010/main" val="38468370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304800"/>
            <a:ext cx="20002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04800"/>
            <a:ext cx="58483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5"/>
          <p:cNvSpPr>
            <a:spLocks noGrp="1" noChangeArrowheads="1"/>
          </p:cNvSpPr>
          <p:nvPr>
            <p:ph type="dt" sz="half" idx="10"/>
          </p:nvPr>
        </p:nvSpPr>
        <p:spPr>
          <a:ln/>
        </p:spPr>
        <p:txBody>
          <a:bodyPr/>
          <a:lstStyle>
            <a:lvl1pPr>
              <a:defRPr/>
            </a:lvl1pPr>
          </a:lstStyle>
          <a:p>
            <a:pPr>
              <a:defRPr/>
            </a:pPr>
            <a:endParaRPr lang="en-AU"/>
          </a:p>
        </p:txBody>
      </p:sp>
      <p:sp>
        <p:nvSpPr>
          <p:cNvPr id="5" name="Rectangle 66"/>
          <p:cNvSpPr>
            <a:spLocks noGrp="1" noChangeArrowheads="1"/>
          </p:cNvSpPr>
          <p:nvPr>
            <p:ph type="ftr" sz="quarter" idx="11"/>
          </p:nvPr>
        </p:nvSpPr>
        <p:spPr>
          <a:ln/>
        </p:spPr>
        <p:txBody>
          <a:bodyPr/>
          <a:lstStyle>
            <a:lvl1pPr>
              <a:defRPr/>
            </a:lvl1pPr>
          </a:lstStyle>
          <a:p>
            <a:pPr>
              <a:defRPr/>
            </a:pPr>
            <a:endParaRPr lang="en-AU"/>
          </a:p>
        </p:txBody>
      </p:sp>
      <p:sp>
        <p:nvSpPr>
          <p:cNvPr id="6" name="Rectangle 67"/>
          <p:cNvSpPr>
            <a:spLocks noGrp="1" noChangeArrowheads="1"/>
          </p:cNvSpPr>
          <p:nvPr>
            <p:ph type="sldNum" sz="quarter" idx="12"/>
          </p:nvPr>
        </p:nvSpPr>
        <p:spPr>
          <a:ln/>
        </p:spPr>
        <p:txBody>
          <a:bodyPr/>
          <a:lstStyle>
            <a:lvl1pPr>
              <a:defRPr/>
            </a:lvl1pPr>
          </a:lstStyle>
          <a:p>
            <a:pPr>
              <a:defRPr/>
            </a:pPr>
            <a:fld id="{5121BA80-5614-D74D-B92A-487EC724EA96}" type="slidenum">
              <a:rPr lang="en-AU"/>
              <a:pPr>
                <a:defRPr/>
              </a:pPr>
              <a:t>‹#›</a:t>
            </a:fld>
            <a:endParaRPr lang="en-AU"/>
          </a:p>
        </p:txBody>
      </p:sp>
    </p:spTree>
    <p:extLst>
      <p:ext uri="{BB962C8B-B14F-4D97-AF65-F5344CB8AC3E}">
        <p14:creationId xmlns:p14="http://schemas.microsoft.com/office/powerpoint/2010/main" val="108361650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4975" y="122238"/>
            <a:ext cx="2200275" cy="610076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82563" y="122238"/>
            <a:ext cx="6450012" cy="610076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
        <p:nvSpPr>
          <p:cNvPr id="5" name="Rectangle 27"/>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
        <p:nvSpPr>
          <p:cNvPr id="6" name="Rectangle 28"/>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endParaRPr lang="en-US" dirty="0">
              <a:solidFill>
                <a:srgbClr val="FFCC66"/>
              </a:solidFill>
            </a:endParaRPr>
          </a:p>
        </p:txBody>
      </p:sp>
    </p:spTree>
    <p:extLst>
      <p:ext uri="{BB962C8B-B14F-4D97-AF65-F5344CB8AC3E}">
        <p14:creationId xmlns:p14="http://schemas.microsoft.com/office/powerpoint/2010/main" val="417228557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1C5421EB-CFF1-C846-BF96-0FFDCC2628C2}"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2220815010"/>
      </p:ext>
    </p:extLst>
  </p:cSld>
  <p:clrMapOvr>
    <a:masterClrMapping/>
  </p:clrMapOvr>
  <p:transition spd="med">
    <p:randomBar dir="vert"/>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CE5DB02D-02AB-C447-8300-DC1125772939}"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734364034"/>
      </p:ext>
    </p:extLst>
  </p:cSld>
  <p:clrMapOvr>
    <a:masterClrMapping/>
  </p:clrMapOvr>
  <p:transition spd="med">
    <p:randomBar dir="vert"/>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D9B7EA4E-3FB8-BB47-AD55-878244D58B5F}"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2711524441"/>
      </p:ext>
    </p:extLst>
  </p:cSld>
  <p:clrMapOvr>
    <a:masterClrMapping/>
  </p:clrMapOvr>
  <p:transition spd="med">
    <p:randomBar dir="vert"/>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72070795-C768-A141-8AAC-0D9D0D1FDAF5}"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2838246561"/>
      </p:ext>
    </p:extLst>
  </p:cSld>
  <p:clrMapOvr>
    <a:masterClrMapping/>
  </p:clrMapOvr>
  <p:transition spd="med">
    <p:randomBar dir="vert"/>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626B6614-C6D2-9741-86C4-41FD2ED4C123}"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1745962811"/>
      </p:ext>
    </p:extLst>
  </p:cSld>
  <p:clrMapOvr>
    <a:masterClrMapping/>
  </p:clrMapOvr>
  <p:transition spd="med">
    <p:randomBar dir="vert"/>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599E4E64-6A3B-A642-81B5-43C1F983C83F}"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1975343827"/>
      </p:ext>
    </p:extLst>
  </p:cSld>
  <p:clrMapOvr>
    <a:masterClrMapping/>
  </p:clrMapOvr>
  <p:transition spd="med">
    <p:randomBar dir="vert"/>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BF97937A-6EFA-7244-9BBB-4B39FA4EDD5D}"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1915158324"/>
      </p:ext>
    </p:extLst>
  </p:cSld>
  <p:clrMapOvr>
    <a:masterClrMapping/>
  </p:clrMapOvr>
  <p:transition spd="med">
    <p:randomBar dir="vert"/>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DB97A148-BB3A-6F4F-A713-8E6B70B4C0C8}"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2609025821"/>
      </p:ext>
    </p:extLst>
  </p:cSld>
  <p:clrMapOvr>
    <a:masterClrMapping/>
  </p:clrMapOvr>
  <p:transition spd="med">
    <p:randomBar dir="vert"/>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43383A86-FADD-714B-BE63-5935EE91934F}"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3272177823"/>
      </p:ext>
    </p:extLst>
  </p:cSld>
  <p:clrMapOvr>
    <a:masterClrMapping/>
  </p:clrMapOvr>
  <p:transitio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eaLnBrk="0" hangingPunct="0">
              <a:defRPr/>
            </a:pPr>
            <a:endParaRPr lang="en-US" b="1" i="0" dirty="0">
              <a:solidFill>
                <a:srgbClr val="FFFFFF"/>
              </a:solidFill>
              <a:latin typeface="Arial" panose="020B0604020202020204" pitchFamily="34" charset="0"/>
            </a:endParaRPr>
          </a:p>
        </p:txBody>
      </p:sp>
      <p:sp>
        <p:nvSpPr>
          <p:cNvPr id="5"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eaLnBrk="0" hangingPunct="0">
              <a:defRPr/>
            </a:pPr>
            <a:endParaRPr lang="en-US" b="1" i="0" dirty="0">
              <a:solidFill>
                <a:srgbClr val="FFFFFF"/>
              </a:solidFill>
              <a:latin typeface="Arial" panose="020B0604020202020204" pitchFamily="34" charset="0"/>
            </a:endParaRPr>
          </a:p>
        </p:txBody>
      </p:sp>
      <p:sp>
        <p:nvSpPr>
          <p:cNvPr id="6"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0"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1"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083" name="Rectangle 11"/>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pPr lvl="0"/>
            <a:r>
              <a:rPr lang="en-US" noProof="0" dirty="0"/>
              <a:t>Click to edit Master title style</a:t>
            </a:r>
          </a:p>
        </p:txBody>
      </p:sp>
      <p:sp>
        <p:nvSpPr>
          <p:cNvPr id="3084" name="Rectangle 12"/>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pPr lvl="0"/>
            <a:r>
              <a:rPr lang="en-US" noProof="0" dirty="0"/>
              <a:t>Click to edit Master subtitle style</a:t>
            </a:r>
          </a:p>
        </p:txBody>
      </p:sp>
      <p:sp>
        <p:nvSpPr>
          <p:cNvPr id="13" name="Rectangle 13"/>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14" name="Rectangle 14"/>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15" name="Rectangle 15"/>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77A25F34-AF69-8F4E-8549-D9142F474037}" type="slidenum">
              <a:rPr lang="en-US" smtClean="0"/>
              <a:pPr>
                <a:defRPr/>
              </a:pPr>
              <a:t>‹#›</a:t>
            </a:fld>
            <a:endParaRPr lang="en-US" dirty="0"/>
          </a:p>
        </p:txBody>
      </p:sp>
    </p:spTree>
    <p:extLst>
      <p:ext uri="{BB962C8B-B14F-4D97-AF65-F5344CB8AC3E}">
        <p14:creationId xmlns:p14="http://schemas.microsoft.com/office/powerpoint/2010/main" val="414414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33CBCA7D-BFD0-A945-9CDF-5C086F9AF08C}"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3153841555"/>
      </p:ext>
    </p:extLst>
  </p:cSld>
  <p:clrMapOvr>
    <a:masterClrMapping/>
  </p:clrMapOvr>
  <p:transition spd="med">
    <p:randomBar dir="vert"/>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DA14E335-CA85-1D48-81B8-5D641B8822EA}"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439324307"/>
      </p:ext>
    </p:extLst>
  </p:cSld>
  <p:clrMapOvr>
    <a:masterClrMapping/>
  </p:clrMapOvr>
  <p:transition spd="med">
    <p:randomBar dir="vert"/>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defRPr/>
            </a:pPr>
            <a:endParaRPr lang="en-US" dirty="0">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defRPr/>
            </a:pPr>
            <a:fld id="{B63174D7-74D0-574E-AB1B-20ACBAC70165}" type="slidenum">
              <a:rPr lang="en-US" smtClean="0">
                <a:solidFill>
                  <a:srgbClr val="000000"/>
                </a:solidFill>
              </a:rPr>
              <a:pPr eaLnBrk="0" hangingPunct="0">
                <a:defRPr/>
              </a:pPr>
              <a:t>‹#›</a:t>
            </a:fld>
            <a:endParaRPr lang="en-US" dirty="0">
              <a:solidFill>
                <a:srgbClr val="000000"/>
              </a:solidFill>
            </a:endParaRPr>
          </a:p>
        </p:txBody>
      </p:sp>
    </p:spTree>
    <p:extLst>
      <p:ext uri="{BB962C8B-B14F-4D97-AF65-F5344CB8AC3E}">
        <p14:creationId xmlns:p14="http://schemas.microsoft.com/office/powerpoint/2010/main" val="207379186"/>
      </p:ext>
    </p:extLst>
  </p:cSld>
  <p:clrMapOvr>
    <a:masterClrMapping/>
  </p:clrMapOvr>
  <p:transition spd="med">
    <p:randomBar dir="vert"/>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5DFD6639-91DF-C44B-9FDC-DB719FDEBFEB}" type="slidenum">
              <a:rPr lang="en-US" smtClean="0"/>
              <a:pPr>
                <a:defRPr/>
              </a:pPr>
              <a:t>‹#›</a:t>
            </a:fld>
            <a:endParaRPr lang="en-US" dirty="0"/>
          </a:p>
        </p:txBody>
      </p:sp>
    </p:spTree>
    <p:extLst>
      <p:ext uri="{BB962C8B-B14F-4D97-AF65-F5344CB8AC3E}">
        <p14:creationId xmlns:p14="http://schemas.microsoft.com/office/powerpoint/2010/main" val="2991105821"/>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5BA4F016-C546-8344-B150-D19370ED1DD6}" type="slidenum">
              <a:rPr lang="en-US" smtClean="0"/>
              <a:pPr>
                <a:defRPr/>
              </a:pPr>
              <a:t>‹#›</a:t>
            </a:fld>
            <a:endParaRPr lang="en-US" dirty="0"/>
          </a:p>
        </p:txBody>
      </p:sp>
    </p:spTree>
    <p:extLst>
      <p:ext uri="{BB962C8B-B14F-4D97-AF65-F5344CB8AC3E}">
        <p14:creationId xmlns:p14="http://schemas.microsoft.com/office/powerpoint/2010/main" val="50571003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247C17EE-DECC-6C42-9306-3D8B4093F8F0}" type="slidenum">
              <a:rPr lang="en-US" smtClean="0"/>
              <a:pPr>
                <a:defRPr/>
              </a:pPr>
              <a:t>‹#›</a:t>
            </a:fld>
            <a:endParaRPr lang="en-US" dirty="0"/>
          </a:p>
        </p:txBody>
      </p:sp>
    </p:spTree>
    <p:extLst>
      <p:ext uri="{BB962C8B-B14F-4D97-AF65-F5344CB8AC3E}">
        <p14:creationId xmlns:p14="http://schemas.microsoft.com/office/powerpoint/2010/main" val="157572293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EC7F4E4A-D165-344F-835F-3580908193C2}" type="slidenum">
              <a:rPr lang="en-US" smtClean="0"/>
              <a:pPr>
                <a:defRPr/>
              </a:pPr>
              <a:t>‹#›</a:t>
            </a:fld>
            <a:endParaRPr lang="en-US" dirty="0"/>
          </a:p>
        </p:txBody>
      </p:sp>
    </p:spTree>
    <p:extLst>
      <p:ext uri="{BB962C8B-B14F-4D97-AF65-F5344CB8AC3E}">
        <p14:creationId xmlns:p14="http://schemas.microsoft.com/office/powerpoint/2010/main" val="258505561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D14FA3F5-DF7D-A24C-8AFD-E8D39B5EC0A7}" type="slidenum">
              <a:rPr lang="en-US" smtClean="0"/>
              <a:pPr>
                <a:defRPr/>
              </a:pPr>
              <a:t>‹#›</a:t>
            </a:fld>
            <a:endParaRPr lang="en-US" dirty="0"/>
          </a:p>
        </p:txBody>
      </p:sp>
    </p:spTree>
    <p:extLst>
      <p:ext uri="{BB962C8B-B14F-4D97-AF65-F5344CB8AC3E}">
        <p14:creationId xmlns:p14="http://schemas.microsoft.com/office/powerpoint/2010/main" val="1640900810"/>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F7C31868-3E57-8E4B-A8A2-D45E977CD529}" type="slidenum">
              <a:rPr lang="en-US" smtClean="0"/>
              <a:pPr>
                <a:defRPr/>
              </a:pPr>
              <a:t>‹#›</a:t>
            </a:fld>
            <a:endParaRPr lang="en-US" dirty="0"/>
          </a:p>
        </p:txBody>
      </p:sp>
    </p:spTree>
    <p:extLst>
      <p:ext uri="{BB962C8B-B14F-4D97-AF65-F5344CB8AC3E}">
        <p14:creationId xmlns:p14="http://schemas.microsoft.com/office/powerpoint/2010/main" val="3952634038"/>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5AD2E775-9990-0749-A217-36C0BB0EE3F4}" type="slidenum">
              <a:rPr lang="en-US" smtClean="0"/>
              <a:pPr>
                <a:defRPr/>
              </a:pPr>
              <a:t>‹#›</a:t>
            </a:fld>
            <a:endParaRPr lang="en-US" dirty="0"/>
          </a:p>
        </p:txBody>
      </p:sp>
    </p:spTree>
    <p:extLst>
      <p:ext uri="{BB962C8B-B14F-4D97-AF65-F5344CB8AC3E}">
        <p14:creationId xmlns:p14="http://schemas.microsoft.com/office/powerpoint/2010/main" val="6696917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15"/>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8E7C39D5-D657-4A47-B9A1-08423B10D937}" type="slidenum">
              <a:rPr lang="en-US" smtClean="0"/>
              <a:pPr>
                <a:defRPr/>
              </a:pPr>
              <a:t>‹#›</a:t>
            </a:fld>
            <a:endParaRPr lang="en-US" dirty="0"/>
          </a:p>
        </p:txBody>
      </p:sp>
    </p:spTree>
    <p:extLst>
      <p:ext uri="{BB962C8B-B14F-4D97-AF65-F5344CB8AC3E}">
        <p14:creationId xmlns:p14="http://schemas.microsoft.com/office/powerpoint/2010/main" val="181790559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4C38E50F-639C-0E4B-9C16-691815E1EEF5}" type="slidenum">
              <a:rPr lang="en-US" smtClean="0"/>
              <a:pPr>
                <a:defRPr/>
              </a:pPr>
              <a:t>‹#›</a:t>
            </a:fld>
            <a:endParaRPr lang="en-US" dirty="0"/>
          </a:p>
        </p:txBody>
      </p:sp>
    </p:spTree>
    <p:extLst>
      <p:ext uri="{BB962C8B-B14F-4D97-AF65-F5344CB8AC3E}">
        <p14:creationId xmlns:p14="http://schemas.microsoft.com/office/powerpoint/2010/main" val="17648660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F68FEE46-4ABE-CF49-B380-2F351120E053}" type="slidenum">
              <a:rPr lang="en-US" smtClean="0"/>
              <a:pPr>
                <a:defRPr/>
              </a:pPr>
              <a:t>‹#›</a:t>
            </a:fld>
            <a:endParaRPr lang="en-US" dirty="0"/>
          </a:p>
        </p:txBody>
      </p:sp>
    </p:spTree>
    <p:extLst>
      <p:ext uri="{BB962C8B-B14F-4D97-AF65-F5344CB8AC3E}">
        <p14:creationId xmlns:p14="http://schemas.microsoft.com/office/powerpoint/2010/main" val="204304740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9B77ED05-5C6D-B84C-8F2C-EDE09456AC51}" type="slidenum">
              <a:rPr lang="en-US" smtClean="0"/>
              <a:pPr>
                <a:defRPr/>
              </a:pPr>
              <a:t>‹#›</a:t>
            </a:fld>
            <a:endParaRPr lang="en-US" dirty="0"/>
          </a:p>
        </p:txBody>
      </p:sp>
    </p:spTree>
    <p:extLst>
      <p:ext uri="{BB962C8B-B14F-4D97-AF65-F5344CB8AC3E}">
        <p14:creationId xmlns:p14="http://schemas.microsoft.com/office/powerpoint/2010/main" val="3407939390"/>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D284541E-B91C-3E49-A5D9-BE3325C1262C}" type="slidenum">
              <a:rPr lang="en-US" smtClean="0"/>
              <a:pPr>
                <a:defRPr/>
              </a:pPr>
              <a:t>‹#›</a:t>
            </a:fld>
            <a:endParaRPr lang="en-US" dirty="0"/>
          </a:p>
        </p:txBody>
      </p:sp>
    </p:spTree>
    <p:extLst>
      <p:ext uri="{BB962C8B-B14F-4D97-AF65-F5344CB8AC3E}">
        <p14:creationId xmlns:p14="http://schemas.microsoft.com/office/powerpoint/2010/main" val="126316950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1805E0D6-C1D9-A442-82DE-E0F66CD5ED17}" type="slidenum">
              <a:rPr lang="en-US" smtClean="0"/>
              <a:pPr>
                <a:defRPr/>
              </a:pPr>
              <a:t>‹#›</a:t>
            </a:fld>
            <a:endParaRPr lang="en-US" dirty="0"/>
          </a:p>
        </p:txBody>
      </p:sp>
    </p:spTree>
    <p:extLst>
      <p:ext uri="{BB962C8B-B14F-4D97-AF65-F5344CB8AC3E}">
        <p14:creationId xmlns:p14="http://schemas.microsoft.com/office/powerpoint/2010/main" val="1922971186"/>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7"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8"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DCEBF0EE-7B5C-AF40-BAFB-ED6686A914CB}" type="slidenum">
              <a:rPr lang="en-US" smtClean="0"/>
              <a:pPr>
                <a:defRPr/>
              </a:pPr>
              <a:t>‹#›</a:t>
            </a:fld>
            <a:endParaRPr lang="en-US" dirty="0"/>
          </a:p>
        </p:txBody>
      </p:sp>
    </p:spTree>
    <p:extLst>
      <p:ext uri="{BB962C8B-B14F-4D97-AF65-F5344CB8AC3E}">
        <p14:creationId xmlns:p14="http://schemas.microsoft.com/office/powerpoint/2010/main" val="4091130857"/>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ABD62C1-ED6A-2146-B226-0DD64B066935}" type="slidenum">
              <a:rPr lang="en-US" smtClean="0"/>
              <a:pPr>
                <a:defRPr/>
              </a:pPr>
              <a:t>‹#›</a:t>
            </a:fld>
            <a:endParaRPr lang="en-US" dirty="0"/>
          </a:p>
        </p:txBody>
      </p:sp>
    </p:spTree>
    <p:extLst>
      <p:ext uri="{BB962C8B-B14F-4D97-AF65-F5344CB8AC3E}">
        <p14:creationId xmlns:p14="http://schemas.microsoft.com/office/powerpoint/2010/main" val="72418059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a:defRPr/>
            </a:pPr>
            <a:endParaRPr lang="en-US" b="1" i="0" dirty="0">
              <a:latin typeface="Arial" panose="020B0604020202020204" pitchFamily="34" charset="0"/>
              <a:ea typeface="+mn-ea"/>
              <a:cs typeface="+mn-cs"/>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b="1" i="0" dirty="0">
                <a:latin typeface="Arial" panose="020B0604020202020204" pitchFamily="34" charset="0"/>
                <a:ea typeface="+mn-ea"/>
                <a:cs typeface="+mn-cs"/>
              </a:endParaRPr>
            </a:p>
          </p:txBody>
        </p:sp>
      </p:grpSp>
      <p:sp>
        <p:nvSpPr>
          <p:cNvPr id="247821" name="Rectangle 13"/>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247822" name="Rectangle 14"/>
          <p:cNvSpPr>
            <a:spLocks noGrp="1" noChangeArrowheads="1"/>
          </p:cNvSpPr>
          <p:nvPr>
            <p:ph type="ctrTitle"/>
          </p:nvPr>
        </p:nvSpPr>
        <p:spPr>
          <a:xfrm>
            <a:off x="609600" y="990600"/>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87754D6D-5474-5E47-8418-ECCE9D0C6676}" type="slidenum">
              <a:rPr lang="en-US"/>
              <a:pPr>
                <a:defRPr/>
              </a:pPr>
              <a:t>‹#›</a:t>
            </a:fld>
            <a:endParaRPr lang="en-US"/>
          </a:p>
        </p:txBody>
      </p:sp>
    </p:spTree>
    <p:extLst>
      <p:ext uri="{BB962C8B-B14F-4D97-AF65-F5344CB8AC3E}">
        <p14:creationId xmlns:p14="http://schemas.microsoft.com/office/powerpoint/2010/main" val="2371468612"/>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33EE13-E60B-1A40-907D-7C7B524CA27D}" type="slidenum">
              <a:rPr lang="en-US"/>
              <a:pPr>
                <a:defRPr/>
              </a:pPr>
              <a:t>‹#›</a:t>
            </a:fld>
            <a:endParaRPr lang="en-US"/>
          </a:p>
        </p:txBody>
      </p:sp>
    </p:spTree>
    <p:extLst>
      <p:ext uri="{BB962C8B-B14F-4D97-AF65-F5344CB8AC3E}">
        <p14:creationId xmlns:p14="http://schemas.microsoft.com/office/powerpoint/2010/main" val="4018441699"/>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22EBB9-0566-CF43-8091-4B36EE0889B4}" type="slidenum">
              <a:rPr lang="en-US"/>
              <a:pPr>
                <a:defRPr/>
              </a:pPr>
              <a:t>‹#›</a:t>
            </a:fld>
            <a:endParaRPr lang="en-US"/>
          </a:p>
        </p:txBody>
      </p:sp>
    </p:spTree>
    <p:extLst>
      <p:ext uri="{BB962C8B-B14F-4D97-AF65-F5344CB8AC3E}">
        <p14:creationId xmlns:p14="http://schemas.microsoft.com/office/powerpoint/2010/main" val="41725228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3"/>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15"/>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199D3CC7-1902-3A42-9C51-1178789E1AE9}" type="slidenum">
              <a:rPr lang="en-US" smtClean="0"/>
              <a:pPr>
                <a:defRPr/>
              </a:pPr>
              <a:t>‹#›</a:t>
            </a:fld>
            <a:endParaRPr lang="en-US" dirty="0"/>
          </a:p>
        </p:txBody>
      </p:sp>
    </p:spTree>
    <p:extLst>
      <p:ext uri="{BB962C8B-B14F-4D97-AF65-F5344CB8AC3E}">
        <p14:creationId xmlns:p14="http://schemas.microsoft.com/office/powerpoint/2010/main" val="300662087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A42CB38-3C0D-DC46-B8CC-ED1960056392}" type="slidenum">
              <a:rPr lang="en-US"/>
              <a:pPr>
                <a:defRPr/>
              </a:pPr>
              <a:t>‹#›</a:t>
            </a:fld>
            <a:endParaRPr lang="en-US"/>
          </a:p>
        </p:txBody>
      </p:sp>
    </p:spTree>
    <p:extLst>
      <p:ext uri="{BB962C8B-B14F-4D97-AF65-F5344CB8AC3E}">
        <p14:creationId xmlns:p14="http://schemas.microsoft.com/office/powerpoint/2010/main" val="402335795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2964138-D536-A748-8F74-63F1528BB974}" type="slidenum">
              <a:rPr lang="en-US"/>
              <a:pPr>
                <a:defRPr/>
              </a:pPr>
              <a:t>‹#›</a:t>
            </a:fld>
            <a:endParaRPr lang="en-US"/>
          </a:p>
        </p:txBody>
      </p:sp>
    </p:spTree>
    <p:extLst>
      <p:ext uri="{BB962C8B-B14F-4D97-AF65-F5344CB8AC3E}">
        <p14:creationId xmlns:p14="http://schemas.microsoft.com/office/powerpoint/2010/main" val="380539337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3C98877-8C6C-2440-AAEB-5FFDC6ABED6A}" type="slidenum">
              <a:rPr lang="en-US"/>
              <a:pPr>
                <a:defRPr/>
              </a:pPr>
              <a:t>‹#›</a:t>
            </a:fld>
            <a:endParaRPr lang="en-US"/>
          </a:p>
        </p:txBody>
      </p:sp>
    </p:spTree>
    <p:extLst>
      <p:ext uri="{BB962C8B-B14F-4D97-AF65-F5344CB8AC3E}">
        <p14:creationId xmlns:p14="http://schemas.microsoft.com/office/powerpoint/2010/main" val="418340120"/>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7328582-7EB6-B84E-A12D-0913BE53540A}" type="slidenum">
              <a:rPr lang="en-US"/>
              <a:pPr>
                <a:defRPr/>
              </a:pPr>
              <a:t>‹#›</a:t>
            </a:fld>
            <a:endParaRPr lang="en-US"/>
          </a:p>
        </p:txBody>
      </p:sp>
    </p:spTree>
    <p:extLst>
      <p:ext uri="{BB962C8B-B14F-4D97-AF65-F5344CB8AC3E}">
        <p14:creationId xmlns:p14="http://schemas.microsoft.com/office/powerpoint/2010/main" val="99976104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E84A13-B4CC-D340-AB0C-829608C87EB3}" type="slidenum">
              <a:rPr lang="en-US"/>
              <a:pPr>
                <a:defRPr/>
              </a:pPr>
              <a:t>‹#›</a:t>
            </a:fld>
            <a:endParaRPr lang="en-US"/>
          </a:p>
        </p:txBody>
      </p:sp>
    </p:spTree>
    <p:extLst>
      <p:ext uri="{BB962C8B-B14F-4D97-AF65-F5344CB8AC3E}">
        <p14:creationId xmlns:p14="http://schemas.microsoft.com/office/powerpoint/2010/main" val="147366449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5D5BFE-C29D-EA4F-B965-A9191E0B137F}" type="slidenum">
              <a:rPr lang="en-US"/>
              <a:pPr>
                <a:defRPr/>
              </a:pPr>
              <a:t>‹#›</a:t>
            </a:fld>
            <a:endParaRPr lang="en-US"/>
          </a:p>
        </p:txBody>
      </p:sp>
    </p:spTree>
    <p:extLst>
      <p:ext uri="{BB962C8B-B14F-4D97-AF65-F5344CB8AC3E}">
        <p14:creationId xmlns:p14="http://schemas.microsoft.com/office/powerpoint/2010/main" val="3379341028"/>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855CA2-BDC9-1A45-AD38-7549D4B38F46}" type="slidenum">
              <a:rPr lang="en-US"/>
              <a:pPr>
                <a:defRPr/>
              </a:pPr>
              <a:t>‹#›</a:t>
            </a:fld>
            <a:endParaRPr lang="en-US"/>
          </a:p>
        </p:txBody>
      </p:sp>
    </p:spTree>
    <p:extLst>
      <p:ext uri="{BB962C8B-B14F-4D97-AF65-F5344CB8AC3E}">
        <p14:creationId xmlns:p14="http://schemas.microsoft.com/office/powerpoint/2010/main" val="2596676330"/>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027FBC-6AFB-FC49-A66C-70DA0CD8061A}" type="slidenum">
              <a:rPr lang="en-US"/>
              <a:pPr>
                <a:defRPr/>
              </a:pPr>
              <a:t>‹#›</a:t>
            </a:fld>
            <a:endParaRPr lang="en-US"/>
          </a:p>
        </p:txBody>
      </p:sp>
    </p:spTree>
    <p:extLst>
      <p:ext uri="{BB962C8B-B14F-4D97-AF65-F5344CB8AC3E}">
        <p14:creationId xmlns:p14="http://schemas.microsoft.com/office/powerpoint/2010/main" val="135727119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915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219200" y="1676400"/>
            <a:ext cx="3810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81600" y="1676400"/>
            <a:ext cx="3810000" cy="45720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225744-1A84-B54F-8E7C-6A3B6CBC5DC5}" type="slidenum">
              <a:rPr lang="en-US"/>
              <a:pPr>
                <a:defRPr/>
              </a:pPr>
              <a:t>‹#›</a:t>
            </a:fld>
            <a:endParaRPr lang="en-US"/>
          </a:p>
        </p:txBody>
      </p:sp>
    </p:spTree>
    <p:extLst>
      <p:ext uri="{BB962C8B-B14F-4D97-AF65-F5344CB8AC3E}">
        <p14:creationId xmlns:p14="http://schemas.microsoft.com/office/powerpoint/2010/main" val="1722176449"/>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90965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3"/>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7" name="Rectangle 15"/>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0A8F244D-9694-684B-B4DE-8B353C5FD4F9}" type="slidenum">
              <a:rPr lang="en-US" smtClean="0"/>
              <a:pPr>
                <a:defRPr/>
              </a:pPr>
              <a:t>‹#›</a:t>
            </a:fld>
            <a:endParaRPr lang="en-US" dirty="0"/>
          </a:p>
        </p:txBody>
      </p:sp>
    </p:spTree>
    <p:extLst>
      <p:ext uri="{BB962C8B-B14F-4D97-AF65-F5344CB8AC3E}">
        <p14:creationId xmlns:p14="http://schemas.microsoft.com/office/powerpoint/2010/main" val="2652766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3"/>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8" name="Rectangle 14"/>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9" name="Rectangle 15"/>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8477AA9E-330D-2145-995B-02F8500595A6}" type="slidenum">
              <a:rPr lang="en-US" smtClean="0"/>
              <a:pPr>
                <a:defRPr/>
              </a:pPr>
              <a:t>‹#›</a:t>
            </a:fld>
            <a:endParaRPr lang="en-US" dirty="0"/>
          </a:p>
        </p:txBody>
      </p:sp>
    </p:spTree>
    <p:extLst>
      <p:ext uri="{BB962C8B-B14F-4D97-AF65-F5344CB8AC3E}">
        <p14:creationId xmlns:p14="http://schemas.microsoft.com/office/powerpoint/2010/main" val="22262659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13"/>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15"/>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9F9E404A-D385-5841-937A-07E6C137912F}" type="slidenum">
              <a:rPr lang="en-US" smtClean="0"/>
              <a:pPr>
                <a:defRPr/>
              </a:pPr>
              <a:t>‹#›</a:t>
            </a:fld>
            <a:endParaRPr lang="en-US" dirty="0"/>
          </a:p>
        </p:txBody>
      </p:sp>
    </p:spTree>
    <p:extLst>
      <p:ext uri="{BB962C8B-B14F-4D97-AF65-F5344CB8AC3E}">
        <p14:creationId xmlns:p14="http://schemas.microsoft.com/office/powerpoint/2010/main" val="3085346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D2E0BF8-808C-254A-B6AB-E4776DDE6D39}" type="slidenum">
              <a:rPr lang="en-US" smtClean="0"/>
              <a:pPr>
                <a:defRPr/>
              </a:pPr>
              <a:t>‹#›</a:t>
            </a:fld>
            <a:endParaRPr lang="en-US" dirty="0"/>
          </a:p>
        </p:txBody>
      </p:sp>
    </p:spTree>
    <p:extLst>
      <p:ext uri="{BB962C8B-B14F-4D97-AF65-F5344CB8AC3E}">
        <p14:creationId xmlns:p14="http://schemas.microsoft.com/office/powerpoint/2010/main" val="21069550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3" name="Rectangle 14"/>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4" name="Rectangle 15"/>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059ACEE3-120E-764E-BE4B-3219537F8F11}" type="slidenum">
              <a:rPr lang="en-US" smtClean="0"/>
              <a:pPr>
                <a:defRPr/>
              </a:pPr>
              <a:t>‹#›</a:t>
            </a:fld>
            <a:endParaRPr lang="en-US" dirty="0"/>
          </a:p>
        </p:txBody>
      </p:sp>
    </p:spTree>
    <p:extLst>
      <p:ext uri="{BB962C8B-B14F-4D97-AF65-F5344CB8AC3E}">
        <p14:creationId xmlns:p14="http://schemas.microsoft.com/office/powerpoint/2010/main" val="39626316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3"/>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7" name="Rectangle 15"/>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68DC00DC-AEDA-B747-9BDF-0071F56FA784}" type="slidenum">
              <a:rPr lang="en-US" smtClean="0"/>
              <a:pPr>
                <a:defRPr/>
              </a:pPr>
              <a:t>‹#›</a:t>
            </a:fld>
            <a:endParaRPr lang="en-US" dirty="0"/>
          </a:p>
        </p:txBody>
      </p:sp>
    </p:spTree>
    <p:extLst>
      <p:ext uri="{BB962C8B-B14F-4D97-AF65-F5344CB8AC3E}">
        <p14:creationId xmlns:p14="http://schemas.microsoft.com/office/powerpoint/2010/main" val="3658455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3"/>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7" name="Rectangle 15"/>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82B5A407-8463-A541-8468-8F6A3A90B77D}" type="slidenum">
              <a:rPr lang="en-US" smtClean="0"/>
              <a:pPr>
                <a:defRPr/>
              </a:pPr>
              <a:t>‹#›</a:t>
            </a:fld>
            <a:endParaRPr lang="en-US" dirty="0"/>
          </a:p>
        </p:txBody>
      </p:sp>
    </p:spTree>
    <p:extLst>
      <p:ext uri="{BB962C8B-B14F-4D97-AF65-F5344CB8AC3E}">
        <p14:creationId xmlns:p14="http://schemas.microsoft.com/office/powerpoint/2010/main" val="1627912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15"/>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0B762A07-7AE8-1A4F-9D94-0E2A3F9CCBE7}" type="slidenum">
              <a:rPr lang="en-US" smtClean="0"/>
              <a:pPr>
                <a:defRPr/>
              </a:pPr>
              <a:t>‹#›</a:t>
            </a:fld>
            <a:endParaRPr lang="en-US" dirty="0"/>
          </a:p>
        </p:txBody>
      </p:sp>
    </p:spTree>
    <p:extLst>
      <p:ext uri="{BB962C8B-B14F-4D97-AF65-F5344CB8AC3E}">
        <p14:creationId xmlns:p14="http://schemas.microsoft.com/office/powerpoint/2010/main" val="19417518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15"/>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EA854540-E8D5-7B49-AFF1-56104EB554A8}" type="slidenum">
              <a:rPr lang="en-US" smtClean="0"/>
              <a:pPr>
                <a:defRPr/>
              </a:pPr>
              <a:t>‹#›</a:t>
            </a:fld>
            <a:endParaRPr lang="en-US" dirty="0"/>
          </a:p>
        </p:txBody>
      </p:sp>
    </p:spTree>
    <p:extLst>
      <p:ext uri="{BB962C8B-B14F-4D97-AF65-F5344CB8AC3E}">
        <p14:creationId xmlns:p14="http://schemas.microsoft.com/office/powerpoint/2010/main" val="6351487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3"/>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7" name="Rectangle 15"/>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93412133-0AE5-414D-9C06-FEEAC777D50F}" type="slidenum">
              <a:rPr lang="en-US" smtClean="0"/>
              <a:pPr>
                <a:defRPr/>
              </a:pPr>
              <a:t>‹#›</a:t>
            </a:fld>
            <a:endParaRPr lang="en-US" dirty="0"/>
          </a:p>
        </p:txBody>
      </p:sp>
    </p:spTree>
    <p:extLst>
      <p:ext uri="{BB962C8B-B14F-4D97-AF65-F5344CB8AC3E}">
        <p14:creationId xmlns:p14="http://schemas.microsoft.com/office/powerpoint/2010/main" val="30100364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5DFD6639-91DF-C44B-9FDC-DB719FDEBFEB}" type="slidenum">
              <a:rPr lang="en-US" smtClean="0"/>
              <a:pPr>
                <a:defRPr/>
              </a:pPr>
              <a:t>‹#›</a:t>
            </a:fld>
            <a:endParaRPr lang="en-US" dirty="0"/>
          </a:p>
        </p:txBody>
      </p:sp>
    </p:spTree>
    <p:extLst>
      <p:ext uri="{BB962C8B-B14F-4D97-AF65-F5344CB8AC3E}">
        <p14:creationId xmlns:p14="http://schemas.microsoft.com/office/powerpoint/2010/main" val="20830952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5BA4F016-C546-8344-B150-D19370ED1DD6}" type="slidenum">
              <a:rPr lang="en-US" smtClean="0"/>
              <a:pPr>
                <a:defRPr/>
              </a:pPr>
              <a:t>‹#›</a:t>
            </a:fld>
            <a:endParaRPr lang="en-US" dirty="0"/>
          </a:p>
        </p:txBody>
      </p:sp>
    </p:spTree>
    <p:extLst>
      <p:ext uri="{BB962C8B-B14F-4D97-AF65-F5344CB8AC3E}">
        <p14:creationId xmlns:p14="http://schemas.microsoft.com/office/powerpoint/2010/main" val="30973026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247C17EE-DECC-6C42-9306-3D8B4093F8F0}" type="slidenum">
              <a:rPr lang="en-US" smtClean="0"/>
              <a:pPr>
                <a:defRPr/>
              </a:pPr>
              <a:t>‹#›</a:t>
            </a:fld>
            <a:endParaRPr lang="en-US" dirty="0"/>
          </a:p>
        </p:txBody>
      </p:sp>
    </p:spTree>
    <p:extLst>
      <p:ext uri="{BB962C8B-B14F-4D97-AF65-F5344CB8AC3E}">
        <p14:creationId xmlns:p14="http://schemas.microsoft.com/office/powerpoint/2010/main" val="9867172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EC7F4E4A-D165-344F-835F-3580908193C2}" type="slidenum">
              <a:rPr lang="en-US" smtClean="0"/>
              <a:pPr>
                <a:defRPr/>
              </a:pPr>
              <a:t>‹#›</a:t>
            </a:fld>
            <a:endParaRPr lang="en-US" dirty="0"/>
          </a:p>
        </p:txBody>
      </p:sp>
    </p:spTree>
    <p:extLst>
      <p:ext uri="{BB962C8B-B14F-4D97-AF65-F5344CB8AC3E}">
        <p14:creationId xmlns:p14="http://schemas.microsoft.com/office/powerpoint/2010/main" val="3368050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E350A31-590A-9048-B8F7-1CF316D0696B}" type="slidenum">
              <a:rPr lang="en-US" smtClean="0"/>
              <a:pPr>
                <a:defRPr/>
              </a:pPr>
              <a:t>‹#›</a:t>
            </a:fld>
            <a:endParaRPr lang="en-US" dirty="0"/>
          </a:p>
        </p:txBody>
      </p:sp>
    </p:spTree>
    <p:extLst>
      <p:ext uri="{BB962C8B-B14F-4D97-AF65-F5344CB8AC3E}">
        <p14:creationId xmlns:p14="http://schemas.microsoft.com/office/powerpoint/2010/main" val="16050423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D14FA3F5-DF7D-A24C-8AFD-E8D39B5EC0A7}" type="slidenum">
              <a:rPr lang="en-US" smtClean="0"/>
              <a:pPr>
                <a:defRPr/>
              </a:pPr>
              <a:t>‹#›</a:t>
            </a:fld>
            <a:endParaRPr lang="en-US" dirty="0"/>
          </a:p>
        </p:txBody>
      </p:sp>
    </p:spTree>
    <p:extLst>
      <p:ext uri="{BB962C8B-B14F-4D97-AF65-F5344CB8AC3E}">
        <p14:creationId xmlns:p14="http://schemas.microsoft.com/office/powerpoint/2010/main" val="18992020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F7C31868-3E57-8E4B-A8A2-D45E977CD529}" type="slidenum">
              <a:rPr lang="en-US" smtClean="0"/>
              <a:pPr>
                <a:defRPr/>
              </a:pPr>
              <a:t>‹#›</a:t>
            </a:fld>
            <a:endParaRPr lang="en-US" dirty="0"/>
          </a:p>
        </p:txBody>
      </p:sp>
    </p:spTree>
    <p:extLst>
      <p:ext uri="{BB962C8B-B14F-4D97-AF65-F5344CB8AC3E}">
        <p14:creationId xmlns:p14="http://schemas.microsoft.com/office/powerpoint/2010/main" val="10707006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5AD2E775-9990-0749-A217-36C0BB0EE3F4}" type="slidenum">
              <a:rPr lang="en-US" smtClean="0"/>
              <a:pPr>
                <a:defRPr/>
              </a:pPr>
              <a:t>‹#›</a:t>
            </a:fld>
            <a:endParaRPr lang="en-US" dirty="0"/>
          </a:p>
        </p:txBody>
      </p:sp>
    </p:spTree>
    <p:extLst>
      <p:ext uri="{BB962C8B-B14F-4D97-AF65-F5344CB8AC3E}">
        <p14:creationId xmlns:p14="http://schemas.microsoft.com/office/powerpoint/2010/main" val="445232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4C38E50F-639C-0E4B-9C16-691815E1EEF5}" type="slidenum">
              <a:rPr lang="en-US" smtClean="0"/>
              <a:pPr>
                <a:defRPr/>
              </a:pPr>
              <a:t>‹#›</a:t>
            </a:fld>
            <a:endParaRPr lang="en-US" dirty="0"/>
          </a:p>
        </p:txBody>
      </p:sp>
    </p:spTree>
    <p:extLst>
      <p:ext uri="{BB962C8B-B14F-4D97-AF65-F5344CB8AC3E}">
        <p14:creationId xmlns:p14="http://schemas.microsoft.com/office/powerpoint/2010/main" val="20548639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F68FEE46-4ABE-CF49-B380-2F351120E053}" type="slidenum">
              <a:rPr lang="en-US" smtClean="0"/>
              <a:pPr>
                <a:defRPr/>
              </a:pPr>
              <a:t>‹#›</a:t>
            </a:fld>
            <a:endParaRPr lang="en-US" dirty="0"/>
          </a:p>
        </p:txBody>
      </p:sp>
    </p:spTree>
    <p:extLst>
      <p:ext uri="{BB962C8B-B14F-4D97-AF65-F5344CB8AC3E}">
        <p14:creationId xmlns:p14="http://schemas.microsoft.com/office/powerpoint/2010/main" val="27328760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9B77ED05-5C6D-B84C-8F2C-EDE09456AC51}" type="slidenum">
              <a:rPr lang="en-US" smtClean="0"/>
              <a:pPr>
                <a:defRPr/>
              </a:pPr>
              <a:t>‹#›</a:t>
            </a:fld>
            <a:endParaRPr lang="en-US" dirty="0"/>
          </a:p>
        </p:txBody>
      </p:sp>
    </p:spTree>
    <p:extLst>
      <p:ext uri="{BB962C8B-B14F-4D97-AF65-F5344CB8AC3E}">
        <p14:creationId xmlns:p14="http://schemas.microsoft.com/office/powerpoint/2010/main" val="28470450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D284541E-B91C-3E49-A5D9-BE3325C1262C}" type="slidenum">
              <a:rPr lang="en-US" smtClean="0"/>
              <a:pPr>
                <a:defRPr/>
              </a:pPr>
              <a:t>‹#›</a:t>
            </a:fld>
            <a:endParaRPr lang="en-US" dirty="0"/>
          </a:p>
        </p:txBody>
      </p:sp>
    </p:spTree>
    <p:extLst>
      <p:ext uri="{BB962C8B-B14F-4D97-AF65-F5344CB8AC3E}">
        <p14:creationId xmlns:p14="http://schemas.microsoft.com/office/powerpoint/2010/main" val="29179942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1805E0D6-C1D9-A442-82DE-E0F66CD5ED17}" type="slidenum">
              <a:rPr lang="en-US" smtClean="0"/>
              <a:pPr>
                <a:defRPr/>
              </a:pPr>
              <a:t>‹#›</a:t>
            </a:fld>
            <a:endParaRPr lang="en-US" dirty="0"/>
          </a:p>
        </p:txBody>
      </p:sp>
    </p:spTree>
    <p:extLst>
      <p:ext uri="{BB962C8B-B14F-4D97-AF65-F5344CB8AC3E}">
        <p14:creationId xmlns:p14="http://schemas.microsoft.com/office/powerpoint/2010/main" val="37390990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b="1" i="0">
                <a:latin typeface="Arial" panose="020B0604020202020204" pitchFamily="34" charset="0"/>
              </a:defRPr>
            </a:lvl1pPr>
          </a:lstStyle>
          <a:p>
            <a:pPr>
              <a:defRPr/>
            </a:pPr>
            <a:endParaRPr lang="en-US" dirty="0"/>
          </a:p>
        </p:txBody>
      </p:sp>
      <p:sp>
        <p:nvSpPr>
          <p:cNvPr id="7" name="Rectangle 5"/>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8"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DCEBF0EE-7B5C-AF40-BAFB-ED6686A914CB}" type="slidenum">
              <a:rPr lang="en-US" smtClean="0"/>
              <a:pPr>
                <a:defRPr/>
              </a:pPr>
              <a:t>‹#›</a:t>
            </a:fld>
            <a:endParaRPr lang="en-US" dirty="0"/>
          </a:p>
        </p:txBody>
      </p:sp>
    </p:spTree>
    <p:extLst>
      <p:ext uri="{BB962C8B-B14F-4D97-AF65-F5344CB8AC3E}">
        <p14:creationId xmlns:p14="http://schemas.microsoft.com/office/powerpoint/2010/main" val="37149941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gray">
          <a:xfrm>
            <a:off x="690563" y="3340100"/>
            <a:ext cx="7653337" cy="485775"/>
          </a:xfrm>
          <a:custGeom>
            <a:avLst/>
            <a:gdLst>
              <a:gd name="T0" fmla="*/ 2147483647 w 4128"/>
              <a:gd name="T1" fmla="*/ 2147483647 h 479"/>
              <a:gd name="T2" fmla="*/ 2147483647 w 4128"/>
              <a:gd name="T3" fmla="*/ 2147483647 h 479"/>
              <a:gd name="T4" fmla="*/ 2147483647 w 4128"/>
              <a:gd name="T5" fmla="*/ 2147483647 h 479"/>
              <a:gd name="T6" fmla="*/ 0 w 4128"/>
              <a:gd name="T7" fmla="*/ 2147483647 h 479"/>
              <a:gd name="T8" fmla="*/ 2147483647 w 4128"/>
              <a:gd name="T9" fmla="*/ 2147483647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8195" name="Rectangle 3"/>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8196" name="Rectangle 4"/>
          <p:cNvSpPr>
            <a:spLocks noGrp="1" noChangeArrowheads="1"/>
          </p:cNvSpPr>
          <p:nvPr>
            <p:ph type="subTitle" idx="1"/>
          </p:nvPr>
        </p:nvSpPr>
        <p:spPr>
          <a:xfrm>
            <a:off x="1371600" y="3886200"/>
            <a:ext cx="6400800" cy="1752600"/>
          </a:xfrm>
        </p:spPr>
        <p:txBody>
          <a:bodyPr/>
          <a:lstStyle>
            <a:lvl1pPr marL="0" indent="0" algn="ctr">
              <a:buFont typeface="Monotype Sorts" pitchFamily="-111"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5" name="Rectangle 5"/>
          <p:cNvSpPr>
            <a:spLocks noGrp="1" noChangeArrowheads="1"/>
          </p:cNvSpPr>
          <p:nvPr>
            <p:ph type="dt" sz="half" idx="10"/>
          </p:nvPr>
        </p:nvSpPr>
        <p:spPr/>
        <p:txBody>
          <a:bodyPr/>
          <a:lstStyle>
            <a:lvl1pPr defTabSz="457200" eaLnBrk="1" fontAlgn="auto" hangingPunct="1">
              <a:spcBef>
                <a:spcPts val="0"/>
              </a:spcBef>
              <a:spcAft>
                <a:spcPts val="0"/>
              </a:spcAft>
              <a:defRPr b="1" i="0">
                <a:solidFill>
                  <a:srgbClr val="578963"/>
                </a:solidFill>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ftr" sz="quarter" idx="11"/>
          </p:nvPr>
        </p:nvSpPr>
        <p:spPr/>
        <p:txBody>
          <a:bodyPr/>
          <a:lstStyle>
            <a:lvl1pPr defTabSz="457200" eaLnBrk="1" fontAlgn="auto" hangingPunct="1">
              <a:spcBef>
                <a:spcPts val="0"/>
              </a:spcBef>
              <a:spcAft>
                <a:spcPts val="0"/>
              </a:spcAft>
              <a:defRPr b="1" i="0">
                <a:solidFill>
                  <a:srgbClr val="578963"/>
                </a:solidFill>
                <a:latin typeface="Arial" panose="020B0604020202020204" pitchFamily="34" charset="0"/>
                <a:cs typeface="Arial" panose="020B0604020202020204" pitchFamily="34" charset="0"/>
              </a:defRPr>
            </a:lvl1pPr>
          </a:lstStyle>
          <a:p>
            <a:pPr>
              <a:defRPr/>
            </a:pPr>
            <a:endParaRPr lang="en-US" dirty="0"/>
          </a:p>
        </p:txBody>
      </p:sp>
      <p:sp>
        <p:nvSpPr>
          <p:cNvPr id="7" name="Rectangle 7"/>
          <p:cNvSpPr>
            <a:spLocks noGrp="1" noChangeArrowheads="1"/>
          </p:cNvSpPr>
          <p:nvPr>
            <p:ph type="sldNum" sz="quarter" idx="12"/>
          </p:nvPr>
        </p:nvSpPr>
        <p:spPr/>
        <p:txBody>
          <a:bodyPr/>
          <a:lstStyle>
            <a:lvl1pPr defTabSz="457200" eaLnBrk="1" hangingPunct="1">
              <a:spcBef>
                <a:spcPct val="0"/>
              </a:spcBef>
              <a:defRPr b="1" i="0">
                <a:latin typeface="Arial" panose="020B0604020202020204" pitchFamily="34" charset="0"/>
                <a:cs typeface="Arial" panose="020B0604020202020204" pitchFamily="34" charset="0"/>
              </a:defRPr>
            </a:lvl1pPr>
          </a:lstStyle>
          <a:p>
            <a:pPr>
              <a:defRPr/>
            </a:pPr>
            <a:fld id="{87CA1DE4-77E3-B843-B5E4-769E262666B4}" type="slidenum">
              <a:rPr lang="en-US" smtClean="0"/>
              <a:pPr>
                <a:defRPr/>
              </a:pPr>
              <a:t>‹#›</a:t>
            </a:fld>
            <a:endParaRPr lang="en-US" dirty="0"/>
          </a:p>
        </p:txBody>
      </p:sp>
    </p:spTree>
    <p:extLst>
      <p:ext uri="{BB962C8B-B14F-4D97-AF65-F5344CB8AC3E}">
        <p14:creationId xmlns:p14="http://schemas.microsoft.com/office/powerpoint/2010/main" val="1652405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211EBB4-2BCB-E948-97D6-D2F88AAC8D39}" type="slidenum">
              <a:rPr lang="en-US" smtClean="0"/>
              <a:pPr>
                <a:defRPr/>
              </a:pPr>
              <a:t>‹#›</a:t>
            </a:fld>
            <a:endParaRPr lang="en-US" dirty="0"/>
          </a:p>
        </p:txBody>
      </p:sp>
    </p:spTree>
    <p:extLst>
      <p:ext uri="{BB962C8B-B14F-4D97-AF65-F5344CB8AC3E}">
        <p14:creationId xmlns:p14="http://schemas.microsoft.com/office/powerpoint/2010/main" val="1657813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457200" eaLnBrk="1" hangingPunct="1">
              <a:spcBef>
                <a:spcPct val="0"/>
              </a:spcBef>
              <a:defRPr b="1" i="0">
                <a:latin typeface="Arial" panose="020B0604020202020204" pitchFamily="34" charset="0"/>
                <a:cs typeface="Arial" panose="020B0604020202020204" pitchFamily="34" charset="0"/>
              </a:defRPr>
            </a:lvl1pPr>
          </a:lstStyle>
          <a:p>
            <a:pPr>
              <a:defRPr/>
            </a:pPr>
            <a:fld id="{2A4764CA-998E-8245-8697-2BD245DDDCED}" type="slidenum">
              <a:rPr lang="en-US" smtClean="0"/>
              <a:pPr>
                <a:defRPr/>
              </a:pPr>
              <a:t>‹#›</a:t>
            </a:fld>
            <a:endParaRPr lang="en-US" dirty="0"/>
          </a:p>
        </p:txBody>
      </p:sp>
    </p:spTree>
    <p:extLst>
      <p:ext uri="{BB962C8B-B14F-4D97-AF65-F5344CB8AC3E}">
        <p14:creationId xmlns:p14="http://schemas.microsoft.com/office/powerpoint/2010/main" val="8771008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457200" eaLnBrk="1" hangingPunct="1">
              <a:spcBef>
                <a:spcPct val="0"/>
              </a:spcBef>
              <a:defRPr b="1" i="0">
                <a:latin typeface="Arial" panose="020B0604020202020204" pitchFamily="34" charset="0"/>
                <a:cs typeface="Arial" panose="020B0604020202020204" pitchFamily="34" charset="0"/>
              </a:defRPr>
            </a:lvl1pPr>
          </a:lstStyle>
          <a:p>
            <a:pPr>
              <a:defRPr/>
            </a:pPr>
            <a:fld id="{911245A9-1E41-1F46-A762-7444487CBCA0}" type="slidenum">
              <a:rPr lang="en-US" smtClean="0"/>
              <a:pPr>
                <a:defRPr/>
              </a:pPr>
              <a:t>‹#›</a:t>
            </a:fld>
            <a:endParaRPr lang="en-US" dirty="0"/>
          </a:p>
        </p:txBody>
      </p:sp>
    </p:spTree>
    <p:extLst>
      <p:ext uri="{BB962C8B-B14F-4D97-AF65-F5344CB8AC3E}">
        <p14:creationId xmlns:p14="http://schemas.microsoft.com/office/powerpoint/2010/main" val="6256378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defTabSz="457200" eaLnBrk="1" fontAlgn="auto" hangingPunct="1">
              <a:spcBef>
                <a:spcPts val="0"/>
              </a:spcBef>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defTabSz="457200" eaLnBrk="1" fontAlgn="auto" hangingPunct="1">
              <a:spcBef>
                <a:spcPts val="0"/>
              </a:spcBef>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defTabSz="457200" eaLnBrk="1" hangingPunct="1">
              <a:spcBef>
                <a:spcPct val="0"/>
              </a:spcBef>
              <a:defRPr b="1" i="0">
                <a:latin typeface="Arial" panose="020B0604020202020204" pitchFamily="34" charset="0"/>
                <a:cs typeface="Arial" panose="020B0604020202020204" pitchFamily="34" charset="0"/>
              </a:defRPr>
            </a:lvl1pPr>
          </a:lstStyle>
          <a:p>
            <a:pPr>
              <a:defRPr/>
            </a:pPr>
            <a:fld id="{FAA5DACE-8FDE-AC42-9206-9040643162B5}" type="slidenum">
              <a:rPr lang="en-US" smtClean="0"/>
              <a:pPr>
                <a:defRPr/>
              </a:pPr>
              <a:t>‹#›</a:t>
            </a:fld>
            <a:endParaRPr lang="en-US" dirty="0"/>
          </a:p>
        </p:txBody>
      </p:sp>
    </p:spTree>
    <p:extLst>
      <p:ext uri="{BB962C8B-B14F-4D97-AF65-F5344CB8AC3E}">
        <p14:creationId xmlns:p14="http://schemas.microsoft.com/office/powerpoint/2010/main" val="16384355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defTabSz="457200" eaLnBrk="1" fontAlgn="auto" hangingPunct="1">
              <a:spcBef>
                <a:spcPts val="0"/>
              </a:spcBef>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defTabSz="457200" eaLnBrk="1" fontAlgn="auto" hangingPunct="1">
              <a:spcBef>
                <a:spcPts val="0"/>
              </a:spcBef>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defTabSz="457200" eaLnBrk="1" hangingPunct="1">
              <a:spcBef>
                <a:spcPct val="0"/>
              </a:spcBef>
              <a:defRPr b="1" i="0">
                <a:latin typeface="Arial" panose="020B0604020202020204" pitchFamily="34" charset="0"/>
                <a:cs typeface="Arial" panose="020B0604020202020204" pitchFamily="34" charset="0"/>
              </a:defRPr>
            </a:lvl1pPr>
          </a:lstStyle>
          <a:p>
            <a:pPr>
              <a:defRPr/>
            </a:pPr>
            <a:fld id="{2CE1CC22-6EC5-7147-8386-B27964F0AAA0}" type="slidenum">
              <a:rPr lang="en-US" smtClean="0"/>
              <a:pPr>
                <a:defRPr/>
              </a:pPr>
              <a:t>‹#›</a:t>
            </a:fld>
            <a:endParaRPr lang="en-US" dirty="0"/>
          </a:p>
        </p:txBody>
      </p:sp>
    </p:spTree>
    <p:extLst>
      <p:ext uri="{BB962C8B-B14F-4D97-AF65-F5344CB8AC3E}">
        <p14:creationId xmlns:p14="http://schemas.microsoft.com/office/powerpoint/2010/main" val="18790445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defTabSz="457200" eaLnBrk="1" fontAlgn="auto" hangingPunct="1">
              <a:spcBef>
                <a:spcPts val="0"/>
              </a:spcBef>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defTabSz="457200" eaLnBrk="1" fontAlgn="auto" hangingPunct="1">
              <a:spcBef>
                <a:spcPts val="0"/>
              </a:spcBef>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defTabSz="457200" eaLnBrk="1" hangingPunct="1">
              <a:spcBef>
                <a:spcPct val="0"/>
              </a:spcBef>
              <a:defRPr b="1" i="0">
                <a:latin typeface="Arial" panose="020B0604020202020204" pitchFamily="34" charset="0"/>
                <a:cs typeface="Arial" panose="020B0604020202020204" pitchFamily="34" charset="0"/>
              </a:defRPr>
            </a:lvl1pPr>
          </a:lstStyle>
          <a:p>
            <a:pPr>
              <a:defRPr/>
            </a:pPr>
            <a:fld id="{2AE17B0A-DC37-CF4C-8849-AC2366C171FB}" type="slidenum">
              <a:rPr lang="en-US" smtClean="0"/>
              <a:pPr>
                <a:defRPr/>
              </a:pPr>
              <a:t>‹#›</a:t>
            </a:fld>
            <a:endParaRPr lang="en-US" dirty="0"/>
          </a:p>
        </p:txBody>
      </p:sp>
    </p:spTree>
    <p:extLst>
      <p:ext uri="{BB962C8B-B14F-4D97-AF65-F5344CB8AC3E}">
        <p14:creationId xmlns:p14="http://schemas.microsoft.com/office/powerpoint/2010/main" val="5932578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eaLnBrk="1" fontAlgn="auto" hangingPunct="1">
              <a:spcBef>
                <a:spcPts val="0"/>
              </a:spcBef>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defTabSz="457200" eaLnBrk="1" fontAlgn="auto" hangingPunct="1">
              <a:spcBef>
                <a:spcPts val="0"/>
              </a:spcBef>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defTabSz="457200" eaLnBrk="1" hangingPunct="1">
              <a:spcBef>
                <a:spcPct val="0"/>
              </a:spcBef>
              <a:defRPr b="1" i="0">
                <a:latin typeface="Arial" panose="020B0604020202020204" pitchFamily="34" charset="0"/>
                <a:cs typeface="Arial" panose="020B0604020202020204" pitchFamily="34" charset="0"/>
              </a:defRPr>
            </a:lvl1pPr>
          </a:lstStyle>
          <a:p>
            <a:pPr>
              <a:defRPr/>
            </a:pPr>
            <a:fld id="{46BB858D-A95B-A947-9F34-6D870271BDCE}" type="slidenum">
              <a:rPr lang="en-US" smtClean="0"/>
              <a:pPr>
                <a:defRPr/>
              </a:pPr>
              <a:t>‹#›</a:t>
            </a:fld>
            <a:endParaRPr lang="en-US" dirty="0"/>
          </a:p>
        </p:txBody>
      </p:sp>
    </p:spTree>
    <p:extLst>
      <p:ext uri="{BB962C8B-B14F-4D97-AF65-F5344CB8AC3E}">
        <p14:creationId xmlns:p14="http://schemas.microsoft.com/office/powerpoint/2010/main" val="465295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457200" eaLnBrk="1" fontAlgn="auto" hangingPunct="1">
              <a:spcBef>
                <a:spcPts val="0"/>
              </a:spcBef>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defTabSz="457200" eaLnBrk="1" fontAlgn="auto" hangingPunct="1">
              <a:spcBef>
                <a:spcPts val="0"/>
              </a:spcBef>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defTabSz="457200" eaLnBrk="1" hangingPunct="1">
              <a:spcBef>
                <a:spcPct val="0"/>
              </a:spcBef>
              <a:defRPr b="1" i="0">
                <a:latin typeface="Arial" panose="020B0604020202020204" pitchFamily="34" charset="0"/>
                <a:cs typeface="Arial" panose="020B0604020202020204" pitchFamily="34" charset="0"/>
              </a:defRPr>
            </a:lvl1pPr>
          </a:lstStyle>
          <a:p>
            <a:pPr>
              <a:defRPr/>
            </a:pPr>
            <a:fld id="{8FBD7863-628B-FD42-B327-14CF803C5BBE}" type="slidenum">
              <a:rPr lang="en-US" smtClean="0"/>
              <a:pPr>
                <a:defRPr/>
              </a:pPr>
              <a:t>‹#›</a:t>
            </a:fld>
            <a:endParaRPr lang="en-US" dirty="0"/>
          </a:p>
        </p:txBody>
      </p:sp>
    </p:spTree>
    <p:extLst>
      <p:ext uri="{BB962C8B-B14F-4D97-AF65-F5344CB8AC3E}">
        <p14:creationId xmlns:p14="http://schemas.microsoft.com/office/powerpoint/2010/main" val="24956377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457200" eaLnBrk="1" fontAlgn="auto" hangingPunct="1">
              <a:spcBef>
                <a:spcPts val="0"/>
              </a:spcBef>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defTabSz="457200" eaLnBrk="1" fontAlgn="auto" hangingPunct="1">
              <a:spcBef>
                <a:spcPts val="0"/>
              </a:spcBef>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defTabSz="457200" eaLnBrk="1" hangingPunct="1">
              <a:spcBef>
                <a:spcPct val="0"/>
              </a:spcBef>
              <a:defRPr b="1" i="0">
                <a:latin typeface="Arial" panose="020B0604020202020204" pitchFamily="34" charset="0"/>
                <a:cs typeface="Arial" panose="020B0604020202020204" pitchFamily="34" charset="0"/>
              </a:defRPr>
            </a:lvl1pPr>
          </a:lstStyle>
          <a:p>
            <a:pPr>
              <a:defRPr/>
            </a:pPr>
            <a:fld id="{8BBBD8BD-5AC0-DD48-94AC-C43D84042E0B}" type="slidenum">
              <a:rPr lang="en-US" smtClean="0"/>
              <a:pPr>
                <a:defRPr/>
              </a:pPr>
              <a:t>‹#›</a:t>
            </a:fld>
            <a:endParaRPr lang="en-US" dirty="0"/>
          </a:p>
        </p:txBody>
      </p:sp>
    </p:spTree>
    <p:extLst>
      <p:ext uri="{BB962C8B-B14F-4D97-AF65-F5344CB8AC3E}">
        <p14:creationId xmlns:p14="http://schemas.microsoft.com/office/powerpoint/2010/main" val="41539025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457200" eaLnBrk="1" hangingPunct="1">
              <a:spcBef>
                <a:spcPct val="0"/>
              </a:spcBef>
              <a:defRPr b="1" i="0">
                <a:latin typeface="Arial" panose="020B0604020202020204" pitchFamily="34" charset="0"/>
                <a:cs typeface="Arial" panose="020B0604020202020204" pitchFamily="34" charset="0"/>
              </a:defRPr>
            </a:lvl1pPr>
          </a:lstStyle>
          <a:p>
            <a:pPr>
              <a:defRPr/>
            </a:pPr>
            <a:fld id="{D2B710C7-A922-2C40-BAE3-60E12DAEE210}" type="slidenum">
              <a:rPr lang="en-US" smtClean="0"/>
              <a:pPr>
                <a:defRPr/>
              </a:pPr>
              <a:t>‹#›</a:t>
            </a:fld>
            <a:endParaRPr lang="en-US" dirty="0"/>
          </a:p>
        </p:txBody>
      </p:sp>
    </p:spTree>
    <p:extLst>
      <p:ext uri="{BB962C8B-B14F-4D97-AF65-F5344CB8AC3E}">
        <p14:creationId xmlns:p14="http://schemas.microsoft.com/office/powerpoint/2010/main" val="40575044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457200" eaLnBrk="1" hangingPunct="1">
              <a:spcBef>
                <a:spcPct val="0"/>
              </a:spcBef>
              <a:defRPr b="1" i="0">
                <a:latin typeface="Arial" panose="020B0604020202020204" pitchFamily="34" charset="0"/>
                <a:cs typeface="Arial" panose="020B0604020202020204" pitchFamily="34" charset="0"/>
              </a:defRPr>
            </a:lvl1pPr>
          </a:lstStyle>
          <a:p>
            <a:pPr>
              <a:defRPr/>
            </a:pPr>
            <a:fld id="{17BBD550-1664-9A42-AD42-6EFEA99535E1}" type="slidenum">
              <a:rPr lang="en-US" smtClean="0"/>
              <a:pPr>
                <a:defRPr/>
              </a:pPr>
              <a:t>‹#›</a:t>
            </a:fld>
            <a:endParaRPr lang="en-US" dirty="0"/>
          </a:p>
        </p:txBody>
      </p:sp>
    </p:spTree>
    <p:extLst>
      <p:ext uri="{BB962C8B-B14F-4D97-AF65-F5344CB8AC3E}">
        <p14:creationId xmlns:p14="http://schemas.microsoft.com/office/powerpoint/2010/main" val="1792986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269C442-CC41-444F-8443-2745D11EFEFC}" type="slidenum">
              <a:rPr lang="en-US" smtClean="0"/>
              <a:pPr>
                <a:defRPr/>
              </a:pPr>
              <a:t>‹#›</a:t>
            </a:fld>
            <a:endParaRPr lang="en-US" dirty="0"/>
          </a:p>
        </p:txBody>
      </p:sp>
    </p:spTree>
    <p:extLst>
      <p:ext uri="{BB962C8B-B14F-4D97-AF65-F5344CB8AC3E}">
        <p14:creationId xmlns:p14="http://schemas.microsoft.com/office/powerpoint/2010/main" val="20209982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85D545C-272F-3949-9A3A-C9793ACC3143}" type="slidenum">
              <a:rPr lang="en-US" smtClean="0"/>
              <a:pPr>
                <a:defRPr/>
              </a:pPr>
              <a:t>‹#›</a:t>
            </a:fld>
            <a:endParaRPr lang="en-US" dirty="0"/>
          </a:p>
        </p:txBody>
      </p:sp>
    </p:spTree>
    <p:extLst>
      <p:ext uri="{BB962C8B-B14F-4D97-AF65-F5344CB8AC3E}">
        <p14:creationId xmlns:p14="http://schemas.microsoft.com/office/powerpoint/2010/main" val="22339029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519B439-C498-C143-9E18-64C47570171C}" type="slidenum">
              <a:rPr lang="en-US" smtClean="0"/>
              <a:pPr>
                <a:defRPr/>
              </a:pPr>
              <a:t>‹#›</a:t>
            </a:fld>
            <a:endParaRPr lang="en-US" dirty="0"/>
          </a:p>
        </p:txBody>
      </p:sp>
    </p:spTree>
    <p:extLst>
      <p:ext uri="{BB962C8B-B14F-4D97-AF65-F5344CB8AC3E}">
        <p14:creationId xmlns:p14="http://schemas.microsoft.com/office/powerpoint/2010/main" val="39108924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5076A83-A66C-F24C-8B9A-1D74C46EEA91}" type="slidenum">
              <a:rPr lang="en-US" smtClean="0"/>
              <a:pPr>
                <a:defRPr/>
              </a:pPr>
              <a:t>‹#›</a:t>
            </a:fld>
            <a:endParaRPr lang="en-US" dirty="0"/>
          </a:p>
        </p:txBody>
      </p:sp>
    </p:spTree>
    <p:extLst>
      <p:ext uri="{BB962C8B-B14F-4D97-AF65-F5344CB8AC3E}">
        <p14:creationId xmlns:p14="http://schemas.microsoft.com/office/powerpoint/2010/main" val="2221412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933A818-ADE5-554A-BDC8-FBD2C13E2E9E}" type="slidenum">
              <a:rPr lang="en-US" smtClean="0"/>
              <a:pPr>
                <a:defRPr/>
              </a:pPr>
              <a:t>‹#›</a:t>
            </a:fld>
            <a:endParaRPr lang="en-US" dirty="0"/>
          </a:p>
        </p:txBody>
      </p:sp>
    </p:spTree>
    <p:extLst>
      <p:ext uri="{BB962C8B-B14F-4D97-AF65-F5344CB8AC3E}">
        <p14:creationId xmlns:p14="http://schemas.microsoft.com/office/powerpoint/2010/main" val="21639271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8785714-E0D6-4A44-A2BF-3F3DF782FC21}" type="slidenum">
              <a:rPr lang="en-US" smtClean="0"/>
              <a:pPr>
                <a:defRPr/>
              </a:pPr>
              <a:t>‹#›</a:t>
            </a:fld>
            <a:endParaRPr lang="en-US" dirty="0"/>
          </a:p>
        </p:txBody>
      </p:sp>
    </p:spTree>
    <p:extLst>
      <p:ext uri="{BB962C8B-B14F-4D97-AF65-F5344CB8AC3E}">
        <p14:creationId xmlns:p14="http://schemas.microsoft.com/office/powerpoint/2010/main" val="31472038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FA4087B-E973-EA4C-BD19-60B7F828E2FD}" type="slidenum">
              <a:rPr lang="en-US" smtClean="0"/>
              <a:pPr>
                <a:defRPr/>
              </a:pPr>
              <a:t>‹#›</a:t>
            </a:fld>
            <a:endParaRPr lang="en-US" dirty="0"/>
          </a:p>
        </p:txBody>
      </p:sp>
    </p:spTree>
    <p:extLst>
      <p:ext uri="{BB962C8B-B14F-4D97-AF65-F5344CB8AC3E}">
        <p14:creationId xmlns:p14="http://schemas.microsoft.com/office/powerpoint/2010/main" val="20055633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768338A-9B93-3B4F-92DC-BA8AC197C869}" type="slidenum">
              <a:rPr lang="en-US" smtClean="0"/>
              <a:pPr>
                <a:defRPr/>
              </a:pPr>
              <a:t>‹#›</a:t>
            </a:fld>
            <a:endParaRPr lang="en-US" dirty="0"/>
          </a:p>
        </p:txBody>
      </p:sp>
    </p:spTree>
    <p:extLst>
      <p:ext uri="{BB962C8B-B14F-4D97-AF65-F5344CB8AC3E}">
        <p14:creationId xmlns:p14="http://schemas.microsoft.com/office/powerpoint/2010/main" val="6959880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191EC82-78FC-3740-8AF0-32ADB3A03DDE}" type="slidenum">
              <a:rPr lang="en-US" smtClean="0"/>
              <a:pPr>
                <a:defRPr/>
              </a:pPr>
              <a:t>‹#›</a:t>
            </a:fld>
            <a:endParaRPr lang="en-US" dirty="0"/>
          </a:p>
        </p:txBody>
      </p:sp>
    </p:spTree>
    <p:extLst>
      <p:ext uri="{BB962C8B-B14F-4D97-AF65-F5344CB8AC3E}">
        <p14:creationId xmlns:p14="http://schemas.microsoft.com/office/powerpoint/2010/main" val="6878729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2A6FF91-6C9D-E441-A5D3-89344660C406}" type="slidenum">
              <a:rPr lang="en-US" smtClean="0"/>
              <a:pPr>
                <a:defRPr/>
              </a:pPr>
              <a:t>‹#›</a:t>
            </a:fld>
            <a:endParaRPr lang="en-US" dirty="0"/>
          </a:p>
        </p:txBody>
      </p:sp>
    </p:spTree>
    <p:extLst>
      <p:ext uri="{BB962C8B-B14F-4D97-AF65-F5344CB8AC3E}">
        <p14:creationId xmlns:p14="http://schemas.microsoft.com/office/powerpoint/2010/main" val="36791861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48E60DE-8285-DF4E-A7BC-FEA6A3632E91}" type="slidenum">
              <a:rPr lang="en-US" smtClean="0"/>
              <a:pPr>
                <a:defRPr/>
              </a:pPr>
              <a:t>‹#›</a:t>
            </a:fld>
            <a:endParaRPr lang="en-US" dirty="0"/>
          </a:p>
        </p:txBody>
      </p:sp>
    </p:spTree>
    <p:extLst>
      <p:ext uri="{BB962C8B-B14F-4D97-AF65-F5344CB8AC3E}">
        <p14:creationId xmlns:p14="http://schemas.microsoft.com/office/powerpoint/2010/main" val="4268593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B58C10A-51FF-DF46-BBC7-8B2871E13319}" type="slidenum">
              <a:rPr lang="en-US" smtClean="0"/>
              <a:pPr>
                <a:defRPr/>
              </a:pPr>
              <a:t>‹#›</a:t>
            </a:fld>
            <a:endParaRPr lang="en-US" dirty="0"/>
          </a:p>
        </p:txBody>
      </p:sp>
    </p:spTree>
    <p:extLst>
      <p:ext uri="{BB962C8B-B14F-4D97-AF65-F5344CB8AC3E}">
        <p14:creationId xmlns:p14="http://schemas.microsoft.com/office/powerpoint/2010/main" val="52251370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386D252-548D-6744-88AE-A4C496CF97EE}" type="slidenum">
              <a:rPr lang="en-US" smtClean="0"/>
              <a:pPr>
                <a:defRPr/>
              </a:pPr>
              <a:t>‹#›</a:t>
            </a:fld>
            <a:endParaRPr lang="en-US" dirty="0"/>
          </a:p>
        </p:txBody>
      </p:sp>
    </p:spTree>
    <p:extLst>
      <p:ext uri="{BB962C8B-B14F-4D97-AF65-F5344CB8AC3E}">
        <p14:creationId xmlns:p14="http://schemas.microsoft.com/office/powerpoint/2010/main" val="48475673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6539D42-1066-CC4E-8D6A-A1FDF8BB8262}" type="slidenum">
              <a:rPr lang="en-US" smtClean="0"/>
              <a:pPr>
                <a:defRPr/>
              </a:pPr>
              <a:t>‹#›</a:t>
            </a:fld>
            <a:endParaRPr lang="en-US" dirty="0"/>
          </a:p>
        </p:txBody>
      </p:sp>
    </p:spTree>
    <p:extLst>
      <p:ext uri="{BB962C8B-B14F-4D97-AF65-F5344CB8AC3E}">
        <p14:creationId xmlns:p14="http://schemas.microsoft.com/office/powerpoint/2010/main" val="73711935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6D3C821-F3C5-0C43-93BF-79E74AF6B0EA}" type="slidenum">
              <a:rPr lang="en-US" smtClean="0"/>
              <a:pPr>
                <a:defRPr/>
              </a:pPr>
              <a:t>‹#›</a:t>
            </a:fld>
            <a:endParaRPr lang="en-US" dirty="0"/>
          </a:p>
        </p:txBody>
      </p:sp>
    </p:spTree>
    <p:extLst>
      <p:ext uri="{BB962C8B-B14F-4D97-AF65-F5344CB8AC3E}">
        <p14:creationId xmlns:p14="http://schemas.microsoft.com/office/powerpoint/2010/main" val="12653241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47CDF42-C520-6444-BC51-31AC3BA4DC67}" type="slidenum">
              <a:rPr lang="en-US" smtClean="0"/>
              <a:pPr>
                <a:defRPr/>
              </a:pPr>
              <a:t>‹#›</a:t>
            </a:fld>
            <a:endParaRPr lang="en-US" dirty="0"/>
          </a:p>
        </p:txBody>
      </p:sp>
    </p:spTree>
    <p:extLst>
      <p:ext uri="{BB962C8B-B14F-4D97-AF65-F5344CB8AC3E}">
        <p14:creationId xmlns:p14="http://schemas.microsoft.com/office/powerpoint/2010/main" val="18254829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A083057-B627-AD43-B27B-3E81D395658F}" type="slidenum">
              <a:rPr lang="en-US" smtClean="0"/>
              <a:pPr>
                <a:defRPr/>
              </a:pPr>
              <a:t>‹#›</a:t>
            </a:fld>
            <a:endParaRPr lang="en-US" dirty="0"/>
          </a:p>
        </p:txBody>
      </p:sp>
    </p:spTree>
    <p:extLst>
      <p:ext uri="{BB962C8B-B14F-4D97-AF65-F5344CB8AC3E}">
        <p14:creationId xmlns:p14="http://schemas.microsoft.com/office/powerpoint/2010/main" val="42588526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36DC9B1-205C-F04F-9E80-EA73BF065CB4}" type="slidenum">
              <a:rPr lang="en-US" smtClean="0"/>
              <a:pPr>
                <a:defRPr/>
              </a:pPr>
              <a:t>‹#›</a:t>
            </a:fld>
            <a:endParaRPr lang="en-US" dirty="0"/>
          </a:p>
        </p:txBody>
      </p:sp>
    </p:spTree>
    <p:extLst>
      <p:ext uri="{BB962C8B-B14F-4D97-AF65-F5344CB8AC3E}">
        <p14:creationId xmlns:p14="http://schemas.microsoft.com/office/powerpoint/2010/main" val="192387542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6F7ACEC-5C89-7243-8976-3694F4C8A059}" type="slidenum">
              <a:rPr lang="en-US" smtClean="0"/>
              <a:pPr>
                <a:defRPr/>
              </a:pPr>
              <a:t>‹#›</a:t>
            </a:fld>
            <a:endParaRPr lang="en-US" dirty="0"/>
          </a:p>
        </p:txBody>
      </p:sp>
    </p:spTree>
    <p:extLst>
      <p:ext uri="{BB962C8B-B14F-4D97-AF65-F5344CB8AC3E}">
        <p14:creationId xmlns:p14="http://schemas.microsoft.com/office/powerpoint/2010/main" val="20825166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60AF12B-BBC0-C742-9A78-51951A50053E}" type="slidenum">
              <a:rPr lang="en-US" smtClean="0"/>
              <a:pPr>
                <a:defRPr/>
              </a:pPr>
              <a:t>‹#›</a:t>
            </a:fld>
            <a:endParaRPr lang="en-US" dirty="0"/>
          </a:p>
        </p:txBody>
      </p:sp>
    </p:spTree>
    <p:extLst>
      <p:ext uri="{BB962C8B-B14F-4D97-AF65-F5344CB8AC3E}">
        <p14:creationId xmlns:p14="http://schemas.microsoft.com/office/powerpoint/2010/main" val="92231200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35822C4-7D49-E940-A526-4C437678A209}" type="slidenum">
              <a:rPr lang="en-US" smtClean="0"/>
              <a:pPr>
                <a:defRPr/>
              </a:pPr>
              <a:t>‹#›</a:t>
            </a:fld>
            <a:endParaRPr lang="en-US" dirty="0"/>
          </a:p>
        </p:txBody>
      </p:sp>
    </p:spTree>
    <p:extLst>
      <p:ext uri="{BB962C8B-B14F-4D97-AF65-F5344CB8AC3E}">
        <p14:creationId xmlns:p14="http://schemas.microsoft.com/office/powerpoint/2010/main" val="388800192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A70B122-B90F-9040-BC76-00E92B8A907F}" type="slidenum">
              <a:rPr lang="en-US" smtClean="0"/>
              <a:pPr>
                <a:defRPr/>
              </a:pPr>
              <a:t>‹#›</a:t>
            </a:fld>
            <a:endParaRPr lang="en-US" dirty="0"/>
          </a:p>
        </p:txBody>
      </p:sp>
    </p:spTree>
    <p:extLst>
      <p:ext uri="{BB962C8B-B14F-4D97-AF65-F5344CB8AC3E}">
        <p14:creationId xmlns:p14="http://schemas.microsoft.com/office/powerpoint/2010/main" val="2075703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5523E2A-4AE2-6944-9F43-478B33575E3E}" type="slidenum">
              <a:rPr lang="en-US" smtClean="0"/>
              <a:pPr>
                <a:defRPr/>
              </a:pPr>
              <a:t>‹#›</a:t>
            </a:fld>
            <a:endParaRPr lang="en-US" dirty="0"/>
          </a:p>
        </p:txBody>
      </p:sp>
    </p:spTree>
    <p:extLst>
      <p:ext uri="{BB962C8B-B14F-4D97-AF65-F5344CB8AC3E}">
        <p14:creationId xmlns:p14="http://schemas.microsoft.com/office/powerpoint/2010/main" val="344786749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80981FB-6C60-DE47-A705-D77616C90938}" type="slidenum">
              <a:rPr lang="en-US" smtClean="0"/>
              <a:pPr>
                <a:defRPr/>
              </a:pPr>
              <a:t>‹#›</a:t>
            </a:fld>
            <a:endParaRPr lang="en-US" dirty="0"/>
          </a:p>
        </p:txBody>
      </p:sp>
    </p:spTree>
    <p:extLst>
      <p:ext uri="{BB962C8B-B14F-4D97-AF65-F5344CB8AC3E}">
        <p14:creationId xmlns:p14="http://schemas.microsoft.com/office/powerpoint/2010/main" val="4014352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7EBD33-3866-244D-A0FD-782553930A03}" type="slidenum">
              <a:rPr lang="en-US" smtClean="0"/>
              <a:pPr>
                <a:defRPr/>
              </a:pPr>
              <a:t>‹#›</a:t>
            </a:fld>
            <a:endParaRPr lang="en-US" dirty="0"/>
          </a:p>
        </p:txBody>
      </p:sp>
    </p:spTree>
    <p:extLst>
      <p:ext uri="{BB962C8B-B14F-4D97-AF65-F5344CB8AC3E}">
        <p14:creationId xmlns:p14="http://schemas.microsoft.com/office/powerpoint/2010/main" val="173568613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457200">
              <a:defRPr b="1" i="0">
                <a:latin typeface="Arial" panose="020B0604020202020204" pitchFamily="34" charset="0"/>
                <a:cs typeface="Arial" panose="020B0604020202020204" pitchFamily="34" charset="0"/>
              </a:defRPr>
            </a:lvl1pPr>
          </a:lstStyle>
          <a:p>
            <a:pPr>
              <a:defRPr/>
            </a:pPr>
            <a:fld id="{A5AA032B-F343-4040-A302-60B51FE431A6}" type="slidenum">
              <a:rPr lang="en-US" smtClean="0"/>
              <a:pPr>
                <a:defRPr/>
              </a:pPr>
              <a:t>‹#›</a:t>
            </a:fld>
            <a:endParaRPr lang="en-US" dirty="0"/>
          </a:p>
        </p:txBody>
      </p:sp>
    </p:spTree>
    <p:extLst>
      <p:ext uri="{BB962C8B-B14F-4D97-AF65-F5344CB8AC3E}">
        <p14:creationId xmlns:p14="http://schemas.microsoft.com/office/powerpoint/2010/main" val="3411597137"/>
      </p:ext>
    </p:extLst>
  </p:cSld>
  <p:clrMapOvr>
    <a:masterClrMapping/>
  </p:clrMapOvr>
  <p:transition spd="med">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457200">
              <a:defRPr b="1" i="0">
                <a:latin typeface="Arial" panose="020B0604020202020204" pitchFamily="34" charset="0"/>
                <a:cs typeface="Arial" panose="020B0604020202020204" pitchFamily="34" charset="0"/>
              </a:defRPr>
            </a:lvl1pPr>
          </a:lstStyle>
          <a:p>
            <a:pPr>
              <a:defRPr/>
            </a:pPr>
            <a:fld id="{1D4C350B-D93B-F442-87E4-F5D3387E0801}" type="slidenum">
              <a:rPr lang="en-US" smtClean="0"/>
              <a:pPr>
                <a:defRPr/>
              </a:pPr>
              <a:t>‹#›</a:t>
            </a:fld>
            <a:endParaRPr lang="en-US" dirty="0"/>
          </a:p>
        </p:txBody>
      </p:sp>
    </p:spTree>
    <p:extLst>
      <p:ext uri="{BB962C8B-B14F-4D97-AF65-F5344CB8AC3E}">
        <p14:creationId xmlns:p14="http://schemas.microsoft.com/office/powerpoint/2010/main" val="1632798891"/>
      </p:ext>
    </p:extLst>
  </p:cSld>
  <p:clrMapOvr>
    <a:masterClrMapping/>
  </p:clrMapOvr>
  <p:transition spd="med">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defTabSz="457200">
              <a:defRPr b="1" i="0">
                <a:latin typeface="Arial" panose="020B0604020202020204" pitchFamily="34" charset="0"/>
                <a:cs typeface="Arial" panose="020B0604020202020204" pitchFamily="34" charset="0"/>
              </a:defRPr>
            </a:lvl1pPr>
          </a:lstStyle>
          <a:p>
            <a:pPr>
              <a:defRPr/>
            </a:pPr>
            <a:fld id="{30F30067-492C-6343-9714-5F88F97C219E}" type="slidenum">
              <a:rPr lang="en-US" smtClean="0"/>
              <a:pPr>
                <a:defRPr/>
              </a:pPr>
              <a:t>‹#›</a:t>
            </a:fld>
            <a:endParaRPr lang="en-US" dirty="0"/>
          </a:p>
        </p:txBody>
      </p:sp>
    </p:spTree>
    <p:extLst>
      <p:ext uri="{BB962C8B-B14F-4D97-AF65-F5344CB8AC3E}">
        <p14:creationId xmlns:p14="http://schemas.microsoft.com/office/powerpoint/2010/main" val="2711699914"/>
      </p:ext>
    </p:extLst>
  </p:cSld>
  <p:clrMapOvr>
    <a:masterClrMapping/>
  </p:clrMapOvr>
  <p:transition spd="med">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defTabSz="457200">
              <a:defRPr b="1" i="0">
                <a:latin typeface="Arial" panose="020B0604020202020204" pitchFamily="34" charset="0"/>
                <a:cs typeface="Arial" panose="020B0604020202020204" pitchFamily="34" charset="0"/>
              </a:defRPr>
            </a:lvl1pPr>
          </a:lstStyle>
          <a:p>
            <a:pPr>
              <a:defRPr/>
            </a:pPr>
            <a:fld id="{002F1A5E-7E70-7F40-A725-2BFE50077A17}" type="slidenum">
              <a:rPr lang="en-US" smtClean="0"/>
              <a:pPr>
                <a:defRPr/>
              </a:pPr>
              <a:t>‹#›</a:t>
            </a:fld>
            <a:endParaRPr lang="en-US" dirty="0"/>
          </a:p>
        </p:txBody>
      </p:sp>
    </p:spTree>
    <p:extLst>
      <p:ext uri="{BB962C8B-B14F-4D97-AF65-F5344CB8AC3E}">
        <p14:creationId xmlns:p14="http://schemas.microsoft.com/office/powerpoint/2010/main" val="1286784649"/>
      </p:ext>
    </p:extLst>
  </p:cSld>
  <p:clrMapOvr>
    <a:masterClrMapping/>
  </p:clrMapOvr>
  <p:transition spd="med">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defTabSz="457200">
              <a:defRPr b="1" i="0">
                <a:latin typeface="Arial" panose="020B0604020202020204" pitchFamily="34" charset="0"/>
                <a:cs typeface="Arial" panose="020B0604020202020204" pitchFamily="34" charset="0"/>
              </a:defRPr>
            </a:lvl1pPr>
          </a:lstStyle>
          <a:p>
            <a:pPr>
              <a:defRPr/>
            </a:pPr>
            <a:fld id="{AB89C03A-7B9A-F449-872A-53EB2AE8F033}" type="slidenum">
              <a:rPr lang="en-US" smtClean="0"/>
              <a:pPr>
                <a:defRPr/>
              </a:pPr>
              <a:t>‹#›</a:t>
            </a:fld>
            <a:endParaRPr lang="en-US" dirty="0"/>
          </a:p>
        </p:txBody>
      </p:sp>
    </p:spTree>
    <p:extLst>
      <p:ext uri="{BB962C8B-B14F-4D97-AF65-F5344CB8AC3E}">
        <p14:creationId xmlns:p14="http://schemas.microsoft.com/office/powerpoint/2010/main" val="1941376425"/>
      </p:ext>
    </p:extLst>
  </p:cSld>
  <p:clrMapOvr>
    <a:masterClrMapping/>
  </p:clrMapOvr>
  <p:transition spd="med">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defTabSz="457200">
              <a:defRPr b="1" i="0">
                <a:latin typeface="Arial" panose="020B0604020202020204" pitchFamily="34" charset="0"/>
                <a:cs typeface="Arial" panose="020B0604020202020204" pitchFamily="34" charset="0"/>
              </a:defRPr>
            </a:lvl1pPr>
          </a:lstStyle>
          <a:p>
            <a:pPr>
              <a:defRPr/>
            </a:pPr>
            <a:fld id="{6AD6521F-0C79-CF43-B32B-59E163DB3836}" type="slidenum">
              <a:rPr lang="en-US" smtClean="0"/>
              <a:pPr>
                <a:defRPr/>
              </a:pPr>
              <a:t>‹#›</a:t>
            </a:fld>
            <a:endParaRPr lang="en-US" dirty="0"/>
          </a:p>
        </p:txBody>
      </p:sp>
    </p:spTree>
    <p:extLst>
      <p:ext uri="{BB962C8B-B14F-4D97-AF65-F5344CB8AC3E}">
        <p14:creationId xmlns:p14="http://schemas.microsoft.com/office/powerpoint/2010/main" val="1487329848"/>
      </p:ext>
    </p:extLst>
  </p:cSld>
  <p:clrMapOvr>
    <a:masterClrMapping/>
  </p:clrMapOvr>
  <p:transition spd="med">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defTabSz="457200">
              <a:defRPr b="1" i="0">
                <a:latin typeface="Arial" panose="020B0604020202020204" pitchFamily="34" charset="0"/>
                <a:cs typeface="Arial" panose="020B0604020202020204" pitchFamily="34" charset="0"/>
              </a:defRPr>
            </a:lvl1pPr>
          </a:lstStyle>
          <a:p>
            <a:pPr>
              <a:defRPr/>
            </a:pPr>
            <a:fld id="{78167CB3-685D-1D4E-AF46-59A4E276561D}" type="slidenum">
              <a:rPr lang="en-US" smtClean="0"/>
              <a:pPr>
                <a:defRPr/>
              </a:pPr>
              <a:t>‹#›</a:t>
            </a:fld>
            <a:endParaRPr lang="en-US" dirty="0"/>
          </a:p>
        </p:txBody>
      </p:sp>
    </p:spTree>
    <p:extLst>
      <p:ext uri="{BB962C8B-B14F-4D97-AF65-F5344CB8AC3E}">
        <p14:creationId xmlns:p14="http://schemas.microsoft.com/office/powerpoint/2010/main" val="3697179629"/>
      </p:ext>
    </p:extLst>
  </p:cSld>
  <p:clrMapOvr>
    <a:masterClrMapping/>
  </p:clrMapOvr>
  <p:transition spd="med">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defTabSz="457200" fontAlgn="auto">
              <a:spcAft>
                <a:spcPts val="0"/>
              </a:spcAft>
              <a:defRPr b="1" i="0">
                <a:latin typeface="Arial" panose="020B0604020202020204" pitchFamily="34" charset="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defTabSz="457200">
              <a:defRPr b="1" i="0">
                <a:latin typeface="Arial" panose="020B0604020202020204" pitchFamily="34" charset="0"/>
                <a:cs typeface="Arial" panose="020B0604020202020204" pitchFamily="34" charset="0"/>
              </a:defRPr>
            </a:lvl1pPr>
          </a:lstStyle>
          <a:p>
            <a:pPr>
              <a:defRPr/>
            </a:pPr>
            <a:fld id="{CD88617E-CBB5-AD4F-A5A7-3A5C037BCA68}" type="slidenum">
              <a:rPr lang="en-US" smtClean="0"/>
              <a:pPr>
                <a:defRPr/>
              </a:pPr>
              <a:t>‹#›</a:t>
            </a:fld>
            <a:endParaRPr lang="en-US" dirty="0"/>
          </a:p>
        </p:txBody>
      </p:sp>
    </p:spTree>
    <p:extLst>
      <p:ext uri="{BB962C8B-B14F-4D97-AF65-F5344CB8AC3E}">
        <p14:creationId xmlns:p14="http://schemas.microsoft.com/office/powerpoint/2010/main" val="2349339936"/>
      </p:ext>
    </p:extLst>
  </p:cSld>
  <p:clrMapOvr>
    <a:masterClrMapping/>
  </p:clrMapOvr>
  <p:transition spd="med">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05.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1.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2.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3.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4.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5.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image" Target="../media/image1.png"/><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6.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7.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18.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19.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theme" Target="../theme/theme20.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slideLayout" Target="../slideLayouts/slideLayout216.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theme" Target="../theme/theme21.xml"/><Relationship Id="rId18" Type="http://schemas.openxmlformats.org/officeDocument/2006/relationships/image" Target="../media/image7.png"/><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slideLayout" Target="../slideLayouts/slideLayout228.xml"/><Relationship Id="rId17" Type="http://schemas.openxmlformats.org/officeDocument/2006/relationships/image" Target="../media/image6.png"/><Relationship Id="rId2" Type="http://schemas.openxmlformats.org/officeDocument/2006/relationships/slideLayout" Target="../slideLayouts/slideLayout218.xml"/><Relationship Id="rId16" Type="http://schemas.openxmlformats.org/officeDocument/2006/relationships/image" Target="../media/image5.png"/><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5" Type="http://schemas.openxmlformats.org/officeDocument/2006/relationships/image" Target="../media/image4.png"/><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 Id="rId14" Type="http://schemas.openxmlformats.org/officeDocument/2006/relationships/image" Target="../media/image3.jpe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6.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theme" Target="../theme/theme22.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7.xml"/><Relationship Id="rId13" Type="http://schemas.openxmlformats.org/officeDocument/2006/relationships/slideLayout" Target="../slideLayouts/slideLayout252.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slideLayout" Target="../slideLayouts/slideLayout251.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0.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theme" Target="../theme/theme24.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1.xml"/><Relationship Id="rId13" Type="http://schemas.openxmlformats.org/officeDocument/2006/relationships/theme" Target="../theme/theme25.xml"/><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slideLayout" Target="../slideLayouts/slideLayout275.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13" Type="http://schemas.openxmlformats.org/officeDocument/2006/relationships/image" Target="../media/image11.png"/><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image" Target="../media/image13.png"/><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9.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7.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0.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8.xml"/><Relationship Id="rId13" Type="http://schemas.openxmlformats.org/officeDocument/2006/relationships/theme" Target="../theme/theme31.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slideLayout" Target="../slideLayouts/slideLayout342.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0.xml"/><Relationship Id="rId13" Type="http://schemas.openxmlformats.org/officeDocument/2006/relationships/slideLayout" Target="../slideLayouts/slideLayout355.xml"/><Relationship Id="rId3" Type="http://schemas.openxmlformats.org/officeDocument/2006/relationships/slideLayout" Target="../slideLayouts/slideLayout345.xml"/><Relationship Id="rId7" Type="http://schemas.openxmlformats.org/officeDocument/2006/relationships/slideLayout" Target="../slideLayouts/slideLayout349.xml"/><Relationship Id="rId12" Type="http://schemas.openxmlformats.org/officeDocument/2006/relationships/slideLayout" Target="../slideLayouts/slideLayout354.xml"/><Relationship Id="rId2" Type="http://schemas.openxmlformats.org/officeDocument/2006/relationships/slideLayout" Target="../slideLayouts/slideLayout344.xml"/><Relationship Id="rId1" Type="http://schemas.openxmlformats.org/officeDocument/2006/relationships/slideLayout" Target="../slideLayouts/slideLayout343.xml"/><Relationship Id="rId6" Type="http://schemas.openxmlformats.org/officeDocument/2006/relationships/slideLayout" Target="../slideLayouts/slideLayout348.xml"/><Relationship Id="rId11" Type="http://schemas.openxmlformats.org/officeDocument/2006/relationships/slideLayout" Target="../slideLayouts/slideLayout353.xml"/><Relationship Id="rId5" Type="http://schemas.openxmlformats.org/officeDocument/2006/relationships/slideLayout" Target="../slideLayouts/slideLayout347.xml"/><Relationship Id="rId15" Type="http://schemas.openxmlformats.org/officeDocument/2006/relationships/theme" Target="../theme/theme32.xml"/><Relationship Id="rId10" Type="http://schemas.openxmlformats.org/officeDocument/2006/relationships/slideLayout" Target="../slideLayouts/slideLayout352.xml"/><Relationship Id="rId4" Type="http://schemas.openxmlformats.org/officeDocument/2006/relationships/slideLayout" Target="../slideLayouts/slideLayout346.xml"/><Relationship Id="rId9" Type="http://schemas.openxmlformats.org/officeDocument/2006/relationships/slideLayout" Target="../slideLayouts/slideLayout351.xml"/><Relationship Id="rId14" Type="http://schemas.openxmlformats.org/officeDocument/2006/relationships/slideLayout" Target="../slideLayouts/slideLayout356.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4.xml"/><Relationship Id="rId13" Type="http://schemas.openxmlformats.org/officeDocument/2006/relationships/slideLayout" Target="../slideLayouts/slideLayout369.xml"/><Relationship Id="rId3" Type="http://schemas.openxmlformats.org/officeDocument/2006/relationships/slideLayout" Target="../slideLayouts/slideLayout359.xml"/><Relationship Id="rId7" Type="http://schemas.openxmlformats.org/officeDocument/2006/relationships/slideLayout" Target="../slideLayouts/slideLayout363.xml"/><Relationship Id="rId12" Type="http://schemas.openxmlformats.org/officeDocument/2006/relationships/slideLayout" Target="../slideLayouts/slideLayout368.xml"/><Relationship Id="rId2" Type="http://schemas.openxmlformats.org/officeDocument/2006/relationships/slideLayout" Target="../slideLayouts/slideLayout358.xml"/><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5" Type="http://schemas.openxmlformats.org/officeDocument/2006/relationships/slideLayout" Target="../slideLayouts/slideLayout361.xml"/><Relationship Id="rId10" Type="http://schemas.openxmlformats.org/officeDocument/2006/relationships/slideLayout" Target="../slideLayouts/slideLayout366.xml"/><Relationship Id="rId4" Type="http://schemas.openxmlformats.org/officeDocument/2006/relationships/slideLayout" Target="../slideLayouts/slideLayout360.xml"/><Relationship Id="rId9" Type="http://schemas.openxmlformats.org/officeDocument/2006/relationships/slideLayout" Target="../slideLayouts/slideLayout365.xml"/><Relationship Id="rId14" Type="http://schemas.openxmlformats.org/officeDocument/2006/relationships/theme" Target="../theme/theme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2.jpe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AB19EFAF-D5E7-2040-B74D-C405EE93E117}"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626" r:id="rId1"/>
    <p:sldLayoutId id="2147485627" r:id="rId2"/>
    <p:sldLayoutId id="2147485628" r:id="rId3"/>
    <p:sldLayoutId id="2147485629" r:id="rId4"/>
    <p:sldLayoutId id="2147485630" r:id="rId5"/>
    <p:sldLayoutId id="2147485631" r:id="rId6"/>
    <p:sldLayoutId id="2147485632" r:id="rId7"/>
    <p:sldLayoutId id="2147485633" r:id="rId8"/>
    <p:sldLayoutId id="2147485634" r:id="rId9"/>
    <p:sldLayoutId id="2147485635" r:id="rId10"/>
    <p:sldLayoutId id="2147485636"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96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cs typeface="ＭＳ Ｐゴシック" charset="0"/>
              </a:defRPr>
            </a:lvl1pPr>
          </a:lstStyle>
          <a:p>
            <a:pPr>
              <a:defRPr/>
            </a:pPr>
            <a:fld id="{4EE49A91-E000-024B-99E2-105F279D3E6F}" type="slidenum">
              <a:rPr lang="en-US" smtClean="0"/>
              <a:pPr>
                <a:defRPr/>
              </a:pPr>
              <a:t>‹#›</a:t>
            </a:fld>
            <a:endParaRPr lang="en-US" dirty="0"/>
          </a:p>
        </p:txBody>
      </p:sp>
    </p:spTree>
    <p:extLst>
      <p:ext uri="{BB962C8B-B14F-4D97-AF65-F5344CB8AC3E}">
        <p14:creationId xmlns:p14="http://schemas.microsoft.com/office/powerpoint/2010/main" val="3246991304"/>
      </p:ext>
    </p:extLst>
  </p:cSld>
  <p:clrMap bg1="lt1" tx1="dk1" bg2="lt2" tx2="dk2" accent1="accent1" accent2="accent2" accent3="accent3" accent4="accent4" accent5="accent5" accent6="accent6" hlink="hlink" folHlink="folHlink"/>
  <p:sldLayoutIdLst>
    <p:sldLayoutId id="2147485768" r:id="rId1"/>
    <p:sldLayoutId id="2147485769" r:id="rId2"/>
    <p:sldLayoutId id="2147485770" r:id="rId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00749024"/>
      </p:ext>
    </p:extLst>
  </p:cSld>
  <p:clrMap bg1="lt1" tx1="dk1" bg2="lt2" tx2="dk2" accent1="accent1" accent2="accent2" accent3="accent3" accent4="accent4" accent5="accent5" accent6="accent6" hlink="hlink" folHlink="folHlink"/>
  <p:sldLayoutIdLst>
    <p:sldLayoutId id="2147485809" r:id="rId1"/>
    <p:sldLayoutId id="2147485810" r:id="rId2"/>
    <p:sldLayoutId id="2147485811" r:id="rId3"/>
    <p:sldLayoutId id="2147485812" r:id="rId4"/>
    <p:sldLayoutId id="2147485813" r:id="rId5"/>
    <p:sldLayoutId id="2147485814" r:id="rId6"/>
    <p:sldLayoutId id="2147485815" r:id="rId7"/>
    <p:sldLayoutId id="2147485816" r:id="rId8"/>
    <p:sldLayoutId id="2147485817" r:id="rId9"/>
    <p:sldLayoutId id="2147485818" r:id="rId10"/>
    <p:sldLayoutId id="2147485819"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AB19EFAF-D5E7-2040-B74D-C405EE93E11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941535"/>
      </p:ext>
    </p:extLst>
  </p:cSld>
  <p:clrMap bg1="lt1" tx1="dk1" bg2="lt2" tx2="dk2" accent1="accent1" accent2="accent2" accent3="accent3" accent4="accent4" accent5="accent5" accent6="accent6" hlink="hlink" folHlink="folHlink"/>
  <p:sldLayoutIdLst>
    <p:sldLayoutId id="2147485821" r:id="rId1"/>
    <p:sldLayoutId id="2147485822" r:id="rId2"/>
    <p:sldLayoutId id="2147485823" r:id="rId3"/>
    <p:sldLayoutId id="2147485824" r:id="rId4"/>
    <p:sldLayoutId id="2147485825" r:id="rId5"/>
    <p:sldLayoutId id="2147485826" r:id="rId6"/>
    <p:sldLayoutId id="2147485827" r:id="rId7"/>
    <p:sldLayoutId id="2147485828" r:id="rId8"/>
    <p:sldLayoutId id="2147485829" r:id="rId9"/>
    <p:sldLayoutId id="2147485830" r:id="rId10"/>
    <p:sldLayoutId id="214748583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AB19EFAF-D5E7-2040-B74D-C405EE93E11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6767458"/>
      </p:ext>
    </p:extLst>
  </p:cSld>
  <p:clrMap bg1="lt1" tx1="dk1" bg2="lt2" tx2="dk2" accent1="accent1" accent2="accent2" accent3="accent3" accent4="accent4" accent5="accent5" accent6="accent6" hlink="hlink" folHlink="folHlink"/>
  <p:sldLayoutIdLst>
    <p:sldLayoutId id="2147485870" r:id="rId1"/>
    <p:sldLayoutId id="2147485871" r:id="rId2"/>
    <p:sldLayoutId id="2147485872" r:id="rId3"/>
    <p:sldLayoutId id="2147485873" r:id="rId4"/>
    <p:sldLayoutId id="2147485874" r:id="rId5"/>
    <p:sldLayoutId id="2147485875" r:id="rId6"/>
    <p:sldLayoutId id="2147485876" r:id="rId7"/>
    <p:sldLayoutId id="2147485877" r:id="rId8"/>
    <p:sldLayoutId id="2147485878" r:id="rId9"/>
    <p:sldLayoutId id="2147485879" r:id="rId10"/>
    <p:sldLayoutId id="214748588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AB19EFAF-D5E7-2040-B74D-C405EE93E11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11121750"/>
      </p:ext>
    </p:extLst>
  </p:cSld>
  <p:clrMap bg1="lt1" tx1="dk1" bg2="lt2" tx2="dk2" accent1="accent1" accent2="accent2" accent3="accent3" accent4="accent4" accent5="accent5" accent6="accent6" hlink="hlink" folHlink="folHlink"/>
  <p:sldLayoutIdLst>
    <p:sldLayoutId id="2147485882" r:id="rId1"/>
    <p:sldLayoutId id="2147485883" r:id="rId2"/>
    <p:sldLayoutId id="2147485884" r:id="rId3"/>
    <p:sldLayoutId id="2147485885" r:id="rId4"/>
    <p:sldLayoutId id="2147485886" r:id="rId5"/>
    <p:sldLayoutId id="2147485887" r:id="rId6"/>
    <p:sldLayoutId id="2147485888" r:id="rId7"/>
    <p:sldLayoutId id="2147485889" r:id="rId8"/>
    <p:sldLayoutId id="2147485890" r:id="rId9"/>
    <p:sldLayoutId id="2147485891" r:id="rId10"/>
    <p:sldLayoutId id="2147485892"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AB19EFAF-D5E7-2040-B74D-C405EE93E11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02255296"/>
      </p:ext>
    </p:extLst>
  </p:cSld>
  <p:clrMap bg1="lt1" tx1="dk1" bg2="lt2" tx2="dk2" accent1="accent1" accent2="accent2" accent3="accent3" accent4="accent4" accent5="accent5" accent6="accent6" hlink="hlink" folHlink="folHlink"/>
  <p:sldLayoutIdLst>
    <p:sldLayoutId id="2147485894" r:id="rId1"/>
    <p:sldLayoutId id="2147485895" r:id="rId2"/>
    <p:sldLayoutId id="2147485896" r:id="rId3"/>
    <p:sldLayoutId id="2147485897" r:id="rId4"/>
    <p:sldLayoutId id="2147485898" r:id="rId5"/>
    <p:sldLayoutId id="2147485899" r:id="rId6"/>
    <p:sldLayoutId id="2147485900" r:id="rId7"/>
    <p:sldLayoutId id="2147485901" r:id="rId8"/>
    <p:sldLayoutId id="2147485902" r:id="rId9"/>
    <p:sldLayoutId id="2147485903" r:id="rId10"/>
    <p:sldLayoutId id="2147485904"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9144000" cy="6858000"/>
            <a:chOff x="0" y="0"/>
            <a:chExt cx="5760" cy="4320"/>
          </a:xfrm>
        </p:grpSpPr>
        <p:grpSp>
          <p:nvGrpSpPr>
            <p:cNvPr id="50184" name="Group 3"/>
            <p:cNvGrpSpPr>
              <a:grpSpLocks/>
            </p:cNvGrpSpPr>
            <p:nvPr/>
          </p:nvGrpSpPr>
          <p:grpSpPr bwMode="auto">
            <a:xfrm>
              <a:off x="0" y="0"/>
              <a:ext cx="5760" cy="4320"/>
              <a:chOff x="0" y="0"/>
              <a:chExt cx="5760" cy="4320"/>
            </a:xfrm>
          </p:grpSpPr>
          <p:grpSp>
            <p:nvGrpSpPr>
              <p:cNvPr id="50191" name="Group 4"/>
              <p:cNvGrpSpPr>
                <a:grpSpLocks/>
              </p:cNvGrpSpPr>
              <p:nvPr/>
            </p:nvGrpSpPr>
            <p:grpSpPr bwMode="auto">
              <a:xfrm>
                <a:off x="0" y="192"/>
                <a:ext cx="5760" cy="4032"/>
                <a:chOff x="0" y="192"/>
                <a:chExt cx="5760" cy="4032"/>
              </a:xfrm>
            </p:grpSpPr>
            <p:sp>
              <p:nvSpPr>
                <p:cNvPr id="50222" name="Line 5"/>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23" name="Line 6"/>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24" name="Line 7"/>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25" name="Line 8"/>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26" name="Line 9"/>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27" name="Line 10"/>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28" name="Line 11"/>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29" name="Line 12"/>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30" name="Line 13"/>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31" name="Line 14"/>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32" name="Line 15"/>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33" name="Line 16"/>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34" name="Line 17"/>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35" name="Line 18"/>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36" name="Line 19"/>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37" name="Line 20"/>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38" name="Line 21"/>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39" name="Line 22"/>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40" name="Line 23"/>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41" name="Line 24"/>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42" name="Line 25"/>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43" name="Line 26"/>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grpSp>
          <p:grpSp>
            <p:nvGrpSpPr>
              <p:cNvPr id="50192" name="Group 27"/>
              <p:cNvGrpSpPr>
                <a:grpSpLocks/>
              </p:cNvGrpSpPr>
              <p:nvPr/>
            </p:nvGrpSpPr>
            <p:grpSpPr bwMode="auto">
              <a:xfrm>
                <a:off x="192" y="0"/>
                <a:ext cx="5376" cy="4320"/>
                <a:chOff x="192" y="0"/>
                <a:chExt cx="5376" cy="4320"/>
              </a:xfrm>
            </p:grpSpPr>
            <p:sp>
              <p:nvSpPr>
                <p:cNvPr id="50193"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194"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195"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196"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197"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198"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199"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00"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01"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02"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03"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04"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05"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06"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07"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08"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09"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10"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11"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12"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13"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14"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15"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16"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17"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18"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19"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20"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221"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grpSp>
        </p:grpSp>
        <p:sp>
          <p:nvSpPr>
            <p:cNvPr id="50185" name="Rectangle 57" descr="60%"/>
            <p:cNvSpPr>
              <a:spLocks noChangeArrowheads="1"/>
            </p:cNvSpPr>
            <p:nvPr/>
          </p:nvSpPr>
          <p:spPr bwMode="ltGray">
            <a:xfrm>
              <a:off x="2112" y="0"/>
              <a:ext cx="3648" cy="96"/>
            </a:xfrm>
            <a:prstGeom prst="rect">
              <a:avLst/>
            </a:prstGeom>
            <a:pattFill prst="pct60">
              <a:fgClr>
                <a:schemeClr val="folHlink"/>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solidFill>
                  <a:srgbClr val="40458C"/>
                </a:solidFill>
                <a:latin typeface="Arial" panose="020B0604020202020204" pitchFamily="34" charset="0"/>
              </a:endParaRPr>
            </a:p>
          </p:txBody>
        </p:sp>
        <p:sp>
          <p:nvSpPr>
            <p:cNvPr id="50186" name="Line 58"/>
            <p:cNvSpPr>
              <a:spLocks noChangeShapeType="1"/>
            </p:cNvSpPr>
            <p:nvPr/>
          </p:nvSpPr>
          <p:spPr bwMode="ltGray">
            <a:xfrm>
              <a:off x="5568" y="0"/>
              <a:ext cx="0" cy="1488"/>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grpSp>
          <p:nvGrpSpPr>
            <p:cNvPr id="50187" name="Group 59"/>
            <p:cNvGrpSpPr>
              <a:grpSpLocks/>
            </p:cNvGrpSpPr>
            <p:nvPr/>
          </p:nvGrpSpPr>
          <p:grpSpPr bwMode="auto">
            <a:xfrm>
              <a:off x="261" y="892"/>
              <a:ext cx="1124" cy="1464"/>
              <a:chOff x="96" y="916"/>
              <a:chExt cx="2208" cy="2876"/>
            </a:xfrm>
          </p:grpSpPr>
          <p:sp>
            <p:nvSpPr>
              <p:cNvPr id="50188" name="Line 60"/>
              <p:cNvSpPr>
                <a:spLocks noChangeShapeType="1"/>
              </p:cNvSpPr>
              <p:nvPr/>
            </p:nvSpPr>
            <p:spPr bwMode="ltGray">
              <a:xfrm flipH="1">
                <a:off x="96" y="1038"/>
                <a:ext cx="2208" cy="0"/>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189" name="Line 61"/>
              <p:cNvSpPr>
                <a:spLocks noChangeShapeType="1"/>
              </p:cNvSpPr>
              <p:nvPr/>
            </p:nvSpPr>
            <p:spPr bwMode="ltGray">
              <a:xfrm>
                <a:off x="336" y="920"/>
                <a:ext cx="0" cy="2872"/>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solidFill>
                    <a:srgbClr val="40458C"/>
                  </a:solidFill>
                  <a:latin typeface="Arial" panose="020B0604020202020204" pitchFamily="34" charset="0"/>
                </a:endParaRPr>
              </a:p>
            </p:txBody>
          </p:sp>
          <p:sp>
            <p:nvSpPr>
              <p:cNvPr id="50190" name="Arc 62"/>
              <p:cNvSpPr>
                <a:spLocks/>
              </p:cNvSpPr>
              <p:nvPr/>
            </p:nvSpPr>
            <p:spPr bwMode="ltGray">
              <a:xfrm flipH="1">
                <a:off x="218" y="916"/>
                <a:ext cx="238" cy="240"/>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path>
                  <a:path w="43195" h="43200" stroke="0"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lnTo>
                      <a:pt x="21595" y="21600"/>
                    </a:lnTo>
                    <a:lnTo>
                      <a:pt x="21114" y="5"/>
                    </a:lnTo>
                    <a:close/>
                  </a:path>
                </a:pathLst>
              </a:custGeom>
              <a:noFill/>
              <a:ln w="9525">
                <a:solidFill>
                  <a:schemeClr va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solidFill>
                    <a:srgbClr val="40458C"/>
                  </a:solidFill>
                  <a:latin typeface="Arial" panose="020B0604020202020204" pitchFamily="34" charset="0"/>
                </a:endParaRPr>
              </a:p>
            </p:txBody>
          </p:sp>
        </p:grpSp>
      </p:grpSp>
      <p:sp>
        <p:nvSpPr>
          <p:cNvPr id="50179" name="Rectangle 63"/>
          <p:cNvSpPr>
            <a:spLocks noGrp="1" noChangeArrowheads="1"/>
          </p:cNvSpPr>
          <p:nvPr>
            <p:ph type="title"/>
          </p:nvPr>
        </p:nvSpPr>
        <p:spPr bwMode="auto">
          <a:xfrm>
            <a:off x="609600" y="3048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AU"/>
              <a:t>Click to edit Master title style</a:t>
            </a:r>
          </a:p>
        </p:txBody>
      </p:sp>
      <p:sp>
        <p:nvSpPr>
          <p:cNvPr id="50180" name="Rectangle 64" descr="Rectangle: Click to edit Master text styles&#10;Second level&#10;Third level&#10;Fourth level&#10;Fifth level"/>
          <p:cNvSpPr>
            <a:spLocks noGrp="1" noChangeArrowheads="1"/>
          </p:cNvSpPr>
          <p:nvPr>
            <p:ph type="body" idx="1"/>
          </p:nvPr>
        </p:nvSpPr>
        <p:spPr bwMode="auto">
          <a:xfrm>
            <a:off x="838200" y="19050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259137" name="Rectangle 6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a:defRPr/>
            </a:pPr>
            <a:endParaRPr lang="en-AU">
              <a:solidFill>
                <a:srgbClr val="40458C"/>
              </a:solidFill>
              <a:latin typeface="Tahoma"/>
            </a:endParaRPr>
          </a:p>
        </p:txBody>
      </p:sp>
      <p:sp>
        <p:nvSpPr>
          <p:cNvPr id="259138" name="Rectangle 6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a:defRPr/>
            </a:pPr>
            <a:endParaRPr lang="en-AU">
              <a:solidFill>
                <a:srgbClr val="40458C"/>
              </a:solidFill>
              <a:latin typeface="Tahoma"/>
            </a:endParaRPr>
          </a:p>
        </p:txBody>
      </p:sp>
      <p:sp>
        <p:nvSpPr>
          <p:cNvPr id="259139" name="Rectangle 6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Tahoma" charset="0"/>
              </a:defRPr>
            </a:lvl1pPr>
          </a:lstStyle>
          <a:p>
            <a:pPr>
              <a:defRPr/>
            </a:pPr>
            <a:fld id="{83EF9E53-09EC-3B46-87F0-B2A75EB6130D}" type="slidenum">
              <a:rPr lang="en-AU">
                <a:solidFill>
                  <a:srgbClr val="40458C"/>
                </a:solidFill>
              </a:rPr>
              <a:pPr>
                <a:defRPr/>
              </a:pPr>
              <a:t>‹#›</a:t>
            </a:fld>
            <a:endParaRPr lang="en-AU">
              <a:solidFill>
                <a:srgbClr val="40458C"/>
              </a:solidFill>
            </a:endParaRPr>
          </a:p>
        </p:txBody>
      </p:sp>
    </p:spTree>
    <p:extLst>
      <p:ext uri="{BB962C8B-B14F-4D97-AF65-F5344CB8AC3E}">
        <p14:creationId xmlns:p14="http://schemas.microsoft.com/office/powerpoint/2010/main" val="3437285326"/>
      </p:ext>
    </p:extLst>
  </p:cSld>
  <p:clrMap bg1="lt1" tx1="dk1" bg2="lt2" tx2="dk2" accent1="accent1" accent2="accent2" accent3="accent3" accent4="accent4" accent5="accent5" accent6="accent6" hlink="hlink" folHlink="folHlink"/>
  <p:sldLayoutIdLst>
    <p:sldLayoutId id="2147485906" r:id="rId1"/>
    <p:sldLayoutId id="2147485907" r:id="rId2"/>
    <p:sldLayoutId id="2147485908" r:id="rId3"/>
    <p:sldLayoutId id="2147485909" r:id="rId4"/>
    <p:sldLayoutId id="2147485910" r:id="rId5"/>
    <p:sldLayoutId id="2147485911" r:id="rId6"/>
    <p:sldLayoutId id="2147485912" r:id="rId7"/>
    <p:sldLayoutId id="2147485913" r:id="rId8"/>
    <p:sldLayoutId id="2147485914" r:id="rId9"/>
    <p:sldLayoutId id="2147485915" r:id="rId10"/>
    <p:sldLayoutId id="2147485916"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ahoma" pitchFamily="-112" charset="-52"/>
        </a:defRPr>
      </a:lvl6pPr>
      <a:lvl7pPr marL="914400" algn="l" rtl="0" fontAlgn="base">
        <a:spcBef>
          <a:spcPct val="0"/>
        </a:spcBef>
        <a:spcAft>
          <a:spcPct val="0"/>
        </a:spcAft>
        <a:defRPr sz="4400">
          <a:solidFill>
            <a:schemeClr val="tx2"/>
          </a:solidFill>
          <a:latin typeface="Tahoma" pitchFamily="-112" charset="-52"/>
        </a:defRPr>
      </a:lvl7pPr>
      <a:lvl8pPr marL="1371600" algn="l" rtl="0" fontAlgn="base">
        <a:spcBef>
          <a:spcPct val="0"/>
        </a:spcBef>
        <a:spcAft>
          <a:spcPct val="0"/>
        </a:spcAft>
        <a:defRPr sz="4400">
          <a:solidFill>
            <a:schemeClr val="tx2"/>
          </a:solidFill>
          <a:latin typeface="Tahoma" pitchFamily="-112" charset="-52"/>
        </a:defRPr>
      </a:lvl8pPr>
      <a:lvl9pPr marL="1828800" algn="l" rtl="0" fontAlgn="base">
        <a:spcBef>
          <a:spcPct val="0"/>
        </a:spcBef>
        <a:spcAft>
          <a:spcPct val="0"/>
        </a:spcAft>
        <a:defRPr sz="4400">
          <a:solidFill>
            <a:schemeClr val="tx2"/>
          </a:solidFill>
          <a:latin typeface="Tahoma" pitchFamily="-112" charset="-52"/>
        </a:defRPr>
      </a:lvl9pPr>
    </p:titleStyle>
    <p:bodyStyle>
      <a:lvl1pPr marL="342900" indent="-342900" algn="l" rtl="0" eaLnBrk="0" fontAlgn="base" hangingPunct="0">
        <a:spcBef>
          <a:spcPct val="20000"/>
        </a:spcBef>
        <a:spcAft>
          <a:spcPct val="0"/>
        </a:spcAft>
        <a:buClr>
          <a:schemeClr val="hlink"/>
        </a:buClr>
        <a:buSzPct val="110000"/>
        <a:buFont typeface="Wingdings" charset="0"/>
        <a:buBlip>
          <a:blip r:embed="rId13"/>
        </a:buBlip>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SzPct val="60000"/>
        <a:buFont typeface="Wingdings" charset="0"/>
        <a:buChar char="n"/>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95000"/>
        <a:buFont typeface="Wingdings" charset="0"/>
        <a:buChar char="w"/>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60000"/>
        <a:buFont typeface="Wingdings" charset="0"/>
        <a:buChar char="n"/>
        <a:defRPr sz="2000">
          <a:solidFill>
            <a:schemeClr val="tx1"/>
          </a:solidFill>
          <a:latin typeface="+mn-lt"/>
          <a:ea typeface="ＭＳ Ｐゴシック" pitchFamily="-112" charset="-128"/>
        </a:defRPr>
      </a:lvl5pPr>
      <a:lvl6pPr marL="2514600" indent="-228600" algn="l" rtl="0" fontAlgn="base">
        <a:spcBef>
          <a:spcPct val="20000"/>
        </a:spcBef>
        <a:spcAft>
          <a:spcPct val="0"/>
        </a:spcAft>
        <a:buClr>
          <a:schemeClr val="hlink"/>
        </a:buClr>
        <a:buSzPct val="60000"/>
        <a:buFont typeface="Wingdings" pitchFamily="-112" charset="2"/>
        <a:buChar char="n"/>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hlink"/>
        </a:buClr>
        <a:buSzPct val="60000"/>
        <a:buFont typeface="Wingdings" pitchFamily="-112" charset="2"/>
        <a:buChar char="n"/>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hlink"/>
        </a:buClr>
        <a:buSzPct val="60000"/>
        <a:buFont typeface="Wingdings" pitchFamily="-112" charset="2"/>
        <a:buChar char="n"/>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hlink"/>
        </a:buClr>
        <a:buSzPct val="60000"/>
        <a:buFont typeface="Wingdings" pitchFamily="-112" charset="2"/>
        <a:buChar char="n"/>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AB19EFAF-D5E7-2040-B74D-C405EE93E11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72108835"/>
      </p:ext>
    </p:extLst>
  </p:cSld>
  <p:clrMap bg1="lt1" tx1="dk1" bg2="lt2" tx2="dk2" accent1="accent1" accent2="accent2" accent3="accent3" accent4="accent4" accent5="accent5" accent6="accent6" hlink="hlink" folHlink="folHlink"/>
  <p:sldLayoutIdLst>
    <p:sldLayoutId id="2147485918" r:id="rId1"/>
    <p:sldLayoutId id="2147485919" r:id="rId2"/>
    <p:sldLayoutId id="2147485920" r:id="rId3"/>
    <p:sldLayoutId id="2147485921" r:id="rId4"/>
    <p:sldLayoutId id="2147485922" r:id="rId5"/>
    <p:sldLayoutId id="2147485923" r:id="rId6"/>
    <p:sldLayoutId id="2147485924" r:id="rId7"/>
    <p:sldLayoutId id="2147485925" r:id="rId8"/>
    <p:sldLayoutId id="2147485926" r:id="rId9"/>
    <p:sldLayoutId id="2147485927" r:id="rId10"/>
    <p:sldLayoutId id="2147485928"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F6E2CAA-09F0-4D47-941B-6E23B2A97A3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9D2AD5EE-862E-4FA4-9402-BCC7E351B48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DB168F8-2E0F-4938-8452-D76679D7C13D}"/>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defTabSz="457177" fontAlgn="auto">
              <a:spcBef>
                <a:spcPts val="0"/>
              </a:spcBef>
              <a:spcAft>
                <a:spcPts val="0"/>
              </a:spcAft>
            </a:pPr>
            <a:fld id="{99631941-4CBC-4C93-BD35-69EBA468F1D3}" type="datetimeFigureOut">
              <a:rPr lang="en-US" altLang="en-US">
                <a:latin typeface="Calibri"/>
              </a:rPr>
              <a:pPr defTabSz="457177" fontAlgn="auto">
                <a:spcBef>
                  <a:spcPts val="0"/>
                </a:spcBef>
                <a:spcAft>
                  <a:spcPts val="0"/>
                </a:spcAft>
              </a:pPr>
              <a:t>3/14/24</a:t>
            </a:fld>
            <a:endParaRPr lang="en-US" altLang="en-US">
              <a:latin typeface="Calibri"/>
            </a:endParaRPr>
          </a:p>
        </p:txBody>
      </p:sp>
      <p:sp>
        <p:nvSpPr>
          <p:cNvPr id="5" name="Footer Placeholder 4">
            <a:extLst>
              <a:ext uri="{FF2B5EF4-FFF2-40B4-BE49-F238E27FC236}">
                <a16:creationId xmlns:a16="http://schemas.microsoft.com/office/drawing/2014/main" id="{DB4D4028-BEE4-4F8A-B2B5-D38A6A159836}"/>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457177">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EA0E4540-E55F-46FD-A914-C478D3CEDB63}"/>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457177" fontAlgn="auto">
              <a:spcBef>
                <a:spcPts val="0"/>
              </a:spcBef>
              <a:spcAft>
                <a:spcPts val="0"/>
              </a:spcAft>
            </a:pPr>
            <a:fld id="{474A8EBC-D36C-42FB-BFF7-4B6CA9CCA4D6}" type="slidenum">
              <a:rPr lang="en-US" altLang="en-US">
                <a:latin typeface="Calibri"/>
              </a:rPr>
              <a:pPr defTabSz="457177" fontAlgn="auto">
                <a:spcBef>
                  <a:spcPts val="0"/>
                </a:spcBef>
                <a:spcAft>
                  <a:spcPts val="0"/>
                </a:spcAft>
              </a:pPr>
              <a:t>‹#›</a:t>
            </a:fld>
            <a:endParaRPr lang="en-US" altLang="en-US">
              <a:latin typeface="Calibri"/>
            </a:endParaRPr>
          </a:p>
        </p:txBody>
      </p:sp>
    </p:spTree>
    <p:extLst>
      <p:ext uri="{BB962C8B-B14F-4D97-AF65-F5344CB8AC3E}">
        <p14:creationId xmlns:p14="http://schemas.microsoft.com/office/powerpoint/2010/main" val="2124716451"/>
      </p:ext>
    </p:extLst>
  </p:cSld>
  <p:clrMap bg1="lt1" tx1="dk1" bg2="lt2" tx2="dk2" accent1="accent1" accent2="accent2" accent3="accent3" accent4="accent4" accent5="accent5" accent6="accent6" hlink="hlink" folHlink="folHlink"/>
  <p:sldLayoutIdLst>
    <p:sldLayoutId id="2147485930" r:id="rId1"/>
    <p:sldLayoutId id="2147485931" r:id="rId2"/>
    <p:sldLayoutId id="2147485932" r:id="rId3"/>
    <p:sldLayoutId id="2147485933" r:id="rId4"/>
    <p:sldLayoutId id="2147485934" r:id="rId5"/>
    <p:sldLayoutId id="2147485935" r:id="rId6"/>
    <p:sldLayoutId id="2147485936" r:id="rId7"/>
    <p:sldLayoutId id="2147485937" r:id="rId8"/>
    <p:sldLayoutId id="2147485938" r:id="rId9"/>
    <p:sldLayoutId id="2147485939" r:id="rId10"/>
    <p:sldLayoutId id="2147485940"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AB19EFAF-D5E7-2040-B74D-C405EE93E11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93196737"/>
      </p:ext>
    </p:extLst>
  </p:cSld>
  <p:clrMap bg1="lt1" tx1="dk1" bg2="lt2" tx2="dk2" accent1="accent1" accent2="accent2" accent3="accent3" accent4="accent4" accent5="accent5" accent6="accent6" hlink="hlink" folHlink="folHlink"/>
  <p:sldLayoutIdLst>
    <p:sldLayoutId id="2147485942" r:id="rId1"/>
    <p:sldLayoutId id="2147485943" r:id="rId2"/>
    <p:sldLayoutId id="2147485944" r:id="rId3"/>
    <p:sldLayoutId id="2147485945" r:id="rId4"/>
    <p:sldLayoutId id="2147485946" r:id="rId5"/>
    <p:sldLayoutId id="2147485947" r:id="rId6"/>
    <p:sldLayoutId id="2147485948" r:id="rId7"/>
    <p:sldLayoutId id="2147485949" r:id="rId8"/>
    <p:sldLayoutId id="2147485950" r:id="rId9"/>
    <p:sldLayoutId id="2147485951" r:id="rId10"/>
    <p:sldLayoutId id="2147485952"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660000"/>
            </a:gs>
          </a:gsLst>
          <a:lin ang="18900000" scaled="1"/>
        </a:gradFill>
        <a:effectLst/>
      </p:bgPr>
    </p:bg>
    <p:spTree>
      <p:nvGrpSpPr>
        <p:cNvPr id="1" name=""/>
        <p:cNvGrpSpPr/>
        <p:nvPr/>
      </p:nvGrpSpPr>
      <p:grpSpPr>
        <a:xfrm>
          <a:off x="0" y="0"/>
          <a:ext cx="0" cy="0"/>
          <a:chOff x="0" y="0"/>
          <a:chExt cx="0" cy="0"/>
        </a:xfrm>
      </p:grpSpPr>
      <p:sp>
        <p:nvSpPr>
          <p:cNvPr id="13314" name="Freeform 2"/>
          <p:cNvSpPr>
            <a:spLocks/>
          </p:cNvSpPr>
          <p:nvPr/>
        </p:nvSpPr>
        <p:spPr bwMode="auto">
          <a:xfrm>
            <a:off x="901700" y="3378200"/>
            <a:ext cx="5359400" cy="2425700"/>
          </a:xfrm>
          <a:custGeom>
            <a:avLst/>
            <a:gdLst>
              <a:gd name="T0" fmla="*/ 0 w 3376"/>
              <a:gd name="T1" fmla="*/ 2147483647 h 1528"/>
              <a:gd name="T2" fmla="*/ 2147483647 w 3376"/>
              <a:gd name="T3" fmla="*/ 2147483647 h 1528"/>
              <a:gd name="T4" fmla="*/ 2147483647 w 3376"/>
              <a:gd name="T5" fmla="*/ 2147483647 h 1528"/>
              <a:gd name="T6" fmla="*/ 2147483647 w 3376"/>
              <a:gd name="T7" fmla="*/ 2147483647 h 1528"/>
              <a:gd name="T8" fmla="*/ 2147483647 w 3376"/>
              <a:gd name="T9" fmla="*/ 2147483647 h 1528"/>
              <a:gd name="T10" fmla="*/ 2147483647 w 3376"/>
              <a:gd name="T11" fmla="*/ 2147483647 h 1528"/>
              <a:gd name="T12" fmla="*/ 2147483647 w 3376"/>
              <a:gd name="T13" fmla="*/ 2147483647 h 1528"/>
              <a:gd name="T14" fmla="*/ 2147483647 w 3376"/>
              <a:gd name="T15" fmla="*/ 2147483647 h 1528"/>
              <a:gd name="T16" fmla="*/ 2147483647 w 3376"/>
              <a:gd name="T17" fmla="*/ 2147483647 h 1528"/>
              <a:gd name="T18" fmla="*/ 2147483647 w 3376"/>
              <a:gd name="T19" fmla="*/ 2147483647 h 1528"/>
              <a:gd name="T20" fmla="*/ 2147483647 w 3376"/>
              <a:gd name="T21" fmla="*/ 2147483647 h 1528"/>
              <a:gd name="T22" fmla="*/ 2147483647 w 3376"/>
              <a:gd name="T23" fmla="*/ 2147483647 h 1528"/>
              <a:gd name="T24" fmla="*/ 2147483647 w 3376"/>
              <a:gd name="T25" fmla="*/ 2147483647 h 1528"/>
              <a:gd name="T26" fmla="*/ 2147483647 w 3376"/>
              <a:gd name="T27" fmla="*/ 2147483647 h 1528"/>
              <a:gd name="T28" fmla="*/ 2147483647 w 3376"/>
              <a:gd name="T29" fmla="*/ 2147483647 h 1528"/>
              <a:gd name="T30" fmla="*/ 2147483647 w 3376"/>
              <a:gd name="T31" fmla="*/ 2147483647 h 1528"/>
              <a:gd name="T32" fmla="*/ 2147483647 w 3376"/>
              <a:gd name="T33" fmla="*/ 2147483647 h 1528"/>
              <a:gd name="T34" fmla="*/ 2147483647 w 3376"/>
              <a:gd name="T35" fmla="*/ 2147483647 h 1528"/>
              <a:gd name="T36" fmla="*/ 2147483647 w 3376"/>
              <a:gd name="T37" fmla="*/ 2147483647 h 1528"/>
              <a:gd name="T38" fmla="*/ 2147483647 w 3376"/>
              <a:gd name="T39" fmla="*/ 2147483647 h 1528"/>
              <a:gd name="T40" fmla="*/ 2147483647 w 3376"/>
              <a:gd name="T41" fmla="*/ 2147483647 h 1528"/>
              <a:gd name="T42" fmla="*/ 2147483647 w 3376"/>
              <a:gd name="T43" fmla="*/ 2147483647 h 1528"/>
              <a:gd name="T44" fmla="*/ 2147483647 w 3376"/>
              <a:gd name="T45" fmla="*/ 2147483647 h 1528"/>
              <a:gd name="T46" fmla="*/ 2147483647 w 3376"/>
              <a:gd name="T47" fmla="*/ 2147483647 h 1528"/>
              <a:gd name="T48" fmla="*/ 2147483647 w 3376"/>
              <a:gd name="T49" fmla="*/ 0 h 1528"/>
              <a:gd name="T50" fmla="*/ 2147483647 w 3376"/>
              <a:gd name="T51" fmla="*/ 2147483647 h 1528"/>
              <a:gd name="T52" fmla="*/ 2147483647 w 3376"/>
              <a:gd name="T53" fmla="*/ 2147483647 h 1528"/>
              <a:gd name="T54" fmla="*/ 2147483647 w 3376"/>
              <a:gd name="T55" fmla="*/ 2147483647 h 1528"/>
              <a:gd name="T56" fmla="*/ 2147483647 w 3376"/>
              <a:gd name="T57" fmla="*/ 2147483647 h 1528"/>
              <a:gd name="T58" fmla="*/ 2147483647 w 3376"/>
              <a:gd name="T59" fmla="*/ 2147483647 h 1528"/>
              <a:gd name="T60" fmla="*/ 2147483647 w 3376"/>
              <a:gd name="T61" fmla="*/ 2147483647 h 1528"/>
              <a:gd name="T62" fmla="*/ 2147483647 w 3376"/>
              <a:gd name="T63" fmla="*/ 2147483647 h 1528"/>
              <a:gd name="T64" fmla="*/ 2147483647 w 3376"/>
              <a:gd name="T65" fmla="*/ 2147483647 h 1528"/>
              <a:gd name="T66" fmla="*/ 2147483647 w 3376"/>
              <a:gd name="T67" fmla="*/ 2147483647 h 1528"/>
              <a:gd name="T68" fmla="*/ 2147483647 w 3376"/>
              <a:gd name="T69" fmla="*/ 2147483647 h 1528"/>
              <a:gd name="T70" fmla="*/ 2147483647 w 3376"/>
              <a:gd name="T71" fmla="*/ 2147483647 h 1528"/>
              <a:gd name="T72" fmla="*/ 2147483647 w 3376"/>
              <a:gd name="T73" fmla="*/ 2147483647 h 1528"/>
              <a:gd name="T74" fmla="*/ 2147483647 w 3376"/>
              <a:gd name="T75" fmla="*/ 2147483647 h 1528"/>
              <a:gd name="T76" fmla="*/ 2147483647 w 3376"/>
              <a:gd name="T77" fmla="*/ 2147483647 h 1528"/>
              <a:gd name="T78" fmla="*/ 2147483647 w 3376"/>
              <a:gd name="T79" fmla="*/ 2147483647 h 1528"/>
              <a:gd name="T80" fmla="*/ 0 w 3376"/>
              <a:gd name="T81" fmla="*/ 2147483647 h 15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76" h="1528">
                <a:moveTo>
                  <a:pt x="0" y="1525"/>
                </a:moveTo>
                <a:lnTo>
                  <a:pt x="79" y="1498"/>
                </a:lnTo>
                <a:lnTo>
                  <a:pt x="753" y="1223"/>
                </a:lnTo>
                <a:lnTo>
                  <a:pt x="1048" y="1054"/>
                </a:lnTo>
                <a:lnTo>
                  <a:pt x="1122" y="1007"/>
                </a:lnTo>
                <a:lnTo>
                  <a:pt x="1164" y="974"/>
                </a:lnTo>
                <a:lnTo>
                  <a:pt x="1164" y="918"/>
                </a:lnTo>
                <a:lnTo>
                  <a:pt x="1637" y="734"/>
                </a:lnTo>
                <a:lnTo>
                  <a:pt x="1715" y="731"/>
                </a:lnTo>
                <a:lnTo>
                  <a:pt x="1787" y="725"/>
                </a:lnTo>
                <a:lnTo>
                  <a:pt x="1901" y="707"/>
                </a:lnTo>
                <a:lnTo>
                  <a:pt x="2015" y="678"/>
                </a:lnTo>
                <a:lnTo>
                  <a:pt x="2162" y="620"/>
                </a:lnTo>
                <a:lnTo>
                  <a:pt x="2069" y="578"/>
                </a:lnTo>
                <a:lnTo>
                  <a:pt x="2195" y="605"/>
                </a:lnTo>
                <a:lnTo>
                  <a:pt x="2276" y="578"/>
                </a:lnTo>
                <a:lnTo>
                  <a:pt x="2186" y="533"/>
                </a:lnTo>
                <a:lnTo>
                  <a:pt x="2309" y="560"/>
                </a:lnTo>
                <a:lnTo>
                  <a:pt x="2399" y="521"/>
                </a:lnTo>
                <a:lnTo>
                  <a:pt x="2315" y="470"/>
                </a:lnTo>
                <a:lnTo>
                  <a:pt x="2453" y="494"/>
                </a:lnTo>
                <a:lnTo>
                  <a:pt x="2619" y="430"/>
                </a:lnTo>
                <a:lnTo>
                  <a:pt x="2888" y="302"/>
                </a:lnTo>
                <a:lnTo>
                  <a:pt x="3099" y="182"/>
                </a:lnTo>
                <a:lnTo>
                  <a:pt x="3376" y="0"/>
                </a:lnTo>
                <a:lnTo>
                  <a:pt x="3016" y="144"/>
                </a:lnTo>
                <a:lnTo>
                  <a:pt x="2801" y="230"/>
                </a:lnTo>
                <a:lnTo>
                  <a:pt x="2619" y="302"/>
                </a:lnTo>
                <a:lnTo>
                  <a:pt x="2386" y="398"/>
                </a:lnTo>
                <a:lnTo>
                  <a:pt x="2146" y="478"/>
                </a:lnTo>
                <a:lnTo>
                  <a:pt x="1792" y="624"/>
                </a:lnTo>
                <a:lnTo>
                  <a:pt x="1601" y="710"/>
                </a:lnTo>
                <a:lnTo>
                  <a:pt x="1135" y="886"/>
                </a:lnTo>
                <a:lnTo>
                  <a:pt x="1098" y="871"/>
                </a:lnTo>
                <a:lnTo>
                  <a:pt x="993" y="871"/>
                </a:lnTo>
                <a:lnTo>
                  <a:pt x="450" y="1039"/>
                </a:lnTo>
                <a:lnTo>
                  <a:pt x="8" y="1214"/>
                </a:lnTo>
                <a:lnTo>
                  <a:pt x="27" y="1240"/>
                </a:lnTo>
                <a:lnTo>
                  <a:pt x="35" y="1237"/>
                </a:lnTo>
                <a:lnTo>
                  <a:pt x="10" y="1528"/>
                </a:lnTo>
                <a:lnTo>
                  <a:pt x="0" y="1525"/>
                </a:lnTo>
              </a:path>
            </a:pathLst>
          </a:custGeom>
          <a:solidFill>
            <a:srgbClr val="000000">
              <a:alpha val="50195"/>
            </a:srgb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b="1" i="0" dirty="0">
              <a:latin typeface="Arial" panose="020B0604020202020204" pitchFamily="34" charset="0"/>
            </a:endParaRPr>
          </a:p>
        </p:txBody>
      </p:sp>
      <p:grpSp>
        <p:nvGrpSpPr>
          <p:cNvPr id="13315" name="Group 3"/>
          <p:cNvGrpSpPr>
            <a:grpSpLocks/>
          </p:cNvGrpSpPr>
          <p:nvPr/>
        </p:nvGrpSpPr>
        <p:grpSpPr bwMode="auto">
          <a:xfrm>
            <a:off x="296863" y="3022600"/>
            <a:ext cx="976312" cy="2828925"/>
            <a:chOff x="187" y="1904"/>
            <a:chExt cx="615" cy="1782"/>
          </a:xfrm>
        </p:grpSpPr>
        <p:grpSp>
          <p:nvGrpSpPr>
            <p:cNvPr id="13322" name="Group 4"/>
            <p:cNvGrpSpPr>
              <a:grpSpLocks/>
            </p:cNvGrpSpPr>
            <p:nvPr/>
          </p:nvGrpSpPr>
          <p:grpSpPr bwMode="auto">
            <a:xfrm>
              <a:off x="187" y="3207"/>
              <a:ext cx="438" cy="479"/>
              <a:chOff x="187" y="3207"/>
              <a:chExt cx="438" cy="479"/>
            </a:xfrm>
          </p:grpSpPr>
          <p:sp>
            <p:nvSpPr>
              <p:cNvPr id="13324" name="Oval 5"/>
              <p:cNvSpPr>
                <a:spLocks noChangeArrowheads="1"/>
              </p:cNvSpPr>
              <p:nvPr/>
            </p:nvSpPr>
            <p:spPr bwMode="auto">
              <a:xfrm>
                <a:off x="187" y="3544"/>
                <a:ext cx="435" cy="142"/>
              </a:xfrm>
              <a:prstGeom prst="ellipse">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2630" name="Oval 6"/>
              <p:cNvSpPr>
                <a:spLocks noChangeArrowheads="1"/>
              </p:cNvSpPr>
              <p:nvPr/>
            </p:nvSpPr>
            <p:spPr bwMode="auto">
              <a:xfrm>
                <a:off x="188" y="3534"/>
                <a:ext cx="437" cy="141"/>
              </a:xfrm>
              <a:prstGeom prst="ellipse">
                <a:avLst/>
              </a:prstGeom>
              <a:gradFill rotWithShape="0">
                <a:gsLst>
                  <a:gs pos="0">
                    <a:srgbClr val="000000"/>
                  </a:gs>
                  <a:gs pos="50000">
                    <a:schemeClr val="bg1"/>
                  </a:gs>
                  <a:gs pos="100000">
                    <a:srgbClr val="000000"/>
                  </a:gs>
                </a:gsLst>
                <a:lin ang="0" scaled="1"/>
              </a:gradFill>
              <a:ln w="9525">
                <a:noFill/>
                <a:round/>
                <a:headEnd/>
                <a:tailEnd/>
              </a:ln>
              <a:effectLst/>
            </p:spPr>
            <p:txBody>
              <a:bodyPr/>
              <a:lstStyle/>
              <a:p>
                <a:pPr>
                  <a:defRPr/>
                </a:pPr>
                <a:endParaRPr lang="en-US" b="1" i="0" dirty="0">
                  <a:latin typeface="Arial" panose="020B0604020202020204" pitchFamily="34" charset="0"/>
                  <a:ea typeface="+mn-ea"/>
                  <a:cs typeface="+mn-cs"/>
                </a:endParaRPr>
              </a:p>
            </p:txBody>
          </p:sp>
          <p:sp>
            <p:nvSpPr>
              <p:cNvPr id="13326" name="Oval 7"/>
              <p:cNvSpPr>
                <a:spLocks noChangeArrowheads="1"/>
              </p:cNvSpPr>
              <p:nvPr/>
            </p:nvSpPr>
            <p:spPr bwMode="auto">
              <a:xfrm>
                <a:off x="275" y="3207"/>
                <a:ext cx="267" cy="84"/>
              </a:xfrm>
              <a:prstGeom prst="ellipse">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2632" name="Oval 8"/>
              <p:cNvSpPr>
                <a:spLocks noChangeArrowheads="1"/>
              </p:cNvSpPr>
              <p:nvPr/>
            </p:nvSpPr>
            <p:spPr bwMode="auto">
              <a:xfrm>
                <a:off x="277" y="3207"/>
                <a:ext cx="261" cy="70"/>
              </a:xfrm>
              <a:prstGeom prst="ellipse">
                <a:avLst/>
              </a:prstGeom>
              <a:gradFill rotWithShape="0">
                <a:gsLst>
                  <a:gs pos="0">
                    <a:srgbClr val="590000"/>
                  </a:gs>
                  <a:gs pos="50000">
                    <a:schemeClr val="bg1"/>
                  </a:gs>
                  <a:gs pos="100000">
                    <a:srgbClr val="590000"/>
                  </a:gs>
                </a:gsLst>
                <a:lin ang="5400000" scaled="1"/>
              </a:gradFill>
              <a:ln w="9525">
                <a:noFill/>
                <a:round/>
                <a:headEnd/>
                <a:tailEnd/>
              </a:ln>
              <a:effectLst/>
            </p:spPr>
            <p:txBody>
              <a:bodyPr/>
              <a:lstStyle/>
              <a:p>
                <a:pPr>
                  <a:defRPr/>
                </a:pPr>
                <a:endParaRPr lang="en-US" b="1" i="0" dirty="0">
                  <a:latin typeface="Arial" panose="020B0604020202020204" pitchFamily="34" charset="0"/>
                  <a:ea typeface="+mn-ea"/>
                  <a:cs typeface="+mn-cs"/>
                </a:endParaRPr>
              </a:p>
            </p:txBody>
          </p:sp>
          <p:sp>
            <p:nvSpPr>
              <p:cNvPr id="282633" name="AutoShape 9"/>
              <p:cNvSpPr>
                <a:spLocks noChangeArrowheads="1"/>
              </p:cNvSpPr>
              <p:nvPr/>
            </p:nvSpPr>
            <p:spPr bwMode="auto">
              <a:xfrm flipV="1">
                <a:off x="187" y="3253"/>
                <a:ext cx="438" cy="116"/>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590000"/>
                  </a:gs>
                  <a:gs pos="50000">
                    <a:schemeClr val="bg1"/>
                  </a:gs>
                  <a:gs pos="100000">
                    <a:srgbClr val="590000"/>
                  </a:gs>
                </a:gsLst>
                <a:lin ang="0" scaled="1"/>
              </a:gradFill>
              <a:ln w="9525">
                <a:noFill/>
                <a:miter lim="800000"/>
                <a:headEnd/>
                <a:tailEnd/>
              </a:ln>
              <a:effectLst/>
            </p:spPr>
            <p:txBody>
              <a:bodyPr/>
              <a:lstStyle/>
              <a:p>
                <a:pPr>
                  <a:defRPr/>
                </a:pPr>
                <a:endParaRPr lang="en-US" b="1" i="0" dirty="0">
                  <a:latin typeface="Arial" panose="020B0604020202020204" pitchFamily="34" charset="0"/>
                  <a:ea typeface="+mn-ea"/>
                  <a:cs typeface="+mn-cs"/>
                </a:endParaRPr>
              </a:p>
            </p:txBody>
          </p:sp>
          <p:sp>
            <p:nvSpPr>
              <p:cNvPr id="282634" name="Rectangle 10"/>
              <p:cNvSpPr>
                <a:spLocks noChangeArrowheads="1"/>
              </p:cNvSpPr>
              <p:nvPr/>
            </p:nvSpPr>
            <p:spPr bwMode="auto">
              <a:xfrm>
                <a:off x="187" y="3383"/>
                <a:ext cx="436" cy="233"/>
              </a:xfrm>
              <a:prstGeom prst="rect">
                <a:avLst/>
              </a:prstGeom>
              <a:gradFill rotWithShape="0">
                <a:gsLst>
                  <a:gs pos="0">
                    <a:srgbClr val="000000"/>
                  </a:gs>
                  <a:gs pos="50000">
                    <a:schemeClr val="bg1"/>
                  </a:gs>
                  <a:gs pos="100000">
                    <a:srgbClr val="000000"/>
                  </a:gs>
                </a:gsLst>
                <a:lin ang="0" scaled="1"/>
              </a:gradFill>
              <a:ln w="9525">
                <a:noFill/>
                <a:miter lim="800000"/>
                <a:headEnd/>
                <a:tailEnd/>
              </a:ln>
              <a:effectLst/>
            </p:spPr>
            <p:txBody>
              <a:bodyPr/>
              <a:lstStyle/>
              <a:p>
                <a:pPr>
                  <a:defRPr/>
                </a:pPr>
                <a:endParaRPr lang="en-US" b="1" i="0" dirty="0">
                  <a:latin typeface="Arial" panose="020B0604020202020204" pitchFamily="34" charset="0"/>
                  <a:ea typeface="+mn-ea"/>
                  <a:cs typeface="+mn-cs"/>
                </a:endParaRPr>
              </a:p>
            </p:txBody>
          </p:sp>
          <p:sp>
            <p:nvSpPr>
              <p:cNvPr id="13330" name="Oval 11"/>
              <p:cNvSpPr>
                <a:spLocks noChangeArrowheads="1"/>
              </p:cNvSpPr>
              <p:nvPr/>
            </p:nvSpPr>
            <p:spPr bwMode="auto">
              <a:xfrm>
                <a:off x="187" y="3329"/>
                <a:ext cx="436" cy="91"/>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3331" name="Freeform 12"/>
              <p:cNvSpPr>
                <a:spLocks/>
              </p:cNvSpPr>
              <p:nvPr/>
            </p:nvSpPr>
            <p:spPr bwMode="auto">
              <a:xfrm>
                <a:off x="216" y="3282"/>
                <a:ext cx="113" cy="393"/>
              </a:xfrm>
              <a:custGeom>
                <a:avLst/>
                <a:gdLst>
                  <a:gd name="T0" fmla="*/ 68 w 113"/>
                  <a:gd name="T1" fmla="*/ 0 h 393"/>
                  <a:gd name="T2" fmla="*/ 0 w 113"/>
                  <a:gd name="T3" fmla="*/ 110 h 393"/>
                  <a:gd name="T4" fmla="*/ 3 w 113"/>
                  <a:gd name="T5" fmla="*/ 361 h 393"/>
                  <a:gd name="T6" fmla="*/ 36 w 113"/>
                  <a:gd name="T7" fmla="*/ 379 h 393"/>
                  <a:gd name="T8" fmla="*/ 63 w 113"/>
                  <a:gd name="T9" fmla="*/ 385 h 393"/>
                  <a:gd name="T10" fmla="*/ 92 w 113"/>
                  <a:gd name="T11" fmla="*/ 392 h 393"/>
                  <a:gd name="T12" fmla="*/ 90 w 113"/>
                  <a:gd name="T13" fmla="*/ 136 h 393"/>
                  <a:gd name="T14" fmla="*/ 112 w 113"/>
                  <a:gd name="T15" fmla="*/ 10 h 393"/>
                  <a:gd name="T16" fmla="*/ 102 w 113"/>
                  <a:gd name="T17" fmla="*/ 10 h 393"/>
                  <a:gd name="T18" fmla="*/ 81 w 113"/>
                  <a:gd name="T19" fmla="*/ 6 h 393"/>
                  <a:gd name="T20" fmla="*/ 68 w 113"/>
                  <a:gd name="T21" fmla="*/ 0 h 3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3" h="393">
                    <a:moveTo>
                      <a:pt x="68" y="0"/>
                    </a:moveTo>
                    <a:lnTo>
                      <a:pt x="0" y="110"/>
                    </a:lnTo>
                    <a:lnTo>
                      <a:pt x="3" y="361"/>
                    </a:lnTo>
                    <a:lnTo>
                      <a:pt x="36" y="379"/>
                    </a:lnTo>
                    <a:lnTo>
                      <a:pt x="63" y="385"/>
                    </a:lnTo>
                    <a:lnTo>
                      <a:pt x="92" y="392"/>
                    </a:lnTo>
                    <a:lnTo>
                      <a:pt x="90" y="136"/>
                    </a:lnTo>
                    <a:lnTo>
                      <a:pt x="112" y="10"/>
                    </a:lnTo>
                    <a:lnTo>
                      <a:pt x="102" y="10"/>
                    </a:lnTo>
                    <a:lnTo>
                      <a:pt x="81" y="6"/>
                    </a:lnTo>
                    <a:lnTo>
                      <a:pt x="68" y="0"/>
                    </a:lnTo>
                  </a:path>
                </a:pathLst>
              </a:custGeom>
              <a:gradFill rotWithShape="0">
                <a:gsLst>
                  <a:gs pos="0">
                    <a:srgbClr val="590000"/>
                  </a:gs>
                  <a:gs pos="100000">
                    <a:schemeClr val="bg1"/>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b="1" i="0" dirty="0">
                  <a:latin typeface="Arial" panose="020B0604020202020204" pitchFamily="34" charset="0"/>
                </a:endParaRPr>
              </a:p>
            </p:txBody>
          </p:sp>
          <p:sp>
            <p:nvSpPr>
              <p:cNvPr id="282637" name="Oval 13"/>
              <p:cNvSpPr>
                <a:spLocks noChangeArrowheads="1"/>
              </p:cNvSpPr>
              <p:nvPr/>
            </p:nvSpPr>
            <p:spPr bwMode="auto">
              <a:xfrm>
                <a:off x="297" y="3221"/>
                <a:ext cx="222" cy="45"/>
              </a:xfrm>
              <a:prstGeom prst="ellipse">
                <a:avLst/>
              </a:prstGeom>
              <a:gradFill rotWithShape="0">
                <a:gsLst>
                  <a:gs pos="0">
                    <a:srgbClr val="590000"/>
                  </a:gs>
                  <a:gs pos="50000">
                    <a:schemeClr val="bg1"/>
                  </a:gs>
                  <a:gs pos="100000">
                    <a:srgbClr val="590000"/>
                  </a:gs>
                </a:gsLst>
                <a:lin ang="0" scaled="1"/>
              </a:gradFill>
              <a:ln w="9525">
                <a:noFill/>
                <a:round/>
                <a:headEnd/>
                <a:tailEnd/>
              </a:ln>
              <a:effectLst/>
            </p:spPr>
            <p:txBody>
              <a:bodyPr/>
              <a:lstStyle/>
              <a:p>
                <a:pPr>
                  <a:defRPr/>
                </a:pPr>
                <a:endParaRPr lang="en-US" b="1" i="0" dirty="0">
                  <a:latin typeface="Arial" panose="020B0604020202020204" pitchFamily="34" charset="0"/>
                  <a:ea typeface="+mn-ea"/>
                  <a:cs typeface="+mn-cs"/>
                </a:endParaRPr>
              </a:p>
            </p:txBody>
          </p:sp>
          <p:sp>
            <p:nvSpPr>
              <p:cNvPr id="13333" name="Oval 14"/>
              <p:cNvSpPr>
                <a:spLocks noChangeArrowheads="1"/>
              </p:cNvSpPr>
              <p:nvPr/>
            </p:nvSpPr>
            <p:spPr bwMode="auto">
              <a:xfrm>
                <a:off x="192" y="3332"/>
                <a:ext cx="418" cy="86"/>
              </a:xfrm>
              <a:prstGeom prst="ellipse">
                <a:avLst/>
              </a:prstGeom>
              <a:solidFill>
                <a:srgbClr val="000000">
                  <a:alpha val="50195"/>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2639" name="Freeform 15"/>
              <p:cNvSpPr>
                <a:spLocks/>
              </p:cNvSpPr>
              <p:nvPr/>
            </p:nvSpPr>
            <p:spPr bwMode="auto">
              <a:xfrm>
                <a:off x="232" y="3283"/>
                <a:ext cx="67" cy="369"/>
              </a:xfrm>
              <a:custGeom>
                <a:avLst/>
                <a:gdLst/>
                <a:ahLst/>
                <a:cxnLst>
                  <a:cxn ang="0">
                    <a:pos x="0" y="133"/>
                  </a:cxn>
                  <a:cxn ang="0">
                    <a:pos x="0" y="357"/>
                  </a:cxn>
                  <a:cxn ang="0">
                    <a:pos x="20" y="368"/>
                  </a:cxn>
                  <a:cxn ang="0">
                    <a:pos x="20" y="141"/>
                  </a:cxn>
                  <a:cxn ang="0">
                    <a:pos x="20" y="125"/>
                  </a:cxn>
                  <a:cxn ang="0">
                    <a:pos x="29" y="111"/>
                  </a:cxn>
                  <a:cxn ang="0">
                    <a:pos x="66" y="4"/>
                  </a:cxn>
                  <a:cxn ang="0">
                    <a:pos x="59" y="0"/>
                  </a:cxn>
                  <a:cxn ang="0">
                    <a:pos x="8" y="113"/>
                  </a:cxn>
                  <a:cxn ang="0">
                    <a:pos x="0" y="133"/>
                  </a:cxn>
                </a:cxnLst>
                <a:rect l="0" t="0" r="r" b="b"/>
                <a:pathLst>
                  <a:path w="67" h="369">
                    <a:moveTo>
                      <a:pt x="0" y="133"/>
                    </a:moveTo>
                    <a:lnTo>
                      <a:pt x="0" y="357"/>
                    </a:lnTo>
                    <a:lnTo>
                      <a:pt x="20" y="368"/>
                    </a:lnTo>
                    <a:lnTo>
                      <a:pt x="20" y="141"/>
                    </a:lnTo>
                    <a:lnTo>
                      <a:pt x="20" y="125"/>
                    </a:lnTo>
                    <a:lnTo>
                      <a:pt x="29" y="111"/>
                    </a:lnTo>
                    <a:lnTo>
                      <a:pt x="66" y="4"/>
                    </a:lnTo>
                    <a:lnTo>
                      <a:pt x="59" y="0"/>
                    </a:lnTo>
                    <a:lnTo>
                      <a:pt x="8" y="113"/>
                    </a:lnTo>
                    <a:lnTo>
                      <a:pt x="0" y="133"/>
                    </a:lnTo>
                  </a:path>
                </a:pathLst>
              </a:custGeom>
              <a:gradFill rotWithShape="0">
                <a:gsLst>
                  <a:gs pos="0">
                    <a:schemeClr val="bg1"/>
                  </a:gs>
                  <a:gs pos="50000">
                    <a:srgbClr val="FFFFFF"/>
                  </a:gs>
                  <a:gs pos="100000">
                    <a:schemeClr val="bg1"/>
                  </a:gs>
                </a:gsLst>
                <a:lin ang="5400000" scaled="1"/>
              </a:gradFill>
              <a:ln w="9525">
                <a:noFill/>
                <a:round/>
                <a:headEnd type="none" w="sm" len="sm"/>
                <a:tailEnd type="none" w="sm" len="sm"/>
              </a:ln>
              <a:effectLst/>
            </p:spPr>
            <p:txBody>
              <a:bodyPr/>
              <a:lstStyle/>
              <a:p>
                <a:pPr>
                  <a:defRPr/>
                </a:pPr>
                <a:endParaRPr lang="en-US" b="1" i="0" dirty="0">
                  <a:latin typeface="Arial" panose="020B0604020202020204" pitchFamily="34" charset="0"/>
                  <a:ea typeface="+mn-ea"/>
                  <a:cs typeface="+mn-cs"/>
                </a:endParaRPr>
              </a:p>
            </p:txBody>
          </p:sp>
          <p:sp>
            <p:nvSpPr>
              <p:cNvPr id="13335" name="Freeform 16"/>
              <p:cNvSpPr>
                <a:spLocks/>
              </p:cNvSpPr>
              <p:nvPr/>
            </p:nvSpPr>
            <p:spPr bwMode="auto">
              <a:xfrm>
                <a:off x="521" y="3275"/>
                <a:ext cx="99" cy="363"/>
              </a:xfrm>
              <a:custGeom>
                <a:avLst/>
                <a:gdLst>
                  <a:gd name="T0" fmla="*/ 98 w 99"/>
                  <a:gd name="T1" fmla="*/ 102 h 363"/>
                  <a:gd name="T2" fmla="*/ 98 w 99"/>
                  <a:gd name="T3" fmla="*/ 348 h 363"/>
                  <a:gd name="T4" fmla="*/ 81 w 99"/>
                  <a:gd name="T5" fmla="*/ 362 h 363"/>
                  <a:gd name="T6" fmla="*/ 81 w 99"/>
                  <a:gd name="T7" fmla="*/ 106 h 363"/>
                  <a:gd name="T8" fmla="*/ 0 w 99"/>
                  <a:gd name="T9" fmla="*/ 4 h 363"/>
                  <a:gd name="T10" fmla="*/ 7 w 99"/>
                  <a:gd name="T11" fmla="*/ 0 h 363"/>
                  <a:gd name="T12" fmla="*/ 98 w 99"/>
                  <a:gd name="T13" fmla="*/ 102 h 3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 h="363">
                    <a:moveTo>
                      <a:pt x="98" y="102"/>
                    </a:moveTo>
                    <a:lnTo>
                      <a:pt x="98" y="348"/>
                    </a:lnTo>
                    <a:lnTo>
                      <a:pt x="81" y="362"/>
                    </a:lnTo>
                    <a:lnTo>
                      <a:pt x="81" y="106"/>
                    </a:lnTo>
                    <a:lnTo>
                      <a:pt x="0" y="4"/>
                    </a:lnTo>
                    <a:lnTo>
                      <a:pt x="7" y="0"/>
                    </a:lnTo>
                    <a:lnTo>
                      <a:pt x="98" y="10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b="1" i="0" dirty="0">
                  <a:latin typeface="Arial" panose="020B0604020202020204" pitchFamily="34" charset="0"/>
                </a:endParaRPr>
              </a:p>
            </p:txBody>
          </p:sp>
          <p:sp>
            <p:nvSpPr>
              <p:cNvPr id="282641" name="Freeform 17"/>
              <p:cNvSpPr>
                <a:spLocks/>
              </p:cNvSpPr>
              <p:nvPr/>
            </p:nvSpPr>
            <p:spPr bwMode="auto">
              <a:xfrm>
                <a:off x="441" y="3215"/>
                <a:ext cx="74" cy="23"/>
              </a:xfrm>
              <a:custGeom>
                <a:avLst/>
                <a:gdLst/>
                <a:ahLst/>
                <a:cxnLst>
                  <a:cxn ang="0">
                    <a:pos x="0" y="0"/>
                  </a:cxn>
                  <a:cxn ang="0">
                    <a:pos x="34" y="4"/>
                  </a:cxn>
                  <a:cxn ang="0">
                    <a:pos x="56" y="10"/>
                  </a:cxn>
                  <a:cxn ang="0">
                    <a:pos x="73" y="16"/>
                  </a:cxn>
                  <a:cxn ang="0">
                    <a:pos x="67" y="22"/>
                  </a:cxn>
                  <a:cxn ang="0">
                    <a:pos x="51" y="14"/>
                  </a:cxn>
                  <a:cxn ang="0">
                    <a:pos x="27" y="8"/>
                  </a:cxn>
                  <a:cxn ang="0">
                    <a:pos x="3" y="8"/>
                  </a:cxn>
                  <a:cxn ang="0">
                    <a:pos x="0" y="0"/>
                  </a:cxn>
                </a:cxnLst>
                <a:rect l="0" t="0" r="r" b="b"/>
                <a:pathLst>
                  <a:path w="74" h="23">
                    <a:moveTo>
                      <a:pt x="0" y="0"/>
                    </a:moveTo>
                    <a:lnTo>
                      <a:pt x="34" y="4"/>
                    </a:lnTo>
                    <a:lnTo>
                      <a:pt x="56" y="10"/>
                    </a:lnTo>
                    <a:lnTo>
                      <a:pt x="73" y="16"/>
                    </a:lnTo>
                    <a:lnTo>
                      <a:pt x="67" y="22"/>
                    </a:lnTo>
                    <a:lnTo>
                      <a:pt x="51" y="14"/>
                    </a:lnTo>
                    <a:lnTo>
                      <a:pt x="27" y="8"/>
                    </a:lnTo>
                    <a:lnTo>
                      <a:pt x="3" y="8"/>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b="1" i="0" dirty="0">
                  <a:latin typeface="Arial" panose="020B0604020202020204" pitchFamily="34" charset="0"/>
                  <a:ea typeface="+mn-ea"/>
                  <a:cs typeface="+mn-cs"/>
                </a:endParaRPr>
              </a:p>
            </p:txBody>
          </p:sp>
          <p:sp>
            <p:nvSpPr>
              <p:cNvPr id="282642" name="Freeform 18"/>
              <p:cNvSpPr>
                <a:spLocks/>
              </p:cNvSpPr>
              <p:nvPr/>
            </p:nvSpPr>
            <p:spPr bwMode="auto">
              <a:xfrm>
                <a:off x="492" y="3327"/>
                <a:ext cx="74" cy="23"/>
              </a:xfrm>
              <a:custGeom>
                <a:avLst/>
                <a:gdLst/>
                <a:ahLst/>
                <a:cxnLst>
                  <a:cxn ang="0">
                    <a:pos x="0" y="0"/>
                  </a:cxn>
                  <a:cxn ang="0">
                    <a:pos x="34" y="4"/>
                  </a:cxn>
                  <a:cxn ang="0">
                    <a:pos x="56" y="10"/>
                  </a:cxn>
                  <a:cxn ang="0">
                    <a:pos x="73" y="16"/>
                  </a:cxn>
                  <a:cxn ang="0">
                    <a:pos x="67" y="22"/>
                  </a:cxn>
                  <a:cxn ang="0">
                    <a:pos x="51" y="14"/>
                  </a:cxn>
                  <a:cxn ang="0">
                    <a:pos x="27" y="8"/>
                  </a:cxn>
                  <a:cxn ang="0">
                    <a:pos x="3" y="8"/>
                  </a:cxn>
                  <a:cxn ang="0">
                    <a:pos x="0" y="0"/>
                  </a:cxn>
                </a:cxnLst>
                <a:rect l="0" t="0" r="r" b="b"/>
                <a:pathLst>
                  <a:path w="74" h="23">
                    <a:moveTo>
                      <a:pt x="0" y="0"/>
                    </a:moveTo>
                    <a:lnTo>
                      <a:pt x="34" y="4"/>
                    </a:lnTo>
                    <a:lnTo>
                      <a:pt x="56" y="10"/>
                    </a:lnTo>
                    <a:lnTo>
                      <a:pt x="73" y="16"/>
                    </a:lnTo>
                    <a:lnTo>
                      <a:pt x="67" y="22"/>
                    </a:lnTo>
                    <a:lnTo>
                      <a:pt x="51" y="14"/>
                    </a:lnTo>
                    <a:lnTo>
                      <a:pt x="27" y="8"/>
                    </a:lnTo>
                    <a:lnTo>
                      <a:pt x="3" y="8"/>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b="1" i="0" dirty="0">
                  <a:latin typeface="Arial" panose="020B0604020202020204" pitchFamily="34" charset="0"/>
                  <a:ea typeface="+mn-ea"/>
                  <a:cs typeface="+mn-cs"/>
                </a:endParaRPr>
              </a:p>
            </p:txBody>
          </p:sp>
          <p:sp>
            <p:nvSpPr>
              <p:cNvPr id="282643" name="Freeform 19"/>
              <p:cNvSpPr>
                <a:spLocks/>
              </p:cNvSpPr>
              <p:nvPr/>
            </p:nvSpPr>
            <p:spPr bwMode="auto">
              <a:xfrm>
                <a:off x="286" y="3250"/>
                <a:ext cx="73" cy="23"/>
              </a:xfrm>
              <a:custGeom>
                <a:avLst/>
                <a:gdLst/>
                <a:ahLst/>
                <a:cxnLst>
                  <a:cxn ang="0">
                    <a:pos x="72" y="22"/>
                  </a:cxn>
                  <a:cxn ang="0">
                    <a:pos x="37" y="18"/>
                  </a:cxn>
                  <a:cxn ang="0">
                    <a:pos x="16" y="12"/>
                  </a:cxn>
                  <a:cxn ang="0">
                    <a:pos x="0" y="6"/>
                  </a:cxn>
                  <a:cxn ang="0">
                    <a:pos x="5" y="0"/>
                  </a:cxn>
                  <a:cxn ang="0">
                    <a:pos x="21" y="8"/>
                  </a:cxn>
                  <a:cxn ang="0">
                    <a:pos x="45" y="14"/>
                  </a:cxn>
                  <a:cxn ang="0">
                    <a:pos x="68" y="14"/>
                  </a:cxn>
                  <a:cxn ang="0">
                    <a:pos x="72" y="22"/>
                  </a:cxn>
                </a:cxnLst>
                <a:rect l="0" t="0" r="r" b="b"/>
                <a:pathLst>
                  <a:path w="73" h="23">
                    <a:moveTo>
                      <a:pt x="72" y="22"/>
                    </a:moveTo>
                    <a:lnTo>
                      <a:pt x="37" y="18"/>
                    </a:lnTo>
                    <a:lnTo>
                      <a:pt x="16" y="12"/>
                    </a:lnTo>
                    <a:lnTo>
                      <a:pt x="0" y="6"/>
                    </a:lnTo>
                    <a:lnTo>
                      <a:pt x="5" y="0"/>
                    </a:lnTo>
                    <a:lnTo>
                      <a:pt x="21" y="8"/>
                    </a:lnTo>
                    <a:lnTo>
                      <a:pt x="45" y="14"/>
                    </a:lnTo>
                    <a:lnTo>
                      <a:pt x="68" y="14"/>
                    </a:lnTo>
                    <a:lnTo>
                      <a:pt x="72" y="22"/>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a:effectLst/>
            </p:spPr>
            <p:txBody>
              <a:bodyPr/>
              <a:lstStyle/>
              <a:p>
                <a:pPr>
                  <a:defRPr/>
                </a:pPr>
                <a:endParaRPr lang="en-US" b="1" i="0" dirty="0">
                  <a:latin typeface="Arial" panose="020B0604020202020204" pitchFamily="34" charset="0"/>
                  <a:ea typeface="+mn-ea"/>
                  <a:cs typeface="+mn-cs"/>
                </a:endParaRPr>
              </a:p>
            </p:txBody>
          </p:sp>
          <p:sp>
            <p:nvSpPr>
              <p:cNvPr id="13339" name="Freeform 20"/>
              <p:cNvSpPr>
                <a:spLocks/>
              </p:cNvSpPr>
              <p:nvPr/>
            </p:nvSpPr>
            <p:spPr bwMode="auto">
              <a:xfrm>
                <a:off x="338" y="3284"/>
                <a:ext cx="81" cy="118"/>
              </a:xfrm>
              <a:custGeom>
                <a:avLst/>
                <a:gdLst>
                  <a:gd name="T0" fmla="*/ 40 w 81"/>
                  <a:gd name="T1" fmla="*/ 0 h 118"/>
                  <a:gd name="T2" fmla="*/ 80 w 81"/>
                  <a:gd name="T3" fmla="*/ 4 h 118"/>
                  <a:gd name="T4" fmla="*/ 65 w 81"/>
                  <a:gd name="T5" fmla="*/ 40 h 118"/>
                  <a:gd name="T6" fmla="*/ 58 w 81"/>
                  <a:gd name="T7" fmla="*/ 62 h 118"/>
                  <a:gd name="T8" fmla="*/ 47 w 81"/>
                  <a:gd name="T9" fmla="*/ 82 h 118"/>
                  <a:gd name="T10" fmla="*/ 40 w 81"/>
                  <a:gd name="T11" fmla="*/ 105 h 118"/>
                  <a:gd name="T12" fmla="*/ 37 w 81"/>
                  <a:gd name="T13" fmla="*/ 117 h 118"/>
                  <a:gd name="T14" fmla="*/ 16 w 81"/>
                  <a:gd name="T15" fmla="*/ 114 h 118"/>
                  <a:gd name="T16" fmla="*/ 0 w 81"/>
                  <a:gd name="T17" fmla="*/ 108 h 118"/>
                  <a:gd name="T18" fmla="*/ 7 w 81"/>
                  <a:gd name="T19" fmla="*/ 84 h 118"/>
                  <a:gd name="T20" fmla="*/ 25 w 81"/>
                  <a:gd name="T21" fmla="*/ 60 h 118"/>
                  <a:gd name="T22" fmla="*/ 29 w 81"/>
                  <a:gd name="T23" fmla="*/ 40 h 118"/>
                  <a:gd name="T24" fmla="*/ 36 w 81"/>
                  <a:gd name="T25" fmla="*/ 20 h 118"/>
                  <a:gd name="T26" fmla="*/ 40 w 81"/>
                  <a:gd name="T27" fmla="*/ 0 h 1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1" h="118">
                    <a:moveTo>
                      <a:pt x="40" y="0"/>
                    </a:moveTo>
                    <a:lnTo>
                      <a:pt x="80" y="4"/>
                    </a:lnTo>
                    <a:lnTo>
                      <a:pt x="65" y="40"/>
                    </a:lnTo>
                    <a:lnTo>
                      <a:pt x="58" y="62"/>
                    </a:lnTo>
                    <a:lnTo>
                      <a:pt x="47" y="82"/>
                    </a:lnTo>
                    <a:lnTo>
                      <a:pt x="40" y="105"/>
                    </a:lnTo>
                    <a:lnTo>
                      <a:pt x="37" y="117"/>
                    </a:lnTo>
                    <a:lnTo>
                      <a:pt x="16" y="114"/>
                    </a:lnTo>
                    <a:lnTo>
                      <a:pt x="0" y="108"/>
                    </a:lnTo>
                    <a:lnTo>
                      <a:pt x="7" y="84"/>
                    </a:lnTo>
                    <a:lnTo>
                      <a:pt x="25" y="60"/>
                    </a:lnTo>
                    <a:lnTo>
                      <a:pt x="29" y="40"/>
                    </a:lnTo>
                    <a:lnTo>
                      <a:pt x="36" y="20"/>
                    </a:lnTo>
                    <a:lnTo>
                      <a:pt x="40" y="0"/>
                    </a:lnTo>
                  </a:path>
                </a:pathLst>
              </a:custGeom>
              <a:gradFill rotWithShape="0">
                <a:gsLst>
                  <a:gs pos="0">
                    <a:srgbClr val="B36666"/>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b="1" i="0" dirty="0">
                  <a:latin typeface="Arial" panose="020B0604020202020204" pitchFamily="34" charset="0"/>
                </a:endParaRPr>
              </a:p>
            </p:txBody>
          </p:sp>
          <p:sp>
            <p:nvSpPr>
              <p:cNvPr id="13340" name="Freeform 21"/>
              <p:cNvSpPr>
                <a:spLocks/>
              </p:cNvSpPr>
              <p:nvPr/>
            </p:nvSpPr>
            <p:spPr bwMode="auto">
              <a:xfrm>
                <a:off x="282" y="3265"/>
                <a:ext cx="261" cy="35"/>
              </a:xfrm>
              <a:custGeom>
                <a:avLst/>
                <a:gdLst>
                  <a:gd name="T0" fmla="*/ 0 w 261"/>
                  <a:gd name="T1" fmla="*/ 0 h 35"/>
                  <a:gd name="T2" fmla="*/ 25 w 261"/>
                  <a:gd name="T3" fmla="*/ 10 h 35"/>
                  <a:gd name="T4" fmla="*/ 66 w 261"/>
                  <a:gd name="T5" fmla="*/ 18 h 35"/>
                  <a:gd name="T6" fmla="*/ 122 w 261"/>
                  <a:gd name="T7" fmla="*/ 19 h 35"/>
                  <a:gd name="T8" fmla="*/ 177 w 261"/>
                  <a:gd name="T9" fmla="*/ 19 h 35"/>
                  <a:gd name="T10" fmla="*/ 218 w 261"/>
                  <a:gd name="T11" fmla="*/ 12 h 35"/>
                  <a:gd name="T12" fmla="*/ 240 w 261"/>
                  <a:gd name="T13" fmla="*/ 6 h 35"/>
                  <a:gd name="T14" fmla="*/ 248 w 261"/>
                  <a:gd name="T15" fmla="*/ 0 h 35"/>
                  <a:gd name="T16" fmla="*/ 260 w 261"/>
                  <a:gd name="T17" fmla="*/ 15 h 35"/>
                  <a:gd name="T18" fmla="*/ 221 w 261"/>
                  <a:gd name="T19" fmla="*/ 28 h 35"/>
                  <a:gd name="T20" fmla="*/ 164 w 261"/>
                  <a:gd name="T21" fmla="*/ 34 h 35"/>
                  <a:gd name="T22" fmla="*/ 98 w 261"/>
                  <a:gd name="T23" fmla="*/ 33 h 35"/>
                  <a:gd name="T24" fmla="*/ 39 w 261"/>
                  <a:gd name="T25" fmla="*/ 24 h 35"/>
                  <a:gd name="T26" fmla="*/ 5 w 261"/>
                  <a:gd name="T27" fmla="*/ 9 h 35"/>
                  <a:gd name="T28" fmla="*/ 0 w 261"/>
                  <a:gd name="T29" fmla="*/ 0 h 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61" h="35">
                    <a:moveTo>
                      <a:pt x="0" y="0"/>
                    </a:moveTo>
                    <a:lnTo>
                      <a:pt x="25" y="10"/>
                    </a:lnTo>
                    <a:lnTo>
                      <a:pt x="66" y="18"/>
                    </a:lnTo>
                    <a:lnTo>
                      <a:pt x="122" y="19"/>
                    </a:lnTo>
                    <a:lnTo>
                      <a:pt x="177" y="19"/>
                    </a:lnTo>
                    <a:lnTo>
                      <a:pt x="218" y="12"/>
                    </a:lnTo>
                    <a:lnTo>
                      <a:pt x="240" y="6"/>
                    </a:lnTo>
                    <a:lnTo>
                      <a:pt x="248" y="0"/>
                    </a:lnTo>
                    <a:lnTo>
                      <a:pt x="260" y="15"/>
                    </a:lnTo>
                    <a:lnTo>
                      <a:pt x="221" y="28"/>
                    </a:lnTo>
                    <a:lnTo>
                      <a:pt x="164" y="34"/>
                    </a:lnTo>
                    <a:lnTo>
                      <a:pt x="98" y="33"/>
                    </a:lnTo>
                    <a:lnTo>
                      <a:pt x="39" y="24"/>
                    </a:lnTo>
                    <a:lnTo>
                      <a:pt x="5" y="9"/>
                    </a:lnTo>
                    <a:lnTo>
                      <a:pt x="0" y="0"/>
                    </a:lnTo>
                  </a:path>
                </a:pathLst>
              </a:custGeom>
              <a:solidFill>
                <a:schemeClr val="bg2">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b="1" i="0" dirty="0">
                  <a:latin typeface="Arial" panose="020B0604020202020204" pitchFamily="34" charset="0"/>
                </a:endParaRPr>
              </a:p>
            </p:txBody>
          </p:sp>
        </p:grpSp>
        <p:sp>
          <p:nvSpPr>
            <p:cNvPr id="13323" name="Freeform 22"/>
            <p:cNvSpPr>
              <a:spLocks/>
            </p:cNvSpPr>
            <p:nvPr/>
          </p:nvSpPr>
          <p:spPr bwMode="auto">
            <a:xfrm>
              <a:off x="379" y="1904"/>
              <a:ext cx="423" cy="1366"/>
            </a:xfrm>
            <a:custGeom>
              <a:avLst/>
              <a:gdLst>
                <a:gd name="T0" fmla="*/ 356 w 423"/>
                <a:gd name="T1" fmla="*/ 64 h 1366"/>
                <a:gd name="T2" fmla="*/ 326 w 423"/>
                <a:gd name="T3" fmla="*/ 163 h 1366"/>
                <a:gd name="T4" fmla="*/ 292 w 423"/>
                <a:gd name="T5" fmla="*/ 293 h 1366"/>
                <a:gd name="T6" fmla="*/ 258 w 423"/>
                <a:gd name="T7" fmla="*/ 417 h 1366"/>
                <a:gd name="T8" fmla="*/ 219 w 423"/>
                <a:gd name="T9" fmla="*/ 585 h 1366"/>
                <a:gd name="T10" fmla="*/ 168 w 423"/>
                <a:gd name="T11" fmla="*/ 775 h 1366"/>
                <a:gd name="T12" fmla="*/ 126 w 423"/>
                <a:gd name="T13" fmla="*/ 952 h 1366"/>
                <a:gd name="T14" fmla="*/ 89 w 423"/>
                <a:gd name="T15" fmla="*/ 1085 h 1366"/>
                <a:gd name="T16" fmla="*/ 0 w 423"/>
                <a:gd name="T17" fmla="*/ 1362 h 1366"/>
                <a:gd name="T18" fmla="*/ 29 w 423"/>
                <a:gd name="T19" fmla="*/ 1365 h 1366"/>
                <a:gd name="T20" fmla="*/ 132 w 423"/>
                <a:gd name="T21" fmla="*/ 1061 h 1366"/>
                <a:gd name="T22" fmla="*/ 223 w 423"/>
                <a:gd name="T23" fmla="*/ 957 h 1366"/>
                <a:gd name="T24" fmla="*/ 271 w 423"/>
                <a:gd name="T25" fmla="*/ 866 h 1366"/>
                <a:gd name="T26" fmla="*/ 308 w 423"/>
                <a:gd name="T27" fmla="*/ 798 h 1366"/>
                <a:gd name="T28" fmla="*/ 214 w 423"/>
                <a:gd name="T29" fmla="*/ 790 h 1366"/>
                <a:gd name="T30" fmla="*/ 311 w 423"/>
                <a:gd name="T31" fmla="*/ 782 h 1366"/>
                <a:gd name="T32" fmla="*/ 325 w 423"/>
                <a:gd name="T33" fmla="*/ 751 h 1366"/>
                <a:gd name="T34" fmla="*/ 231 w 423"/>
                <a:gd name="T35" fmla="*/ 742 h 1366"/>
                <a:gd name="T36" fmla="*/ 329 w 423"/>
                <a:gd name="T37" fmla="*/ 738 h 1366"/>
                <a:gd name="T38" fmla="*/ 344 w 423"/>
                <a:gd name="T39" fmla="*/ 690 h 1366"/>
                <a:gd name="T40" fmla="*/ 240 w 423"/>
                <a:gd name="T41" fmla="*/ 690 h 1366"/>
                <a:gd name="T42" fmla="*/ 351 w 423"/>
                <a:gd name="T43" fmla="*/ 664 h 1366"/>
                <a:gd name="T44" fmla="*/ 387 w 423"/>
                <a:gd name="T45" fmla="*/ 486 h 1366"/>
                <a:gd name="T46" fmla="*/ 411 w 423"/>
                <a:gd name="T47" fmla="*/ 322 h 1366"/>
                <a:gd name="T48" fmla="*/ 422 w 423"/>
                <a:gd name="T49" fmla="*/ 197 h 1366"/>
                <a:gd name="T50" fmla="*/ 422 w 423"/>
                <a:gd name="T51" fmla="*/ 119 h 1366"/>
                <a:gd name="T52" fmla="*/ 408 w 423"/>
                <a:gd name="T53" fmla="*/ 68 h 1366"/>
                <a:gd name="T54" fmla="*/ 381 w 423"/>
                <a:gd name="T55" fmla="*/ 0 h 1366"/>
                <a:gd name="T56" fmla="*/ 356 w 423"/>
                <a:gd name="T57" fmla="*/ 64 h 13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23" h="1366">
                  <a:moveTo>
                    <a:pt x="356" y="64"/>
                  </a:moveTo>
                  <a:lnTo>
                    <a:pt x="326" y="163"/>
                  </a:lnTo>
                  <a:lnTo>
                    <a:pt x="292" y="293"/>
                  </a:lnTo>
                  <a:lnTo>
                    <a:pt x="258" y="417"/>
                  </a:lnTo>
                  <a:lnTo>
                    <a:pt x="219" y="585"/>
                  </a:lnTo>
                  <a:lnTo>
                    <a:pt x="168" y="775"/>
                  </a:lnTo>
                  <a:lnTo>
                    <a:pt x="126" y="952"/>
                  </a:lnTo>
                  <a:lnTo>
                    <a:pt x="89" y="1085"/>
                  </a:lnTo>
                  <a:lnTo>
                    <a:pt x="0" y="1362"/>
                  </a:lnTo>
                  <a:lnTo>
                    <a:pt x="29" y="1365"/>
                  </a:lnTo>
                  <a:lnTo>
                    <a:pt x="132" y="1061"/>
                  </a:lnTo>
                  <a:lnTo>
                    <a:pt x="223" y="957"/>
                  </a:lnTo>
                  <a:lnTo>
                    <a:pt x="271" y="866"/>
                  </a:lnTo>
                  <a:lnTo>
                    <a:pt x="308" y="798"/>
                  </a:lnTo>
                  <a:lnTo>
                    <a:pt x="214" y="790"/>
                  </a:lnTo>
                  <a:lnTo>
                    <a:pt x="311" y="782"/>
                  </a:lnTo>
                  <a:lnTo>
                    <a:pt x="325" y="751"/>
                  </a:lnTo>
                  <a:lnTo>
                    <a:pt x="231" y="742"/>
                  </a:lnTo>
                  <a:lnTo>
                    <a:pt x="329" y="738"/>
                  </a:lnTo>
                  <a:lnTo>
                    <a:pt x="344" y="690"/>
                  </a:lnTo>
                  <a:lnTo>
                    <a:pt x="240" y="690"/>
                  </a:lnTo>
                  <a:lnTo>
                    <a:pt x="351" y="664"/>
                  </a:lnTo>
                  <a:lnTo>
                    <a:pt x="387" y="486"/>
                  </a:lnTo>
                  <a:lnTo>
                    <a:pt x="411" y="322"/>
                  </a:lnTo>
                  <a:lnTo>
                    <a:pt x="422" y="197"/>
                  </a:lnTo>
                  <a:lnTo>
                    <a:pt x="422" y="119"/>
                  </a:lnTo>
                  <a:lnTo>
                    <a:pt x="408" y="68"/>
                  </a:lnTo>
                  <a:lnTo>
                    <a:pt x="381" y="0"/>
                  </a:lnTo>
                  <a:lnTo>
                    <a:pt x="356" y="64"/>
                  </a:lnTo>
                </a:path>
              </a:pathLst>
            </a:custGeom>
            <a:gradFill rotWithShape="0">
              <a:gsLst>
                <a:gs pos="0">
                  <a:schemeClr val="bg1"/>
                </a:gs>
                <a:gs pos="100000">
                  <a:srgbClr val="8D1919"/>
                </a:gs>
              </a:gsLst>
              <a:lin ang="27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b="1" i="0" dirty="0">
                <a:latin typeface="Arial" panose="020B0604020202020204" pitchFamily="34" charset="0"/>
              </a:endParaRPr>
            </a:p>
          </p:txBody>
        </p:sp>
      </p:grpSp>
      <p:sp>
        <p:nvSpPr>
          <p:cNvPr id="13316" name="Freeform 23"/>
          <p:cNvSpPr>
            <a:spLocks/>
          </p:cNvSpPr>
          <p:nvPr/>
        </p:nvSpPr>
        <p:spPr bwMode="auto">
          <a:xfrm>
            <a:off x="600075" y="3163888"/>
            <a:ext cx="560388" cy="2022475"/>
          </a:xfrm>
          <a:custGeom>
            <a:avLst/>
            <a:gdLst>
              <a:gd name="T0" fmla="*/ 0 w 353"/>
              <a:gd name="T1" fmla="*/ 2147483647 h 1274"/>
              <a:gd name="T2" fmla="*/ 2147483647 w 353"/>
              <a:gd name="T3" fmla="*/ 0 h 1274"/>
              <a:gd name="T4" fmla="*/ 2147483647 w 353"/>
              <a:gd name="T5" fmla="*/ 2147483647 h 1274"/>
              <a:gd name="T6" fmla="*/ 0 w 353"/>
              <a:gd name="T7" fmla="*/ 2147483647 h 12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3" h="1274">
                <a:moveTo>
                  <a:pt x="0" y="1272"/>
                </a:moveTo>
                <a:lnTo>
                  <a:pt x="352" y="0"/>
                </a:lnTo>
                <a:lnTo>
                  <a:pt x="26" y="1273"/>
                </a:lnTo>
                <a:lnTo>
                  <a:pt x="0" y="1272"/>
                </a:lnTo>
              </a:path>
            </a:pathLst>
          </a:custGeom>
          <a:gradFill rotWithShape="0">
            <a:gsLst>
              <a:gs pos="0">
                <a:schemeClr val="bg1"/>
              </a:gs>
              <a:gs pos="100000">
                <a:srgbClr val="FFFFFF"/>
              </a:gs>
            </a:gsLst>
            <a:lin ang="27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b="1" i="0" dirty="0">
              <a:latin typeface="Arial" panose="020B0604020202020204" pitchFamily="34" charset="0"/>
            </a:endParaRPr>
          </a:p>
        </p:txBody>
      </p:sp>
      <p:sp>
        <p:nvSpPr>
          <p:cNvPr id="13317" name="Rectangle 24"/>
          <p:cNvSpPr>
            <a:spLocks noGrp="1" noChangeArrowheads="1"/>
          </p:cNvSpPr>
          <p:nvPr>
            <p:ph type="title"/>
          </p:nvPr>
        </p:nvSpPr>
        <p:spPr bwMode="auto">
          <a:xfrm>
            <a:off x="182563" y="122238"/>
            <a:ext cx="8802687"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3318" name="Rectangle 25"/>
          <p:cNvSpPr>
            <a:spLocks noGrp="1" noChangeArrowheads="1"/>
          </p:cNvSpPr>
          <p:nvPr>
            <p:ph type="body" idx="1"/>
          </p:nvPr>
        </p:nvSpPr>
        <p:spPr bwMode="auto">
          <a:xfrm>
            <a:off x="190500" y="1447800"/>
            <a:ext cx="8775700" cy="477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2650" name="Rectangle 26"/>
          <p:cNvSpPr>
            <a:spLocks noGrp="1" noChangeArrowheads="1"/>
          </p:cNvSpPr>
          <p:nvPr>
            <p:ph type="dt" sz="half" idx="2"/>
          </p:nvPr>
        </p:nvSpPr>
        <p:spPr bwMode="auto">
          <a:xfrm>
            <a:off x="169863" y="6273800"/>
            <a:ext cx="2497137"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p>
        </p:txBody>
      </p:sp>
      <p:sp>
        <p:nvSpPr>
          <p:cNvPr id="282651" name="Rectangle 27"/>
          <p:cNvSpPr>
            <a:spLocks noGrp="1" noChangeArrowheads="1"/>
          </p:cNvSpPr>
          <p:nvPr>
            <p:ph type="ftr" sz="quarter" idx="3"/>
          </p:nvPr>
        </p:nvSpPr>
        <p:spPr bwMode="auto">
          <a:xfrm>
            <a:off x="2817813" y="6286500"/>
            <a:ext cx="3578225"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p>
        </p:txBody>
      </p:sp>
      <p:sp>
        <p:nvSpPr>
          <p:cNvPr id="282652" name="Rectangle 28"/>
          <p:cNvSpPr>
            <a:spLocks noGrp="1" noChangeArrowheads="1"/>
          </p:cNvSpPr>
          <p:nvPr>
            <p:ph type="sldNum" sz="quarter" idx="4"/>
          </p:nvPr>
        </p:nvSpPr>
        <p:spPr bwMode="auto">
          <a:xfrm>
            <a:off x="6511925" y="6286500"/>
            <a:ext cx="2462213"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b="1" i="0">
                <a:latin typeface="Arial" panose="020B0604020202020204" pitchFamily="34" charset="0"/>
                <a:ea typeface="+mn-ea"/>
                <a:cs typeface="+mn-cs"/>
              </a:defRPr>
            </a:lvl1pPr>
          </a:lstStyle>
          <a:p>
            <a:pPr>
              <a:defRPr/>
            </a:pPr>
            <a:endParaRPr lang="en-US" dirty="0"/>
          </a:p>
        </p:txBody>
      </p:sp>
    </p:spTree>
  </p:cSld>
  <p:clrMap bg1="dk2" tx1="lt1" bg2="dk1" tx2="lt2" accent1="accent1" accent2="accent2" accent3="accent3" accent4="accent4" accent5="accent5" accent6="accent6" hlink="hlink" folHlink="folHlink"/>
  <p:sldLayoutIdLst>
    <p:sldLayoutId id="2147485702" r:id="rId1"/>
    <p:sldLayoutId id="2147485637" r:id="rId2"/>
    <p:sldLayoutId id="2147485638" r:id="rId3"/>
    <p:sldLayoutId id="2147485639" r:id="rId4"/>
    <p:sldLayoutId id="2147485640" r:id="rId5"/>
    <p:sldLayoutId id="2147485641" r:id="rId6"/>
    <p:sldLayoutId id="2147485642" r:id="rId7"/>
    <p:sldLayoutId id="2147485643" r:id="rId8"/>
    <p:sldLayoutId id="2147485644" r:id="rId9"/>
    <p:sldLayoutId id="2147485645" r:id="rId10"/>
    <p:sldLayoutId id="2147485646" r:id="rId11"/>
  </p:sldLayoutIdLst>
  <p:txStyles>
    <p:titleStyle>
      <a:lvl1pPr algn="ctr" rtl="0" eaLnBrk="0" fontAlgn="base" hangingPunct="0">
        <a:spcBef>
          <a:spcPct val="0"/>
        </a:spcBef>
        <a:spcAft>
          <a:spcPct val="0"/>
        </a:spcAft>
        <a:defRPr kumimoji="1" sz="4400" b="1" i="0">
          <a:solidFill>
            <a:schemeClr val="tx2"/>
          </a:solidFill>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kumimoji="1" sz="4400">
          <a:solidFill>
            <a:schemeClr val="tx2"/>
          </a:solidFill>
          <a:latin typeface="Times New Roman" pitchFamily="-112" charset="0"/>
        </a:defRPr>
      </a:lvl6pPr>
      <a:lvl7pPr marL="914400" algn="ctr" rtl="0" eaLnBrk="0" fontAlgn="base" hangingPunct="0">
        <a:spcBef>
          <a:spcPct val="0"/>
        </a:spcBef>
        <a:spcAft>
          <a:spcPct val="0"/>
        </a:spcAft>
        <a:defRPr kumimoji="1" sz="4400">
          <a:solidFill>
            <a:schemeClr val="tx2"/>
          </a:solidFill>
          <a:latin typeface="Times New Roman" pitchFamily="-112" charset="0"/>
        </a:defRPr>
      </a:lvl7pPr>
      <a:lvl8pPr marL="1371600" algn="ctr" rtl="0" eaLnBrk="0" fontAlgn="base" hangingPunct="0">
        <a:spcBef>
          <a:spcPct val="0"/>
        </a:spcBef>
        <a:spcAft>
          <a:spcPct val="0"/>
        </a:spcAft>
        <a:defRPr kumimoji="1" sz="4400">
          <a:solidFill>
            <a:schemeClr val="tx2"/>
          </a:solidFill>
          <a:latin typeface="Times New Roman" pitchFamily="-112" charset="0"/>
        </a:defRPr>
      </a:lvl8pPr>
      <a:lvl9pPr marL="1828800" algn="ctr" rtl="0" eaLnBrk="0" fontAlgn="base" hangingPunct="0">
        <a:spcBef>
          <a:spcPct val="0"/>
        </a:spcBef>
        <a:spcAft>
          <a:spcPct val="0"/>
        </a:spcAft>
        <a:defRPr kumimoji="1"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Font typeface="Monotype Sorts" charset="0"/>
        <a:buChar char=")"/>
        <a:defRPr kumimoji="1" sz="3200" b="1" i="0">
          <a:solidFill>
            <a:schemeClr val="tx1"/>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Font typeface="Monotype Sorts" charset="0"/>
        <a:buChar char=")"/>
        <a:defRPr kumimoji="1"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Font typeface="Monotype Sorts" charset="0"/>
        <a:buChar char=")"/>
        <a:defRPr kumimoji="1"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Font typeface="Monotype Sorts" charset="0"/>
        <a:buChar char=")"/>
        <a:defRPr kumimoji="1"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Font typeface="Monotype Sorts" charset="0"/>
        <a:buChar char=")"/>
        <a:defRPr kumimoji="1"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eaLnBrk="0" fontAlgn="base" hangingPunct="0">
        <a:spcBef>
          <a:spcPct val="20000"/>
        </a:spcBef>
        <a:spcAft>
          <a:spcPct val="0"/>
        </a:spcAft>
        <a:buFont typeface="Monotype Sorts" pitchFamily="-112" charset="2"/>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Font typeface="Monotype Sorts" pitchFamily="-112" charset="2"/>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Font typeface="Monotype Sorts" pitchFamily="-112" charset="2"/>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Font typeface="Monotype Sorts" pitchFamily="-112" charset="2"/>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52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7023D8DD-BEB4-4D45-A07F-9B3EE692E84D}" type="slidenum">
              <a:rPr lang="en-US" smtClean="0"/>
              <a:pPr>
                <a:defRPr/>
              </a:pPr>
              <a:t>‹#›</a:t>
            </a:fld>
            <a:endParaRPr lang="en-US" dirty="0"/>
          </a:p>
        </p:txBody>
      </p:sp>
    </p:spTree>
    <p:extLst>
      <p:ext uri="{BB962C8B-B14F-4D97-AF65-F5344CB8AC3E}">
        <p14:creationId xmlns:p14="http://schemas.microsoft.com/office/powerpoint/2010/main" val="3344339831"/>
      </p:ext>
    </p:extLst>
  </p:cSld>
  <p:clrMap bg1="lt1" tx1="dk1" bg2="lt2" tx2="dk2" accent1="accent1" accent2="accent2" accent3="accent3" accent4="accent4" accent5="accent5" accent6="accent6" hlink="hlink" folHlink="folHlink"/>
  <p:sldLayoutIdLst>
    <p:sldLayoutId id="2147485954" r:id="rId1"/>
    <p:sldLayoutId id="2147485955" r:id="rId2"/>
    <p:sldLayoutId id="2147485956" r:id="rId3"/>
    <p:sldLayoutId id="2147485957" r:id="rId4"/>
    <p:sldLayoutId id="2147485958" r:id="rId5"/>
    <p:sldLayoutId id="2147485959" r:id="rId6"/>
    <p:sldLayoutId id="2147485960" r:id="rId7"/>
    <p:sldLayoutId id="2147485961" r:id="rId8"/>
    <p:sldLayoutId id="2147485962" r:id="rId9"/>
    <p:sldLayoutId id="2147485963" r:id="rId10"/>
    <p:sldLayoutId id="2147485964" r:id="rId11"/>
    <p:sldLayoutId id="2147485965"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b="1" i="0">
                <a:solidFill>
                  <a:schemeClr val="tx2"/>
                </a:solidFill>
                <a:latin typeface="Arial" panose="020B0604020202020204" pitchFamily="34" charset="0"/>
                <a:ea typeface="+mn-ea"/>
                <a:cs typeface="+mn-cs"/>
              </a:defRPr>
            </a:lvl1pPr>
          </a:lstStyle>
          <a:p>
            <a:pPr>
              <a:defRPr/>
            </a:pPr>
            <a:endParaRPr lang="en-US" dirty="0">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b="1" i="0">
                <a:solidFill>
                  <a:schemeClr val="tx2"/>
                </a:solidFill>
                <a:latin typeface="Arial" panose="020B0604020202020204" pitchFamily="34" charset="0"/>
                <a:ea typeface="+mn-ea"/>
                <a:cs typeface="+mn-cs"/>
              </a:defRPr>
            </a:lvl1pPr>
          </a:lstStyle>
          <a:p>
            <a:pPr algn="ctr">
              <a:defRPr/>
            </a:pPr>
            <a:endParaRPr lang="en-US" dirty="0">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b="1" i="0">
                <a:solidFill>
                  <a:schemeClr val="tx2"/>
                </a:solidFill>
                <a:latin typeface="Arial" panose="020B0604020202020204" pitchFamily="34" charset="0"/>
              </a:defRPr>
            </a:lvl1pPr>
          </a:lstStyle>
          <a:p>
            <a:fld id="{5F27870C-0DD9-CC4B-93BB-D2315362428C}" type="slidenum">
              <a:rPr lang="en-US" smtClean="0">
                <a:solidFill>
                  <a:srgbClr val="482400"/>
                </a:solidFill>
              </a:rPr>
              <a:pPr/>
              <a:t>‹#›</a:t>
            </a:fld>
            <a:endParaRPr lang="en-US" dirty="0">
              <a:solidFill>
                <a:srgbClr val="482400"/>
              </a:solidFill>
            </a:endParaRPr>
          </a:p>
        </p:txBody>
      </p:sp>
      <p:pic>
        <p:nvPicPr>
          <p:cNvPr id="1031" name="Picture 7" descr="EXPHORSA"/>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99301706"/>
      </p:ext>
    </p:extLst>
  </p:cSld>
  <p:clrMap bg1="lt1" tx1="dk1" bg2="lt2" tx2="dk2" accent1="accent1" accent2="accent2" accent3="accent3" accent4="accent4" accent5="accent5" accent6="accent6" hlink="hlink" folHlink="folHlink"/>
  <p:sldLayoutIdLst>
    <p:sldLayoutId id="2147485967" r:id="rId1"/>
    <p:sldLayoutId id="2147485968" r:id="rId2"/>
    <p:sldLayoutId id="2147485969" r:id="rId3"/>
    <p:sldLayoutId id="2147485970" r:id="rId4"/>
    <p:sldLayoutId id="2147485971" r:id="rId5"/>
    <p:sldLayoutId id="2147485972" r:id="rId6"/>
    <p:sldLayoutId id="2147485973" r:id="rId7"/>
    <p:sldLayoutId id="2147485974" r:id="rId8"/>
    <p:sldLayoutId id="2147485975" r:id="rId9"/>
    <p:sldLayoutId id="2147485976" r:id="rId10"/>
    <p:sldLayoutId id="2147485977" r:id="rId11"/>
    <p:sldLayoutId id="2147485978" r:id="rId12"/>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Arial" panose="020B0604020202020204" pitchFamily="34" charset="0"/>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7"/>
        </a:buBlip>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lr>
          <a:schemeClr val="accent2"/>
        </a:buClr>
        <a:buFont typeface="Wingdings" charset="0"/>
        <a:buBlip>
          <a:blip r:embed="rId18"/>
        </a:buBlip>
        <a:defRPr sz="2800" b="1" i="0">
          <a:solidFill>
            <a:schemeClr val="tx1"/>
          </a:solidFill>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cs typeface="Arial" panose="020B0604020202020204" pitchFamily="34" charset="0"/>
        </a:defRPr>
      </a:lvl3pPr>
      <a:lvl4pPr marL="1600200" indent="-228600" algn="l" rtl="0" eaLnBrk="0" fontAlgn="base" hangingPunct="0">
        <a:spcBef>
          <a:spcPct val="20000"/>
        </a:spcBef>
        <a:spcAft>
          <a:spcPct val="0"/>
        </a:spcAft>
        <a:buClr>
          <a:schemeClr val="tx2"/>
        </a:buClr>
        <a:buFont typeface="Wingdings" charset="0"/>
        <a:buChar char="s"/>
        <a:defRPr sz="2000" b="1" i="0">
          <a:solidFill>
            <a:schemeClr val="tx1"/>
          </a:solidFill>
          <a:latin typeface="Arial" panose="020B0604020202020204" pitchFamily="34" charset="0"/>
          <a:ea typeface="ＭＳ Ｐゴシック" pitchFamily="-111" charset="-128"/>
          <a:cs typeface="Arial" panose="020B0604020202020204" pitchFamily="34" charset="0"/>
        </a:defRPr>
      </a:lvl4pPr>
      <a:lvl5pPr marL="2057400" indent="-228600" algn="l" rtl="0" eaLnBrk="0" fontAlgn="base" hangingPunct="0">
        <a:spcBef>
          <a:spcPct val="20000"/>
        </a:spcBef>
        <a:spcAft>
          <a:spcPct val="0"/>
        </a:spcAft>
        <a:buClr>
          <a:schemeClr val="tx2"/>
        </a:buClr>
        <a:buFont typeface="Wingdings" charset="0"/>
        <a:buChar char="s"/>
        <a:defRPr sz="2000" b="1" i="0">
          <a:solidFill>
            <a:schemeClr val="tx1"/>
          </a:solidFill>
          <a:latin typeface="Arial" panose="020B0604020202020204" pitchFamily="34" charset="0"/>
          <a:ea typeface="ＭＳ Ｐゴシック" pitchFamily="-111" charset="-128"/>
          <a:cs typeface="Arial" panose="020B0604020202020204" pitchFamily="34" charset="0"/>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a:defRPr/>
            </a:pPr>
            <a:endParaRPr lang="en-US" dirty="0"/>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a:defRPr/>
            </a:pPr>
            <a:endParaRPr lang="en-US" dirty="0"/>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b="1" i="0">
                <a:solidFill>
                  <a:srgbClr val="000000"/>
                </a:solidFill>
                <a:latin typeface="Arial" panose="020B0604020202020204" pitchFamily="34" charset="0"/>
                <a:cs typeface="Arial" panose="020B0604020202020204" pitchFamily="34" charset="0"/>
              </a:defRPr>
            </a:lvl1pPr>
          </a:lstStyle>
          <a:p>
            <a:pPr>
              <a:defRPr/>
            </a:pPr>
            <a:fld id="{A79DF72F-D84F-4947-940C-29127144FD62}" type="slidenum">
              <a:rPr lang="en-US" smtClean="0"/>
              <a:pPr>
                <a:defRPr/>
              </a:pPr>
              <a:t>‹#›</a:t>
            </a:fld>
            <a:endParaRPr lang="en-US" dirty="0"/>
          </a:p>
        </p:txBody>
      </p:sp>
    </p:spTree>
    <p:extLst>
      <p:ext uri="{BB962C8B-B14F-4D97-AF65-F5344CB8AC3E}">
        <p14:creationId xmlns:p14="http://schemas.microsoft.com/office/powerpoint/2010/main" val="636333807"/>
      </p:ext>
    </p:extLst>
  </p:cSld>
  <p:clrMap bg1="lt1" tx1="dk1" bg2="lt2" tx2="dk2" accent1="accent1" accent2="accent2" accent3="accent3" accent4="accent4" accent5="accent5" accent6="accent6" hlink="hlink" folHlink="folHlink"/>
  <p:sldLayoutIdLst>
    <p:sldLayoutId id="2147485980" r:id="rId1"/>
    <p:sldLayoutId id="2147485981" r:id="rId2"/>
    <p:sldLayoutId id="2147485982" r:id="rId3"/>
    <p:sldLayoutId id="2147485983" r:id="rId4"/>
    <p:sldLayoutId id="2147485984" r:id="rId5"/>
    <p:sldLayoutId id="2147485985" r:id="rId6"/>
    <p:sldLayoutId id="2147485986" r:id="rId7"/>
    <p:sldLayoutId id="2147485987" r:id="rId8"/>
    <p:sldLayoutId id="2147485988" r:id="rId9"/>
    <p:sldLayoutId id="2147485989" r:id="rId10"/>
    <p:sldLayoutId id="2147485990" r:id="rId11"/>
  </p:sldLayoutIdLst>
  <p:transition spd="med">
    <p:randomBar dir="vert"/>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S PGothic" charset="0"/>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MS PGothic"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MS PGothic"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MS PGothic"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i="0">
                <a:solidFill>
                  <a:srgbClr val="000000"/>
                </a:solidFill>
                <a:latin typeface="Arial" panose="020B0604020202020204" pitchFamily="34" charset="0"/>
                <a:ea typeface="+mn-ea"/>
                <a:cs typeface="+mn-cs"/>
              </a:defRPr>
            </a:lvl1pPr>
          </a:lstStyle>
          <a:p>
            <a:pPr eaLnBrk="0" hangingPunct="0">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eaLnBrk="0" hangingPunct="0">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eaLnBrk="0" hangingPunct="0">
              <a:defRPr/>
            </a:pPr>
            <a:fld id="{C7FCEC4A-0619-534F-AB0C-4C4D1986DF16}" type="slidenum">
              <a:rPr lang="en-US" smtClean="0"/>
              <a:pPr eaLnBrk="0" hangingPunct="0">
                <a:defRPr/>
              </a:pPr>
              <a:t>‹#›</a:t>
            </a:fld>
            <a:endParaRPr lang="en-US" dirty="0"/>
          </a:p>
        </p:txBody>
      </p:sp>
    </p:spTree>
    <p:extLst>
      <p:ext uri="{BB962C8B-B14F-4D97-AF65-F5344CB8AC3E}">
        <p14:creationId xmlns:p14="http://schemas.microsoft.com/office/powerpoint/2010/main" val="3873973709"/>
      </p:ext>
    </p:extLst>
  </p:cSld>
  <p:clrMap bg1="lt1" tx1="dk1" bg2="lt2" tx2="dk2" accent1="accent1" accent2="accent2" accent3="accent3" accent4="accent4" accent5="accent5" accent6="accent6" hlink="hlink" folHlink="folHlink"/>
  <p:sldLayoutIdLst>
    <p:sldLayoutId id="2147485992" r:id="rId1"/>
    <p:sldLayoutId id="2147485993" r:id="rId2"/>
    <p:sldLayoutId id="2147485994" r:id="rId3"/>
    <p:sldLayoutId id="2147485995" r:id="rId4"/>
    <p:sldLayoutId id="2147485996" r:id="rId5"/>
    <p:sldLayoutId id="2147485997" r:id="rId6"/>
    <p:sldLayoutId id="2147485998" r:id="rId7"/>
    <p:sldLayoutId id="2147485999" r:id="rId8"/>
    <p:sldLayoutId id="2147486000" r:id="rId9"/>
    <p:sldLayoutId id="2147486001" r:id="rId10"/>
    <p:sldLayoutId id="2147486002" r:id="rId11"/>
    <p:sldLayoutId id="2147486003" r:id="rId12"/>
    <p:sldLayoutId id="2147486004"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cs typeface="Arial" panose="020B0604020202020204" pitchFamily="34" charset="0"/>
              </a:defRPr>
            </a:lvl1pPr>
          </a:lstStyle>
          <a:p>
            <a:pPr>
              <a:defRPr/>
            </a:pPr>
            <a:fld id="{C16A198B-9034-4749-8A8D-B90A5F5B90A3}" type="datetimeFigureOut">
              <a:rPr lang="en-US" smtClean="0">
                <a:latin typeface="Calibri" charset="0"/>
              </a:rPr>
              <a:pPr>
                <a:defRPr/>
              </a:pPr>
              <a:t>3/14/24</a:t>
            </a:fld>
            <a:endParaRPr lang="en-US" dirty="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cs typeface="Arial" panose="020B0604020202020204" pitchFamily="34" charset="0"/>
              </a:defRPr>
            </a:lvl1pPr>
          </a:lstStyle>
          <a:p>
            <a:pPr>
              <a:defRPr/>
            </a:pPr>
            <a:fld id="{FA356419-7718-C74B-9C0F-E2D2C7D5AD85}" type="slidenum">
              <a:rPr lang="en-US" smtClean="0">
                <a:latin typeface="Calibri" charset="0"/>
              </a:rPr>
              <a:pPr>
                <a:defRPr/>
              </a:pPr>
              <a:t>‹#›</a:t>
            </a:fld>
            <a:endParaRPr lang="en-US" dirty="0">
              <a:latin typeface="Calibri" charset="0"/>
            </a:endParaRPr>
          </a:p>
        </p:txBody>
      </p:sp>
    </p:spTree>
    <p:extLst>
      <p:ext uri="{BB962C8B-B14F-4D97-AF65-F5344CB8AC3E}">
        <p14:creationId xmlns:p14="http://schemas.microsoft.com/office/powerpoint/2010/main" val="2174006926"/>
      </p:ext>
    </p:extLst>
  </p:cSld>
  <p:clrMap bg1="lt1" tx1="dk1" bg2="lt2" tx2="dk2" accent1="accent1" accent2="accent2" accent3="accent3" accent4="accent4" accent5="accent5" accent6="accent6" hlink="hlink" folHlink="folHlink"/>
  <p:sldLayoutIdLst>
    <p:sldLayoutId id="2147486006" r:id="rId1"/>
    <p:sldLayoutId id="2147486007" r:id="rId2"/>
    <p:sldLayoutId id="2147486008" r:id="rId3"/>
    <p:sldLayoutId id="2147486009" r:id="rId4"/>
    <p:sldLayoutId id="2147486010" r:id="rId5"/>
    <p:sldLayoutId id="2147486011" r:id="rId6"/>
    <p:sldLayoutId id="2147486012" r:id="rId7"/>
    <p:sldLayoutId id="2147486013" r:id="rId8"/>
    <p:sldLayoutId id="2147486014" r:id="rId9"/>
    <p:sldLayoutId id="2147486015" r:id="rId10"/>
    <p:sldLayoutId id="2147486016"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b="1" i="0" dirty="0">
                <a:solidFill>
                  <a:srgbClr val="FFA27C"/>
                </a:solidFill>
                <a:latin typeface="Arial" panose="020B0604020202020204" pitchFamily="34" charset="0"/>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900" b="1" i="0" dirty="0">
                  <a:solidFill>
                    <a:srgbClr val="FFA27C"/>
                  </a:solidFill>
                  <a:latin typeface="Arial" panose="020B0604020202020204" pitchFamily="34"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b="1" i="0" dirty="0">
                  <a:solidFill>
                    <a:srgbClr val="FFA27C"/>
                  </a:solidFill>
                  <a:latin typeface="Arial" panose="020B0604020202020204" pitchFamily="34" charset="0"/>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b="1" i="0" dirty="0">
                  <a:solidFill>
                    <a:srgbClr val="FFA27C"/>
                  </a:solidFill>
                  <a:latin typeface="Arial" panose="020B0604020202020204" pitchFamily="34" charset="0"/>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b="1" i="0" dirty="0">
                  <a:solidFill>
                    <a:srgbClr val="FFA27C"/>
                  </a:solidFill>
                  <a:latin typeface="Arial" panose="020B0604020202020204" pitchFamily="34" charset="0"/>
                  <a:ea typeface="ＭＳ Ｐゴシック" charset="0"/>
                  <a:cs typeface="ＭＳ Ｐゴシック" charset="0"/>
                </a:endParaRPr>
              </a:p>
            </p:txBody>
          </p:sp>
        </p:grpSp>
      </p:grpSp>
    </p:spTree>
    <p:extLst>
      <p:ext uri="{BB962C8B-B14F-4D97-AF65-F5344CB8AC3E}">
        <p14:creationId xmlns:p14="http://schemas.microsoft.com/office/powerpoint/2010/main" val="3960013628"/>
      </p:ext>
    </p:extLst>
  </p:cSld>
  <p:clrMap bg1="dk2" tx1="lt1" bg2="dk1" tx2="lt2" accent1="accent1" accent2="accent2" accent3="accent3" accent4="accent4" accent5="accent5" accent6="accent6" hlink="hlink" folHlink="folHlink"/>
  <p:sldLayoutIdLst>
    <p:sldLayoutId id="2147486018" r:id="rId1"/>
    <p:sldLayoutId id="2147486019" r:id="rId2"/>
    <p:sldLayoutId id="2147486020" r:id="rId3"/>
    <p:sldLayoutId id="2147486021" r:id="rId4"/>
    <p:sldLayoutId id="2147486022" r:id="rId5"/>
    <p:sldLayoutId id="2147486023" r:id="rId6"/>
    <p:sldLayoutId id="2147486024" r:id="rId7"/>
    <p:sldLayoutId id="2147486025" r:id="rId8"/>
    <p:sldLayoutId id="2147486026" r:id="rId9"/>
    <p:sldLayoutId id="2147486027" r:id="rId10"/>
    <p:sldLayoutId id="2147486028" r:id="rId11"/>
    <p:sldLayoutId id="2147486029"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defTabSz="914400">
              <a:defRPr/>
            </a:pPr>
            <a:fld id="{1D5C261E-1679-774F-B786-F39C014CA69C}" type="datetimeFigureOut">
              <a:rPr lang="en-NZ"/>
              <a:pPr defTabSz="914400">
                <a:defRPr/>
              </a:pPr>
              <a:t>14/03/24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defTabSz="914400">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defTabSz="914400">
              <a:defRPr/>
            </a:pPr>
            <a:fld id="{FAAF8DCE-046A-904B-90A6-C0407654BE76}" type="slidenum">
              <a:rPr lang="en-NZ"/>
              <a:pPr defTabSz="914400">
                <a:defRPr/>
              </a:pPr>
              <a:t>‹#›</a:t>
            </a:fld>
            <a:endParaRPr lang="en-NZ"/>
          </a:p>
        </p:txBody>
      </p:sp>
    </p:spTree>
    <p:extLst>
      <p:ext uri="{BB962C8B-B14F-4D97-AF65-F5344CB8AC3E}">
        <p14:creationId xmlns:p14="http://schemas.microsoft.com/office/powerpoint/2010/main" val="1221384608"/>
      </p:ext>
    </p:extLst>
  </p:cSld>
  <p:clrMap bg1="lt1" tx1="dk1" bg2="lt2" tx2="dk2" accent1="accent1" accent2="accent2" accent3="accent3" accent4="accent4" accent5="accent5" accent6="accent6" hlink="hlink" folHlink="folHlink"/>
  <p:sldLayoutIdLst>
    <p:sldLayoutId id="2147486031" r:id="rId1"/>
    <p:sldLayoutId id="2147486032" r:id="rId2"/>
    <p:sldLayoutId id="2147486033" r:id="rId3"/>
    <p:sldLayoutId id="2147486034" r:id="rId4"/>
    <p:sldLayoutId id="2147486035" r:id="rId5"/>
    <p:sldLayoutId id="2147486036" r:id="rId6"/>
    <p:sldLayoutId id="2147486037" r:id="rId7"/>
    <p:sldLayoutId id="2147486038" r:id="rId8"/>
    <p:sldLayoutId id="2147486039" r:id="rId9"/>
    <p:sldLayoutId id="2147486040" r:id="rId10"/>
    <p:sldLayoutId id="2147486041"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07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1607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1607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3F3D4640-E20E-EB4F-B6B2-E0A01E3459A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45412686"/>
      </p:ext>
    </p:extLst>
  </p:cSld>
  <p:clrMap bg1="lt1" tx1="dk1" bg2="lt2" tx2="dk2" accent1="accent1" accent2="accent2" accent3="accent3" accent4="accent4" accent5="accent5" accent6="accent6" hlink="hlink" folHlink="folHlink"/>
  <p:sldLayoutIdLst>
    <p:sldLayoutId id="2147486043" r:id="rId1"/>
    <p:sldLayoutId id="2147486044" r:id="rId2"/>
    <p:sldLayoutId id="2147486045" r:id="rId3"/>
    <p:sldLayoutId id="2147486046" r:id="rId4"/>
    <p:sldLayoutId id="2147486047" r:id="rId5"/>
    <p:sldLayoutId id="2147486048" r:id="rId6"/>
    <p:sldLayoutId id="2147486049" r:id="rId7"/>
    <p:sldLayoutId id="2147486050" r:id="rId8"/>
    <p:sldLayoutId id="2147486051" r:id="rId9"/>
    <p:sldLayoutId id="2147486052" r:id="rId10"/>
    <p:sldLayoutId id="2147486053"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143000" cy="6856413"/>
            <a:chOff x="0" y="0"/>
            <a:chExt cx="720" cy="4319"/>
          </a:xfrm>
        </p:grpSpPr>
        <p:sp>
          <p:nvSpPr>
            <p:cNvPr id="1032"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defTabSz="914400" eaLnBrk="0" fontAlgn="base" hangingPunct="0">
                <a:spcBef>
                  <a:spcPct val="5000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033"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defTabSz="914400" eaLnBrk="0" fontAlgn="base" hangingPunct="0">
                <a:spcBef>
                  <a:spcPct val="5000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pic>
          <p:nvPicPr>
            <p:cNvPr id="1034" name="Picture 5"/>
            <p:cNvPicPr>
              <a:picLocks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027"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944"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solidFill>
                <a:srgbClr val="EAEAEA"/>
              </a:solidFill>
            </a:endParaRPr>
          </a:p>
        </p:txBody>
      </p:sp>
      <p:sp>
        <p:nvSpPr>
          <p:cNvPr id="39945"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solidFill>
                <a:srgbClr val="EAEAEA"/>
              </a:solidFill>
            </a:endParaRPr>
          </a:p>
        </p:txBody>
      </p:sp>
      <p:sp>
        <p:nvSpPr>
          <p:cNvPr id="39946"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b="1" i="0">
                <a:latin typeface="Arial" panose="020B0604020202020204" pitchFamily="34" charset="0"/>
              </a:defRPr>
            </a:lvl1pPr>
          </a:lstStyle>
          <a:p>
            <a:pPr>
              <a:defRPr/>
            </a:pPr>
            <a:fld id="{6B2414AF-C472-6F47-AC66-048B40B0E1EC}" type="slidenum">
              <a:rPr lang="en-US" smtClean="0">
                <a:solidFill>
                  <a:srgbClr val="EAEAEA"/>
                </a:solidFill>
              </a:rPr>
              <a:pPr>
                <a:defRPr/>
              </a:pPr>
              <a:t>‹#›</a:t>
            </a:fld>
            <a:endParaRPr lang="en-US" dirty="0">
              <a:solidFill>
                <a:srgbClr val="EAEAEA"/>
              </a:solidFill>
            </a:endParaRPr>
          </a:p>
        </p:txBody>
      </p:sp>
    </p:spTree>
    <p:extLst>
      <p:ext uri="{BB962C8B-B14F-4D97-AF65-F5344CB8AC3E}">
        <p14:creationId xmlns:p14="http://schemas.microsoft.com/office/powerpoint/2010/main" val="1095509257"/>
      </p:ext>
    </p:extLst>
  </p:cSld>
  <p:clrMap bg1="dk2" tx1="lt1" bg2="dk1" tx2="lt2" accent1="accent1" accent2="accent2" accent3="accent3" accent4="accent4" accent5="accent5" accent6="accent6" hlink="hlink" folHlink="folHlink"/>
  <p:sldLayoutIdLst>
    <p:sldLayoutId id="2147486055" r:id="rId1"/>
    <p:sldLayoutId id="2147486056" r:id="rId2"/>
    <p:sldLayoutId id="2147486057" r:id="rId3"/>
    <p:sldLayoutId id="2147486058" r:id="rId4"/>
    <p:sldLayoutId id="2147486059" r:id="rId5"/>
    <p:sldLayoutId id="2147486060" r:id="rId6"/>
    <p:sldLayoutId id="2147486061" r:id="rId7"/>
    <p:sldLayoutId id="2147486062" r:id="rId8"/>
    <p:sldLayoutId id="2147486063" r:id="rId9"/>
    <p:sldLayoutId id="2147486064" r:id="rId10"/>
    <p:sldLayoutId id="2147486065" r:id="rId11"/>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b="1" i="0">
          <a:solidFill>
            <a:schemeClr val="tx1"/>
          </a:solidFill>
          <a:latin typeface="Arial" panose="020B0604020202020204" pitchFamily="34" charset="0"/>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b="1" i="0" dirty="0">
              <a:solidFill>
                <a:srgbClr val="003300"/>
              </a:solidFill>
              <a:latin typeface="Arial" panose="020B0604020202020204" pitchFamily="34" charset="0"/>
              <a:ea typeface="ＭＳ Ｐゴシック" charset="0"/>
              <a:cs typeface="ＭＳ Ｐゴシック" charset="0"/>
            </a:endParaRPr>
          </a:p>
        </p:txBody>
      </p:sp>
      <p:sp>
        <p:nvSpPr>
          <p:cNvPr id="74755"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srgbClr val="003300"/>
              </a:solidFill>
              <a:latin typeface="Arial" panose="020B0604020202020204" pitchFamily="34" charset="0"/>
              <a:ea typeface="ＭＳ Ｐゴシック" charset="0"/>
              <a:cs typeface="ＭＳ Ｐゴシック" charset="0"/>
            </a:endParaRPr>
          </a:p>
        </p:txBody>
      </p:sp>
      <p:sp>
        <p:nvSpPr>
          <p:cNvPr id="74756" name="Rectangle 4" descr="mutegras"/>
          <p:cNvSpPr>
            <a:spLocks noChangeArrowheads="1"/>
          </p:cNvSpPr>
          <p:nvPr/>
        </p:nvSpPr>
        <p:spPr bwMode="ltGray">
          <a:xfrm>
            <a:off x="0" y="0"/>
            <a:ext cx="9144000" cy="1524000"/>
          </a:xfrm>
          <a:prstGeom prst="rect">
            <a:avLst/>
          </a:prstGeom>
          <a:blipFill dpi="0" rotWithShape="0">
            <a:blip r:embed="rId13" cstate="print"/>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srgbClr val="003300"/>
              </a:solidFill>
              <a:latin typeface="Arial" panose="020B0604020202020204" pitchFamily="34" charset="0"/>
              <a:ea typeface="ＭＳ Ｐゴシック" charset="0"/>
              <a:cs typeface="ＭＳ Ｐゴシック" charset="0"/>
            </a:endParaRPr>
          </a:p>
        </p:txBody>
      </p:sp>
      <p:sp>
        <p:nvSpPr>
          <p:cNvPr id="74757" name="Rectangle 5" descr="mutegras"/>
          <p:cNvSpPr>
            <a:spLocks noChangeArrowheads="1"/>
          </p:cNvSpPr>
          <p:nvPr/>
        </p:nvSpPr>
        <p:spPr bwMode="ltGray">
          <a:xfrm>
            <a:off x="0" y="6553200"/>
            <a:ext cx="9144000" cy="304800"/>
          </a:xfrm>
          <a:prstGeom prst="rect">
            <a:avLst/>
          </a:prstGeom>
          <a:blipFill dpi="0" rotWithShape="0">
            <a:blip r:embed="rId13" cstate="print"/>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srgbClr val="003300"/>
              </a:solidFill>
              <a:latin typeface="Arial" panose="020B0604020202020204" pitchFamily="34" charset="0"/>
              <a:ea typeface="ＭＳ Ｐゴシック" charset="0"/>
              <a:cs typeface="ＭＳ Ｐゴシック" charset="0"/>
            </a:endParaRPr>
          </a:p>
        </p:txBody>
      </p:sp>
      <p:sp>
        <p:nvSpPr>
          <p:cNvPr id="74758"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b="1" i="0" dirty="0">
              <a:solidFill>
                <a:srgbClr val="003300"/>
              </a:solidFill>
              <a:latin typeface="Arial" panose="020B0604020202020204" pitchFamily="34" charset="0"/>
              <a:ea typeface="ＭＳ Ｐゴシック" charset="0"/>
              <a:cs typeface="ＭＳ Ｐゴシック" charset="0"/>
            </a:endParaRPr>
          </a:p>
        </p:txBody>
      </p:sp>
      <p:sp>
        <p:nvSpPr>
          <p:cNvPr id="74759"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b="1" i="0" dirty="0">
              <a:solidFill>
                <a:srgbClr val="003300"/>
              </a:solidFill>
              <a:latin typeface="Arial" panose="020B0604020202020204" pitchFamily="34" charset="0"/>
              <a:ea typeface="ＭＳ Ｐゴシック" charset="0"/>
              <a:cs typeface="ＭＳ Ｐゴシック" charset="0"/>
            </a:endParaRPr>
          </a:p>
        </p:txBody>
      </p:sp>
      <p:sp>
        <p:nvSpPr>
          <p:cNvPr id="25608"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4761"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610"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b="1" i="0">
                <a:latin typeface="Arial" panose="020B0604020202020204" pitchFamily="34" charset="0"/>
                <a:ea typeface="+mn-ea"/>
                <a:cs typeface="+mn-cs"/>
              </a:defRPr>
            </a:lvl1pPr>
          </a:lstStyle>
          <a:p>
            <a:pPr>
              <a:defRPr/>
            </a:pPr>
            <a:endParaRPr lang="en-US" dirty="0">
              <a:solidFill>
                <a:srgbClr val="003300"/>
              </a:solidFill>
            </a:endParaRPr>
          </a:p>
        </p:txBody>
      </p:sp>
      <p:sp>
        <p:nvSpPr>
          <p:cNvPr id="25611"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1" i="0">
                <a:latin typeface="Arial" panose="020B0604020202020204" pitchFamily="34" charset="0"/>
                <a:ea typeface="+mn-ea"/>
                <a:cs typeface="+mn-cs"/>
              </a:defRPr>
            </a:lvl1pPr>
          </a:lstStyle>
          <a:p>
            <a:pPr>
              <a:defRPr/>
            </a:pPr>
            <a:endParaRPr lang="en-US" dirty="0">
              <a:solidFill>
                <a:srgbClr val="003300"/>
              </a:solidFill>
            </a:endParaRPr>
          </a:p>
        </p:txBody>
      </p:sp>
      <p:sp>
        <p:nvSpPr>
          <p:cNvPr id="25612"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b="1" i="0">
                <a:latin typeface="Arial" panose="020B0604020202020204" pitchFamily="34" charset="0"/>
              </a:defRPr>
            </a:lvl1pPr>
          </a:lstStyle>
          <a:p>
            <a:pPr>
              <a:defRPr/>
            </a:pPr>
            <a:fld id="{0DE47682-E232-A344-AAE6-B6DD47B7AAB5}" type="slidenum">
              <a:rPr lang="en-US" smtClean="0">
                <a:solidFill>
                  <a:srgbClr val="003300"/>
                </a:solidFill>
              </a:rPr>
              <a:pPr>
                <a:defRPr/>
              </a:pPr>
              <a:t>‹#›</a:t>
            </a:fld>
            <a:endParaRPr lang="en-US" dirty="0">
              <a:solidFill>
                <a:srgbClr val="003300"/>
              </a:solidFill>
            </a:endParaRPr>
          </a:p>
        </p:txBody>
      </p:sp>
    </p:spTree>
    <p:extLst>
      <p:ext uri="{BB962C8B-B14F-4D97-AF65-F5344CB8AC3E}">
        <p14:creationId xmlns:p14="http://schemas.microsoft.com/office/powerpoint/2010/main" val="2491039878"/>
      </p:ext>
    </p:extLst>
  </p:cSld>
  <p:clrMap bg1="lt1" tx1="dk1" bg2="lt2" tx2="dk2" accent1="accent1" accent2="accent2" accent3="accent3" accent4="accent4" accent5="accent5" accent6="accent6" hlink="hlink" folHlink="folHlink"/>
  <p:sldLayoutIdLst>
    <p:sldLayoutId id="2147486067" r:id="rId1"/>
    <p:sldLayoutId id="2147486068" r:id="rId2"/>
    <p:sldLayoutId id="2147486069" r:id="rId3"/>
    <p:sldLayoutId id="2147486070" r:id="rId4"/>
    <p:sldLayoutId id="2147486071" r:id="rId5"/>
    <p:sldLayoutId id="2147486072" r:id="rId6"/>
    <p:sldLayoutId id="2147486073" r:id="rId7"/>
    <p:sldLayoutId id="2147486074" r:id="rId8"/>
    <p:sldLayoutId id="2147486075" r:id="rId9"/>
    <p:sldLayoutId id="2147486076" r:id="rId10"/>
    <p:sldLayoutId id="2147486077" r:id="rId11"/>
  </p:sldLayoutIdLst>
  <p:txStyles>
    <p:titleStyle>
      <a:lvl1pPr algn="l" rtl="0" eaLnBrk="0" fontAlgn="base" hangingPunct="0">
        <a:spcBef>
          <a:spcPct val="0"/>
        </a:spcBef>
        <a:spcAft>
          <a:spcPct val="0"/>
        </a:spcAft>
        <a:defRPr kumimoji="1" sz="4400" b="1" i="0">
          <a:solidFill>
            <a:schemeClr val="tx2"/>
          </a:solidFill>
          <a:effectLst>
            <a:outerShdw blurRad="38100" dist="38100" dir="2700000" algn="tl">
              <a:srgbClr val="000000"/>
            </a:outerShdw>
          </a:effectLst>
          <a:latin typeface="Arial" panose="020B0604020202020204" pitchFamily="34" charset="0"/>
          <a:ea typeface="ＭＳ Ｐゴシック" pitchFamily="-105" charset="-128"/>
          <a:cs typeface="ＭＳ Ｐゴシック" pitchFamily="-105" charset="-128"/>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defRPr>
      </a:lvl9pPr>
    </p:titleStyle>
    <p:bodyStyle>
      <a:lvl1pPr marL="342900" indent="-342900" algn="l" rtl="0" eaLnBrk="0" fontAlgn="base" hangingPunct="0">
        <a:spcBef>
          <a:spcPct val="20000"/>
        </a:spcBef>
        <a:spcAft>
          <a:spcPct val="0"/>
        </a:spcAft>
        <a:buClr>
          <a:schemeClr val="hlink"/>
        </a:buClr>
        <a:buChar char="•"/>
        <a:defRPr kumimoji="1" sz="3200" b="1" i="0">
          <a:solidFill>
            <a:schemeClr val="tx1"/>
          </a:solidFill>
          <a:latin typeface="Arial" panose="020B0604020202020204" pitchFamily="34" charset="0"/>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kumimoji="1"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kumimoji="1"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ＭＳ Ｐゴシック" pitchFamily="-111"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9144000" cy="6858000"/>
            <a:chOff x="0" y="0"/>
            <a:chExt cx="5760" cy="4320"/>
          </a:xfrm>
        </p:grpSpPr>
        <p:grpSp>
          <p:nvGrpSpPr>
            <p:cNvPr id="50184" name="Group 3"/>
            <p:cNvGrpSpPr>
              <a:grpSpLocks/>
            </p:cNvGrpSpPr>
            <p:nvPr/>
          </p:nvGrpSpPr>
          <p:grpSpPr bwMode="auto">
            <a:xfrm>
              <a:off x="0" y="0"/>
              <a:ext cx="5760" cy="4320"/>
              <a:chOff x="0" y="0"/>
              <a:chExt cx="5760" cy="4320"/>
            </a:xfrm>
          </p:grpSpPr>
          <p:grpSp>
            <p:nvGrpSpPr>
              <p:cNvPr id="50191" name="Group 4"/>
              <p:cNvGrpSpPr>
                <a:grpSpLocks/>
              </p:cNvGrpSpPr>
              <p:nvPr/>
            </p:nvGrpSpPr>
            <p:grpSpPr bwMode="auto">
              <a:xfrm>
                <a:off x="0" y="192"/>
                <a:ext cx="5760" cy="4032"/>
                <a:chOff x="0" y="192"/>
                <a:chExt cx="5760" cy="4032"/>
              </a:xfrm>
            </p:grpSpPr>
            <p:sp>
              <p:nvSpPr>
                <p:cNvPr id="50222" name="Line 5"/>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23" name="Line 6"/>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24" name="Line 7"/>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25" name="Line 8"/>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26" name="Line 9"/>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27" name="Line 10"/>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28" name="Line 11"/>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29" name="Line 12"/>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30" name="Line 13"/>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31" name="Line 14"/>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32" name="Line 15"/>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33" name="Line 16"/>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34" name="Line 17"/>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35" name="Line 18"/>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36" name="Line 19"/>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37" name="Line 20"/>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38" name="Line 21"/>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39" name="Line 22"/>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40" name="Line 23"/>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41" name="Line 24"/>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42" name="Line 25"/>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43" name="Line 26"/>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grpSp>
          <p:grpSp>
            <p:nvGrpSpPr>
              <p:cNvPr id="50192" name="Group 27"/>
              <p:cNvGrpSpPr>
                <a:grpSpLocks/>
              </p:cNvGrpSpPr>
              <p:nvPr/>
            </p:nvGrpSpPr>
            <p:grpSpPr bwMode="auto">
              <a:xfrm>
                <a:off x="192" y="0"/>
                <a:ext cx="5376" cy="4320"/>
                <a:chOff x="192" y="0"/>
                <a:chExt cx="5376" cy="4320"/>
              </a:xfrm>
            </p:grpSpPr>
            <p:sp>
              <p:nvSpPr>
                <p:cNvPr id="50193"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194"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195"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196"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197"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198"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199"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00"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01"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02"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03"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04"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05"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06"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07"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08"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09"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10"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11"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12"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13"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14"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15"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16"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17"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18"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19"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20"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221"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grpSp>
        </p:grpSp>
        <p:sp>
          <p:nvSpPr>
            <p:cNvPr id="50185" name="Rectangle 57" descr="60%"/>
            <p:cNvSpPr>
              <a:spLocks noChangeArrowheads="1"/>
            </p:cNvSpPr>
            <p:nvPr/>
          </p:nvSpPr>
          <p:spPr bwMode="ltGray">
            <a:xfrm>
              <a:off x="2112" y="0"/>
              <a:ext cx="3648" cy="96"/>
            </a:xfrm>
            <a:prstGeom prst="rect">
              <a:avLst/>
            </a:prstGeom>
            <a:pattFill prst="pct60">
              <a:fgClr>
                <a:schemeClr val="folHlink"/>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50186" name="Line 58"/>
            <p:cNvSpPr>
              <a:spLocks noChangeShapeType="1"/>
            </p:cNvSpPr>
            <p:nvPr/>
          </p:nvSpPr>
          <p:spPr bwMode="ltGray">
            <a:xfrm>
              <a:off x="5568" y="0"/>
              <a:ext cx="0" cy="1488"/>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grpSp>
          <p:nvGrpSpPr>
            <p:cNvPr id="50187" name="Group 59"/>
            <p:cNvGrpSpPr>
              <a:grpSpLocks/>
            </p:cNvGrpSpPr>
            <p:nvPr/>
          </p:nvGrpSpPr>
          <p:grpSpPr bwMode="auto">
            <a:xfrm>
              <a:off x="261" y="892"/>
              <a:ext cx="1124" cy="1464"/>
              <a:chOff x="96" y="916"/>
              <a:chExt cx="2208" cy="2876"/>
            </a:xfrm>
          </p:grpSpPr>
          <p:sp>
            <p:nvSpPr>
              <p:cNvPr id="50188" name="Line 60"/>
              <p:cNvSpPr>
                <a:spLocks noChangeShapeType="1"/>
              </p:cNvSpPr>
              <p:nvPr/>
            </p:nvSpPr>
            <p:spPr bwMode="ltGray">
              <a:xfrm flipH="1">
                <a:off x="96" y="1038"/>
                <a:ext cx="2208" cy="0"/>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189" name="Line 61"/>
              <p:cNvSpPr>
                <a:spLocks noChangeShapeType="1"/>
              </p:cNvSpPr>
              <p:nvPr/>
            </p:nvSpPr>
            <p:spPr bwMode="ltGray">
              <a:xfrm>
                <a:off x="336" y="920"/>
                <a:ext cx="0" cy="2872"/>
              </a:xfrm>
              <a:prstGeom prst="line">
                <a:avLst/>
              </a:prstGeom>
              <a:noFill/>
              <a:ln w="9525">
                <a:solidFill>
                  <a:schemeClr val="hlink"/>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50190" name="Arc 62"/>
              <p:cNvSpPr>
                <a:spLocks/>
              </p:cNvSpPr>
              <p:nvPr/>
            </p:nvSpPr>
            <p:spPr bwMode="ltGray">
              <a:xfrm flipH="1">
                <a:off x="218" y="916"/>
                <a:ext cx="238" cy="240"/>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path>
                  <a:path w="43195" h="43200" stroke="0" extrusionOk="0">
                    <a:moveTo>
                      <a:pt x="21114" y="5"/>
                    </a:moveTo>
                    <a:cubicBezTo>
                      <a:pt x="21274" y="1"/>
                      <a:pt x="21434" y="-1"/>
                      <a:pt x="21595" y="-1"/>
                    </a:cubicBezTo>
                    <a:cubicBezTo>
                      <a:pt x="33524" y="0"/>
                      <a:pt x="43195" y="9670"/>
                      <a:pt x="43195" y="21600"/>
                    </a:cubicBezTo>
                    <a:cubicBezTo>
                      <a:pt x="43195" y="33529"/>
                      <a:pt x="33524" y="43200"/>
                      <a:pt x="21595" y="43200"/>
                    </a:cubicBezTo>
                    <a:cubicBezTo>
                      <a:pt x="9843" y="43199"/>
                      <a:pt x="247" y="33805"/>
                      <a:pt x="-1" y="22056"/>
                    </a:cubicBezTo>
                    <a:lnTo>
                      <a:pt x="21595" y="21600"/>
                    </a:lnTo>
                    <a:lnTo>
                      <a:pt x="21114" y="5"/>
                    </a:lnTo>
                    <a:close/>
                  </a:path>
                </a:pathLst>
              </a:custGeom>
              <a:noFill/>
              <a:ln w="9525">
                <a:solidFill>
                  <a:schemeClr va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grpSp>
      </p:grpSp>
      <p:sp>
        <p:nvSpPr>
          <p:cNvPr id="50179" name="Rectangle 63"/>
          <p:cNvSpPr>
            <a:spLocks noGrp="1" noChangeArrowheads="1"/>
          </p:cNvSpPr>
          <p:nvPr>
            <p:ph type="title"/>
          </p:nvPr>
        </p:nvSpPr>
        <p:spPr bwMode="auto">
          <a:xfrm>
            <a:off x="609600" y="3048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AU"/>
              <a:t>Click to edit Master title style</a:t>
            </a:r>
          </a:p>
        </p:txBody>
      </p:sp>
      <p:sp>
        <p:nvSpPr>
          <p:cNvPr id="50180" name="Rectangle 64" descr="Rectangle: Click to edit Master text styles&#10;Second level&#10;Third level&#10;Fourth level&#10;Fifth level"/>
          <p:cNvSpPr>
            <a:spLocks noGrp="1" noChangeArrowheads="1"/>
          </p:cNvSpPr>
          <p:nvPr>
            <p:ph type="body" idx="1"/>
          </p:nvPr>
        </p:nvSpPr>
        <p:spPr bwMode="auto">
          <a:xfrm>
            <a:off x="838200" y="19050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259137" name="Rectangle 6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a:defRPr/>
            </a:pPr>
            <a:endParaRPr lang="en-AU"/>
          </a:p>
        </p:txBody>
      </p:sp>
      <p:sp>
        <p:nvSpPr>
          <p:cNvPr id="259138" name="Rectangle 6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a:defRPr/>
            </a:pPr>
            <a:endParaRPr lang="en-AU"/>
          </a:p>
        </p:txBody>
      </p:sp>
      <p:sp>
        <p:nvSpPr>
          <p:cNvPr id="259139" name="Rectangle 6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Tahoma" charset="0"/>
              </a:defRPr>
            </a:lvl1pPr>
          </a:lstStyle>
          <a:p>
            <a:pPr>
              <a:defRPr/>
            </a:pPr>
            <a:fld id="{83EF9E53-09EC-3B46-87F0-B2A75EB6130D}" type="slidenum">
              <a:rPr lang="en-AU"/>
              <a:pPr>
                <a:defRPr/>
              </a:pPr>
              <a:t>‹#›</a:t>
            </a:fld>
            <a:endParaRPr lang="en-AU"/>
          </a:p>
        </p:txBody>
      </p:sp>
    </p:spTree>
  </p:cSld>
  <p:clrMap bg1="lt1" tx1="dk1" bg2="lt2" tx2="dk2" accent1="accent1" accent2="accent2" accent3="accent3" accent4="accent4" accent5="accent5" accent6="accent6" hlink="hlink" folHlink="folHlink"/>
  <p:sldLayoutIdLst>
    <p:sldLayoutId id="2147485705"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ahoma" pitchFamily="-112" charset="-52"/>
        </a:defRPr>
      </a:lvl6pPr>
      <a:lvl7pPr marL="914400" algn="l" rtl="0" fontAlgn="base">
        <a:spcBef>
          <a:spcPct val="0"/>
        </a:spcBef>
        <a:spcAft>
          <a:spcPct val="0"/>
        </a:spcAft>
        <a:defRPr sz="4400">
          <a:solidFill>
            <a:schemeClr val="tx2"/>
          </a:solidFill>
          <a:latin typeface="Tahoma" pitchFamily="-112" charset="-52"/>
        </a:defRPr>
      </a:lvl7pPr>
      <a:lvl8pPr marL="1371600" algn="l" rtl="0" fontAlgn="base">
        <a:spcBef>
          <a:spcPct val="0"/>
        </a:spcBef>
        <a:spcAft>
          <a:spcPct val="0"/>
        </a:spcAft>
        <a:defRPr sz="4400">
          <a:solidFill>
            <a:schemeClr val="tx2"/>
          </a:solidFill>
          <a:latin typeface="Tahoma" pitchFamily="-112" charset="-52"/>
        </a:defRPr>
      </a:lvl8pPr>
      <a:lvl9pPr marL="1828800" algn="l" rtl="0" fontAlgn="base">
        <a:spcBef>
          <a:spcPct val="0"/>
        </a:spcBef>
        <a:spcAft>
          <a:spcPct val="0"/>
        </a:spcAft>
        <a:defRPr sz="4400">
          <a:solidFill>
            <a:schemeClr val="tx2"/>
          </a:solidFill>
          <a:latin typeface="Tahoma" pitchFamily="-112" charset="-52"/>
        </a:defRPr>
      </a:lvl9pPr>
    </p:titleStyle>
    <p:bodyStyle>
      <a:lvl1pPr marL="342900" indent="-342900" algn="l" rtl="0" eaLnBrk="0" fontAlgn="base" hangingPunct="0">
        <a:spcBef>
          <a:spcPct val="20000"/>
        </a:spcBef>
        <a:spcAft>
          <a:spcPct val="0"/>
        </a:spcAft>
        <a:buClr>
          <a:schemeClr val="hlink"/>
        </a:buClr>
        <a:buSzPct val="110000"/>
        <a:buFont typeface="Wingdings" charset="0"/>
        <a:buBlip>
          <a:blip r:embed="rId13"/>
        </a:buBlip>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SzPct val="60000"/>
        <a:buFont typeface="Wingdings" charset="0"/>
        <a:buChar char="n"/>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95000"/>
        <a:buFont typeface="Wingdings" charset="0"/>
        <a:buChar char="w"/>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60000"/>
        <a:buFont typeface="Wingdings" charset="0"/>
        <a:buChar char="n"/>
        <a:defRPr sz="2000">
          <a:solidFill>
            <a:schemeClr val="tx1"/>
          </a:solidFill>
          <a:latin typeface="+mn-lt"/>
          <a:ea typeface="ＭＳ Ｐゴシック" pitchFamily="-112" charset="-128"/>
        </a:defRPr>
      </a:lvl5pPr>
      <a:lvl6pPr marL="2514600" indent="-228600" algn="l" rtl="0" fontAlgn="base">
        <a:spcBef>
          <a:spcPct val="20000"/>
        </a:spcBef>
        <a:spcAft>
          <a:spcPct val="0"/>
        </a:spcAft>
        <a:buClr>
          <a:schemeClr val="hlink"/>
        </a:buClr>
        <a:buSzPct val="60000"/>
        <a:buFont typeface="Wingdings" pitchFamily="-112" charset="2"/>
        <a:buChar char="n"/>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hlink"/>
        </a:buClr>
        <a:buSzPct val="60000"/>
        <a:buFont typeface="Wingdings" pitchFamily="-112" charset="2"/>
        <a:buChar char="n"/>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hlink"/>
        </a:buClr>
        <a:buSzPct val="60000"/>
        <a:buFont typeface="Wingdings" pitchFamily="-112" charset="2"/>
        <a:buChar char="n"/>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hlink"/>
        </a:buClr>
        <a:buSzPct val="60000"/>
        <a:buFont typeface="Wingdings" pitchFamily="-112" charset="2"/>
        <a:buChar char="n"/>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660000"/>
            </a:gs>
          </a:gsLst>
          <a:lin ang="18900000" scaled="1"/>
        </a:gradFill>
        <a:effectLst/>
      </p:bgPr>
    </p:bg>
    <p:spTree>
      <p:nvGrpSpPr>
        <p:cNvPr id="1" name=""/>
        <p:cNvGrpSpPr/>
        <p:nvPr/>
      </p:nvGrpSpPr>
      <p:grpSpPr>
        <a:xfrm>
          <a:off x="0" y="0"/>
          <a:ext cx="0" cy="0"/>
          <a:chOff x="0" y="0"/>
          <a:chExt cx="0" cy="0"/>
        </a:xfrm>
      </p:grpSpPr>
      <p:sp>
        <p:nvSpPr>
          <p:cNvPr id="99330" name="Freeform 2"/>
          <p:cNvSpPr>
            <a:spLocks/>
          </p:cNvSpPr>
          <p:nvPr/>
        </p:nvSpPr>
        <p:spPr bwMode="auto">
          <a:xfrm>
            <a:off x="901700" y="3378200"/>
            <a:ext cx="5359400" cy="2425700"/>
          </a:xfrm>
          <a:custGeom>
            <a:avLst/>
            <a:gdLst>
              <a:gd name="T0" fmla="*/ 0 w 3376"/>
              <a:gd name="T1" fmla="*/ 2147483647 h 1528"/>
              <a:gd name="T2" fmla="*/ 2147483647 w 3376"/>
              <a:gd name="T3" fmla="*/ 2147483647 h 1528"/>
              <a:gd name="T4" fmla="*/ 2147483647 w 3376"/>
              <a:gd name="T5" fmla="*/ 2147483647 h 1528"/>
              <a:gd name="T6" fmla="*/ 2147483647 w 3376"/>
              <a:gd name="T7" fmla="*/ 2147483647 h 1528"/>
              <a:gd name="T8" fmla="*/ 2147483647 w 3376"/>
              <a:gd name="T9" fmla="*/ 2147483647 h 1528"/>
              <a:gd name="T10" fmla="*/ 2147483647 w 3376"/>
              <a:gd name="T11" fmla="*/ 2147483647 h 1528"/>
              <a:gd name="T12" fmla="*/ 2147483647 w 3376"/>
              <a:gd name="T13" fmla="*/ 2147483647 h 1528"/>
              <a:gd name="T14" fmla="*/ 2147483647 w 3376"/>
              <a:gd name="T15" fmla="*/ 2147483647 h 1528"/>
              <a:gd name="T16" fmla="*/ 2147483647 w 3376"/>
              <a:gd name="T17" fmla="*/ 2147483647 h 1528"/>
              <a:gd name="T18" fmla="*/ 2147483647 w 3376"/>
              <a:gd name="T19" fmla="*/ 2147483647 h 1528"/>
              <a:gd name="T20" fmla="*/ 2147483647 w 3376"/>
              <a:gd name="T21" fmla="*/ 2147483647 h 1528"/>
              <a:gd name="T22" fmla="*/ 2147483647 w 3376"/>
              <a:gd name="T23" fmla="*/ 2147483647 h 1528"/>
              <a:gd name="T24" fmla="*/ 2147483647 w 3376"/>
              <a:gd name="T25" fmla="*/ 2147483647 h 1528"/>
              <a:gd name="T26" fmla="*/ 2147483647 w 3376"/>
              <a:gd name="T27" fmla="*/ 2147483647 h 1528"/>
              <a:gd name="T28" fmla="*/ 2147483647 w 3376"/>
              <a:gd name="T29" fmla="*/ 2147483647 h 1528"/>
              <a:gd name="T30" fmla="*/ 2147483647 w 3376"/>
              <a:gd name="T31" fmla="*/ 2147483647 h 1528"/>
              <a:gd name="T32" fmla="*/ 2147483647 w 3376"/>
              <a:gd name="T33" fmla="*/ 2147483647 h 1528"/>
              <a:gd name="T34" fmla="*/ 2147483647 w 3376"/>
              <a:gd name="T35" fmla="*/ 2147483647 h 1528"/>
              <a:gd name="T36" fmla="*/ 2147483647 w 3376"/>
              <a:gd name="T37" fmla="*/ 2147483647 h 1528"/>
              <a:gd name="T38" fmla="*/ 2147483647 w 3376"/>
              <a:gd name="T39" fmla="*/ 2147483647 h 1528"/>
              <a:gd name="T40" fmla="*/ 2147483647 w 3376"/>
              <a:gd name="T41" fmla="*/ 2147483647 h 1528"/>
              <a:gd name="T42" fmla="*/ 2147483647 w 3376"/>
              <a:gd name="T43" fmla="*/ 2147483647 h 1528"/>
              <a:gd name="T44" fmla="*/ 2147483647 w 3376"/>
              <a:gd name="T45" fmla="*/ 2147483647 h 1528"/>
              <a:gd name="T46" fmla="*/ 2147483647 w 3376"/>
              <a:gd name="T47" fmla="*/ 2147483647 h 1528"/>
              <a:gd name="T48" fmla="*/ 2147483647 w 3376"/>
              <a:gd name="T49" fmla="*/ 0 h 1528"/>
              <a:gd name="T50" fmla="*/ 2147483647 w 3376"/>
              <a:gd name="T51" fmla="*/ 2147483647 h 1528"/>
              <a:gd name="T52" fmla="*/ 2147483647 w 3376"/>
              <a:gd name="T53" fmla="*/ 2147483647 h 1528"/>
              <a:gd name="T54" fmla="*/ 2147483647 w 3376"/>
              <a:gd name="T55" fmla="*/ 2147483647 h 1528"/>
              <a:gd name="T56" fmla="*/ 2147483647 w 3376"/>
              <a:gd name="T57" fmla="*/ 2147483647 h 1528"/>
              <a:gd name="T58" fmla="*/ 2147483647 w 3376"/>
              <a:gd name="T59" fmla="*/ 2147483647 h 1528"/>
              <a:gd name="T60" fmla="*/ 2147483647 w 3376"/>
              <a:gd name="T61" fmla="*/ 2147483647 h 1528"/>
              <a:gd name="T62" fmla="*/ 2147483647 w 3376"/>
              <a:gd name="T63" fmla="*/ 2147483647 h 1528"/>
              <a:gd name="T64" fmla="*/ 2147483647 w 3376"/>
              <a:gd name="T65" fmla="*/ 2147483647 h 1528"/>
              <a:gd name="T66" fmla="*/ 2147483647 w 3376"/>
              <a:gd name="T67" fmla="*/ 2147483647 h 1528"/>
              <a:gd name="T68" fmla="*/ 2147483647 w 3376"/>
              <a:gd name="T69" fmla="*/ 2147483647 h 1528"/>
              <a:gd name="T70" fmla="*/ 2147483647 w 3376"/>
              <a:gd name="T71" fmla="*/ 2147483647 h 1528"/>
              <a:gd name="T72" fmla="*/ 2147483647 w 3376"/>
              <a:gd name="T73" fmla="*/ 2147483647 h 1528"/>
              <a:gd name="T74" fmla="*/ 2147483647 w 3376"/>
              <a:gd name="T75" fmla="*/ 2147483647 h 1528"/>
              <a:gd name="T76" fmla="*/ 2147483647 w 3376"/>
              <a:gd name="T77" fmla="*/ 2147483647 h 1528"/>
              <a:gd name="T78" fmla="*/ 2147483647 w 3376"/>
              <a:gd name="T79" fmla="*/ 2147483647 h 1528"/>
              <a:gd name="T80" fmla="*/ 0 w 3376"/>
              <a:gd name="T81" fmla="*/ 2147483647 h 15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76" h="1528">
                <a:moveTo>
                  <a:pt x="0" y="1525"/>
                </a:moveTo>
                <a:lnTo>
                  <a:pt x="79" y="1498"/>
                </a:lnTo>
                <a:lnTo>
                  <a:pt x="753" y="1223"/>
                </a:lnTo>
                <a:lnTo>
                  <a:pt x="1048" y="1054"/>
                </a:lnTo>
                <a:lnTo>
                  <a:pt x="1122" y="1007"/>
                </a:lnTo>
                <a:lnTo>
                  <a:pt x="1164" y="974"/>
                </a:lnTo>
                <a:lnTo>
                  <a:pt x="1164" y="918"/>
                </a:lnTo>
                <a:lnTo>
                  <a:pt x="1637" y="734"/>
                </a:lnTo>
                <a:lnTo>
                  <a:pt x="1715" y="731"/>
                </a:lnTo>
                <a:lnTo>
                  <a:pt x="1787" y="725"/>
                </a:lnTo>
                <a:lnTo>
                  <a:pt x="1901" y="707"/>
                </a:lnTo>
                <a:lnTo>
                  <a:pt x="2015" y="678"/>
                </a:lnTo>
                <a:lnTo>
                  <a:pt x="2162" y="620"/>
                </a:lnTo>
                <a:lnTo>
                  <a:pt x="2069" y="578"/>
                </a:lnTo>
                <a:lnTo>
                  <a:pt x="2195" y="605"/>
                </a:lnTo>
                <a:lnTo>
                  <a:pt x="2276" y="578"/>
                </a:lnTo>
                <a:lnTo>
                  <a:pt x="2186" y="533"/>
                </a:lnTo>
                <a:lnTo>
                  <a:pt x="2309" y="560"/>
                </a:lnTo>
                <a:lnTo>
                  <a:pt x="2399" y="521"/>
                </a:lnTo>
                <a:lnTo>
                  <a:pt x="2315" y="470"/>
                </a:lnTo>
                <a:lnTo>
                  <a:pt x="2453" y="494"/>
                </a:lnTo>
                <a:lnTo>
                  <a:pt x="2619" y="430"/>
                </a:lnTo>
                <a:lnTo>
                  <a:pt x="2888" y="302"/>
                </a:lnTo>
                <a:lnTo>
                  <a:pt x="3099" y="182"/>
                </a:lnTo>
                <a:lnTo>
                  <a:pt x="3376" y="0"/>
                </a:lnTo>
                <a:lnTo>
                  <a:pt x="3016" y="144"/>
                </a:lnTo>
                <a:lnTo>
                  <a:pt x="2801" y="230"/>
                </a:lnTo>
                <a:lnTo>
                  <a:pt x="2619" y="302"/>
                </a:lnTo>
                <a:lnTo>
                  <a:pt x="2386" y="398"/>
                </a:lnTo>
                <a:lnTo>
                  <a:pt x="2146" y="478"/>
                </a:lnTo>
                <a:lnTo>
                  <a:pt x="1792" y="624"/>
                </a:lnTo>
                <a:lnTo>
                  <a:pt x="1601" y="710"/>
                </a:lnTo>
                <a:lnTo>
                  <a:pt x="1135" y="886"/>
                </a:lnTo>
                <a:lnTo>
                  <a:pt x="1098" y="871"/>
                </a:lnTo>
                <a:lnTo>
                  <a:pt x="993" y="871"/>
                </a:lnTo>
                <a:lnTo>
                  <a:pt x="450" y="1039"/>
                </a:lnTo>
                <a:lnTo>
                  <a:pt x="8" y="1214"/>
                </a:lnTo>
                <a:lnTo>
                  <a:pt x="27" y="1240"/>
                </a:lnTo>
                <a:lnTo>
                  <a:pt x="35" y="1237"/>
                </a:lnTo>
                <a:lnTo>
                  <a:pt x="10" y="1528"/>
                </a:lnTo>
                <a:lnTo>
                  <a:pt x="0" y="1525"/>
                </a:lnTo>
              </a:path>
            </a:pathLst>
          </a:custGeom>
          <a:solidFill>
            <a:srgbClr val="000000">
              <a:alpha val="50195"/>
            </a:srgb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grpSp>
        <p:nvGrpSpPr>
          <p:cNvPr id="99331" name="Group 3"/>
          <p:cNvGrpSpPr>
            <a:grpSpLocks/>
          </p:cNvGrpSpPr>
          <p:nvPr/>
        </p:nvGrpSpPr>
        <p:grpSpPr bwMode="auto">
          <a:xfrm>
            <a:off x="296863" y="3022600"/>
            <a:ext cx="976312" cy="2828925"/>
            <a:chOff x="187" y="1904"/>
            <a:chExt cx="615" cy="1782"/>
          </a:xfrm>
        </p:grpSpPr>
        <p:grpSp>
          <p:nvGrpSpPr>
            <p:cNvPr id="99338" name="Group 4"/>
            <p:cNvGrpSpPr>
              <a:grpSpLocks/>
            </p:cNvGrpSpPr>
            <p:nvPr/>
          </p:nvGrpSpPr>
          <p:grpSpPr bwMode="auto">
            <a:xfrm>
              <a:off x="187" y="3207"/>
              <a:ext cx="438" cy="479"/>
              <a:chOff x="187" y="3207"/>
              <a:chExt cx="438" cy="479"/>
            </a:xfrm>
          </p:grpSpPr>
          <p:sp>
            <p:nvSpPr>
              <p:cNvPr id="99340" name="Oval 5"/>
              <p:cNvSpPr>
                <a:spLocks noChangeArrowheads="1"/>
              </p:cNvSpPr>
              <p:nvPr/>
            </p:nvSpPr>
            <p:spPr bwMode="auto">
              <a:xfrm>
                <a:off x="187" y="3544"/>
                <a:ext cx="435" cy="142"/>
              </a:xfrm>
              <a:prstGeom prst="ellipse">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300038" name="Oval 6"/>
              <p:cNvSpPr>
                <a:spLocks noChangeArrowheads="1"/>
              </p:cNvSpPr>
              <p:nvPr/>
            </p:nvSpPr>
            <p:spPr bwMode="auto">
              <a:xfrm>
                <a:off x="188" y="3534"/>
                <a:ext cx="437" cy="141"/>
              </a:xfrm>
              <a:prstGeom prst="ellipse">
                <a:avLst/>
              </a:prstGeom>
              <a:gradFill rotWithShape="0">
                <a:gsLst>
                  <a:gs pos="0">
                    <a:srgbClr val="000000"/>
                  </a:gs>
                  <a:gs pos="50000">
                    <a:schemeClr val="bg1"/>
                  </a:gs>
                  <a:gs pos="100000">
                    <a:srgbClr val="000000"/>
                  </a:gs>
                </a:gsLst>
                <a:lin ang="0" scaled="1"/>
              </a:gradFill>
              <a:ln w="9525">
                <a:noFill/>
                <a:round/>
                <a:headEnd/>
                <a:tailEnd/>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99342" name="Oval 7"/>
              <p:cNvSpPr>
                <a:spLocks noChangeArrowheads="1"/>
              </p:cNvSpPr>
              <p:nvPr/>
            </p:nvSpPr>
            <p:spPr bwMode="auto">
              <a:xfrm>
                <a:off x="275" y="3207"/>
                <a:ext cx="267" cy="84"/>
              </a:xfrm>
              <a:prstGeom prst="ellipse">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300040" name="Oval 8"/>
              <p:cNvSpPr>
                <a:spLocks noChangeArrowheads="1"/>
              </p:cNvSpPr>
              <p:nvPr/>
            </p:nvSpPr>
            <p:spPr bwMode="auto">
              <a:xfrm>
                <a:off x="277" y="3207"/>
                <a:ext cx="261" cy="70"/>
              </a:xfrm>
              <a:prstGeom prst="ellipse">
                <a:avLst/>
              </a:prstGeom>
              <a:gradFill rotWithShape="0">
                <a:gsLst>
                  <a:gs pos="0">
                    <a:srgbClr val="590000"/>
                  </a:gs>
                  <a:gs pos="50000">
                    <a:schemeClr val="bg1"/>
                  </a:gs>
                  <a:gs pos="100000">
                    <a:srgbClr val="590000"/>
                  </a:gs>
                </a:gsLst>
                <a:lin ang="5400000" scaled="1"/>
              </a:gradFill>
              <a:ln w="9525">
                <a:noFill/>
                <a:round/>
                <a:headEnd/>
                <a:tailEnd/>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300041" name="AutoShape 9"/>
              <p:cNvSpPr>
                <a:spLocks noChangeArrowheads="1"/>
              </p:cNvSpPr>
              <p:nvPr/>
            </p:nvSpPr>
            <p:spPr bwMode="auto">
              <a:xfrm flipV="1">
                <a:off x="187" y="3253"/>
                <a:ext cx="438" cy="116"/>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590000"/>
                  </a:gs>
                  <a:gs pos="50000">
                    <a:schemeClr val="bg1"/>
                  </a:gs>
                  <a:gs pos="100000">
                    <a:srgbClr val="590000"/>
                  </a:gs>
                </a:gsLst>
                <a:lin ang="0" scaled="1"/>
              </a:gradFill>
              <a:ln w="9525">
                <a:noFill/>
                <a:miter lim="800000"/>
                <a:headEnd/>
                <a:tailEnd/>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300042" name="Rectangle 10"/>
              <p:cNvSpPr>
                <a:spLocks noChangeArrowheads="1"/>
              </p:cNvSpPr>
              <p:nvPr/>
            </p:nvSpPr>
            <p:spPr bwMode="auto">
              <a:xfrm>
                <a:off x="187" y="3383"/>
                <a:ext cx="436" cy="233"/>
              </a:xfrm>
              <a:prstGeom prst="rect">
                <a:avLst/>
              </a:prstGeom>
              <a:gradFill rotWithShape="0">
                <a:gsLst>
                  <a:gs pos="0">
                    <a:srgbClr val="000000"/>
                  </a:gs>
                  <a:gs pos="50000">
                    <a:schemeClr val="bg1"/>
                  </a:gs>
                  <a:gs pos="100000">
                    <a:srgbClr val="000000"/>
                  </a:gs>
                </a:gsLst>
                <a:lin ang="0" scaled="1"/>
              </a:gradFill>
              <a:ln w="9525">
                <a:noFill/>
                <a:miter lim="800000"/>
                <a:headEnd/>
                <a:tailEnd/>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99346" name="Oval 11"/>
              <p:cNvSpPr>
                <a:spLocks noChangeArrowheads="1"/>
              </p:cNvSpPr>
              <p:nvPr/>
            </p:nvSpPr>
            <p:spPr bwMode="auto">
              <a:xfrm>
                <a:off x="187" y="3329"/>
                <a:ext cx="436" cy="91"/>
              </a:xfrm>
              <a:prstGeom prst="ellipse">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99347" name="Freeform 12"/>
              <p:cNvSpPr>
                <a:spLocks/>
              </p:cNvSpPr>
              <p:nvPr/>
            </p:nvSpPr>
            <p:spPr bwMode="auto">
              <a:xfrm>
                <a:off x="216" y="3282"/>
                <a:ext cx="113" cy="393"/>
              </a:xfrm>
              <a:custGeom>
                <a:avLst/>
                <a:gdLst>
                  <a:gd name="T0" fmla="*/ 68 w 113"/>
                  <a:gd name="T1" fmla="*/ 0 h 393"/>
                  <a:gd name="T2" fmla="*/ 0 w 113"/>
                  <a:gd name="T3" fmla="*/ 110 h 393"/>
                  <a:gd name="T4" fmla="*/ 3 w 113"/>
                  <a:gd name="T5" fmla="*/ 361 h 393"/>
                  <a:gd name="T6" fmla="*/ 36 w 113"/>
                  <a:gd name="T7" fmla="*/ 379 h 393"/>
                  <a:gd name="T8" fmla="*/ 63 w 113"/>
                  <a:gd name="T9" fmla="*/ 385 h 393"/>
                  <a:gd name="T10" fmla="*/ 92 w 113"/>
                  <a:gd name="T11" fmla="*/ 392 h 393"/>
                  <a:gd name="T12" fmla="*/ 90 w 113"/>
                  <a:gd name="T13" fmla="*/ 136 h 393"/>
                  <a:gd name="T14" fmla="*/ 112 w 113"/>
                  <a:gd name="T15" fmla="*/ 10 h 393"/>
                  <a:gd name="T16" fmla="*/ 102 w 113"/>
                  <a:gd name="T17" fmla="*/ 10 h 393"/>
                  <a:gd name="T18" fmla="*/ 81 w 113"/>
                  <a:gd name="T19" fmla="*/ 6 h 393"/>
                  <a:gd name="T20" fmla="*/ 68 w 113"/>
                  <a:gd name="T21" fmla="*/ 0 h 3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3" h="393">
                    <a:moveTo>
                      <a:pt x="68" y="0"/>
                    </a:moveTo>
                    <a:lnTo>
                      <a:pt x="0" y="110"/>
                    </a:lnTo>
                    <a:lnTo>
                      <a:pt x="3" y="361"/>
                    </a:lnTo>
                    <a:lnTo>
                      <a:pt x="36" y="379"/>
                    </a:lnTo>
                    <a:lnTo>
                      <a:pt x="63" y="385"/>
                    </a:lnTo>
                    <a:lnTo>
                      <a:pt x="92" y="392"/>
                    </a:lnTo>
                    <a:lnTo>
                      <a:pt x="90" y="136"/>
                    </a:lnTo>
                    <a:lnTo>
                      <a:pt x="112" y="10"/>
                    </a:lnTo>
                    <a:lnTo>
                      <a:pt x="102" y="10"/>
                    </a:lnTo>
                    <a:lnTo>
                      <a:pt x="81" y="6"/>
                    </a:lnTo>
                    <a:lnTo>
                      <a:pt x="68" y="0"/>
                    </a:lnTo>
                  </a:path>
                </a:pathLst>
              </a:custGeom>
              <a:gradFill rotWithShape="0">
                <a:gsLst>
                  <a:gs pos="0">
                    <a:srgbClr val="590000"/>
                  </a:gs>
                  <a:gs pos="100000">
                    <a:schemeClr val="bg1"/>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300045" name="Oval 13"/>
              <p:cNvSpPr>
                <a:spLocks noChangeArrowheads="1"/>
              </p:cNvSpPr>
              <p:nvPr/>
            </p:nvSpPr>
            <p:spPr bwMode="auto">
              <a:xfrm>
                <a:off x="297" y="3221"/>
                <a:ext cx="222" cy="45"/>
              </a:xfrm>
              <a:prstGeom prst="ellipse">
                <a:avLst/>
              </a:prstGeom>
              <a:gradFill rotWithShape="0">
                <a:gsLst>
                  <a:gs pos="0">
                    <a:srgbClr val="590000"/>
                  </a:gs>
                  <a:gs pos="50000">
                    <a:schemeClr val="bg1"/>
                  </a:gs>
                  <a:gs pos="100000">
                    <a:srgbClr val="590000"/>
                  </a:gs>
                </a:gsLst>
                <a:lin ang="0" scaled="1"/>
              </a:gradFill>
              <a:ln w="9525">
                <a:noFill/>
                <a:round/>
                <a:headEnd/>
                <a:tailEnd/>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99349" name="Oval 14"/>
              <p:cNvSpPr>
                <a:spLocks noChangeArrowheads="1"/>
              </p:cNvSpPr>
              <p:nvPr/>
            </p:nvSpPr>
            <p:spPr bwMode="auto">
              <a:xfrm>
                <a:off x="192" y="3332"/>
                <a:ext cx="418" cy="86"/>
              </a:xfrm>
              <a:prstGeom prst="ellipse">
                <a:avLst/>
              </a:prstGeom>
              <a:solidFill>
                <a:srgbClr val="000000">
                  <a:alpha val="50195"/>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300047" name="Freeform 15"/>
              <p:cNvSpPr>
                <a:spLocks/>
              </p:cNvSpPr>
              <p:nvPr/>
            </p:nvSpPr>
            <p:spPr bwMode="auto">
              <a:xfrm>
                <a:off x="232" y="3283"/>
                <a:ext cx="67" cy="369"/>
              </a:xfrm>
              <a:custGeom>
                <a:avLst/>
                <a:gdLst/>
                <a:ahLst/>
                <a:cxnLst>
                  <a:cxn ang="0">
                    <a:pos x="0" y="133"/>
                  </a:cxn>
                  <a:cxn ang="0">
                    <a:pos x="0" y="357"/>
                  </a:cxn>
                  <a:cxn ang="0">
                    <a:pos x="20" y="368"/>
                  </a:cxn>
                  <a:cxn ang="0">
                    <a:pos x="20" y="141"/>
                  </a:cxn>
                  <a:cxn ang="0">
                    <a:pos x="20" y="125"/>
                  </a:cxn>
                  <a:cxn ang="0">
                    <a:pos x="29" y="111"/>
                  </a:cxn>
                  <a:cxn ang="0">
                    <a:pos x="66" y="4"/>
                  </a:cxn>
                  <a:cxn ang="0">
                    <a:pos x="59" y="0"/>
                  </a:cxn>
                  <a:cxn ang="0">
                    <a:pos x="8" y="113"/>
                  </a:cxn>
                  <a:cxn ang="0">
                    <a:pos x="0" y="133"/>
                  </a:cxn>
                </a:cxnLst>
                <a:rect l="0" t="0" r="r" b="b"/>
                <a:pathLst>
                  <a:path w="67" h="369">
                    <a:moveTo>
                      <a:pt x="0" y="133"/>
                    </a:moveTo>
                    <a:lnTo>
                      <a:pt x="0" y="357"/>
                    </a:lnTo>
                    <a:lnTo>
                      <a:pt x="20" y="368"/>
                    </a:lnTo>
                    <a:lnTo>
                      <a:pt x="20" y="141"/>
                    </a:lnTo>
                    <a:lnTo>
                      <a:pt x="20" y="125"/>
                    </a:lnTo>
                    <a:lnTo>
                      <a:pt x="29" y="111"/>
                    </a:lnTo>
                    <a:lnTo>
                      <a:pt x="66" y="4"/>
                    </a:lnTo>
                    <a:lnTo>
                      <a:pt x="59" y="0"/>
                    </a:lnTo>
                    <a:lnTo>
                      <a:pt x="8" y="113"/>
                    </a:lnTo>
                    <a:lnTo>
                      <a:pt x="0" y="133"/>
                    </a:lnTo>
                  </a:path>
                </a:pathLst>
              </a:custGeom>
              <a:gradFill rotWithShape="0">
                <a:gsLst>
                  <a:gs pos="0">
                    <a:schemeClr val="bg1"/>
                  </a:gs>
                  <a:gs pos="50000">
                    <a:srgbClr val="FFFFFF"/>
                  </a:gs>
                  <a:gs pos="100000">
                    <a:schemeClr val="bg1"/>
                  </a:gs>
                </a:gsLst>
                <a:lin ang="5400000" scaled="1"/>
              </a:gradFill>
              <a:ln w="9525">
                <a:noFill/>
                <a:round/>
                <a:headEnd type="none" w="sm" len="sm"/>
                <a:tailEnd type="none" w="sm" len="sm"/>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99351" name="Freeform 16"/>
              <p:cNvSpPr>
                <a:spLocks/>
              </p:cNvSpPr>
              <p:nvPr/>
            </p:nvSpPr>
            <p:spPr bwMode="auto">
              <a:xfrm>
                <a:off x="521" y="3275"/>
                <a:ext cx="99" cy="363"/>
              </a:xfrm>
              <a:custGeom>
                <a:avLst/>
                <a:gdLst>
                  <a:gd name="T0" fmla="*/ 98 w 99"/>
                  <a:gd name="T1" fmla="*/ 102 h 363"/>
                  <a:gd name="T2" fmla="*/ 98 w 99"/>
                  <a:gd name="T3" fmla="*/ 348 h 363"/>
                  <a:gd name="T4" fmla="*/ 81 w 99"/>
                  <a:gd name="T5" fmla="*/ 362 h 363"/>
                  <a:gd name="T6" fmla="*/ 81 w 99"/>
                  <a:gd name="T7" fmla="*/ 106 h 363"/>
                  <a:gd name="T8" fmla="*/ 0 w 99"/>
                  <a:gd name="T9" fmla="*/ 4 h 363"/>
                  <a:gd name="T10" fmla="*/ 7 w 99"/>
                  <a:gd name="T11" fmla="*/ 0 h 363"/>
                  <a:gd name="T12" fmla="*/ 98 w 99"/>
                  <a:gd name="T13" fmla="*/ 102 h 3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 h="363">
                    <a:moveTo>
                      <a:pt x="98" y="102"/>
                    </a:moveTo>
                    <a:lnTo>
                      <a:pt x="98" y="348"/>
                    </a:lnTo>
                    <a:lnTo>
                      <a:pt x="81" y="362"/>
                    </a:lnTo>
                    <a:lnTo>
                      <a:pt x="81" y="106"/>
                    </a:lnTo>
                    <a:lnTo>
                      <a:pt x="0" y="4"/>
                    </a:lnTo>
                    <a:lnTo>
                      <a:pt x="7" y="0"/>
                    </a:lnTo>
                    <a:lnTo>
                      <a:pt x="98" y="10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300049" name="Freeform 17"/>
              <p:cNvSpPr>
                <a:spLocks/>
              </p:cNvSpPr>
              <p:nvPr/>
            </p:nvSpPr>
            <p:spPr bwMode="auto">
              <a:xfrm>
                <a:off x="441" y="3215"/>
                <a:ext cx="74" cy="23"/>
              </a:xfrm>
              <a:custGeom>
                <a:avLst/>
                <a:gdLst/>
                <a:ahLst/>
                <a:cxnLst>
                  <a:cxn ang="0">
                    <a:pos x="0" y="0"/>
                  </a:cxn>
                  <a:cxn ang="0">
                    <a:pos x="34" y="4"/>
                  </a:cxn>
                  <a:cxn ang="0">
                    <a:pos x="56" y="10"/>
                  </a:cxn>
                  <a:cxn ang="0">
                    <a:pos x="73" y="16"/>
                  </a:cxn>
                  <a:cxn ang="0">
                    <a:pos x="67" y="22"/>
                  </a:cxn>
                  <a:cxn ang="0">
                    <a:pos x="51" y="14"/>
                  </a:cxn>
                  <a:cxn ang="0">
                    <a:pos x="27" y="8"/>
                  </a:cxn>
                  <a:cxn ang="0">
                    <a:pos x="3" y="8"/>
                  </a:cxn>
                  <a:cxn ang="0">
                    <a:pos x="0" y="0"/>
                  </a:cxn>
                </a:cxnLst>
                <a:rect l="0" t="0" r="r" b="b"/>
                <a:pathLst>
                  <a:path w="74" h="23">
                    <a:moveTo>
                      <a:pt x="0" y="0"/>
                    </a:moveTo>
                    <a:lnTo>
                      <a:pt x="34" y="4"/>
                    </a:lnTo>
                    <a:lnTo>
                      <a:pt x="56" y="10"/>
                    </a:lnTo>
                    <a:lnTo>
                      <a:pt x="73" y="16"/>
                    </a:lnTo>
                    <a:lnTo>
                      <a:pt x="67" y="22"/>
                    </a:lnTo>
                    <a:lnTo>
                      <a:pt x="51" y="14"/>
                    </a:lnTo>
                    <a:lnTo>
                      <a:pt x="27" y="8"/>
                    </a:lnTo>
                    <a:lnTo>
                      <a:pt x="3" y="8"/>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300050" name="Freeform 18"/>
              <p:cNvSpPr>
                <a:spLocks/>
              </p:cNvSpPr>
              <p:nvPr/>
            </p:nvSpPr>
            <p:spPr bwMode="auto">
              <a:xfrm>
                <a:off x="492" y="3327"/>
                <a:ext cx="74" cy="23"/>
              </a:xfrm>
              <a:custGeom>
                <a:avLst/>
                <a:gdLst/>
                <a:ahLst/>
                <a:cxnLst>
                  <a:cxn ang="0">
                    <a:pos x="0" y="0"/>
                  </a:cxn>
                  <a:cxn ang="0">
                    <a:pos x="34" y="4"/>
                  </a:cxn>
                  <a:cxn ang="0">
                    <a:pos x="56" y="10"/>
                  </a:cxn>
                  <a:cxn ang="0">
                    <a:pos x="73" y="16"/>
                  </a:cxn>
                  <a:cxn ang="0">
                    <a:pos x="67" y="22"/>
                  </a:cxn>
                  <a:cxn ang="0">
                    <a:pos x="51" y="14"/>
                  </a:cxn>
                  <a:cxn ang="0">
                    <a:pos x="27" y="8"/>
                  </a:cxn>
                  <a:cxn ang="0">
                    <a:pos x="3" y="8"/>
                  </a:cxn>
                  <a:cxn ang="0">
                    <a:pos x="0" y="0"/>
                  </a:cxn>
                </a:cxnLst>
                <a:rect l="0" t="0" r="r" b="b"/>
                <a:pathLst>
                  <a:path w="74" h="23">
                    <a:moveTo>
                      <a:pt x="0" y="0"/>
                    </a:moveTo>
                    <a:lnTo>
                      <a:pt x="34" y="4"/>
                    </a:lnTo>
                    <a:lnTo>
                      <a:pt x="56" y="10"/>
                    </a:lnTo>
                    <a:lnTo>
                      <a:pt x="73" y="16"/>
                    </a:lnTo>
                    <a:lnTo>
                      <a:pt x="67" y="22"/>
                    </a:lnTo>
                    <a:lnTo>
                      <a:pt x="51" y="14"/>
                    </a:lnTo>
                    <a:lnTo>
                      <a:pt x="27" y="8"/>
                    </a:lnTo>
                    <a:lnTo>
                      <a:pt x="3" y="8"/>
                    </a:lnTo>
                    <a:lnTo>
                      <a:pt x="0" y="0"/>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300051" name="Freeform 19"/>
              <p:cNvSpPr>
                <a:spLocks/>
              </p:cNvSpPr>
              <p:nvPr/>
            </p:nvSpPr>
            <p:spPr bwMode="auto">
              <a:xfrm>
                <a:off x="286" y="3250"/>
                <a:ext cx="73" cy="23"/>
              </a:xfrm>
              <a:custGeom>
                <a:avLst/>
                <a:gdLst/>
                <a:ahLst/>
                <a:cxnLst>
                  <a:cxn ang="0">
                    <a:pos x="72" y="22"/>
                  </a:cxn>
                  <a:cxn ang="0">
                    <a:pos x="37" y="18"/>
                  </a:cxn>
                  <a:cxn ang="0">
                    <a:pos x="16" y="12"/>
                  </a:cxn>
                  <a:cxn ang="0">
                    <a:pos x="0" y="6"/>
                  </a:cxn>
                  <a:cxn ang="0">
                    <a:pos x="5" y="0"/>
                  </a:cxn>
                  <a:cxn ang="0">
                    <a:pos x="21" y="8"/>
                  </a:cxn>
                  <a:cxn ang="0">
                    <a:pos x="45" y="14"/>
                  </a:cxn>
                  <a:cxn ang="0">
                    <a:pos x="68" y="14"/>
                  </a:cxn>
                  <a:cxn ang="0">
                    <a:pos x="72" y="22"/>
                  </a:cxn>
                </a:cxnLst>
                <a:rect l="0" t="0" r="r" b="b"/>
                <a:pathLst>
                  <a:path w="73" h="23">
                    <a:moveTo>
                      <a:pt x="72" y="22"/>
                    </a:moveTo>
                    <a:lnTo>
                      <a:pt x="37" y="18"/>
                    </a:lnTo>
                    <a:lnTo>
                      <a:pt x="16" y="12"/>
                    </a:lnTo>
                    <a:lnTo>
                      <a:pt x="0" y="6"/>
                    </a:lnTo>
                    <a:lnTo>
                      <a:pt x="5" y="0"/>
                    </a:lnTo>
                    <a:lnTo>
                      <a:pt x="21" y="8"/>
                    </a:lnTo>
                    <a:lnTo>
                      <a:pt x="45" y="14"/>
                    </a:lnTo>
                    <a:lnTo>
                      <a:pt x="68" y="14"/>
                    </a:lnTo>
                    <a:lnTo>
                      <a:pt x="72" y="22"/>
                    </a:lnTo>
                  </a:path>
                </a:pathLst>
              </a:custGeom>
              <a:gradFill rotWithShape="0">
                <a:gsLst>
                  <a:gs pos="0">
                    <a:schemeClr val="bg1"/>
                  </a:gs>
                  <a:gs pos="50000">
                    <a:srgbClr val="FFFFFF"/>
                  </a:gs>
                  <a:gs pos="100000">
                    <a:schemeClr val="bg1"/>
                  </a:gs>
                </a:gsLst>
                <a:lin ang="0" scaled="1"/>
              </a:gradFill>
              <a:ln w="9525">
                <a:noFill/>
                <a:round/>
                <a:headEnd type="none" w="sm" len="sm"/>
                <a:tailEnd type="none" w="sm" len="sm"/>
              </a:ln>
            </p:spPr>
            <p:txBody>
              <a:bodyPr/>
              <a:lstStyle/>
              <a:p>
                <a:pPr defTabSz="914400" fontAlgn="base">
                  <a:spcBef>
                    <a:spcPct val="0"/>
                  </a:spcBef>
                  <a:spcAft>
                    <a:spcPct val="0"/>
                  </a:spcAft>
                  <a:defRPr/>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99355" name="Freeform 20"/>
              <p:cNvSpPr>
                <a:spLocks/>
              </p:cNvSpPr>
              <p:nvPr/>
            </p:nvSpPr>
            <p:spPr bwMode="auto">
              <a:xfrm>
                <a:off x="338" y="3284"/>
                <a:ext cx="81" cy="118"/>
              </a:xfrm>
              <a:custGeom>
                <a:avLst/>
                <a:gdLst>
                  <a:gd name="T0" fmla="*/ 40 w 81"/>
                  <a:gd name="T1" fmla="*/ 0 h 118"/>
                  <a:gd name="T2" fmla="*/ 80 w 81"/>
                  <a:gd name="T3" fmla="*/ 4 h 118"/>
                  <a:gd name="T4" fmla="*/ 65 w 81"/>
                  <a:gd name="T5" fmla="*/ 40 h 118"/>
                  <a:gd name="T6" fmla="*/ 58 w 81"/>
                  <a:gd name="T7" fmla="*/ 62 h 118"/>
                  <a:gd name="T8" fmla="*/ 47 w 81"/>
                  <a:gd name="T9" fmla="*/ 82 h 118"/>
                  <a:gd name="T10" fmla="*/ 40 w 81"/>
                  <a:gd name="T11" fmla="*/ 105 h 118"/>
                  <a:gd name="T12" fmla="*/ 37 w 81"/>
                  <a:gd name="T13" fmla="*/ 117 h 118"/>
                  <a:gd name="T14" fmla="*/ 16 w 81"/>
                  <a:gd name="T15" fmla="*/ 114 h 118"/>
                  <a:gd name="T16" fmla="*/ 0 w 81"/>
                  <a:gd name="T17" fmla="*/ 108 h 118"/>
                  <a:gd name="T18" fmla="*/ 7 w 81"/>
                  <a:gd name="T19" fmla="*/ 84 h 118"/>
                  <a:gd name="T20" fmla="*/ 25 w 81"/>
                  <a:gd name="T21" fmla="*/ 60 h 118"/>
                  <a:gd name="T22" fmla="*/ 29 w 81"/>
                  <a:gd name="T23" fmla="*/ 40 h 118"/>
                  <a:gd name="T24" fmla="*/ 36 w 81"/>
                  <a:gd name="T25" fmla="*/ 20 h 118"/>
                  <a:gd name="T26" fmla="*/ 40 w 81"/>
                  <a:gd name="T27" fmla="*/ 0 h 1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1" h="118">
                    <a:moveTo>
                      <a:pt x="40" y="0"/>
                    </a:moveTo>
                    <a:lnTo>
                      <a:pt x="80" y="4"/>
                    </a:lnTo>
                    <a:lnTo>
                      <a:pt x="65" y="40"/>
                    </a:lnTo>
                    <a:lnTo>
                      <a:pt x="58" y="62"/>
                    </a:lnTo>
                    <a:lnTo>
                      <a:pt x="47" y="82"/>
                    </a:lnTo>
                    <a:lnTo>
                      <a:pt x="40" y="105"/>
                    </a:lnTo>
                    <a:lnTo>
                      <a:pt x="37" y="117"/>
                    </a:lnTo>
                    <a:lnTo>
                      <a:pt x="16" y="114"/>
                    </a:lnTo>
                    <a:lnTo>
                      <a:pt x="0" y="108"/>
                    </a:lnTo>
                    <a:lnTo>
                      <a:pt x="7" y="84"/>
                    </a:lnTo>
                    <a:lnTo>
                      <a:pt x="25" y="60"/>
                    </a:lnTo>
                    <a:lnTo>
                      <a:pt x="29" y="40"/>
                    </a:lnTo>
                    <a:lnTo>
                      <a:pt x="36" y="20"/>
                    </a:lnTo>
                    <a:lnTo>
                      <a:pt x="40" y="0"/>
                    </a:lnTo>
                  </a:path>
                </a:pathLst>
              </a:custGeom>
              <a:gradFill rotWithShape="0">
                <a:gsLst>
                  <a:gs pos="0">
                    <a:srgbClr val="B36666"/>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99356" name="Freeform 21"/>
              <p:cNvSpPr>
                <a:spLocks/>
              </p:cNvSpPr>
              <p:nvPr/>
            </p:nvSpPr>
            <p:spPr bwMode="auto">
              <a:xfrm>
                <a:off x="282" y="3265"/>
                <a:ext cx="261" cy="35"/>
              </a:xfrm>
              <a:custGeom>
                <a:avLst/>
                <a:gdLst>
                  <a:gd name="T0" fmla="*/ 0 w 261"/>
                  <a:gd name="T1" fmla="*/ 0 h 35"/>
                  <a:gd name="T2" fmla="*/ 25 w 261"/>
                  <a:gd name="T3" fmla="*/ 10 h 35"/>
                  <a:gd name="T4" fmla="*/ 66 w 261"/>
                  <a:gd name="T5" fmla="*/ 18 h 35"/>
                  <a:gd name="T6" fmla="*/ 122 w 261"/>
                  <a:gd name="T7" fmla="*/ 19 h 35"/>
                  <a:gd name="T8" fmla="*/ 177 w 261"/>
                  <a:gd name="T9" fmla="*/ 19 h 35"/>
                  <a:gd name="T10" fmla="*/ 218 w 261"/>
                  <a:gd name="T11" fmla="*/ 12 h 35"/>
                  <a:gd name="T12" fmla="*/ 240 w 261"/>
                  <a:gd name="T13" fmla="*/ 6 h 35"/>
                  <a:gd name="T14" fmla="*/ 248 w 261"/>
                  <a:gd name="T15" fmla="*/ 0 h 35"/>
                  <a:gd name="T16" fmla="*/ 260 w 261"/>
                  <a:gd name="T17" fmla="*/ 15 h 35"/>
                  <a:gd name="T18" fmla="*/ 221 w 261"/>
                  <a:gd name="T19" fmla="*/ 28 h 35"/>
                  <a:gd name="T20" fmla="*/ 164 w 261"/>
                  <a:gd name="T21" fmla="*/ 34 h 35"/>
                  <a:gd name="T22" fmla="*/ 98 w 261"/>
                  <a:gd name="T23" fmla="*/ 33 h 35"/>
                  <a:gd name="T24" fmla="*/ 39 w 261"/>
                  <a:gd name="T25" fmla="*/ 24 h 35"/>
                  <a:gd name="T26" fmla="*/ 5 w 261"/>
                  <a:gd name="T27" fmla="*/ 9 h 35"/>
                  <a:gd name="T28" fmla="*/ 0 w 261"/>
                  <a:gd name="T29" fmla="*/ 0 h 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61" h="35">
                    <a:moveTo>
                      <a:pt x="0" y="0"/>
                    </a:moveTo>
                    <a:lnTo>
                      <a:pt x="25" y="10"/>
                    </a:lnTo>
                    <a:lnTo>
                      <a:pt x="66" y="18"/>
                    </a:lnTo>
                    <a:lnTo>
                      <a:pt x="122" y="19"/>
                    </a:lnTo>
                    <a:lnTo>
                      <a:pt x="177" y="19"/>
                    </a:lnTo>
                    <a:lnTo>
                      <a:pt x="218" y="12"/>
                    </a:lnTo>
                    <a:lnTo>
                      <a:pt x="240" y="6"/>
                    </a:lnTo>
                    <a:lnTo>
                      <a:pt x="248" y="0"/>
                    </a:lnTo>
                    <a:lnTo>
                      <a:pt x="260" y="15"/>
                    </a:lnTo>
                    <a:lnTo>
                      <a:pt x="221" y="28"/>
                    </a:lnTo>
                    <a:lnTo>
                      <a:pt x="164" y="34"/>
                    </a:lnTo>
                    <a:lnTo>
                      <a:pt x="98" y="33"/>
                    </a:lnTo>
                    <a:lnTo>
                      <a:pt x="39" y="24"/>
                    </a:lnTo>
                    <a:lnTo>
                      <a:pt x="5" y="9"/>
                    </a:lnTo>
                    <a:lnTo>
                      <a:pt x="0" y="0"/>
                    </a:lnTo>
                  </a:path>
                </a:pathLst>
              </a:custGeom>
              <a:solidFill>
                <a:schemeClr val="bg2">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grpSp>
        <p:sp>
          <p:nvSpPr>
            <p:cNvPr id="99339" name="Freeform 22"/>
            <p:cNvSpPr>
              <a:spLocks/>
            </p:cNvSpPr>
            <p:nvPr/>
          </p:nvSpPr>
          <p:spPr bwMode="auto">
            <a:xfrm>
              <a:off x="379" y="1904"/>
              <a:ext cx="423" cy="1366"/>
            </a:xfrm>
            <a:custGeom>
              <a:avLst/>
              <a:gdLst>
                <a:gd name="T0" fmla="*/ 356 w 423"/>
                <a:gd name="T1" fmla="*/ 64 h 1366"/>
                <a:gd name="T2" fmla="*/ 326 w 423"/>
                <a:gd name="T3" fmla="*/ 163 h 1366"/>
                <a:gd name="T4" fmla="*/ 292 w 423"/>
                <a:gd name="T5" fmla="*/ 293 h 1366"/>
                <a:gd name="T6" fmla="*/ 258 w 423"/>
                <a:gd name="T7" fmla="*/ 417 h 1366"/>
                <a:gd name="T8" fmla="*/ 219 w 423"/>
                <a:gd name="T9" fmla="*/ 585 h 1366"/>
                <a:gd name="T10" fmla="*/ 168 w 423"/>
                <a:gd name="T11" fmla="*/ 775 h 1366"/>
                <a:gd name="T12" fmla="*/ 126 w 423"/>
                <a:gd name="T13" fmla="*/ 952 h 1366"/>
                <a:gd name="T14" fmla="*/ 89 w 423"/>
                <a:gd name="T15" fmla="*/ 1085 h 1366"/>
                <a:gd name="T16" fmla="*/ 0 w 423"/>
                <a:gd name="T17" fmla="*/ 1362 h 1366"/>
                <a:gd name="T18" fmla="*/ 29 w 423"/>
                <a:gd name="T19" fmla="*/ 1365 h 1366"/>
                <a:gd name="T20" fmla="*/ 132 w 423"/>
                <a:gd name="T21" fmla="*/ 1061 h 1366"/>
                <a:gd name="T22" fmla="*/ 223 w 423"/>
                <a:gd name="T23" fmla="*/ 957 h 1366"/>
                <a:gd name="T24" fmla="*/ 271 w 423"/>
                <a:gd name="T25" fmla="*/ 866 h 1366"/>
                <a:gd name="T26" fmla="*/ 308 w 423"/>
                <a:gd name="T27" fmla="*/ 798 h 1366"/>
                <a:gd name="T28" fmla="*/ 214 w 423"/>
                <a:gd name="T29" fmla="*/ 790 h 1366"/>
                <a:gd name="T30" fmla="*/ 311 w 423"/>
                <a:gd name="T31" fmla="*/ 782 h 1366"/>
                <a:gd name="T32" fmla="*/ 325 w 423"/>
                <a:gd name="T33" fmla="*/ 751 h 1366"/>
                <a:gd name="T34" fmla="*/ 231 w 423"/>
                <a:gd name="T35" fmla="*/ 742 h 1366"/>
                <a:gd name="T36" fmla="*/ 329 w 423"/>
                <a:gd name="T37" fmla="*/ 738 h 1366"/>
                <a:gd name="T38" fmla="*/ 344 w 423"/>
                <a:gd name="T39" fmla="*/ 690 h 1366"/>
                <a:gd name="T40" fmla="*/ 240 w 423"/>
                <a:gd name="T41" fmla="*/ 690 h 1366"/>
                <a:gd name="T42" fmla="*/ 351 w 423"/>
                <a:gd name="T43" fmla="*/ 664 h 1366"/>
                <a:gd name="T44" fmla="*/ 387 w 423"/>
                <a:gd name="T45" fmla="*/ 486 h 1366"/>
                <a:gd name="T46" fmla="*/ 411 w 423"/>
                <a:gd name="T47" fmla="*/ 322 h 1366"/>
                <a:gd name="T48" fmla="*/ 422 w 423"/>
                <a:gd name="T49" fmla="*/ 197 h 1366"/>
                <a:gd name="T50" fmla="*/ 422 w 423"/>
                <a:gd name="T51" fmla="*/ 119 h 1366"/>
                <a:gd name="T52" fmla="*/ 408 w 423"/>
                <a:gd name="T53" fmla="*/ 68 h 1366"/>
                <a:gd name="T54" fmla="*/ 381 w 423"/>
                <a:gd name="T55" fmla="*/ 0 h 1366"/>
                <a:gd name="T56" fmla="*/ 356 w 423"/>
                <a:gd name="T57" fmla="*/ 64 h 13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23" h="1366">
                  <a:moveTo>
                    <a:pt x="356" y="64"/>
                  </a:moveTo>
                  <a:lnTo>
                    <a:pt x="326" y="163"/>
                  </a:lnTo>
                  <a:lnTo>
                    <a:pt x="292" y="293"/>
                  </a:lnTo>
                  <a:lnTo>
                    <a:pt x="258" y="417"/>
                  </a:lnTo>
                  <a:lnTo>
                    <a:pt x="219" y="585"/>
                  </a:lnTo>
                  <a:lnTo>
                    <a:pt x="168" y="775"/>
                  </a:lnTo>
                  <a:lnTo>
                    <a:pt x="126" y="952"/>
                  </a:lnTo>
                  <a:lnTo>
                    <a:pt x="89" y="1085"/>
                  </a:lnTo>
                  <a:lnTo>
                    <a:pt x="0" y="1362"/>
                  </a:lnTo>
                  <a:lnTo>
                    <a:pt x="29" y="1365"/>
                  </a:lnTo>
                  <a:lnTo>
                    <a:pt x="132" y="1061"/>
                  </a:lnTo>
                  <a:lnTo>
                    <a:pt x="223" y="957"/>
                  </a:lnTo>
                  <a:lnTo>
                    <a:pt x="271" y="866"/>
                  </a:lnTo>
                  <a:lnTo>
                    <a:pt x="308" y="798"/>
                  </a:lnTo>
                  <a:lnTo>
                    <a:pt x="214" y="790"/>
                  </a:lnTo>
                  <a:lnTo>
                    <a:pt x="311" y="782"/>
                  </a:lnTo>
                  <a:lnTo>
                    <a:pt x="325" y="751"/>
                  </a:lnTo>
                  <a:lnTo>
                    <a:pt x="231" y="742"/>
                  </a:lnTo>
                  <a:lnTo>
                    <a:pt x="329" y="738"/>
                  </a:lnTo>
                  <a:lnTo>
                    <a:pt x="344" y="690"/>
                  </a:lnTo>
                  <a:lnTo>
                    <a:pt x="240" y="690"/>
                  </a:lnTo>
                  <a:lnTo>
                    <a:pt x="351" y="664"/>
                  </a:lnTo>
                  <a:lnTo>
                    <a:pt x="387" y="486"/>
                  </a:lnTo>
                  <a:lnTo>
                    <a:pt x="411" y="322"/>
                  </a:lnTo>
                  <a:lnTo>
                    <a:pt x="422" y="197"/>
                  </a:lnTo>
                  <a:lnTo>
                    <a:pt x="422" y="119"/>
                  </a:lnTo>
                  <a:lnTo>
                    <a:pt x="408" y="68"/>
                  </a:lnTo>
                  <a:lnTo>
                    <a:pt x="381" y="0"/>
                  </a:lnTo>
                  <a:lnTo>
                    <a:pt x="356" y="64"/>
                  </a:lnTo>
                </a:path>
              </a:pathLst>
            </a:custGeom>
            <a:gradFill rotWithShape="0">
              <a:gsLst>
                <a:gs pos="0">
                  <a:schemeClr val="bg1"/>
                </a:gs>
                <a:gs pos="100000">
                  <a:srgbClr val="8D1919"/>
                </a:gs>
              </a:gsLst>
              <a:lin ang="27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grpSp>
      <p:sp>
        <p:nvSpPr>
          <p:cNvPr id="99332" name="Freeform 23"/>
          <p:cNvSpPr>
            <a:spLocks/>
          </p:cNvSpPr>
          <p:nvPr/>
        </p:nvSpPr>
        <p:spPr bwMode="auto">
          <a:xfrm>
            <a:off x="600075" y="3163888"/>
            <a:ext cx="560388" cy="2022475"/>
          </a:xfrm>
          <a:custGeom>
            <a:avLst/>
            <a:gdLst>
              <a:gd name="T0" fmla="*/ 0 w 353"/>
              <a:gd name="T1" fmla="*/ 2147483647 h 1274"/>
              <a:gd name="T2" fmla="*/ 2147483647 w 353"/>
              <a:gd name="T3" fmla="*/ 0 h 1274"/>
              <a:gd name="T4" fmla="*/ 2147483647 w 353"/>
              <a:gd name="T5" fmla="*/ 2147483647 h 1274"/>
              <a:gd name="T6" fmla="*/ 0 w 353"/>
              <a:gd name="T7" fmla="*/ 2147483647 h 12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3" h="1274">
                <a:moveTo>
                  <a:pt x="0" y="1272"/>
                </a:moveTo>
                <a:lnTo>
                  <a:pt x="352" y="0"/>
                </a:lnTo>
                <a:lnTo>
                  <a:pt x="26" y="1273"/>
                </a:lnTo>
                <a:lnTo>
                  <a:pt x="0" y="1272"/>
                </a:lnTo>
              </a:path>
            </a:pathLst>
          </a:custGeom>
          <a:gradFill rotWithShape="0">
            <a:gsLst>
              <a:gs pos="0">
                <a:schemeClr val="bg1"/>
              </a:gs>
              <a:gs pos="100000">
                <a:srgbClr val="FFFFFF"/>
              </a:gs>
            </a:gsLst>
            <a:lin ang="27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fontAlgn="base">
              <a:spcBef>
                <a:spcPct val="0"/>
              </a:spcBef>
              <a:spcAft>
                <a:spcPct val="0"/>
              </a:spcAft>
            </a:pPr>
            <a:endParaRPr lang="en-US" b="1" i="0" dirty="0">
              <a:solidFill>
                <a:srgbClr val="FFCC66"/>
              </a:solidFill>
              <a:latin typeface="Arial" panose="020B0604020202020204" pitchFamily="34" charset="0"/>
              <a:ea typeface="ＭＳ Ｐゴシック" charset="0"/>
              <a:cs typeface="ＭＳ Ｐゴシック" charset="0"/>
            </a:endParaRPr>
          </a:p>
        </p:txBody>
      </p:sp>
      <p:sp>
        <p:nvSpPr>
          <p:cNvPr id="99333" name="Rectangle 24"/>
          <p:cNvSpPr>
            <a:spLocks noGrp="1" noChangeArrowheads="1"/>
          </p:cNvSpPr>
          <p:nvPr>
            <p:ph type="title"/>
          </p:nvPr>
        </p:nvSpPr>
        <p:spPr bwMode="auto">
          <a:xfrm>
            <a:off x="182563" y="122238"/>
            <a:ext cx="8802687"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99334" name="Rectangle 25"/>
          <p:cNvSpPr>
            <a:spLocks noGrp="1" noChangeArrowheads="1"/>
          </p:cNvSpPr>
          <p:nvPr>
            <p:ph type="body" idx="1"/>
          </p:nvPr>
        </p:nvSpPr>
        <p:spPr bwMode="auto">
          <a:xfrm>
            <a:off x="190500" y="1447800"/>
            <a:ext cx="8775700" cy="477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7" rIns="92075" bIns="4603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0058" name="Rectangle 26"/>
          <p:cNvSpPr>
            <a:spLocks noGrp="1" noChangeArrowheads="1"/>
          </p:cNvSpPr>
          <p:nvPr>
            <p:ph type="dt" sz="half" idx="2"/>
          </p:nvPr>
        </p:nvSpPr>
        <p:spPr bwMode="auto">
          <a:xfrm>
            <a:off x="169863" y="6273800"/>
            <a:ext cx="2497137"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solidFill>
                <a:srgbClr val="FFCC66"/>
              </a:solidFill>
            </a:endParaRPr>
          </a:p>
        </p:txBody>
      </p:sp>
      <p:sp>
        <p:nvSpPr>
          <p:cNvPr id="300059" name="Rectangle 27"/>
          <p:cNvSpPr>
            <a:spLocks noGrp="1" noChangeArrowheads="1"/>
          </p:cNvSpPr>
          <p:nvPr>
            <p:ph type="ftr" sz="quarter" idx="3"/>
          </p:nvPr>
        </p:nvSpPr>
        <p:spPr bwMode="auto">
          <a:xfrm>
            <a:off x="2817813" y="6286500"/>
            <a:ext cx="3578225"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solidFill>
                <a:srgbClr val="FFCC66"/>
              </a:solidFill>
            </a:endParaRPr>
          </a:p>
        </p:txBody>
      </p:sp>
      <p:sp>
        <p:nvSpPr>
          <p:cNvPr id="300060" name="Rectangle 28"/>
          <p:cNvSpPr>
            <a:spLocks noGrp="1" noChangeArrowheads="1"/>
          </p:cNvSpPr>
          <p:nvPr>
            <p:ph type="sldNum" sz="quarter" idx="4"/>
          </p:nvPr>
        </p:nvSpPr>
        <p:spPr bwMode="auto">
          <a:xfrm>
            <a:off x="6511925" y="6286500"/>
            <a:ext cx="2462213"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r">
              <a:defRPr sz="1400" b="1" i="0">
                <a:latin typeface="Arial" panose="020B0604020202020204" pitchFamily="34" charset="0"/>
                <a:ea typeface="+mn-ea"/>
                <a:cs typeface="+mn-cs"/>
              </a:defRPr>
            </a:lvl1pPr>
          </a:lstStyle>
          <a:p>
            <a:pPr>
              <a:defRPr/>
            </a:pPr>
            <a:endParaRPr lang="en-US" dirty="0">
              <a:solidFill>
                <a:srgbClr val="FFCC66"/>
              </a:solidFill>
            </a:endParaRPr>
          </a:p>
        </p:txBody>
      </p:sp>
    </p:spTree>
    <p:extLst>
      <p:ext uri="{BB962C8B-B14F-4D97-AF65-F5344CB8AC3E}">
        <p14:creationId xmlns:p14="http://schemas.microsoft.com/office/powerpoint/2010/main" val="1453995804"/>
      </p:ext>
    </p:extLst>
  </p:cSld>
  <p:clrMap bg1="dk2" tx1="lt1" bg2="dk1" tx2="lt2" accent1="accent1" accent2="accent2" accent3="accent3" accent4="accent4" accent5="accent5" accent6="accent6" hlink="hlink" folHlink="folHlink"/>
  <p:sldLayoutIdLst>
    <p:sldLayoutId id="2147486079" r:id="rId1"/>
    <p:sldLayoutId id="2147486080" r:id="rId2"/>
    <p:sldLayoutId id="2147486081" r:id="rId3"/>
    <p:sldLayoutId id="2147486082" r:id="rId4"/>
    <p:sldLayoutId id="2147486083" r:id="rId5"/>
    <p:sldLayoutId id="2147486084" r:id="rId6"/>
    <p:sldLayoutId id="2147486085" r:id="rId7"/>
    <p:sldLayoutId id="2147486086" r:id="rId8"/>
    <p:sldLayoutId id="2147486087" r:id="rId9"/>
    <p:sldLayoutId id="2147486088" r:id="rId10"/>
    <p:sldLayoutId id="2147486089" r:id="rId11"/>
  </p:sldLayoutIdLst>
  <p:txStyles>
    <p:titleStyle>
      <a:lvl1pPr algn="ctr" rtl="0" eaLnBrk="0" fontAlgn="base" hangingPunct="0">
        <a:spcBef>
          <a:spcPct val="0"/>
        </a:spcBef>
        <a:spcAft>
          <a:spcPct val="0"/>
        </a:spcAft>
        <a:defRPr kumimoji="1" sz="4400" b="1" i="0">
          <a:solidFill>
            <a:schemeClr val="tx2"/>
          </a:solidFill>
          <a:latin typeface="Arial" panose="020B0604020202020204" pitchFamily="34" charset="0"/>
          <a:ea typeface="ＭＳ Ｐゴシック" pitchFamily="-105" charset="-128"/>
          <a:cs typeface="ＭＳ Ｐゴシック" pitchFamily="-105" charset="-128"/>
        </a:defRPr>
      </a:lvl1pPr>
      <a:lvl2pPr algn="ctr" rtl="0" eaLnBrk="0" fontAlgn="base" hangingPunct="0">
        <a:spcBef>
          <a:spcPct val="0"/>
        </a:spcBef>
        <a:spcAft>
          <a:spcPct val="0"/>
        </a:spcAft>
        <a:defRPr kumimoji="1" sz="4400">
          <a:solidFill>
            <a:schemeClr val="tx2"/>
          </a:solidFill>
          <a:latin typeface="Times New Roman"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Times New Roman"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Times New Roman"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Times New Roman" pitchFamily="-111"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11" charset="0"/>
        </a:defRPr>
      </a:lvl6pPr>
      <a:lvl7pPr marL="914400" algn="ctr" rtl="0" eaLnBrk="0" fontAlgn="base" hangingPunct="0">
        <a:spcBef>
          <a:spcPct val="0"/>
        </a:spcBef>
        <a:spcAft>
          <a:spcPct val="0"/>
        </a:spcAft>
        <a:defRPr kumimoji="1" sz="4400">
          <a:solidFill>
            <a:schemeClr val="tx2"/>
          </a:solidFill>
          <a:latin typeface="Times New Roman" pitchFamily="-111" charset="0"/>
        </a:defRPr>
      </a:lvl7pPr>
      <a:lvl8pPr marL="1371600" algn="ctr" rtl="0" eaLnBrk="0" fontAlgn="base" hangingPunct="0">
        <a:spcBef>
          <a:spcPct val="0"/>
        </a:spcBef>
        <a:spcAft>
          <a:spcPct val="0"/>
        </a:spcAft>
        <a:defRPr kumimoji="1" sz="4400">
          <a:solidFill>
            <a:schemeClr val="tx2"/>
          </a:solidFill>
          <a:latin typeface="Times New Roman" pitchFamily="-111" charset="0"/>
        </a:defRPr>
      </a:lvl8pPr>
      <a:lvl9pPr marL="1828800" algn="ctr" rtl="0" eaLnBrk="0" fontAlgn="base" hangingPunct="0">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Font typeface="Monotype Sorts" charset="0"/>
        <a:buChar char=")"/>
        <a:defRPr kumimoji="1" sz="3200" b="1" i="0">
          <a:solidFill>
            <a:schemeClr val="tx1"/>
          </a:solidFill>
          <a:latin typeface="Arial" panose="020B0604020202020204" pitchFamily="34" charset="0"/>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Font typeface="Monotype Sorts" charset="0"/>
        <a:buChar char=")"/>
        <a:defRPr kumimoji="1"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Font typeface="Monotype Sorts" charset="0"/>
        <a:buChar char=")"/>
        <a:defRPr kumimoji="1"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Font typeface="Monotype Sorts" charset="0"/>
        <a:buChar char=")"/>
        <a:defRPr kumimoji="1"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Font typeface="Monotype Sorts" charset="0"/>
        <a:buChar char=")"/>
        <a:defRPr kumimoji="1" sz="2000" b="1" i="0">
          <a:solidFill>
            <a:schemeClr val="tx1"/>
          </a:solidFill>
          <a:latin typeface="Arial" panose="020B0604020202020204" pitchFamily="34" charset="0"/>
          <a:ea typeface="ＭＳ Ｐゴシック" pitchFamily="-111" charset="-128"/>
        </a:defRPr>
      </a:lvl5pPr>
      <a:lvl6pPr marL="2514600" indent="-228600" algn="l" rtl="0" eaLnBrk="0" fontAlgn="base" hangingPunct="0">
        <a:spcBef>
          <a:spcPct val="20000"/>
        </a:spcBef>
        <a:spcAft>
          <a:spcPct val="0"/>
        </a:spcAft>
        <a:buFont typeface="Monotype Sorts" pitchFamily="-111" charset="2"/>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Font typeface="Monotype Sorts" pitchFamily="-111" charset="2"/>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Font typeface="Monotype Sorts" pitchFamily="-111" charset="2"/>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Font typeface="Monotype Sorts" pitchFamily="-111" charset="2"/>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01605880"/>
      </p:ext>
    </p:extLst>
  </p:cSld>
  <p:clrMap bg1="lt1" tx1="dk1" bg2="lt2" tx2="dk2" accent1="accent1" accent2="accent2" accent3="accent3" accent4="accent4" accent5="accent5" accent6="accent6" hlink="hlink" folHlink="folHlink"/>
  <p:sldLayoutIdLst>
    <p:sldLayoutId id="2147486091" r:id="rId1"/>
    <p:sldLayoutId id="2147486092" r:id="rId2"/>
    <p:sldLayoutId id="2147486093" r:id="rId3"/>
    <p:sldLayoutId id="2147486094" r:id="rId4"/>
    <p:sldLayoutId id="2147486095" r:id="rId5"/>
    <p:sldLayoutId id="2147486096" r:id="rId6"/>
    <p:sldLayoutId id="2147486097" r:id="rId7"/>
    <p:sldLayoutId id="2147486098" r:id="rId8"/>
    <p:sldLayoutId id="2147486099" r:id="rId9"/>
    <p:sldLayoutId id="2147486100" r:id="rId10"/>
    <p:sldLayoutId id="2147486101" r:id="rId11"/>
    <p:sldLayoutId id="2147486102" r:id="rId12"/>
  </p:sldLayoutIdLst>
  <p:transition spd="med">
    <p:randomBar dir="vert"/>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6883372E-E1F9-2148-BE6B-AE8F30AAF39D}" type="slidenum">
              <a:rPr lang="en-US" smtClean="0"/>
              <a:pPr>
                <a:defRPr/>
              </a:pPr>
              <a:t>‹#›</a:t>
            </a:fld>
            <a:endParaRPr lang="en-US" dirty="0"/>
          </a:p>
        </p:txBody>
      </p:sp>
    </p:spTree>
    <p:extLst>
      <p:ext uri="{BB962C8B-B14F-4D97-AF65-F5344CB8AC3E}">
        <p14:creationId xmlns:p14="http://schemas.microsoft.com/office/powerpoint/2010/main" val="1879434105"/>
      </p:ext>
    </p:extLst>
  </p:cSld>
  <p:clrMap bg1="lt1" tx1="dk1" bg2="lt2" tx2="dk2" accent1="accent1" accent2="accent2" accent3="accent3" accent4="accent4" accent5="accent5" accent6="accent6" hlink="hlink" folHlink="folHlink"/>
  <p:sldLayoutIdLst>
    <p:sldLayoutId id="2147486104" r:id="rId1"/>
    <p:sldLayoutId id="2147486105" r:id="rId2"/>
    <p:sldLayoutId id="2147486106" r:id="rId3"/>
    <p:sldLayoutId id="2147486107" r:id="rId4"/>
    <p:sldLayoutId id="2147486108" r:id="rId5"/>
    <p:sldLayoutId id="2147486109" r:id="rId6"/>
    <p:sldLayoutId id="2147486110" r:id="rId7"/>
    <p:sldLayoutId id="2147486111" r:id="rId8"/>
    <p:sldLayoutId id="2147486112" r:id="rId9"/>
    <p:sldLayoutId id="2147486113" r:id="rId10"/>
    <p:sldLayoutId id="2147486114" r:id="rId11"/>
    <p:sldLayoutId id="2147486115" r:id="rId12"/>
    <p:sldLayoutId id="2147486116" r:id="rId13"/>
    <p:sldLayoutId id="2147486117" r:id="rId14"/>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6786"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246787"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246788"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0"/>
              </a:spcBef>
              <a:defRPr sz="1400">
                <a:latin typeface="+mn-lt"/>
                <a:ea typeface="+mn-ea"/>
                <a:cs typeface="+mn-cs"/>
              </a:defRPr>
            </a:lvl1pPr>
          </a:lstStyle>
          <a:p>
            <a:pPr>
              <a:defRPr/>
            </a:pPr>
            <a:endParaRPr lang="en-US"/>
          </a:p>
        </p:txBody>
      </p:sp>
      <p:sp>
        <p:nvSpPr>
          <p:cNvPr id="246789"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0"/>
              </a:spcBef>
              <a:defRPr sz="1400">
                <a:latin typeface="+mn-lt"/>
                <a:ea typeface="+mn-ea"/>
                <a:cs typeface="+mn-cs"/>
              </a:defRPr>
            </a:lvl1pPr>
          </a:lstStyle>
          <a:p>
            <a:pPr>
              <a:defRPr/>
            </a:pPr>
            <a:endParaRPr lang="en-US"/>
          </a:p>
        </p:txBody>
      </p:sp>
      <p:sp>
        <p:nvSpPr>
          <p:cNvPr id="246790"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0"/>
              </a:spcBef>
              <a:defRPr sz="1400">
                <a:latin typeface="Times" charset="0"/>
              </a:defRPr>
            </a:lvl1pPr>
          </a:lstStyle>
          <a:p>
            <a:pPr>
              <a:defRPr/>
            </a:pPr>
            <a:fld id="{AE183F2A-BD8E-A444-A9B2-A2B186E91271}" type="slidenum">
              <a:rPr lang="en-US"/>
              <a:pPr>
                <a:defRPr/>
              </a:pPr>
              <a:t>‹#›</a:t>
            </a:fld>
            <a:endParaRPr lang="en-US"/>
          </a:p>
        </p:txBody>
      </p:sp>
      <p:grpSp>
        <p:nvGrpSpPr>
          <p:cNvPr id="52231" name="Group 7"/>
          <p:cNvGrpSpPr>
            <a:grpSpLocks/>
          </p:cNvGrpSpPr>
          <p:nvPr/>
        </p:nvGrpSpPr>
        <p:grpSpPr bwMode="auto">
          <a:xfrm>
            <a:off x="0" y="355600"/>
            <a:ext cx="6172200" cy="2438400"/>
            <a:chOff x="0" y="1200"/>
            <a:chExt cx="3888" cy="1536"/>
          </a:xfrm>
        </p:grpSpPr>
        <p:sp>
          <p:nvSpPr>
            <p:cNvPr id="246792"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246793"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246794"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246795"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246796"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b="1" i="0" dirty="0">
                <a:latin typeface="Arial" panose="020B0604020202020204" pitchFamily="34" charset="0"/>
                <a:ea typeface="+mn-ea"/>
                <a:cs typeface="+mn-cs"/>
              </a:endParaRPr>
            </a:p>
          </p:txBody>
        </p:sp>
      </p:grpSp>
      <p:sp>
        <p:nvSpPr>
          <p:cNvPr id="52232"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6798"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391332054"/>
      </p:ext>
    </p:extLst>
  </p:cSld>
  <p:clrMap bg1="dk2" tx1="lt1" bg2="dk1" tx2="lt2" accent1="accent1" accent2="accent2" accent3="accent3" accent4="accent4" accent5="accent5" accent6="accent6" hlink="hlink" folHlink="folHlink"/>
  <p:sldLayoutIdLst>
    <p:sldLayoutId id="2147486119" r:id="rId1"/>
    <p:sldLayoutId id="2147486120" r:id="rId2"/>
    <p:sldLayoutId id="2147486121" r:id="rId3"/>
    <p:sldLayoutId id="2147486122" r:id="rId4"/>
    <p:sldLayoutId id="2147486123" r:id="rId5"/>
    <p:sldLayoutId id="2147486124" r:id="rId6"/>
    <p:sldLayoutId id="2147486125" r:id="rId7"/>
    <p:sldLayoutId id="2147486126" r:id="rId8"/>
    <p:sldLayoutId id="2147486127" r:id="rId9"/>
    <p:sldLayoutId id="2147486128" r:id="rId10"/>
    <p:sldLayoutId id="2147486129" r:id="rId11"/>
    <p:sldLayoutId id="2147486130" r:id="rId12"/>
    <p:sldLayoutId id="2147486131" r:id="rId1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latin typeface="Arial" pitchFamily="-112" charset="0"/>
        </a:defRPr>
      </a:lvl6pPr>
      <a:lvl7pPr marL="914400" algn="ctr" rtl="0" fontAlgn="base">
        <a:spcBef>
          <a:spcPct val="0"/>
        </a:spcBef>
        <a:spcAft>
          <a:spcPct val="0"/>
        </a:spcAft>
        <a:defRPr sz="4400" b="1">
          <a:solidFill>
            <a:schemeClr val="tx2"/>
          </a:solidFill>
          <a:latin typeface="Arial" pitchFamily="-112" charset="0"/>
        </a:defRPr>
      </a:lvl7pPr>
      <a:lvl8pPr marL="1371600" algn="ctr" rtl="0" fontAlgn="base">
        <a:spcBef>
          <a:spcPct val="0"/>
        </a:spcBef>
        <a:spcAft>
          <a:spcPct val="0"/>
        </a:spcAft>
        <a:defRPr sz="4400" b="1">
          <a:solidFill>
            <a:schemeClr val="tx2"/>
          </a:solidFill>
          <a:latin typeface="Arial" pitchFamily="-112" charset="0"/>
        </a:defRPr>
      </a:lvl8pPr>
      <a:lvl9pPr marL="1828800" algn="ctr" rtl="0" fontAlgn="base">
        <a:spcBef>
          <a:spcPct val="0"/>
        </a:spcBef>
        <a:spcAft>
          <a:spcPct val="0"/>
        </a:spcAft>
        <a:defRPr sz="4400" b="1">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eaLnBrk="0" hangingPunct="0">
              <a:defRPr/>
            </a:pPr>
            <a:endParaRPr lang="en-US" b="1" i="0" dirty="0">
              <a:solidFill>
                <a:srgbClr val="FFFFFF"/>
              </a:solidFill>
              <a:latin typeface="Arial" panose="020B0604020202020204" pitchFamily="34" charset="0"/>
            </a:endParaRPr>
          </a:p>
        </p:txBody>
      </p:sp>
      <p:sp>
        <p:nvSpPr>
          <p:cNvPr id="2051"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eaLnBrk="0" hangingPunct="0">
              <a:defRPr/>
            </a:pPr>
            <a:endParaRPr lang="en-US" b="1" i="0" dirty="0">
              <a:solidFill>
                <a:srgbClr val="FFFFFF"/>
              </a:solidFill>
              <a:latin typeface="Arial" panose="020B0604020202020204" pitchFamily="34" charset="0"/>
            </a:endParaRPr>
          </a:p>
        </p:txBody>
      </p:sp>
      <p:sp>
        <p:nvSpPr>
          <p:cNvPr id="2052"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053"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054"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055"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056"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057"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058"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059"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60"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61"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b="1" i="0">
                <a:solidFill>
                  <a:srgbClr val="FFFFFF"/>
                </a:solidFill>
                <a:latin typeface="Arial" panose="020B0604020202020204" pitchFamily="34" charset="0"/>
                <a:cs typeface="+mn-cs"/>
              </a:defRPr>
            </a:lvl1pPr>
          </a:lstStyle>
          <a:p>
            <a:pPr>
              <a:defRPr/>
            </a:pPr>
            <a:endParaRPr lang="en-US" dirty="0"/>
          </a:p>
        </p:txBody>
      </p:sp>
      <p:sp>
        <p:nvSpPr>
          <p:cNvPr id="2062"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b="1" i="0">
                <a:solidFill>
                  <a:srgbClr val="FFFFFF"/>
                </a:solidFill>
                <a:latin typeface="Arial" panose="020B0604020202020204" pitchFamily="34" charset="0"/>
                <a:cs typeface="+mn-cs"/>
              </a:defRPr>
            </a:lvl1pPr>
          </a:lstStyle>
          <a:p>
            <a:pPr>
              <a:defRPr/>
            </a:pPr>
            <a:endParaRPr lang="en-US" dirty="0"/>
          </a:p>
        </p:txBody>
      </p:sp>
      <p:sp>
        <p:nvSpPr>
          <p:cNvPr id="2063"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b="1" i="0">
                <a:solidFill>
                  <a:srgbClr val="FFFFFF"/>
                </a:solidFill>
                <a:latin typeface="Arial" panose="020B0604020202020204" pitchFamily="34" charset="0"/>
                <a:cs typeface="+mn-cs"/>
              </a:defRPr>
            </a:lvl1pPr>
          </a:lstStyle>
          <a:p>
            <a:pPr>
              <a:defRPr/>
            </a:pPr>
            <a:fld id="{6B6B84D0-AD2F-8641-B4FB-C5E6619F321C}"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5706" r:id="rId1"/>
    <p:sldLayoutId id="2147485707" r:id="rId2"/>
    <p:sldLayoutId id="2147485708" r:id="rId3"/>
    <p:sldLayoutId id="2147485709" r:id="rId4"/>
    <p:sldLayoutId id="2147485710" r:id="rId5"/>
    <p:sldLayoutId id="2147485711" r:id="rId6"/>
    <p:sldLayoutId id="2147485712" r:id="rId7"/>
    <p:sldLayoutId id="2147485713" r:id="rId8"/>
    <p:sldLayoutId id="2147485714" r:id="rId9"/>
    <p:sldLayoutId id="2147485715" r:id="rId10"/>
    <p:sldLayoutId id="2147485716" r:id="rId11"/>
    <p:sldLayoutId id="2147485717"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0-#ppt_w/2"/>
                                          </p:val>
                                        </p:tav>
                                        <p:tav tm="100000">
                                          <p:val>
                                            <p:strVal val="#ppt_x"/>
                                          </p:val>
                                        </p:tav>
                                      </p:tavLst>
                                    </p:anim>
                                    <p:anim calcmode="lin" valueType="num">
                                      <p:cBhvr additive="base">
                                        <p:cTn id="8" dur="500" fill="hold"/>
                                        <p:tgtEl>
                                          <p:spTgt spid="2050"/>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205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nimBg="1"/>
    </p:bldLst>
  </p:timing>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6883372E-E1F9-2148-BE6B-AE8F30AAF39D}"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718" r:id="rId1"/>
    <p:sldLayoutId id="2147485719" r:id="rId2"/>
    <p:sldLayoutId id="2147485720" r:id="rId3"/>
    <p:sldLayoutId id="2147485721" r:id="rId4"/>
    <p:sldLayoutId id="2147485722" r:id="rId5"/>
    <p:sldLayoutId id="2147485723" r:id="rId6"/>
    <p:sldLayoutId id="2147485724" r:id="rId7"/>
    <p:sldLayoutId id="2147485725" r:id="rId8"/>
    <p:sldLayoutId id="2147485726" r:id="rId9"/>
    <p:sldLayoutId id="2147485727" r:id="rId10"/>
    <p:sldLayoutId id="2147485728" r:id="rId11"/>
    <p:sldLayoutId id="2147485729" r:id="rId12"/>
    <p:sldLayoutId id="2147485730"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952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defTabSz="914400" eaLnBrk="0" hangingPunct="0">
              <a:spcBef>
                <a:spcPct val="50000"/>
              </a:spcBef>
              <a:buFontTx/>
              <a:buNone/>
              <a:defRPr sz="1400" b="1" i="0">
                <a:solidFill>
                  <a:srgbClr val="578963"/>
                </a:solidFill>
                <a:latin typeface="Arial" panose="020B0604020202020204" pitchFamily="34" charset="0"/>
                <a:ea typeface="Arial" panose="020B0604020202020204" pitchFamily="34" charset="0"/>
                <a:cs typeface="Arial" panose="020B0604020202020204" pitchFamily="34" charset="0"/>
              </a:defRPr>
            </a:lvl1pPr>
          </a:lstStyle>
          <a:p>
            <a:pPr>
              <a:defRPr/>
            </a:pPr>
            <a:endParaRPr lang="en-US" dirty="0"/>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defTabSz="914400" eaLnBrk="0" hangingPunct="0">
              <a:spcBef>
                <a:spcPct val="50000"/>
              </a:spcBef>
              <a:buFontTx/>
              <a:buNone/>
              <a:defRPr sz="1400" b="1" i="0">
                <a:solidFill>
                  <a:srgbClr val="578963"/>
                </a:solidFill>
                <a:latin typeface="Arial" panose="020B0604020202020204" pitchFamily="34" charset="0"/>
                <a:ea typeface="Arial" panose="020B0604020202020204" pitchFamily="34" charset="0"/>
                <a:cs typeface="Arial" panose="020B0604020202020204" pitchFamily="34" charset="0"/>
              </a:defRPr>
            </a:lvl1pPr>
          </a:lstStyle>
          <a:p>
            <a:pPr>
              <a:defRPr/>
            </a:pPr>
            <a:endParaRPr lang="en-US" dirty="0"/>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defTabSz="914400" eaLnBrk="0" hangingPunct="0">
              <a:spcBef>
                <a:spcPct val="50000"/>
              </a:spcBef>
              <a:defRPr sz="1400" b="1" i="0">
                <a:solidFill>
                  <a:srgbClr val="578963"/>
                </a:solidFill>
                <a:latin typeface="Arial" panose="020B0604020202020204" pitchFamily="34" charset="0"/>
                <a:cs typeface="Arial" panose="020B0604020202020204" pitchFamily="34" charset="0"/>
              </a:defRPr>
            </a:lvl1pPr>
          </a:lstStyle>
          <a:p>
            <a:pPr>
              <a:defRPr/>
            </a:pPr>
            <a:fld id="{FB65F9DC-747F-DF42-9715-41331CE14D90}"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731" r:id="rId1"/>
    <p:sldLayoutId id="2147485732" r:id="rId2"/>
    <p:sldLayoutId id="2147485733" r:id="rId3"/>
    <p:sldLayoutId id="2147485734" r:id="rId4"/>
    <p:sldLayoutId id="2147485735" r:id="rId5"/>
    <p:sldLayoutId id="2147485736" r:id="rId6"/>
    <p:sldLayoutId id="2147485737" r:id="rId7"/>
    <p:sldLayoutId id="2147485738" r:id="rId8"/>
    <p:sldLayoutId id="2147485739" r:id="rId9"/>
    <p:sldLayoutId id="2147485740" r:id="rId10"/>
    <p:sldLayoutId id="2147485741" r:id="rId11"/>
  </p:sldLayoutIdLst>
  <p:txStyles>
    <p:titleStyle>
      <a:lvl1pPr algn="l" rtl="0" eaLnBrk="0" fontAlgn="base" hangingPunct="0">
        <a:spcBef>
          <a:spcPct val="0"/>
        </a:spcBef>
        <a:spcAft>
          <a:spcPct val="0"/>
        </a:spcAft>
        <a:defRPr kumimoji="1" sz="4400" b="1" i="0">
          <a:solidFill>
            <a:schemeClr val="tx2"/>
          </a:solidFill>
          <a:latin typeface="Arial" panose="020B0604020202020204" pitchFamily="34" charset="0"/>
          <a:ea typeface="MS PGothic" charset="0"/>
          <a:cs typeface="Arial" panose="020B0604020202020204" pitchFamily="34" charset="0"/>
        </a:defRPr>
      </a:lvl1pPr>
      <a:lvl2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2pPr>
      <a:lvl3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3pPr>
      <a:lvl4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4pPr>
      <a:lvl5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5pPr>
      <a:lvl6pPr marL="457200" algn="l" rtl="0" eaLnBrk="0" fontAlgn="base" hangingPunct="0">
        <a:spcBef>
          <a:spcPct val="0"/>
        </a:spcBef>
        <a:spcAft>
          <a:spcPct val="0"/>
        </a:spcAft>
        <a:defRPr kumimoji="1" sz="4400">
          <a:solidFill>
            <a:schemeClr val="tx2"/>
          </a:solidFill>
          <a:latin typeface="Times New Roman" pitchFamily="-111" charset="0"/>
        </a:defRPr>
      </a:lvl6pPr>
      <a:lvl7pPr marL="914400" algn="l" rtl="0" eaLnBrk="0" fontAlgn="base" hangingPunct="0">
        <a:spcBef>
          <a:spcPct val="0"/>
        </a:spcBef>
        <a:spcAft>
          <a:spcPct val="0"/>
        </a:spcAft>
        <a:defRPr kumimoji="1" sz="4400">
          <a:solidFill>
            <a:schemeClr val="tx2"/>
          </a:solidFill>
          <a:latin typeface="Times New Roman" pitchFamily="-111" charset="0"/>
        </a:defRPr>
      </a:lvl7pPr>
      <a:lvl8pPr marL="1371600" algn="l" rtl="0" eaLnBrk="0" fontAlgn="base" hangingPunct="0">
        <a:spcBef>
          <a:spcPct val="0"/>
        </a:spcBef>
        <a:spcAft>
          <a:spcPct val="0"/>
        </a:spcAft>
        <a:defRPr kumimoji="1" sz="4400">
          <a:solidFill>
            <a:schemeClr val="tx2"/>
          </a:solidFill>
          <a:latin typeface="Times New Roman" pitchFamily="-111" charset="0"/>
        </a:defRPr>
      </a:lvl8pPr>
      <a:lvl9pPr marL="1828800" algn="l" rtl="0" eaLnBrk="0" fontAlgn="base" hangingPunct="0">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b="1" i="0">
          <a:solidFill>
            <a:schemeClr val="tx1"/>
          </a:solidFill>
          <a:latin typeface="Arial" panose="020B0604020202020204" pitchFamily="34" charset="0"/>
          <a:ea typeface="MS PGothic" charset="0"/>
          <a:cs typeface="Arial" panose="020B0604020202020204" pitchFamily="34" charset="0"/>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b="1" i="0">
          <a:solidFill>
            <a:schemeClr val="tx1"/>
          </a:solidFill>
          <a:latin typeface="Arial" panose="020B0604020202020204" pitchFamily="34" charset="0"/>
          <a:ea typeface="MS PGothic" charset="0"/>
          <a:cs typeface="Arial" panose="020B0604020202020204" pitchFamily="34" charset="0"/>
        </a:defRPr>
      </a:lvl2pPr>
      <a:lvl3pPr marL="1143000" indent="-228600" algn="l" rtl="0" eaLnBrk="0" fontAlgn="base" hangingPunct="0">
        <a:spcBef>
          <a:spcPct val="20000"/>
        </a:spcBef>
        <a:spcAft>
          <a:spcPct val="0"/>
        </a:spcAft>
        <a:buChar char="•"/>
        <a:defRPr kumimoji="1" sz="2400" b="1" i="0">
          <a:solidFill>
            <a:schemeClr val="tx1"/>
          </a:solidFill>
          <a:latin typeface="Arial" panose="020B0604020202020204" pitchFamily="34" charset="0"/>
          <a:ea typeface="MS PGothic" charset="0"/>
          <a:cs typeface="Arial" panose="020B0604020202020204" pitchFamily="34" charset="0"/>
        </a:defRPr>
      </a:lvl3pPr>
      <a:lvl4pPr marL="16002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Geneva" charset="-128"/>
          <a:cs typeface="Arial" panose="020B0604020202020204" pitchFamily="34"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75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8741FF98-3B8A-1D44-87C7-4A9B24516D45}"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680" r:id="rId1"/>
    <p:sldLayoutId id="2147485681" r:id="rId2"/>
    <p:sldLayoutId id="2147485682" r:id="rId3"/>
    <p:sldLayoutId id="2147485683" r:id="rId4"/>
    <p:sldLayoutId id="2147485684" r:id="rId5"/>
    <p:sldLayoutId id="2147485685" r:id="rId6"/>
    <p:sldLayoutId id="2147485686" r:id="rId7"/>
    <p:sldLayoutId id="2147485687" r:id="rId8"/>
    <p:sldLayoutId id="2147485688" r:id="rId9"/>
    <p:sldLayoutId id="2147485689" r:id="rId10"/>
    <p:sldLayoutId id="214748569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41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9BAF0089-3782-E64F-8A2E-F63568DDB2F6}"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691" r:id="rId1"/>
    <p:sldLayoutId id="2147485692" r:id="rId2"/>
    <p:sldLayoutId id="2147485693" r:id="rId3"/>
    <p:sldLayoutId id="2147485694" r:id="rId4"/>
    <p:sldLayoutId id="2147485695" r:id="rId5"/>
    <p:sldLayoutId id="2147485696" r:id="rId6"/>
    <p:sldLayoutId id="2147485697" r:id="rId7"/>
    <p:sldLayoutId id="2147485698" r:id="rId8"/>
    <p:sldLayoutId id="2147485699" r:id="rId9"/>
    <p:sldLayoutId id="2147485700" r:id="rId10"/>
    <p:sldLayoutId id="214748570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a:defRPr/>
            </a:pPr>
            <a:endParaRPr lang="en-US" dirty="0"/>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a:defRPr/>
            </a:pPr>
            <a:endParaRPr lang="en-US" dirty="0"/>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b="1" i="0">
                <a:solidFill>
                  <a:srgbClr val="000000"/>
                </a:solidFill>
                <a:latin typeface="Arial" panose="020B0604020202020204" pitchFamily="34" charset="0"/>
                <a:cs typeface="Arial" panose="020B0604020202020204" pitchFamily="34" charset="0"/>
              </a:defRPr>
            </a:lvl1pPr>
          </a:lstStyle>
          <a:p>
            <a:pPr>
              <a:defRPr/>
            </a:pPr>
            <a:fld id="{A79DF72F-D84F-4947-940C-29127144FD62}" type="slidenum">
              <a:rPr lang="en-US" smtClean="0"/>
              <a:pPr>
                <a:defRPr/>
              </a:pPr>
              <a:t>‹#›</a:t>
            </a:fld>
            <a:endParaRPr lang="en-US" dirty="0"/>
          </a:p>
        </p:txBody>
      </p:sp>
    </p:spTree>
    <p:extLst>
      <p:ext uri="{BB962C8B-B14F-4D97-AF65-F5344CB8AC3E}">
        <p14:creationId xmlns:p14="http://schemas.microsoft.com/office/powerpoint/2010/main" val="2068264926"/>
      </p:ext>
    </p:extLst>
  </p:cSld>
  <p:clrMap bg1="lt1" tx1="dk1" bg2="lt2" tx2="dk2" accent1="accent1" accent2="accent2" accent3="accent3" accent4="accent4" accent5="accent5" accent6="accent6" hlink="hlink" folHlink="folHlink"/>
  <p:sldLayoutIdLst>
    <p:sldLayoutId id="2147485756" r:id="rId1"/>
    <p:sldLayoutId id="2147485757" r:id="rId2"/>
    <p:sldLayoutId id="2147485758" r:id="rId3"/>
    <p:sldLayoutId id="2147485759" r:id="rId4"/>
    <p:sldLayoutId id="2147485760" r:id="rId5"/>
    <p:sldLayoutId id="2147485761" r:id="rId6"/>
    <p:sldLayoutId id="2147485762" r:id="rId7"/>
    <p:sldLayoutId id="2147485763" r:id="rId8"/>
    <p:sldLayoutId id="2147485764" r:id="rId9"/>
    <p:sldLayoutId id="2147485765" r:id="rId10"/>
    <p:sldLayoutId id="2147485766" r:id="rId11"/>
  </p:sldLayoutIdLst>
  <p:transition spd="med">
    <p:randomBar dir="vert"/>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S PGothic" charset="0"/>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MS PGothic"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MS PGothic"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MS PGothic"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35.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6.xml"/><Relationship Id="rId1" Type="http://schemas.openxmlformats.org/officeDocument/2006/relationships/slideLayout" Target="../slideLayouts/slideLayout46.xml"/></Relationships>
</file>

<file path=ppt/slides/_rels/slide10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0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1.xml"/><Relationship Id="rId1" Type="http://schemas.openxmlformats.org/officeDocument/2006/relationships/slideLayout" Target="../slideLayouts/slideLayout46.xml"/></Relationships>
</file>

<file path=ppt/slides/_rels/slide10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82.xml"/><Relationship Id="rId1" Type="http://schemas.openxmlformats.org/officeDocument/2006/relationships/themeOverride" Target="../theme/themeOverride7.xml"/><Relationship Id="rId4" Type="http://schemas.openxmlformats.org/officeDocument/2006/relationships/image" Target="../media/image23.png"/></Relationships>
</file>

<file path=ppt/slides/_rels/slide11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94.xml"/><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1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1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8.xml"/><Relationship Id="rId1" Type="http://schemas.openxmlformats.org/officeDocument/2006/relationships/slideLayout" Target="../slideLayouts/slideLayout40.xml"/><Relationship Id="rId4" Type="http://schemas.openxmlformats.org/officeDocument/2006/relationships/image" Target="../media/image83.png"/></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0.xml"/><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29.xml"/></Relationships>
</file>

<file path=ppt/slides/_rels/slide1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1.xml"/><Relationship Id="rId1" Type="http://schemas.openxmlformats.org/officeDocument/2006/relationships/slideLayout" Target="../slideLayouts/slideLayout4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3.xml"/><Relationship Id="rId1" Type="http://schemas.openxmlformats.org/officeDocument/2006/relationships/slideLayout" Target="../slideLayouts/slideLayout46.xml"/></Relationships>
</file>

<file path=ppt/slides/_rels/slide1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4.xml"/><Relationship Id="rId1" Type="http://schemas.openxmlformats.org/officeDocument/2006/relationships/slideLayout" Target="../slideLayouts/slideLayout46.xml"/></Relationships>
</file>

<file path=ppt/slides/_rels/slide12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5.xml"/><Relationship Id="rId1" Type="http://schemas.openxmlformats.org/officeDocument/2006/relationships/slideLayout" Target="../slideLayouts/slideLayout240.xml"/></Relationships>
</file>

<file path=ppt/slides/_rels/slide12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6.xml"/><Relationship Id="rId1" Type="http://schemas.openxmlformats.org/officeDocument/2006/relationships/slideLayout" Target="../slideLayouts/slideLayout240.xml"/></Relationships>
</file>

<file path=ppt/slides/_rels/slide12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7.xml"/><Relationship Id="rId1" Type="http://schemas.openxmlformats.org/officeDocument/2006/relationships/slideLayout" Target="../slideLayouts/slideLayout240.xml"/></Relationships>
</file>

<file path=ppt/slides/_rels/slide12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29.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01.xml"/></Relationships>
</file>

<file path=ppt/slides/_rels/slide13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04.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01.xml"/></Relationships>
</file>

<file path=ppt/slides/_rels/slide13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29.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9.xml"/><Relationship Id="rId1" Type="http://schemas.openxmlformats.org/officeDocument/2006/relationships/slideLayout" Target="../slideLayouts/slideLayout46.xml"/></Relationships>
</file>

<file path=ppt/slides/_rels/slide1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0.xml"/><Relationship Id="rId1" Type="http://schemas.openxmlformats.org/officeDocument/2006/relationships/slideLayout" Target="../slideLayouts/slideLayout46.xml"/></Relationships>
</file>

<file path=ppt/slides/_rels/slide1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1.xml"/><Relationship Id="rId1" Type="http://schemas.openxmlformats.org/officeDocument/2006/relationships/slideLayout" Target="../slideLayouts/slideLayout46.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4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23.xml"/></Relationships>
</file>

<file path=ppt/slides/_rels/slide14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23.xml"/></Relationships>
</file>

<file path=ppt/slides/_rels/slide14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23.xml"/></Relationships>
</file>

<file path=ppt/slides/_rels/slide14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22.xml"/><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29.xml"/></Relationships>
</file>

<file path=ppt/slides/_rels/slide15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23.xml"/><Relationship Id="rId1" Type="http://schemas.openxmlformats.org/officeDocument/2006/relationships/slideLayout" Target="../slideLayouts/slideLayout46.xml"/></Relationships>
</file>

<file path=ppt/slides/_rels/slide15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24.xml"/><Relationship Id="rId1" Type="http://schemas.openxmlformats.org/officeDocument/2006/relationships/slideLayout" Target="../slideLayouts/slideLayout46.xml"/></Relationships>
</file>

<file path=ppt/slides/_rels/slide15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23.xml"/></Relationships>
</file>

<file path=ppt/slides/_rels/slide15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7.xml"/><Relationship Id="rId1" Type="http://schemas.openxmlformats.org/officeDocument/2006/relationships/slideLayout" Target="../slideLayouts/slideLayout46.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5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28.xml"/><Relationship Id="rId1" Type="http://schemas.openxmlformats.org/officeDocument/2006/relationships/slideLayout" Target="../slideLayouts/slideLayout46.xml"/></Relationships>
</file>

<file path=ppt/slides/_rels/slide15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29.xml"/><Relationship Id="rId1" Type="http://schemas.openxmlformats.org/officeDocument/2006/relationships/slideLayout" Target="../slideLayouts/slideLayout46.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29.xml"/></Relationships>
</file>

<file path=ppt/slides/_rels/slide16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30.xml"/><Relationship Id="rId1" Type="http://schemas.openxmlformats.org/officeDocument/2006/relationships/slideLayout" Target="../slideLayouts/slideLayout46.xml"/></Relationships>
</file>

<file path=ppt/slides/_rels/slide16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31.xml"/><Relationship Id="rId1" Type="http://schemas.openxmlformats.org/officeDocument/2006/relationships/slideLayout" Target="../slideLayouts/slideLayout46.xml"/></Relationships>
</file>

<file path=ppt/slides/_rels/slide16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6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35.xml"/><Relationship Id="rId1" Type="http://schemas.openxmlformats.org/officeDocument/2006/relationships/slideLayout" Target="../slideLayouts/slideLayout46.xml"/></Relationships>
</file>

<file path=ppt/slides/_rels/slide16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38.xml"/><Relationship Id="rId1" Type="http://schemas.openxmlformats.org/officeDocument/2006/relationships/slideLayout" Target="../slideLayouts/slideLayout293.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29.xml"/></Relationships>
</file>

<file path=ppt/slides/_rels/slide17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5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46.xml"/></Relationships>
</file>

<file path=ppt/slides/_rels/slide17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43.xml"/><Relationship Id="rId1" Type="http://schemas.openxmlformats.org/officeDocument/2006/relationships/slideLayout" Target="../slideLayouts/slideLayout156.xml"/></Relationships>
</file>

<file path=ppt/slides/_rels/slide17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44.xml"/><Relationship Id="rId1" Type="http://schemas.openxmlformats.org/officeDocument/2006/relationships/slideLayout" Target="../slideLayouts/slideLayout156.xml"/></Relationships>
</file>

<file path=ppt/slides/_rels/slide17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45.xml"/><Relationship Id="rId1" Type="http://schemas.openxmlformats.org/officeDocument/2006/relationships/slideLayout" Target="../slideLayouts/slideLayout156.xml"/></Relationships>
</file>

<file path=ppt/slides/_rels/slide17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6.xml"/><Relationship Id="rId1" Type="http://schemas.openxmlformats.org/officeDocument/2006/relationships/slideLayout" Target="../slideLayouts/slideLayout229.xml"/></Relationships>
</file>

<file path=ppt/slides/_rels/slide17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7.xml"/><Relationship Id="rId1" Type="http://schemas.openxmlformats.org/officeDocument/2006/relationships/slideLayout" Target="../slideLayouts/slideLayout229.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29.xml"/></Relationships>
</file>

<file path=ppt/slides/_rels/slide18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8.xml"/><Relationship Id="rId1" Type="http://schemas.openxmlformats.org/officeDocument/2006/relationships/slideLayout" Target="../slideLayouts/slideLayout229.xml"/></Relationships>
</file>

<file path=ppt/slides/_rels/slide18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9.xml"/><Relationship Id="rId1" Type="http://schemas.openxmlformats.org/officeDocument/2006/relationships/slideLayout" Target="../slideLayouts/slideLayout229.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46.xml"/></Relationships>
</file>

<file path=ppt/slides/_rels/slide183.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151.xml"/><Relationship Id="rId1" Type="http://schemas.openxmlformats.org/officeDocument/2006/relationships/slideLayout" Target="../slideLayouts/slideLayout156.xml"/><Relationship Id="rId4" Type="http://schemas.openxmlformats.org/officeDocument/2006/relationships/image" Target="../media/image62.png"/></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323.xml"/></Relationships>
</file>

<file path=ppt/slides/_rels/slide18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3.xml"/><Relationship Id="rId1" Type="http://schemas.openxmlformats.org/officeDocument/2006/relationships/slideLayout" Target="../slideLayouts/slideLayout46.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8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4.xml"/><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155.xml"/><Relationship Id="rId1" Type="http://schemas.openxmlformats.org/officeDocument/2006/relationships/slideLayout" Target="../slideLayouts/slideLayout7.xml"/><Relationship Id="rId4" Type="http://schemas.openxmlformats.org/officeDocument/2006/relationships/image" Target="../media/image108.emf"/></Relationships>
</file>

<file path=ppt/slides/_rels/slide18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5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30.xml"/></Relationships>
</file>

<file path=ppt/slides/_rels/slide19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57.xml"/><Relationship Id="rId1" Type="http://schemas.openxmlformats.org/officeDocument/2006/relationships/slideLayout" Target="../slideLayouts/slideLayout46.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92.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158.xml"/><Relationship Id="rId1" Type="http://schemas.openxmlformats.org/officeDocument/2006/relationships/slideLayout" Target="../slideLayouts/slideLayout7.xml"/><Relationship Id="rId4" Type="http://schemas.openxmlformats.org/officeDocument/2006/relationships/image" Target="../media/image108.emf"/></Relationships>
</file>

<file path=ppt/slides/_rels/slide19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59.xml"/><Relationship Id="rId1" Type="http://schemas.openxmlformats.org/officeDocument/2006/relationships/slideLayout" Target="../slideLayouts/slideLayout46.xml"/><Relationship Id="rId4" Type="http://schemas.openxmlformats.org/officeDocument/2006/relationships/image" Target="../media/image111.jpeg"/></Relationships>
</file>

<file path=ppt/slides/_rels/slide19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60.xml"/><Relationship Id="rId1" Type="http://schemas.openxmlformats.org/officeDocument/2006/relationships/slideLayout" Target="../slideLayouts/slideLayout356.xml"/></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61.xml"/><Relationship Id="rId2" Type="http://schemas.openxmlformats.org/officeDocument/2006/relationships/slideLayout" Target="../slideLayouts/slideLayout216.xml"/><Relationship Id="rId1" Type="http://schemas.openxmlformats.org/officeDocument/2006/relationships/themeOverride" Target="../theme/themeOverride11.xml"/><Relationship Id="rId5" Type="http://schemas.openxmlformats.org/officeDocument/2006/relationships/image" Target="../media/image114.png"/><Relationship Id="rId4" Type="http://schemas.openxmlformats.org/officeDocument/2006/relationships/image" Target="../media/image113.png"/></Relationships>
</file>

<file path=ppt/slides/_rels/slide19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slideLayout" Target="../slideLayouts/slideLayout216.xml"/><Relationship Id="rId1" Type="http://schemas.openxmlformats.org/officeDocument/2006/relationships/themeOverride" Target="../theme/themeOverride12.xml"/></Relationships>
</file>

<file path=ppt/slides/_rels/slide19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62.xml"/><Relationship Id="rId1" Type="http://schemas.openxmlformats.org/officeDocument/2006/relationships/slideLayout" Target="../slideLayouts/slideLayout363.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40.xml"/><Relationship Id="rId1" Type="http://schemas.openxmlformats.org/officeDocument/2006/relationships/themeOverride" Target="../theme/themeOverr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20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63.xml"/><Relationship Id="rId1" Type="http://schemas.openxmlformats.org/officeDocument/2006/relationships/slideLayout" Target="../slideLayouts/slideLayout107.xml"/></Relationships>
</file>

<file path=ppt/slides/_rels/slide20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png"/><Relationship Id="rId1" Type="http://schemas.openxmlformats.org/officeDocument/2006/relationships/slideLayout" Target="../slideLayouts/slideLayout103.xml"/></Relationships>
</file>

<file path=ppt/slides/_rels/slide20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64.xml"/><Relationship Id="rId1" Type="http://schemas.openxmlformats.org/officeDocument/2006/relationships/slideLayout" Target="../slideLayouts/slideLayout46.xml"/></Relationships>
</file>

<file path=ppt/slides/_rels/slide203.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165.xml"/><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20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66.xml"/><Relationship Id="rId1" Type="http://schemas.openxmlformats.org/officeDocument/2006/relationships/slideLayout" Target="../slideLayouts/slideLayout46.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206.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167.xml"/><Relationship Id="rId1" Type="http://schemas.openxmlformats.org/officeDocument/2006/relationships/slideLayout" Target="../slideLayouts/slideLayout7.xml"/><Relationship Id="rId4" Type="http://schemas.openxmlformats.org/officeDocument/2006/relationships/image" Target="../media/image108.emf"/></Relationships>
</file>

<file path=ppt/slides/_rels/slide20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8.xml"/><Relationship Id="rId1" Type="http://schemas.openxmlformats.org/officeDocument/2006/relationships/slideLayout" Target="../slideLayouts/slideLayout46.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209.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169.xml"/><Relationship Id="rId1" Type="http://schemas.openxmlformats.org/officeDocument/2006/relationships/slideLayout" Target="../slideLayouts/slideLayout7.xml"/><Relationship Id="rId4" Type="http://schemas.openxmlformats.org/officeDocument/2006/relationships/image" Target="../media/image108.emf"/></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97.xml"/></Relationships>
</file>

<file path=ppt/slides/_rels/slide21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70.xml"/><Relationship Id="rId1" Type="http://schemas.openxmlformats.org/officeDocument/2006/relationships/slideLayout" Target="../slideLayouts/slideLayout29.xml"/></Relationships>
</file>

<file path=ppt/slides/_rels/slide21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71.xml"/><Relationship Id="rId1" Type="http://schemas.openxmlformats.org/officeDocument/2006/relationships/slideLayout" Target="../slideLayouts/slideLayout220.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46.xml"/></Relationships>
</file>

<file path=ppt/slides/_rels/slide21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73.xml"/><Relationship Id="rId1" Type="http://schemas.openxmlformats.org/officeDocument/2006/relationships/slideLayout" Target="../slideLayouts/slideLayout167.xml"/></Relationships>
</file>

<file path=ppt/slides/_rels/slide21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74.xml"/><Relationship Id="rId1" Type="http://schemas.openxmlformats.org/officeDocument/2006/relationships/slideLayout" Target="../slideLayouts/slideLayout46.xml"/></Relationships>
</file>

<file path=ppt/slides/_rels/slide21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75.xml"/><Relationship Id="rId1" Type="http://schemas.openxmlformats.org/officeDocument/2006/relationships/slideLayout" Target="../slideLayouts/slideLayout46.xml"/></Relationships>
</file>

<file path=ppt/slides/_rels/slide21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76.xml"/><Relationship Id="rId1" Type="http://schemas.openxmlformats.org/officeDocument/2006/relationships/slideLayout" Target="../slideLayouts/slideLayout46.xml"/></Relationships>
</file>

<file path=ppt/slides/_rels/slide2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7.xml"/><Relationship Id="rId1" Type="http://schemas.openxmlformats.org/officeDocument/2006/relationships/slideLayout" Target="../slideLayouts/slideLayout229.xml"/></Relationships>
</file>

<file path=ppt/slides/_rels/slide2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8.xml"/><Relationship Id="rId1" Type="http://schemas.openxmlformats.org/officeDocument/2006/relationships/slideLayout" Target="../slideLayouts/slideLayout229.xml"/></Relationships>
</file>

<file path=ppt/slides/_rels/slide2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9.xml"/><Relationship Id="rId1" Type="http://schemas.openxmlformats.org/officeDocument/2006/relationships/slideLayout" Target="../slideLayouts/slideLayout229.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3.emf"/></Relationships>
</file>

<file path=ppt/slides/_rels/slide2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0.xml"/><Relationship Id="rId1" Type="http://schemas.openxmlformats.org/officeDocument/2006/relationships/slideLayout" Target="../slideLayouts/slideLayout229.xml"/></Relationships>
</file>

<file path=ppt/slides/_rels/slide2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1.xml"/><Relationship Id="rId1" Type="http://schemas.openxmlformats.org/officeDocument/2006/relationships/slideLayout" Target="../slideLayouts/slideLayout229.xml"/></Relationships>
</file>

<file path=ppt/slides/_rels/slide2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2.xml"/><Relationship Id="rId1" Type="http://schemas.openxmlformats.org/officeDocument/2006/relationships/slideLayout" Target="../slideLayouts/slideLayout230.xml"/></Relationships>
</file>

<file path=ppt/slides/_rels/slide22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83.xml"/><Relationship Id="rId1" Type="http://schemas.openxmlformats.org/officeDocument/2006/relationships/slideLayout" Target="../slideLayouts/slideLayout177.xml"/></Relationships>
</file>

<file path=ppt/slides/_rels/slide22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84.xml"/><Relationship Id="rId1" Type="http://schemas.openxmlformats.org/officeDocument/2006/relationships/slideLayout" Target="../slideLayouts/slideLayout167.xml"/></Relationships>
</file>

<file path=ppt/slides/_rels/slide22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85.xml"/><Relationship Id="rId1" Type="http://schemas.openxmlformats.org/officeDocument/2006/relationships/slideLayout" Target="../slideLayouts/slideLayout46.xml"/></Relationships>
</file>

<file path=ppt/slides/_rels/slide22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86.xml"/><Relationship Id="rId1" Type="http://schemas.openxmlformats.org/officeDocument/2006/relationships/slideLayout" Target="../slideLayouts/slideLayout46.xml"/></Relationships>
</file>

<file path=ppt/slides/_rels/slide227.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83.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87.xml"/><Relationship Id="rId1" Type="http://schemas.openxmlformats.org/officeDocument/2006/relationships/slideLayout" Target="../slideLayouts/slideLayout331.xml"/><Relationship Id="rId4" Type="http://schemas.openxmlformats.org/officeDocument/2006/relationships/image" Target="../media/image133.png"/></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3.emf"/></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3.emf"/></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29.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40.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29.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134.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40.xml"/><Relationship Id="rId1" Type="http://schemas.openxmlformats.org/officeDocument/2006/relationships/themeOverride" Target="../theme/themeOverr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229.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22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6.xml"/></Relationships>
</file>

<file path=ppt/slides/_rels/slide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8.xml"/><Relationship Id="rId1" Type="http://schemas.openxmlformats.org/officeDocument/2006/relationships/slideLayout" Target="../slideLayouts/slideLayout235.xml"/></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8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53.xml"/><Relationship Id="rId1" Type="http://schemas.openxmlformats.org/officeDocument/2006/relationships/themeOverride" Target="../theme/themeOverr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240.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240.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40.xml"/><Relationship Id="rId1" Type="http://schemas.openxmlformats.org/officeDocument/2006/relationships/themeOverride" Target="../theme/themeOverride8.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40.xml"/><Relationship Id="rId1" Type="http://schemas.openxmlformats.org/officeDocument/2006/relationships/themeOverride" Target="../theme/themeOverride9.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40.xml"/><Relationship Id="rId1" Type="http://schemas.openxmlformats.org/officeDocument/2006/relationships/themeOverride" Target="../theme/themeOverride10.xml"/></Relationships>
</file>

<file path=ppt/slides/_rels/slide5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4.xml"/><Relationship Id="rId1" Type="http://schemas.openxmlformats.org/officeDocument/2006/relationships/slideLayout" Target="../slideLayouts/slideLayout64.xml"/><Relationship Id="rId4" Type="http://schemas.openxmlformats.org/officeDocument/2006/relationships/image" Target="../media/image49.jpeg"/></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46.xml"/></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5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70.xml"/><Relationship Id="rId1" Type="http://schemas.openxmlformats.org/officeDocument/2006/relationships/themeOverride" Target="../theme/themeOverr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9.xml"/><Relationship Id="rId1" Type="http://schemas.openxmlformats.org/officeDocument/2006/relationships/slideLayout" Target="../slideLayouts/slideLayout29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6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4.jpeg"/></Relationships>
</file>

<file path=ppt/slides/_rels/slide6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6.xml"/></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5.xml"/><Relationship Id="rId1" Type="http://schemas.openxmlformats.org/officeDocument/2006/relationships/slideLayout" Target="../slideLayouts/slideLayout145.xml"/></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6.xml"/><Relationship Id="rId1" Type="http://schemas.openxmlformats.org/officeDocument/2006/relationships/slideLayout" Target="../slideLayouts/slideLayout46.xml"/></Relationships>
</file>

<file path=ppt/slides/_rels/slide6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7.xml"/><Relationship Id="rId1" Type="http://schemas.openxmlformats.org/officeDocument/2006/relationships/slideLayout" Target="../slideLayouts/slideLayout229.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jpeg"/><Relationship Id="rId1" Type="http://schemas.openxmlformats.org/officeDocument/2006/relationships/slideLayout" Target="../slideLayouts/slideLayout229.xml"/></Relationships>
</file>

<file path=ppt/slides/_rels/slide7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8.xml"/><Relationship Id="rId1" Type="http://schemas.openxmlformats.org/officeDocument/2006/relationships/slideLayout" Target="../slideLayouts/slideLayout229.xml"/></Relationships>
</file>

<file path=ppt/slides/_rels/slide7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9.xml"/><Relationship Id="rId1" Type="http://schemas.openxmlformats.org/officeDocument/2006/relationships/slideLayout" Target="../slideLayouts/slideLayout22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6.xml"/></Relationships>
</file>

<file path=ppt/slides/_rels/slide7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1.xml"/><Relationship Id="rId1" Type="http://schemas.openxmlformats.org/officeDocument/2006/relationships/slideLayout" Target="../slideLayouts/slideLayout134.xml"/></Relationships>
</file>

<file path=ppt/slides/_rels/slide74.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99.xml"/></Relationships>
</file>

<file path=ppt/slides/_rels/slide7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4.xml"/><Relationship Id="rId1" Type="http://schemas.openxmlformats.org/officeDocument/2006/relationships/slideLayout" Target="../slideLayouts/slideLayout31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2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99.xml"/></Relationships>
</file>

<file path=ppt/slides/_rels/slide7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7.xml"/><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29.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99.xml"/></Relationships>
</file>

<file path=ppt/slides/_rels/slide8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9.xml"/><Relationship Id="rId1" Type="http://schemas.openxmlformats.org/officeDocument/2006/relationships/slideLayout" Target="../slideLayouts/slideLayout298.xml"/></Relationships>
</file>

<file path=ppt/slides/_rels/slide8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0.xml"/><Relationship Id="rId1" Type="http://schemas.openxmlformats.org/officeDocument/2006/relationships/slideLayout" Target="../slideLayouts/slideLayout298.xml"/></Relationships>
</file>

<file path=ppt/slides/_rels/slide8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1.xml"/><Relationship Id="rId1" Type="http://schemas.openxmlformats.org/officeDocument/2006/relationships/slideLayout" Target="../slideLayouts/slideLayout298.xml"/></Relationships>
</file>

<file path=ppt/slides/_rels/slide8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2.xml"/><Relationship Id="rId1" Type="http://schemas.openxmlformats.org/officeDocument/2006/relationships/slideLayout" Target="../slideLayouts/slideLayout8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9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8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4.xml"/><Relationship Id="rId1" Type="http://schemas.openxmlformats.org/officeDocument/2006/relationships/slideLayout" Target="../slideLayouts/slideLayout52.xml"/><Relationship Id="rId4" Type="http://schemas.openxmlformats.org/officeDocument/2006/relationships/image" Target="../media/image70.emf"/></Relationships>
</file>

<file path=ppt/slides/_rels/slide8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5.xml"/><Relationship Id="rId1" Type="http://schemas.openxmlformats.org/officeDocument/2006/relationships/slideLayout" Target="../slideLayouts/slideLayout112.xml"/></Relationships>
</file>

<file path=ppt/slides/_rels/slide8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29.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23.xml"/></Relationships>
</file>

<file path=ppt/slides/_rels/slide9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8.xml"/><Relationship Id="rId1" Type="http://schemas.openxmlformats.org/officeDocument/2006/relationships/slideLayout" Target="../slideLayouts/slideLayout4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0.xml"/><Relationship Id="rId1" Type="http://schemas.openxmlformats.org/officeDocument/2006/relationships/slideLayout" Target="../slideLayouts/slideLayout46.xml"/></Relationships>
</file>

<file path=ppt/slides/_rels/slide9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3.xml"/><Relationship Id="rId1" Type="http://schemas.openxmlformats.org/officeDocument/2006/relationships/slideLayout" Target="../slideLayouts/slideLayout4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9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71366" cy="6570531"/>
          </a:xfrm>
          <a:prstGeom prst="rect">
            <a:avLst/>
          </a:prstGeom>
        </p:spPr>
      </p:pic>
      <p:sp>
        <p:nvSpPr>
          <p:cNvPr id="147459" name="Rectangle 7"/>
          <p:cNvSpPr>
            <a:spLocks noGrp="1" noChangeArrowheads="1"/>
          </p:cNvSpPr>
          <p:nvPr>
            <p:ph type="title" idx="4294967295"/>
          </p:nvPr>
        </p:nvSpPr>
        <p:spPr>
          <a:xfrm>
            <a:off x="-36512" y="4293840"/>
            <a:ext cx="4104456" cy="1799456"/>
          </a:xfrm>
        </p:spPr>
        <p:txBody>
          <a:bodyPr wrap="none" numCol="1" fromWordArt="1">
            <a:prstTxWarp prst="textFadeUp">
              <a:avLst>
                <a:gd name="adj" fmla="val 9991"/>
              </a:avLst>
            </a:prstTxWarp>
          </a:bodyPr>
          <a:lstStyle/>
          <a:p>
            <a:r>
              <a:rPr lang="ar-JO" sz="3600" kern="10" dirty="0">
                <a:ln w="12700">
                  <a:solidFill>
                    <a:srgbClr val="B2B2B2"/>
                  </a:solidFill>
                  <a:round/>
                  <a:headEnd/>
                  <a:tailEnd/>
                </a:ln>
                <a:solidFill>
                  <a:srgbClr val="FF0000"/>
                </a:solidFill>
                <a:effectLst>
                  <a:outerShdw blurRad="63500" dist="38099" dir="2700000" sy="50000" rotWithShape="0">
                    <a:srgbClr val="875B0D">
                      <a:alpha val="74997"/>
                    </a:srgbClr>
                  </a:outerShdw>
                </a:effectLst>
                <a:ea typeface="Arial Black"/>
              </a:rPr>
              <a:t>قضاة</a:t>
            </a:r>
            <a:endParaRPr lang="en-US" sz="3600" kern="10" dirty="0">
              <a:ln w="12700">
                <a:solidFill>
                  <a:srgbClr val="B2B2B2"/>
                </a:solidFill>
                <a:round/>
                <a:headEnd/>
                <a:tailEnd/>
              </a:ln>
              <a:solidFill>
                <a:srgbClr val="FF0000"/>
              </a:solidFill>
              <a:effectLst>
                <a:outerShdw blurRad="63500" dist="38099" dir="2700000" sy="50000" rotWithShape="0">
                  <a:srgbClr val="875B0D">
                    <a:alpha val="74997"/>
                  </a:srgbClr>
                </a:outerShdw>
              </a:effectLst>
              <a:ea typeface="Arial Black"/>
            </a:endParaRPr>
          </a:p>
        </p:txBody>
      </p:sp>
      <p:sp>
        <p:nvSpPr>
          <p:cNvPr id="7" name="Text Box 5"/>
          <p:cNvSpPr txBox="1">
            <a:spLocks noChangeArrowheads="1"/>
          </p:cNvSpPr>
          <p:nvPr/>
        </p:nvSpPr>
        <p:spPr bwMode="auto">
          <a:xfrm>
            <a:off x="0" y="6165850"/>
            <a:ext cx="91440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a:t>
            </a:r>
            <a:r>
              <a:rPr kumimoji="0" lang="en-US" sz="1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lang="ar-JO" sz="18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 </a:t>
            </a:r>
            <a:endParaRPr kumimoji="0" lang="en-US" sz="1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1163334017"/>
      </p:ext>
    </p:extLst>
  </p:cSld>
  <p:clrMapOvr>
    <a:masterClrMapping/>
  </p:clrMapOvr>
  <p:transition spd="med">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a:hlinkClick r:id="" action="ppaction://media"/>
          </p:cNvPr>
          <p:cNvPicPr>
            <a:picLocks noChangeAspect="1" noChangeArrowheads="1"/>
          </p:cNvPicPr>
          <p:nvPr/>
        </p:nvPicPr>
        <p:blipFill rotWithShape="1">
          <a:blip r:embed="rId3" cstate="print">
            <a:lum bright="12000"/>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8706" name="Rectangle 56"/>
          <p:cNvSpPr>
            <a:spLocks noChangeArrowheads="1"/>
          </p:cNvSpPr>
          <p:nvPr/>
        </p:nvSpPr>
        <p:spPr bwMode="auto">
          <a:xfrm>
            <a:off x="533400" y="642938"/>
            <a:ext cx="81534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07" name="Line 2"/>
          <p:cNvSpPr>
            <a:spLocks noChangeShapeType="1"/>
          </p:cNvSpPr>
          <p:nvPr/>
        </p:nvSpPr>
        <p:spPr bwMode="auto">
          <a:xfrm>
            <a:off x="2362200" y="1328738"/>
            <a:ext cx="0" cy="411480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08" name="Line 3"/>
          <p:cNvSpPr>
            <a:spLocks noChangeShapeType="1"/>
          </p:cNvSpPr>
          <p:nvPr/>
        </p:nvSpPr>
        <p:spPr bwMode="auto">
          <a:xfrm>
            <a:off x="533400" y="6510338"/>
            <a:ext cx="8153400"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nvGrpSpPr>
          <p:cNvPr id="328709" name="Group 4"/>
          <p:cNvGrpSpPr>
            <a:grpSpLocks/>
          </p:cNvGrpSpPr>
          <p:nvPr/>
        </p:nvGrpSpPr>
        <p:grpSpPr bwMode="auto">
          <a:xfrm>
            <a:off x="533400" y="657225"/>
            <a:ext cx="8153400" cy="5867400"/>
            <a:chOff x="336" y="336"/>
            <a:chExt cx="5136" cy="3696"/>
          </a:xfrm>
        </p:grpSpPr>
        <p:sp>
          <p:nvSpPr>
            <p:cNvPr id="328741" name="Line 5"/>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2" name="Line 6"/>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3" name="Line 7"/>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4" name="Line 8"/>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5" name="Line 9"/>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6" name="Line 10"/>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7" name="Line 11"/>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8" name="Line 12"/>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9" name="Line 13"/>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0" name="Line 14"/>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1" name="Line 15"/>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2" name="Line 16"/>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3" name="Line 17"/>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4" name="Line 18"/>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5" name="Line 19"/>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6" name="Line 20"/>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7" name="Line 21"/>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8" name="Line 22"/>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9" name="Line 23"/>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60" name="Line 24"/>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sp>
        <p:nvSpPr>
          <p:cNvPr id="328710" name="Text Box 25"/>
          <p:cNvSpPr txBox="1">
            <a:spLocks noChangeArrowheads="1"/>
          </p:cNvSpPr>
          <p:nvPr/>
        </p:nvSpPr>
        <p:spPr bwMode="auto">
          <a:xfrm>
            <a:off x="2335213" y="744538"/>
            <a:ext cx="444182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الفشل تحت الحكم الإلهي</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1" name="Text Box 26"/>
          <p:cNvSpPr txBox="1">
            <a:spLocks noChangeArrowheads="1"/>
          </p:cNvSpPr>
          <p:nvPr/>
        </p:nvSpPr>
        <p:spPr bwMode="auto">
          <a:xfrm>
            <a:off x="533399" y="1412776"/>
            <a:ext cx="182880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امتلاك غير كامل</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2" name="Text Box 27"/>
          <p:cNvSpPr txBox="1">
            <a:spLocks noChangeArrowheads="1"/>
          </p:cNvSpPr>
          <p:nvPr/>
        </p:nvSpPr>
        <p:spPr bwMode="auto">
          <a:xfrm>
            <a:off x="3429000" y="1412776"/>
            <a:ext cx="192552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التحرير بواسطة القضاة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3" name="Text Box 28"/>
          <p:cNvSpPr txBox="1">
            <a:spLocks noChangeArrowheads="1"/>
          </p:cNvSpPr>
          <p:nvPr/>
        </p:nvSpPr>
        <p:spPr bwMode="auto">
          <a:xfrm>
            <a:off x="6777038" y="1412776"/>
            <a:ext cx="197167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الحاجة للملكية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4" name="Text Box 29"/>
          <p:cNvSpPr txBox="1">
            <a:spLocks noChangeArrowheads="1"/>
          </p:cNvSpPr>
          <p:nvPr/>
        </p:nvSpPr>
        <p:spPr bwMode="auto">
          <a:xfrm>
            <a:off x="990600" y="1938338"/>
            <a:ext cx="106311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 1-2: 5</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5" name="Text Box 30"/>
          <p:cNvSpPr txBox="1">
            <a:spLocks noChangeArrowheads="1"/>
          </p:cNvSpPr>
          <p:nvPr/>
        </p:nvSpPr>
        <p:spPr bwMode="auto">
          <a:xfrm>
            <a:off x="4038600" y="1938338"/>
            <a:ext cx="132279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2: 6-16: 31</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6" name="Text Box 31"/>
          <p:cNvSpPr txBox="1">
            <a:spLocks noChangeArrowheads="1"/>
          </p:cNvSpPr>
          <p:nvPr/>
        </p:nvSpPr>
        <p:spPr bwMode="auto">
          <a:xfrm>
            <a:off x="7315200" y="1938338"/>
            <a:ext cx="78098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17-21</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7" name="Text Box 32"/>
          <p:cNvSpPr txBox="1">
            <a:spLocks noChangeArrowheads="1"/>
          </p:cNvSpPr>
          <p:nvPr/>
        </p:nvSpPr>
        <p:spPr bwMode="auto">
          <a:xfrm>
            <a:off x="685800" y="2471738"/>
            <a:ext cx="157638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التدهور</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8" name="Text Box 33"/>
          <p:cNvSpPr txBox="1">
            <a:spLocks noChangeArrowheads="1"/>
          </p:cNvSpPr>
          <p:nvPr/>
        </p:nvSpPr>
        <p:spPr bwMode="auto">
          <a:xfrm>
            <a:off x="3962400" y="2471738"/>
            <a:ext cx="69762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التأديب</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9" name="Text Box 34"/>
          <p:cNvSpPr txBox="1">
            <a:spLocks noChangeArrowheads="1"/>
          </p:cNvSpPr>
          <p:nvPr/>
        </p:nvSpPr>
        <p:spPr bwMode="auto">
          <a:xfrm>
            <a:off x="7238999" y="2471738"/>
            <a:ext cx="85718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0" name="Text Box 35"/>
          <p:cNvSpPr txBox="1">
            <a:spLocks noChangeArrowheads="1"/>
          </p:cNvSpPr>
          <p:nvPr/>
        </p:nvSpPr>
        <p:spPr bwMode="auto">
          <a:xfrm>
            <a:off x="784957" y="3089756"/>
            <a:ext cx="129394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أسباب الدورات</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1" name="Text Box 36"/>
          <p:cNvSpPr txBox="1">
            <a:spLocks noChangeArrowheads="1"/>
          </p:cNvSpPr>
          <p:nvPr/>
        </p:nvSpPr>
        <p:spPr bwMode="auto">
          <a:xfrm>
            <a:off x="3935604" y="3089756"/>
            <a:ext cx="124104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لعنات الدورات</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2" name="Text Box 37"/>
          <p:cNvSpPr txBox="1">
            <a:spLocks noChangeArrowheads="1"/>
          </p:cNvSpPr>
          <p:nvPr/>
        </p:nvSpPr>
        <p:spPr bwMode="auto">
          <a:xfrm>
            <a:off x="7165718" y="3089756"/>
            <a:ext cx="133402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ظروف الدورات</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3" name="Text Box 38"/>
          <p:cNvSpPr txBox="1">
            <a:spLocks noChangeArrowheads="1"/>
          </p:cNvSpPr>
          <p:nvPr/>
        </p:nvSpPr>
        <p:spPr bwMode="auto">
          <a:xfrm>
            <a:off x="647373" y="3851756"/>
            <a:ext cx="167706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العيش مع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4" name="Text Box 39"/>
          <p:cNvSpPr txBox="1">
            <a:spLocks noChangeArrowheads="1"/>
          </p:cNvSpPr>
          <p:nvPr/>
        </p:nvSpPr>
        <p:spPr bwMode="auto">
          <a:xfrm>
            <a:off x="3763557" y="3851756"/>
            <a:ext cx="169309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الحرب مع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5" name="Text Box 40"/>
          <p:cNvSpPr txBox="1">
            <a:spLocks noChangeArrowheads="1"/>
          </p:cNvSpPr>
          <p:nvPr/>
        </p:nvSpPr>
        <p:spPr bwMode="auto">
          <a:xfrm>
            <a:off x="6943120" y="3851756"/>
            <a:ext cx="173477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العيش مثل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6" name="Text Box 41"/>
          <p:cNvSpPr txBox="1">
            <a:spLocks noChangeArrowheads="1"/>
          </p:cNvSpPr>
          <p:nvPr/>
        </p:nvSpPr>
        <p:spPr bwMode="auto">
          <a:xfrm>
            <a:off x="565152" y="4529138"/>
            <a:ext cx="87500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العصيان   العسكري           1</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7" name="Text Box 42"/>
          <p:cNvSpPr txBox="1">
            <a:spLocks noChangeArrowheads="1"/>
          </p:cNvSpPr>
          <p:nvPr/>
        </p:nvSpPr>
        <p:spPr bwMode="auto">
          <a:xfrm>
            <a:off x="1443977" y="4529138"/>
            <a:ext cx="922046"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العصيان</a:t>
            </a:r>
            <a: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a:t>
            </a: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الروحي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2: 1-5</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8" name="Text Box 43"/>
          <p:cNvSpPr txBox="1">
            <a:spLocks noChangeArrowheads="1"/>
          </p:cNvSpPr>
          <p:nvPr/>
        </p:nvSpPr>
        <p:spPr bwMode="auto">
          <a:xfrm>
            <a:off x="2324435" y="4529138"/>
            <a:ext cx="74660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مقدمة</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2: 6-</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3: 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9" name="Text Box 44"/>
          <p:cNvSpPr txBox="1">
            <a:spLocks noChangeArrowheads="1"/>
          </p:cNvSpPr>
          <p:nvPr/>
        </p:nvSpPr>
        <p:spPr bwMode="auto">
          <a:xfrm>
            <a:off x="3048000" y="4529138"/>
            <a:ext cx="70167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الجنوب</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3: 7-31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0" name="Text Box 45"/>
          <p:cNvSpPr txBox="1">
            <a:spLocks noChangeArrowheads="1"/>
          </p:cNvSpPr>
          <p:nvPr/>
        </p:nvSpPr>
        <p:spPr bwMode="auto">
          <a:xfrm>
            <a:off x="3694113" y="4529138"/>
            <a:ext cx="7493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الشمال</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4: 1-</a:t>
            </a:r>
            <a:br>
              <a:rPr lang="en-US" sz="1200" b="1" dirty="0">
                <a:solidFill>
                  <a:srgbClr val="FFFF00"/>
                </a:solidFill>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5: 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1" name="Text Box 46"/>
          <p:cNvSpPr txBox="1">
            <a:spLocks noChangeArrowheads="1"/>
          </p:cNvSpPr>
          <p:nvPr/>
        </p:nvSpPr>
        <p:spPr bwMode="auto">
          <a:xfrm>
            <a:off x="4385657" y="4529138"/>
            <a:ext cx="58541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الوسط</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6: 1</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-10: 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2" name="Text Box 47"/>
          <p:cNvSpPr txBox="1">
            <a:spLocks noChangeArrowheads="1"/>
          </p:cNvSpPr>
          <p:nvPr/>
        </p:nvSpPr>
        <p:spPr bwMode="auto">
          <a:xfrm>
            <a:off x="4934533" y="4529138"/>
            <a:ext cx="58541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الشرق</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10: 3-</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 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3" name="Text Box 48"/>
          <p:cNvSpPr txBox="1">
            <a:spLocks noChangeArrowheads="1"/>
          </p:cNvSpPr>
          <p:nvPr/>
        </p:nvSpPr>
        <p:spPr bwMode="auto">
          <a:xfrm>
            <a:off x="5562600" y="4529138"/>
            <a:ext cx="6096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الشمال</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 8-15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4" name="Text Box 49"/>
          <p:cNvSpPr txBox="1">
            <a:spLocks noChangeArrowheads="1"/>
          </p:cNvSpPr>
          <p:nvPr/>
        </p:nvSpPr>
        <p:spPr bwMode="auto">
          <a:xfrm>
            <a:off x="6168377" y="4529138"/>
            <a:ext cx="72519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الغرب</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13: 1-16: 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4914" name="Text Box 50"/>
          <p:cNvSpPr txBox="1">
            <a:spLocks noChangeArrowheads="1"/>
          </p:cNvSpPr>
          <p:nvPr/>
        </p:nvSpPr>
        <p:spPr bwMode="auto">
          <a:xfrm>
            <a:off x="6918143" y="4529138"/>
            <a:ext cx="82586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 الديني</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17-18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4915" name="Text Box 51"/>
          <p:cNvSpPr txBox="1">
            <a:spLocks noChangeArrowheads="1"/>
          </p:cNvSpPr>
          <p:nvPr/>
        </p:nvSpPr>
        <p:spPr bwMode="auto">
          <a:xfrm>
            <a:off x="7760563" y="4529138"/>
            <a:ext cx="93807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 الأخلاقي</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19-21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7" name="Text Box 52"/>
          <p:cNvSpPr txBox="1">
            <a:spLocks noChangeArrowheads="1"/>
          </p:cNvSpPr>
          <p:nvPr/>
        </p:nvSpPr>
        <p:spPr bwMode="auto">
          <a:xfrm>
            <a:off x="8332457" y="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172</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38" name="Text Box 53"/>
          <p:cNvSpPr txBox="1">
            <a:spLocks noChangeArrowheads="1"/>
          </p:cNvSpPr>
          <p:nvPr/>
        </p:nvSpPr>
        <p:spPr bwMode="auto">
          <a:xfrm>
            <a:off x="4114800" y="5519738"/>
            <a:ext cx="59343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كنعان</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39" name="Text Box 54"/>
          <p:cNvSpPr txBox="1">
            <a:spLocks noChangeArrowheads="1"/>
          </p:cNvSpPr>
          <p:nvPr/>
        </p:nvSpPr>
        <p:spPr bwMode="auto">
          <a:xfrm>
            <a:off x="3304232" y="6053138"/>
            <a:ext cx="262443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341 سنة (1390-1049 ق.م)</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40" name="Title 2"/>
          <p:cNvSpPr>
            <a:spLocks noGrp="1"/>
          </p:cNvSpPr>
          <p:nvPr>
            <p:ph type="title" idx="4294967295"/>
          </p:nvPr>
        </p:nvSpPr>
        <p:spPr>
          <a:xfrm>
            <a:off x="5928668" y="6357938"/>
            <a:ext cx="3105738" cy="514350"/>
          </a:xfrm>
        </p:spPr>
        <p:txBody>
          <a:bodyPr/>
          <a:lstStyle/>
          <a:p>
            <a:pPr algn="r"/>
            <a:r>
              <a:rPr lang="ar-JO" sz="4000" dirty="0">
                <a:solidFill>
                  <a:srgbClr val="FFFFFF"/>
                </a:solidFill>
                <a:ea typeface="ＭＳ Ｐゴシック" charset="0"/>
              </a:rPr>
              <a:t>القضاة</a:t>
            </a:r>
            <a:endParaRPr lang="en-US" sz="4000" dirty="0">
              <a:solidFill>
                <a:srgbClr val="FFFFFF"/>
              </a:solidFill>
              <a:ea typeface="ＭＳ Ｐゴシック" charset="0"/>
            </a:endParaRPr>
          </a:p>
        </p:txBody>
      </p:sp>
    </p:spTree>
    <p:extLst>
      <p:ext uri="{BB962C8B-B14F-4D97-AF65-F5344CB8AC3E}">
        <p14:creationId xmlns:p14="http://schemas.microsoft.com/office/powerpoint/2010/main" val="3088318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28740"/>
                                        </p:tgtEl>
                                        <p:attrNameLst>
                                          <p:attrName>style.visibility</p:attrName>
                                        </p:attrNameLst>
                                      </p:cBhvr>
                                      <p:to>
                                        <p:strVal val="visible"/>
                                      </p:to>
                                    </p:set>
                                    <p:animEffect transition="in" filter="blinds(horizontal)">
                                      <p:cBhvr>
                                        <p:cTn id="7" dur="500"/>
                                        <p:tgtEl>
                                          <p:spTgt spid="328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40"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ar-JO" sz="2800" dirty="0">
                <a:effectLst>
                  <a:glow rad="127000">
                    <a:schemeClr val="tx1"/>
                  </a:glow>
                </a:effectLst>
                <a:ea typeface="ＭＳ Ｐゴシック" charset="0"/>
              </a:rPr>
              <a:t>أين قضت   دبورة وباراق؟</a:t>
            </a:r>
            <a:endParaRPr lang="en-US" sz="2800" dirty="0">
              <a:effectLst>
                <a:glow rad="127000">
                  <a:schemeClr val="tx1"/>
                </a:glow>
              </a:effectLst>
              <a:ea typeface="ＭＳ Ｐゴシック" charset="0"/>
            </a:endParaRP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دان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يهوذا</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شمعون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رأوبين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جاد</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أفرايم</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نفتالي</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أشير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بنيامين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زبولون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يساكر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43728" name="Text Box 2"/>
          <p:cNvSpPr txBox="1">
            <a:spLocks noChangeArrowheads="1"/>
          </p:cNvSpPr>
          <p:nvPr/>
        </p:nvSpPr>
        <p:spPr bwMode="auto">
          <a:xfrm>
            <a:off x="8221743" y="88900"/>
            <a:ext cx="77136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180أ</a:t>
            </a:r>
            <a:endParaRPr lang="en-US" b="1" dirty="0">
              <a:solidFill>
                <a:srgbClr val="FFFFFF"/>
              </a:solidFill>
              <a:latin typeface="Arial" panose="020B0604020202020204" pitchFamily="34" charset="0"/>
              <a:cs typeface="Arial" panose="020B0604020202020204" pitchFamily="34" charset="0"/>
            </a:endParaRPr>
          </a:p>
        </p:txBody>
      </p:sp>
      <p:sp>
        <p:nvSpPr>
          <p:cNvPr id="56" name="Text Box 16"/>
          <p:cNvSpPr txBox="1">
            <a:spLocks noChangeArrowheads="1"/>
          </p:cNvSpPr>
          <p:nvPr/>
        </p:nvSpPr>
        <p:spPr bwMode="auto">
          <a:xfrm>
            <a:off x="2411760" y="3543101"/>
            <a:ext cx="75212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rPr>
              <a:t>دبورة</a:t>
            </a: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
        <p:nvSpPr>
          <p:cNvPr id="30" name="Line 9"/>
          <p:cNvSpPr>
            <a:spLocks noChangeShapeType="1"/>
          </p:cNvSpPr>
          <p:nvPr/>
        </p:nvSpPr>
        <p:spPr bwMode="auto">
          <a:xfrm rot="20524962" flipH="1">
            <a:off x="2925596" y="1888854"/>
            <a:ext cx="606898" cy="1704139"/>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25" name="Line 9"/>
          <p:cNvSpPr>
            <a:spLocks noChangeShapeType="1"/>
          </p:cNvSpPr>
          <p:nvPr/>
        </p:nvSpPr>
        <p:spPr bwMode="auto">
          <a:xfrm rot="20524962">
            <a:off x="3402874" y="1742214"/>
            <a:ext cx="333856" cy="410254"/>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57" name="Text Box 17"/>
          <p:cNvSpPr txBox="1">
            <a:spLocks noChangeArrowheads="1"/>
          </p:cNvSpPr>
          <p:nvPr/>
        </p:nvSpPr>
        <p:spPr bwMode="auto">
          <a:xfrm>
            <a:off x="3491880" y="1916832"/>
            <a:ext cx="72968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rPr>
              <a:t>باراق</a:t>
            </a: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Text Box 3"/>
          <p:cNvSpPr txBox="1">
            <a:spLocks noChangeArrowheads="1"/>
          </p:cNvSpPr>
          <p:nvPr/>
        </p:nvSpPr>
        <p:spPr bwMode="auto">
          <a:xfrm>
            <a:off x="0" y="6246813"/>
            <a:ext cx="9144000"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eaLnBrk="1" hangingPunct="1">
              <a:defRPr sz="3200" b="1">
                <a:solidFill>
                  <a:srgbClr val="FFFFFF"/>
                </a:solidFill>
                <a:effectLst>
                  <a:glow rad="101600">
                    <a:schemeClr val="tx1">
                      <a:alpha val="99000"/>
                    </a:schemeClr>
                  </a:glow>
                </a:effectLst>
                <a:latin typeface="Arial"/>
                <a:ea typeface="ＭＳ Ｐゴシック"/>
                <a:cs typeface="Arial"/>
              </a:defRPr>
            </a:lvl1pPr>
            <a:lvl2pPr algn="ctr" eaLnBrk="0" hangingPunct="0">
              <a:defRPr sz="4400">
                <a:solidFill>
                  <a:schemeClr val="tx2"/>
                </a:solidFill>
                <a:latin typeface="Arial" charset="0"/>
                <a:ea typeface="ＭＳ Ｐゴシック" pitchFamily="-112" charset="-128"/>
                <a:cs typeface="ＭＳ Ｐゴシック" pitchFamily="-112" charset="-128"/>
              </a:defRPr>
            </a:lvl2pPr>
            <a:lvl3pPr algn="ctr" eaLnBrk="0" hangingPunct="0">
              <a:defRPr sz="4400">
                <a:solidFill>
                  <a:schemeClr val="tx2"/>
                </a:solidFill>
                <a:latin typeface="Arial" charset="0"/>
                <a:ea typeface="ＭＳ Ｐゴシック" pitchFamily="-112" charset="-128"/>
                <a:cs typeface="ＭＳ Ｐゴシック" pitchFamily="-112" charset="-128"/>
              </a:defRPr>
            </a:lvl3pPr>
            <a:lvl4pPr algn="ctr" eaLnBrk="0" hangingPunct="0">
              <a:defRPr sz="4400">
                <a:solidFill>
                  <a:schemeClr val="tx2"/>
                </a:solidFill>
                <a:latin typeface="Arial" charset="0"/>
                <a:ea typeface="ＭＳ Ｐゴシック" pitchFamily="-112" charset="-128"/>
                <a:cs typeface="ＭＳ Ｐゴシック" pitchFamily="-112" charset="-128"/>
              </a:defRPr>
            </a:lvl4pPr>
            <a:lvl5pPr algn="ct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a:defRPr/>
            </a:pPr>
            <a:endParaRPr lang="en-US"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0" y="1593295"/>
            <a:ext cx="9144000" cy="4067953"/>
          </a:xfrm>
          <a:prstGeom prst="rect">
            <a:avLst/>
          </a:prstGeom>
        </p:spPr>
      </p:pic>
      <p:sp>
        <p:nvSpPr>
          <p:cNvPr id="2" name="Title 1"/>
          <p:cNvSpPr>
            <a:spLocks noGrp="1"/>
          </p:cNvSpPr>
          <p:nvPr>
            <p:ph type="title" idx="4294967295"/>
          </p:nvPr>
        </p:nvSpPr>
        <p:spPr>
          <a:xfrm>
            <a:off x="0" y="-9550"/>
            <a:ext cx="9144000" cy="1584176"/>
          </a:xfrm>
        </p:spPr>
        <p:txBody>
          <a:bodyPr/>
          <a:lstStyle/>
          <a:p>
            <a:pPr eaLnBrk="1" hangingPunct="1">
              <a:defRPr/>
            </a:pPr>
            <a:r>
              <a:rPr lang="ar-JO" sz="3600" kern="1200" dirty="0">
                <a:solidFill>
                  <a:schemeClr val="bg1"/>
                </a:solidFill>
                <a:effectLst>
                  <a:glow rad="152400">
                    <a:schemeClr val="tx1"/>
                  </a:glow>
                </a:effectLst>
                <a:ea typeface="ＭＳ Ｐゴシック"/>
              </a:rPr>
              <a:t>10000 رجل إسرائيلي </a:t>
            </a:r>
            <a:br>
              <a:rPr lang="ar-JO" sz="3600" kern="1200" dirty="0">
                <a:solidFill>
                  <a:schemeClr val="bg1"/>
                </a:solidFill>
                <a:effectLst>
                  <a:glow rad="152400">
                    <a:schemeClr val="tx1"/>
                  </a:glow>
                </a:effectLst>
                <a:ea typeface="ＭＳ Ｐゴシック"/>
              </a:rPr>
            </a:br>
            <a:r>
              <a:rPr lang="ar-JO" sz="3600" kern="1200" dirty="0">
                <a:solidFill>
                  <a:schemeClr val="bg1"/>
                </a:solidFill>
                <a:effectLst>
                  <a:glow rad="152400">
                    <a:schemeClr val="tx1"/>
                  </a:glow>
                </a:effectLst>
                <a:ea typeface="ＭＳ Ｐゴシック"/>
              </a:rPr>
              <a:t>هزموا 900 مركبة كنعانية (قضاة 4: 3، 6)</a:t>
            </a:r>
            <a:endParaRPr lang="en-US" sz="5400" dirty="0">
              <a:solidFill>
                <a:schemeClr val="bg1"/>
              </a:solidFill>
              <a:effectLst>
                <a:glow rad="152400">
                  <a:schemeClr val="tx1"/>
                </a:glow>
              </a:effectLst>
            </a:endParaRPr>
          </a:p>
        </p:txBody>
      </p:sp>
    </p:spTree>
    <p:extLst>
      <p:ext uri="{BB962C8B-B14F-4D97-AF65-F5344CB8AC3E}">
        <p14:creationId xmlns:p14="http://schemas.microsoft.com/office/powerpoint/2010/main" val="11869095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grpId="0" nodeType="afterEffect" nodePh="1">
                                  <p:stCondLst>
                                    <p:cond delay="0"/>
                                  </p:stCondLst>
                                  <p:endCondLst>
                                    <p:cond evt="begin" delay="0">
                                      <p:tn val="5"/>
                                    </p:cond>
                                  </p:endCondLst>
                                  <p:childTnLst>
                                    <p:set>
                                      <p:cBhvr>
                                        <p:cTn id="6" dur="1" fill="hold">
                                          <p:stCondLst>
                                            <p:cond delay="0"/>
                                          </p:stCondLst>
                                        </p:cTn>
                                        <p:tgtEl>
                                          <p:spTgt spid="191491"/>
                                        </p:tgtEl>
                                        <p:attrNameLst>
                                          <p:attrName>style.visibility</p:attrName>
                                        </p:attrNameLst>
                                      </p:cBhvr>
                                      <p:to>
                                        <p:strVal val="visible"/>
                                      </p:to>
                                    </p:set>
                                    <p:anim calcmode="lin" valueType="num">
                                      <p:cBhvr>
                                        <p:cTn id="7" dur="500" fill="hold"/>
                                        <p:tgtEl>
                                          <p:spTgt spid="191491"/>
                                        </p:tgtEl>
                                        <p:attrNameLst>
                                          <p:attrName>ppt_w</p:attrName>
                                        </p:attrNameLst>
                                      </p:cBhvr>
                                      <p:tavLst>
                                        <p:tav tm="0">
                                          <p:val>
                                            <p:strVal val="4/3*#ppt_w"/>
                                          </p:val>
                                        </p:tav>
                                        <p:tav tm="100000">
                                          <p:val>
                                            <p:strVal val="#ppt_w"/>
                                          </p:val>
                                        </p:tav>
                                      </p:tavLst>
                                    </p:anim>
                                    <p:anim calcmode="lin" valueType="num">
                                      <p:cBhvr>
                                        <p:cTn id="8" dur="500" fill="hold"/>
                                        <p:tgtEl>
                                          <p:spTgt spid="19149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قضاة 5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78237820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2"/>
          <p:cNvSpPr>
            <a:spLocks noChangeArrowheads="1"/>
          </p:cNvSpPr>
          <p:nvPr/>
        </p:nvSpPr>
        <p:spPr bwMode="auto">
          <a:xfrm>
            <a:off x="3175" y="-1322388"/>
            <a:ext cx="91440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GB" sz="1600" b="1" dirty="0">
                <a:latin typeface="Arial" panose="020B0604020202020204" pitchFamily="34" charset="0"/>
                <a:cs typeface="Arial" panose="020B0604020202020204" pitchFamily="34" charset="0"/>
              </a:rPr>
              <a:t> </a:t>
            </a:r>
          </a:p>
          <a:p>
            <a:pPr eaLnBrk="0" hangingPunct="0"/>
            <a:endParaRPr lang="en-GB" sz="3200" b="1" dirty="0">
              <a:latin typeface="Arial" panose="020B0604020202020204" pitchFamily="34" charset="0"/>
              <a:cs typeface="Arial" panose="020B0604020202020204" pitchFamily="34" charset="0"/>
            </a:endParaRPr>
          </a:p>
        </p:txBody>
      </p:sp>
      <p:grpSp>
        <p:nvGrpSpPr>
          <p:cNvPr id="245762" name="Group 3"/>
          <p:cNvGrpSpPr>
            <a:grpSpLocks/>
          </p:cNvGrpSpPr>
          <p:nvPr/>
        </p:nvGrpSpPr>
        <p:grpSpPr bwMode="auto">
          <a:xfrm>
            <a:off x="533400" y="381000"/>
            <a:ext cx="8229600" cy="6172200"/>
            <a:chOff x="-3" y="400"/>
            <a:chExt cx="3778" cy="5587"/>
          </a:xfrm>
        </p:grpSpPr>
        <p:grpSp>
          <p:nvGrpSpPr>
            <p:cNvPr id="245765" name="Group 4"/>
            <p:cNvGrpSpPr>
              <a:grpSpLocks/>
            </p:cNvGrpSpPr>
            <p:nvPr/>
          </p:nvGrpSpPr>
          <p:grpSpPr bwMode="auto">
            <a:xfrm>
              <a:off x="0" y="403"/>
              <a:ext cx="3772" cy="5581"/>
              <a:chOff x="0" y="403"/>
              <a:chExt cx="3772" cy="5581"/>
            </a:xfrm>
          </p:grpSpPr>
          <p:grpSp>
            <p:nvGrpSpPr>
              <p:cNvPr id="245767" name="Group 5"/>
              <p:cNvGrpSpPr>
                <a:grpSpLocks/>
              </p:cNvGrpSpPr>
              <p:nvPr/>
            </p:nvGrpSpPr>
            <p:grpSpPr bwMode="auto">
              <a:xfrm>
                <a:off x="0" y="403"/>
                <a:ext cx="3772" cy="748"/>
                <a:chOff x="0" y="403"/>
                <a:chExt cx="3772" cy="748"/>
              </a:xfrm>
            </p:grpSpPr>
            <p:sp>
              <p:nvSpPr>
                <p:cNvPr id="245801" name="Rectangle 6"/>
                <p:cNvSpPr>
                  <a:spLocks noChangeArrowheads="1"/>
                </p:cNvSpPr>
                <p:nvPr/>
              </p:nvSpPr>
              <p:spPr bwMode="auto">
                <a:xfrm>
                  <a:off x="43" y="403"/>
                  <a:ext cx="368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en-GB" b="1" dirty="0">
                      <a:solidFill>
                        <a:srgbClr val="FFFF00"/>
                      </a:solidFill>
                      <a:latin typeface="Arial" panose="020B0604020202020204" pitchFamily="34" charset="0"/>
                      <a:cs typeface="Arial" panose="020B0604020202020204" pitchFamily="34" charset="0"/>
                    </a:rPr>
                    <a:t> </a:t>
                  </a:r>
                  <a:r>
                    <a:rPr lang="ar-JO" b="1" dirty="0">
                      <a:solidFill>
                        <a:srgbClr val="FFFF00"/>
                      </a:solidFill>
                      <a:latin typeface="Arial" panose="020B0604020202020204" pitchFamily="34" charset="0"/>
                      <a:cs typeface="Arial" panose="020B0604020202020204" pitchFamily="34" charset="0"/>
                    </a:rPr>
                    <a:t>دبورة (نبية، زوجة لفيدوت)</a:t>
                  </a:r>
                </a:p>
                <a:p>
                  <a:pPr algn="ctr" eaLnBrk="0" hangingPunct="0"/>
                  <a:r>
                    <a:rPr lang="ar-JO" b="1" dirty="0">
                      <a:solidFill>
                        <a:srgbClr val="FFFF00"/>
                      </a:solidFill>
                      <a:latin typeface="Arial" panose="020B0604020202020204" pitchFamily="34" charset="0"/>
                      <a:cs typeface="Arial" panose="020B0604020202020204" pitchFamily="34" charset="0"/>
                    </a:rPr>
                    <a:t>باراق (بن أبينوعم من قادش</a:t>
                  </a:r>
                  <a:r>
                    <a:rPr lang="en-GB" b="1" dirty="0">
                      <a:solidFill>
                        <a:srgbClr val="FFFF00"/>
                      </a:solidFill>
                      <a:latin typeface="Arial" panose="020B0604020202020204" pitchFamily="34" charset="0"/>
                      <a:cs typeface="Arial" panose="020B0604020202020204" pitchFamily="34" charset="0"/>
                    </a:rPr>
                    <a:t> </a:t>
                  </a:r>
                </a:p>
                <a:p>
                  <a:pPr algn="ctr" eaLnBrk="0" hangingPunct="0"/>
                  <a:endParaRPr lang="en-GB" b="1" dirty="0">
                    <a:solidFill>
                      <a:srgbClr val="FFFF00"/>
                    </a:solidFill>
                    <a:latin typeface="Arial" panose="020B0604020202020204" pitchFamily="34" charset="0"/>
                    <a:cs typeface="Arial" panose="020B0604020202020204" pitchFamily="34" charset="0"/>
                  </a:endParaRPr>
                </a:p>
              </p:txBody>
            </p:sp>
            <p:sp>
              <p:nvSpPr>
                <p:cNvPr id="245802" name="Rectangle 7"/>
                <p:cNvSpPr>
                  <a:spLocks noChangeArrowheads="1"/>
                </p:cNvSpPr>
                <p:nvPr/>
              </p:nvSpPr>
              <p:spPr bwMode="auto">
                <a:xfrm>
                  <a:off x="0" y="403"/>
                  <a:ext cx="3772"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245768" name="Group 8"/>
              <p:cNvGrpSpPr>
                <a:grpSpLocks/>
              </p:cNvGrpSpPr>
              <p:nvPr/>
            </p:nvGrpSpPr>
            <p:grpSpPr bwMode="auto">
              <a:xfrm>
                <a:off x="0" y="1151"/>
                <a:ext cx="998" cy="633"/>
                <a:chOff x="0" y="1151"/>
                <a:chExt cx="998" cy="633"/>
              </a:xfrm>
            </p:grpSpPr>
            <p:sp>
              <p:nvSpPr>
                <p:cNvPr id="245799" name="Rectangle 9"/>
                <p:cNvSpPr>
                  <a:spLocks noChangeArrowheads="1"/>
                </p:cNvSpPr>
                <p:nvPr/>
              </p:nvSpPr>
              <p:spPr bwMode="auto">
                <a:xfrm>
                  <a:off x="43" y="1151"/>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الموقع</a:t>
                  </a:r>
                  <a:endParaRPr lang="en-GB" sz="2000" b="1" dirty="0">
                    <a:solidFill>
                      <a:srgbClr val="FFFF00"/>
                    </a:solidFill>
                    <a:latin typeface="Arial" panose="020B0604020202020204" pitchFamily="34" charset="0"/>
                    <a:cs typeface="Arial" panose="020B0604020202020204" pitchFamily="34" charset="0"/>
                  </a:endParaRPr>
                </a:p>
              </p:txBody>
            </p:sp>
            <p:sp>
              <p:nvSpPr>
                <p:cNvPr id="245800" name="Rectangle 10"/>
                <p:cNvSpPr>
                  <a:spLocks noChangeArrowheads="1"/>
                </p:cNvSpPr>
                <p:nvPr/>
              </p:nvSpPr>
              <p:spPr bwMode="auto">
                <a:xfrm>
                  <a:off x="0" y="1151"/>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245769" name="Group 11"/>
              <p:cNvGrpSpPr>
                <a:grpSpLocks/>
              </p:cNvGrpSpPr>
              <p:nvPr/>
            </p:nvGrpSpPr>
            <p:grpSpPr bwMode="auto">
              <a:xfrm>
                <a:off x="998" y="1151"/>
                <a:ext cx="2774" cy="633"/>
                <a:chOff x="998" y="1151"/>
                <a:chExt cx="2774" cy="633"/>
              </a:xfrm>
            </p:grpSpPr>
            <p:sp>
              <p:nvSpPr>
                <p:cNvPr id="245797" name="Rectangle 12"/>
                <p:cNvSpPr>
                  <a:spLocks noChangeArrowheads="1"/>
                </p:cNvSpPr>
                <p:nvPr/>
              </p:nvSpPr>
              <p:spPr bwMode="auto">
                <a:xfrm>
                  <a:off x="1041" y="1151"/>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شمال إسرائيل</a:t>
                  </a:r>
                  <a:endParaRPr lang="en-GB" sz="2000" b="1" dirty="0">
                    <a:solidFill>
                      <a:srgbClr val="FFFF00"/>
                    </a:solidFill>
                    <a:latin typeface="Arial" panose="020B0604020202020204" pitchFamily="34" charset="0"/>
                    <a:cs typeface="Arial" panose="020B0604020202020204" pitchFamily="34" charset="0"/>
                  </a:endParaRPr>
                </a:p>
              </p:txBody>
            </p:sp>
            <p:sp>
              <p:nvSpPr>
                <p:cNvPr id="245798" name="Rectangle 13"/>
                <p:cNvSpPr>
                  <a:spLocks noChangeArrowheads="1"/>
                </p:cNvSpPr>
                <p:nvPr/>
              </p:nvSpPr>
              <p:spPr bwMode="auto">
                <a:xfrm>
                  <a:off x="998" y="1151"/>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245770" name="Group 14"/>
              <p:cNvGrpSpPr>
                <a:grpSpLocks/>
              </p:cNvGrpSpPr>
              <p:nvPr/>
            </p:nvGrpSpPr>
            <p:grpSpPr bwMode="auto">
              <a:xfrm>
                <a:off x="0" y="1784"/>
                <a:ext cx="998" cy="633"/>
                <a:chOff x="0" y="1784"/>
                <a:chExt cx="998" cy="633"/>
              </a:xfrm>
            </p:grpSpPr>
            <p:sp>
              <p:nvSpPr>
                <p:cNvPr id="245795" name="Rectangle 15"/>
                <p:cNvSpPr>
                  <a:spLocks noChangeArrowheads="1"/>
                </p:cNvSpPr>
                <p:nvPr/>
              </p:nvSpPr>
              <p:spPr bwMode="auto">
                <a:xfrm>
                  <a:off x="43" y="1784"/>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الخطية</a:t>
                  </a:r>
                  <a:endParaRPr lang="en-GB" sz="2000" b="1" dirty="0">
                    <a:solidFill>
                      <a:srgbClr val="FFFF00"/>
                    </a:solidFill>
                    <a:latin typeface="Arial" panose="020B0604020202020204" pitchFamily="34" charset="0"/>
                    <a:cs typeface="Arial" panose="020B0604020202020204" pitchFamily="34" charset="0"/>
                  </a:endParaRPr>
                </a:p>
              </p:txBody>
            </p:sp>
            <p:sp>
              <p:nvSpPr>
                <p:cNvPr id="245796" name="Rectangle 16"/>
                <p:cNvSpPr>
                  <a:spLocks noChangeArrowheads="1"/>
                </p:cNvSpPr>
                <p:nvPr/>
              </p:nvSpPr>
              <p:spPr bwMode="auto">
                <a:xfrm>
                  <a:off x="0" y="1784"/>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245771" name="Group 17"/>
              <p:cNvGrpSpPr>
                <a:grpSpLocks/>
              </p:cNvGrpSpPr>
              <p:nvPr/>
            </p:nvGrpSpPr>
            <p:grpSpPr bwMode="auto">
              <a:xfrm>
                <a:off x="998" y="1784"/>
                <a:ext cx="2774" cy="633"/>
                <a:chOff x="998" y="1784"/>
                <a:chExt cx="2774" cy="633"/>
              </a:xfrm>
            </p:grpSpPr>
            <p:sp>
              <p:nvSpPr>
                <p:cNvPr id="245793" name="Rectangle 18"/>
                <p:cNvSpPr>
                  <a:spLocks noChangeArrowheads="1"/>
                </p:cNvSpPr>
                <p:nvPr/>
              </p:nvSpPr>
              <p:spPr bwMode="auto">
                <a:xfrm>
                  <a:off x="1041" y="1784"/>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صنعوا الشر في عيني الرب (4: 1)</a:t>
                  </a:r>
                  <a:endParaRPr lang="en-GB" sz="2000" b="1" dirty="0">
                    <a:solidFill>
                      <a:srgbClr val="FFFF00"/>
                    </a:solidFill>
                    <a:latin typeface="Arial" panose="020B0604020202020204" pitchFamily="34" charset="0"/>
                    <a:cs typeface="Arial" panose="020B0604020202020204" pitchFamily="34" charset="0"/>
                  </a:endParaRPr>
                </a:p>
              </p:txBody>
            </p:sp>
            <p:sp>
              <p:nvSpPr>
                <p:cNvPr id="245794" name="Rectangle 19"/>
                <p:cNvSpPr>
                  <a:spLocks noChangeArrowheads="1"/>
                </p:cNvSpPr>
                <p:nvPr/>
              </p:nvSpPr>
              <p:spPr bwMode="auto">
                <a:xfrm>
                  <a:off x="998" y="1784"/>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245772" name="Group 20"/>
              <p:cNvGrpSpPr>
                <a:grpSpLocks/>
              </p:cNvGrpSpPr>
              <p:nvPr/>
            </p:nvGrpSpPr>
            <p:grpSpPr bwMode="auto">
              <a:xfrm>
                <a:off x="0" y="2417"/>
                <a:ext cx="998" cy="748"/>
                <a:chOff x="0" y="2417"/>
                <a:chExt cx="998" cy="748"/>
              </a:xfrm>
            </p:grpSpPr>
            <p:sp>
              <p:nvSpPr>
                <p:cNvPr id="245791" name="Rectangle 21"/>
                <p:cNvSpPr>
                  <a:spLocks noChangeArrowheads="1"/>
                </p:cNvSpPr>
                <p:nvPr/>
              </p:nvSpPr>
              <p:spPr bwMode="auto">
                <a:xfrm>
                  <a:off x="43" y="2417"/>
                  <a:ext cx="912"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العبودية</a:t>
                  </a:r>
                  <a:endParaRPr lang="en-GB" sz="2000" b="1" dirty="0">
                    <a:solidFill>
                      <a:srgbClr val="FFFF00"/>
                    </a:solidFill>
                    <a:latin typeface="Arial" panose="020B0604020202020204" pitchFamily="34" charset="0"/>
                    <a:cs typeface="Arial" panose="020B0604020202020204" pitchFamily="34" charset="0"/>
                  </a:endParaRPr>
                </a:p>
              </p:txBody>
            </p:sp>
            <p:sp>
              <p:nvSpPr>
                <p:cNvPr id="245792" name="Rectangle 22"/>
                <p:cNvSpPr>
                  <a:spLocks noChangeArrowheads="1"/>
                </p:cNvSpPr>
                <p:nvPr/>
              </p:nvSpPr>
              <p:spPr bwMode="auto">
                <a:xfrm>
                  <a:off x="0" y="2417"/>
                  <a:ext cx="998"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245773" name="Group 23"/>
              <p:cNvGrpSpPr>
                <a:grpSpLocks/>
              </p:cNvGrpSpPr>
              <p:nvPr/>
            </p:nvGrpSpPr>
            <p:grpSpPr bwMode="auto">
              <a:xfrm>
                <a:off x="998" y="2193"/>
                <a:ext cx="2774" cy="972"/>
                <a:chOff x="998" y="2193"/>
                <a:chExt cx="2774" cy="972"/>
              </a:xfrm>
            </p:grpSpPr>
            <p:sp>
              <p:nvSpPr>
                <p:cNvPr id="245789" name="Rectangle 24"/>
                <p:cNvSpPr>
                  <a:spLocks noChangeArrowheads="1"/>
                </p:cNvSpPr>
                <p:nvPr/>
              </p:nvSpPr>
              <p:spPr bwMode="auto">
                <a:xfrm>
                  <a:off x="1041" y="2193"/>
                  <a:ext cx="26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rtl="1"/>
                  <a:r>
                    <a:rPr lang="en-GB" sz="2000" b="1" dirty="0">
                      <a:solidFill>
                        <a:srgbClr val="FFFF00"/>
                      </a:solidFill>
                      <a:latin typeface="Arial" panose="020B0604020202020204" pitchFamily="34" charset="0"/>
                      <a:cs typeface="Arial" panose="020B0604020202020204" pitchFamily="34" charset="0"/>
                    </a:rPr>
                    <a:t> </a:t>
                  </a:r>
                </a:p>
                <a:p>
                  <a:pPr algn="ctr" rtl="1" eaLnBrk="0" hangingPunct="0"/>
                  <a:r>
                    <a:rPr lang="en-GB" sz="2000" b="1" dirty="0">
                      <a:solidFill>
                        <a:srgbClr val="FFFF00"/>
                      </a:solidFill>
                      <a:latin typeface="Arial" panose="020B0604020202020204" pitchFamily="34" charset="0"/>
                      <a:cs typeface="Arial" panose="020B0604020202020204" pitchFamily="34" charset="0"/>
                    </a:rPr>
                    <a:t>-</a:t>
                  </a:r>
                  <a:r>
                    <a:rPr lang="ar-JO" sz="2000" b="1" dirty="0">
                      <a:solidFill>
                        <a:srgbClr val="FFFF00"/>
                      </a:solidFill>
                      <a:latin typeface="Arial" panose="020B0604020202020204" pitchFamily="34" charset="0"/>
                      <a:cs typeface="Arial" panose="020B0604020202020204" pitchFamily="34" charset="0"/>
                    </a:rPr>
                    <a:t>الكنعانيين (4: 2)</a:t>
                  </a:r>
                  <a:endParaRPr lang="en-GB" sz="2000" b="1" dirty="0">
                    <a:solidFill>
                      <a:srgbClr val="FFFF00"/>
                    </a:solidFill>
                    <a:latin typeface="Arial" panose="020B0604020202020204" pitchFamily="34" charset="0"/>
                    <a:cs typeface="Arial" panose="020B0604020202020204" pitchFamily="34" charset="0"/>
                  </a:endParaRPr>
                </a:p>
                <a:p>
                  <a:pPr algn="ctr" rtl="1" eaLnBrk="0" hangingPunct="0"/>
                  <a:r>
                    <a:rPr lang="en-GB" sz="2000" b="1" dirty="0">
                      <a:solidFill>
                        <a:srgbClr val="FFFF00"/>
                      </a:solidFill>
                      <a:latin typeface="Arial" panose="020B0604020202020204" pitchFamily="34" charset="0"/>
                      <a:cs typeface="Arial" panose="020B0604020202020204" pitchFamily="34" charset="0"/>
                    </a:rPr>
                    <a:t>-</a:t>
                  </a:r>
                  <a:r>
                    <a:rPr lang="ar-JO" sz="2000" b="1" dirty="0">
                      <a:solidFill>
                        <a:srgbClr val="FFFF00"/>
                      </a:solidFill>
                      <a:latin typeface="Arial" panose="020B0604020202020204" pitchFamily="34" charset="0"/>
                      <a:cs typeface="Arial" panose="020B0604020202020204" pitchFamily="34" charset="0"/>
                    </a:rPr>
                    <a:t> 20 سنة (4: 3)</a:t>
                  </a:r>
                  <a:endParaRPr lang="en-GB" sz="2000" b="1" dirty="0">
                    <a:solidFill>
                      <a:srgbClr val="FFFF00"/>
                    </a:solidFill>
                    <a:latin typeface="Arial" panose="020B0604020202020204" pitchFamily="34" charset="0"/>
                    <a:cs typeface="Arial" panose="020B0604020202020204" pitchFamily="34" charset="0"/>
                  </a:endParaRPr>
                </a:p>
                <a:p>
                  <a:pPr algn="ctr" rtl="1" eaLnBrk="0" hangingPunct="0"/>
                  <a:r>
                    <a:rPr lang="en-GB" sz="2000" b="1" dirty="0">
                      <a:solidFill>
                        <a:srgbClr val="FFFF00"/>
                      </a:solidFill>
                      <a:latin typeface="Arial" panose="020B0604020202020204" pitchFamily="34" charset="0"/>
                      <a:cs typeface="Arial" panose="020B0604020202020204" pitchFamily="34" charset="0"/>
                    </a:rPr>
                    <a:t> </a:t>
                  </a:r>
                </a:p>
                <a:p>
                  <a:pPr algn="ctr" rtl="1" eaLnBrk="0" hangingPunct="0"/>
                  <a:endParaRPr lang="en-GB" sz="2000" b="1" dirty="0">
                    <a:solidFill>
                      <a:srgbClr val="FFFF00"/>
                    </a:solidFill>
                    <a:latin typeface="Arial" panose="020B0604020202020204" pitchFamily="34" charset="0"/>
                    <a:cs typeface="Arial" panose="020B0604020202020204" pitchFamily="34" charset="0"/>
                  </a:endParaRPr>
                </a:p>
              </p:txBody>
            </p:sp>
            <p:sp>
              <p:nvSpPr>
                <p:cNvPr id="245790" name="Rectangle 25"/>
                <p:cNvSpPr>
                  <a:spLocks noChangeArrowheads="1"/>
                </p:cNvSpPr>
                <p:nvPr/>
              </p:nvSpPr>
              <p:spPr bwMode="auto">
                <a:xfrm>
                  <a:off x="998" y="2417"/>
                  <a:ext cx="2774"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245774" name="Group 26"/>
              <p:cNvGrpSpPr>
                <a:grpSpLocks/>
              </p:cNvGrpSpPr>
              <p:nvPr/>
            </p:nvGrpSpPr>
            <p:grpSpPr bwMode="auto">
              <a:xfrm>
                <a:off x="0" y="3165"/>
                <a:ext cx="998" cy="633"/>
                <a:chOff x="0" y="3165"/>
                <a:chExt cx="998" cy="633"/>
              </a:xfrm>
            </p:grpSpPr>
            <p:sp>
              <p:nvSpPr>
                <p:cNvPr id="245787" name="Rectangle 27"/>
                <p:cNvSpPr>
                  <a:spLocks noChangeArrowheads="1"/>
                </p:cNvSpPr>
                <p:nvPr/>
              </p:nvSpPr>
              <p:spPr bwMode="auto">
                <a:xfrm>
                  <a:off x="43" y="3165"/>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الدعاء</a:t>
                  </a:r>
                  <a:endParaRPr lang="en-GB" sz="2000" b="1" dirty="0">
                    <a:solidFill>
                      <a:srgbClr val="FFFF00"/>
                    </a:solidFill>
                    <a:latin typeface="Arial" panose="020B0604020202020204" pitchFamily="34" charset="0"/>
                    <a:cs typeface="Arial" panose="020B0604020202020204" pitchFamily="34" charset="0"/>
                  </a:endParaRPr>
                </a:p>
              </p:txBody>
            </p:sp>
            <p:sp>
              <p:nvSpPr>
                <p:cNvPr id="245788" name="Rectangle 28"/>
                <p:cNvSpPr>
                  <a:spLocks noChangeArrowheads="1"/>
                </p:cNvSpPr>
                <p:nvPr/>
              </p:nvSpPr>
              <p:spPr bwMode="auto">
                <a:xfrm>
                  <a:off x="0" y="3165"/>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245775" name="Group 29"/>
              <p:cNvGrpSpPr>
                <a:grpSpLocks/>
              </p:cNvGrpSpPr>
              <p:nvPr/>
            </p:nvGrpSpPr>
            <p:grpSpPr bwMode="auto">
              <a:xfrm>
                <a:off x="998" y="3165"/>
                <a:ext cx="2774" cy="633"/>
                <a:chOff x="998" y="3165"/>
                <a:chExt cx="2774" cy="633"/>
              </a:xfrm>
            </p:grpSpPr>
            <p:sp>
              <p:nvSpPr>
                <p:cNvPr id="245785" name="Rectangle 30"/>
                <p:cNvSpPr>
                  <a:spLocks noChangeArrowheads="1"/>
                </p:cNvSpPr>
                <p:nvPr/>
              </p:nvSpPr>
              <p:spPr bwMode="auto">
                <a:xfrm>
                  <a:off x="1041" y="3165"/>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صرخوا إلى الرب (4: 3ب)</a:t>
                  </a:r>
                  <a:endParaRPr lang="en-GB" sz="2000" b="1" dirty="0">
                    <a:solidFill>
                      <a:srgbClr val="FFFF00"/>
                    </a:solidFill>
                    <a:latin typeface="Arial" panose="020B0604020202020204" pitchFamily="34" charset="0"/>
                    <a:cs typeface="Arial" panose="020B0604020202020204" pitchFamily="34" charset="0"/>
                  </a:endParaRPr>
                </a:p>
              </p:txBody>
            </p:sp>
            <p:sp>
              <p:nvSpPr>
                <p:cNvPr id="245786" name="Rectangle 31"/>
                <p:cNvSpPr>
                  <a:spLocks noChangeArrowheads="1"/>
                </p:cNvSpPr>
                <p:nvPr/>
              </p:nvSpPr>
              <p:spPr bwMode="auto">
                <a:xfrm>
                  <a:off x="998" y="3165"/>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245776" name="Group 32"/>
              <p:cNvGrpSpPr>
                <a:grpSpLocks/>
              </p:cNvGrpSpPr>
              <p:nvPr/>
            </p:nvGrpSpPr>
            <p:grpSpPr bwMode="auto">
              <a:xfrm>
                <a:off x="0" y="3798"/>
                <a:ext cx="998" cy="633"/>
                <a:chOff x="0" y="3798"/>
                <a:chExt cx="998" cy="633"/>
              </a:xfrm>
            </p:grpSpPr>
            <p:sp>
              <p:nvSpPr>
                <p:cNvPr id="245783" name="Rectangle 33"/>
                <p:cNvSpPr>
                  <a:spLocks noChangeArrowheads="1"/>
                </p:cNvSpPr>
                <p:nvPr/>
              </p:nvSpPr>
              <p:spPr bwMode="auto">
                <a:xfrm>
                  <a:off x="43" y="3798"/>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الصمت</a:t>
                  </a:r>
                  <a:endParaRPr lang="en-GB" sz="2000" b="1" dirty="0">
                    <a:solidFill>
                      <a:srgbClr val="FFFF00"/>
                    </a:solidFill>
                    <a:latin typeface="Arial" panose="020B0604020202020204" pitchFamily="34" charset="0"/>
                    <a:cs typeface="Arial" panose="020B0604020202020204" pitchFamily="34" charset="0"/>
                  </a:endParaRPr>
                </a:p>
              </p:txBody>
            </p:sp>
            <p:sp>
              <p:nvSpPr>
                <p:cNvPr id="245784" name="Rectangle 34"/>
                <p:cNvSpPr>
                  <a:spLocks noChangeArrowheads="1"/>
                </p:cNvSpPr>
                <p:nvPr/>
              </p:nvSpPr>
              <p:spPr bwMode="auto">
                <a:xfrm>
                  <a:off x="0" y="3798"/>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245777" name="Group 35"/>
              <p:cNvGrpSpPr>
                <a:grpSpLocks/>
              </p:cNvGrpSpPr>
              <p:nvPr/>
            </p:nvGrpSpPr>
            <p:grpSpPr bwMode="auto">
              <a:xfrm>
                <a:off x="998" y="3798"/>
                <a:ext cx="2774" cy="633"/>
                <a:chOff x="998" y="3798"/>
                <a:chExt cx="2774" cy="633"/>
              </a:xfrm>
            </p:grpSpPr>
            <p:sp>
              <p:nvSpPr>
                <p:cNvPr id="245781" name="Rectangle 36"/>
                <p:cNvSpPr>
                  <a:spLocks noChangeArrowheads="1"/>
                </p:cNvSpPr>
                <p:nvPr/>
              </p:nvSpPr>
              <p:spPr bwMode="auto">
                <a:xfrm>
                  <a:off x="1041" y="3798"/>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سلام لمدة 40 سنة (5: 31ب)</a:t>
                  </a:r>
                  <a:endParaRPr lang="en-GB" sz="2000" b="1" dirty="0">
                    <a:solidFill>
                      <a:srgbClr val="FFFF00"/>
                    </a:solidFill>
                    <a:latin typeface="Arial" panose="020B0604020202020204" pitchFamily="34" charset="0"/>
                    <a:cs typeface="Arial" panose="020B0604020202020204" pitchFamily="34" charset="0"/>
                  </a:endParaRPr>
                </a:p>
              </p:txBody>
            </p:sp>
            <p:sp>
              <p:nvSpPr>
                <p:cNvPr id="245782" name="Rectangle 37"/>
                <p:cNvSpPr>
                  <a:spLocks noChangeArrowheads="1"/>
                </p:cNvSpPr>
                <p:nvPr/>
              </p:nvSpPr>
              <p:spPr bwMode="auto">
                <a:xfrm>
                  <a:off x="998" y="3798"/>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245778" name="Group 38"/>
              <p:cNvGrpSpPr>
                <a:grpSpLocks/>
              </p:cNvGrpSpPr>
              <p:nvPr/>
            </p:nvGrpSpPr>
            <p:grpSpPr bwMode="auto">
              <a:xfrm>
                <a:off x="0" y="4332"/>
                <a:ext cx="3772" cy="1652"/>
                <a:chOff x="0" y="4332"/>
                <a:chExt cx="3772" cy="1652"/>
              </a:xfrm>
            </p:grpSpPr>
            <p:sp>
              <p:nvSpPr>
                <p:cNvPr id="245779" name="Rectangle 39"/>
                <p:cNvSpPr>
                  <a:spLocks noChangeArrowheads="1"/>
                </p:cNvSpPr>
                <p:nvPr/>
              </p:nvSpPr>
              <p:spPr bwMode="auto">
                <a:xfrm>
                  <a:off x="43" y="4332"/>
                  <a:ext cx="3686" cy="1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404813" indent="-404813" algn="r"/>
                  <a:r>
                    <a:rPr lang="en-GB" sz="2000" b="1" dirty="0">
                      <a:solidFill>
                        <a:srgbClr val="FFFF00"/>
                      </a:solidFill>
                      <a:latin typeface="Arial" panose="020B0604020202020204" pitchFamily="34" charset="0"/>
                      <a:cs typeface="Arial" panose="020B0604020202020204" pitchFamily="34" charset="0"/>
                    </a:rPr>
                    <a:t> </a:t>
                  </a:r>
                  <a:r>
                    <a:rPr lang="ar-JO" sz="1600" b="1" dirty="0">
                      <a:solidFill>
                        <a:srgbClr val="FFFF00"/>
                      </a:solidFill>
                      <a:latin typeface="Arial" panose="020B0604020202020204" pitchFamily="34" charset="0"/>
                      <a:cs typeface="Arial" panose="020B0604020202020204" pitchFamily="34" charset="0"/>
                    </a:rPr>
                    <a:t>1. نقلت دبورة وصية الرب إلى باراق</a:t>
                  </a:r>
                </a:p>
                <a:p>
                  <a:pPr marL="404813" indent="-404813" algn="r" eaLnBrk="0" hangingPunct="0"/>
                  <a:r>
                    <a:rPr lang="ar-JO" sz="1600" b="1" dirty="0">
                      <a:solidFill>
                        <a:srgbClr val="FFFF00"/>
                      </a:solidFill>
                      <a:latin typeface="Arial" panose="020B0604020202020204" pitchFamily="34" charset="0"/>
                      <a:cs typeface="Arial" panose="020B0604020202020204" pitchFamily="34" charset="0"/>
                    </a:rPr>
                    <a:t>2. سيذهب باراق في حال ذهاب دبورة معه</a:t>
                  </a:r>
                  <a:endParaRPr lang="en-GB" sz="1600" b="1" dirty="0">
                    <a:solidFill>
                      <a:srgbClr val="FFFF00"/>
                    </a:solidFill>
                    <a:latin typeface="Arial" panose="020B0604020202020204" pitchFamily="34" charset="0"/>
                    <a:cs typeface="Arial" panose="020B0604020202020204" pitchFamily="34" charset="0"/>
                  </a:endParaRPr>
                </a:p>
                <a:p>
                  <a:pPr marL="404813" indent="-404813" algn="r" eaLnBrk="0" hangingPunct="0"/>
                  <a:r>
                    <a:rPr lang="en-GB" sz="1600" b="1" dirty="0">
                      <a:solidFill>
                        <a:srgbClr val="FFFF00"/>
                      </a:solidFill>
                      <a:latin typeface="Arial" panose="020B0604020202020204" pitchFamily="34" charset="0"/>
                      <a:cs typeface="Arial" panose="020B0604020202020204" pitchFamily="34" charset="0"/>
                    </a:rPr>
                    <a:t>   	</a:t>
                  </a:r>
                  <a:r>
                    <a:rPr lang="ar-JO" sz="1600" b="1" dirty="0">
                      <a:solidFill>
                        <a:srgbClr val="FFFF00"/>
                      </a:solidFill>
                      <a:latin typeface="Arial" panose="020B0604020202020204" pitchFamily="34" charset="0"/>
                      <a:cs typeface="Arial" panose="020B0604020202020204" pitchFamily="34" charset="0"/>
                    </a:rPr>
                    <a:t>3. هل كان باراك جبانا؟ انظر عب ١١:٣٢ "... عن جدعون ، باراق ، شمشون ، يفتاح ... الذي غزا الممالك بالإيمان ...." يمكن أن يصور قبول باراق المتواضع واعتماده على الله الذي يتصرف من خلال ديبورا. "... يسلم الرب سيسرا لامرأة" (4: 9 ب). - ياعيل زوجة حابر القيني قتلت سيسرا</a:t>
                  </a:r>
                  <a:endParaRPr lang="en-GB" sz="2000" b="1" dirty="0">
                    <a:solidFill>
                      <a:srgbClr val="FFFF00"/>
                    </a:solidFill>
                    <a:latin typeface="Arial" panose="020B0604020202020204" pitchFamily="34" charset="0"/>
                    <a:cs typeface="Arial" panose="020B0604020202020204" pitchFamily="34" charset="0"/>
                  </a:endParaRPr>
                </a:p>
              </p:txBody>
            </p:sp>
            <p:sp>
              <p:nvSpPr>
                <p:cNvPr id="245780" name="Rectangle 40"/>
                <p:cNvSpPr>
                  <a:spLocks noChangeArrowheads="1"/>
                </p:cNvSpPr>
                <p:nvPr/>
              </p:nvSpPr>
              <p:spPr bwMode="auto">
                <a:xfrm>
                  <a:off x="0" y="4431"/>
                  <a:ext cx="3772" cy="155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sp>
          <p:nvSpPr>
            <p:cNvPr id="245766" name="Rectangle 41"/>
            <p:cNvSpPr>
              <a:spLocks noChangeArrowheads="1"/>
            </p:cNvSpPr>
            <p:nvPr/>
          </p:nvSpPr>
          <p:spPr bwMode="auto">
            <a:xfrm>
              <a:off x="-3" y="400"/>
              <a:ext cx="3778" cy="5587"/>
            </a:xfrm>
            <a:prstGeom prst="rect">
              <a:avLst/>
            </a:prstGeom>
            <a:noFill/>
            <a:ln w="9525">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sp>
        <p:nvSpPr>
          <p:cNvPr id="245763" name="Text Box 42"/>
          <p:cNvSpPr txBox="1">
            <a:spLocks noChangeArrowheads="1"/>
          </p:cNvSpPr>
          <p:nvPr/>
        </p:nvSpPr>
        <p:spPr bwMode="auto">
          <a:xfrm>
            <a:off x="8502650" y="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00"/>
                </a:solidFill>
                <a:latin typeface="Arial" panose="020B0604020202020204" pitchFamily="34" charset="0"/>
                <a:cs typeface="Arial" panose="020B0604020202020204" pitchFamily="34" charset="0"/>
              </a:rPr>
              <a:t>176</a:t>
            </a:r>
            <a:endParaRPr lang="en-US" sz="3200" b="1" dirty="0">
              <a:solidFill>
                <a:srgbClr val="FFFF00"/>
              </a:solidFill>
              <a:latin typeface="Arial" panose="020B0604020202020204" pitchFamily="34" charset="0"/>
              <a:cs typeface="Arial" panose="020B0604020202020204" pitchFamily="34" charset="0"/>
            </a:endParaRPr>
          </a:p>
        </p:txBody>
      </p:sp>
      <p:sp>
        <p:nvSpPr>
          <p:cNvPr id="245764" name="Title 1"/>
          <p:cNvSpPr>
            <a:spLocks noGrp="1"/>
          </p:cNvSpPr>
          <p:nvPr>
            <p:ph type="title" idx="4294967295"/>
          </p:nvPr>
        </p:nvSpPr>
        <p:spPr>
          <a:xfrm>
            <a:off x="755650" y="0"/>
            <a:ext cx="7772400" cy="476250"/>
          </a:xfrm>
          <a:solidFill>
            <a:srgbClr val="800000"/>
          </a:solidFill>
        </p:spPr>
        <p:txBody>
          <a:bodyPr/>
          <a:lstStyle/>
          <a:p>
            <a:r>
              <a:rPr lang="ar-JO" sz="4000" dirty="0">
                <a:solidFill>
                  <a:schemeClr val="bg1"/>
                </a:solidFill>
                <a:ea typeface="ＭＳ Ｐゴシック" charset="0"/>
              </a:rPr>
              <a:t>دبورة وباراق</a:t>
            </a:r>
            <a:endParaRPr lang="en-US" sz="4000" dirty="0">
              <a:solidFill>
                <a:schemeClr val="bg1"/>
              </a:solidFill>
              <a:ea typeface="ＭＳ Ｐゴシック" charset="0"/>
            </a:endParaRPr>
          </a:p>
        </p:txBody>
      </p:sp>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Text Box 3"/>
          <p:cNvSpPr txBox="1">
            <a:spLocks noChangeArrowheads="1"/>
          </p:cNvSpPr>
          <p:nvPr/>
        </p:nvSpPr>
        <p:spPr bwMode="auto">
          <a:xfrm>
            <a:off x="0" y="6246813"/>
            <a:ext cx="9144000"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eaLnBrk="1" hangingPunct="1">
              <a:defRPr sz="3200" b="1">
                <a:solidFill>
                  <a:srgbClr val="FFFFFF"/>
                </a:solidFill>
                <a:effectLst>
                  <a:glow rad="101600">
                    <a:schemeClr val="tx1">
                      <a:alpha val="99000"/>
                    </a:schemeClr>
                  </a:glow>
                </a:effectLst>
                <a:latin typeface="Arial"/>
                <a:ea typeface="ＭＳ Ｐゴシック"/>
                <a:cs typeface="Arial"/>
              </a:defRPr>
            </a:lvl1pPr>
            <a:lvl2pPr algn="ctr" eaLnBrk="0" hangingPunct="0">
              <a:defRPr sz="4400">
                <a:solidFill>
                  <a:schemeClr val="tx2"/>
                </a:solidFill>
                <a:latin typeface="Arial" charset="0"/>
                <a:ea typeface="ＭＳ Ｐゴシック" pitchFamily="-112" charset="-128"/>
                <a:cs typeface="ＭＳ Ｐゴシック" pitchFamily="-112" charset="-128"/>
              </a:defRPr>
            </a:lvl2pPr>
            <a:lvl3pPr algn="ctr" eaLnBrk="0" hangingPunct="0">
              <a:defRPr sz="4400">
                <a:solidFill>
                  <a:schemeClr val="tx2"/>
                </a:solidFill>
                <a:latin typeface="Arial" charset="0"/>
                <a:ea typeface="ＭＳ Ｐゴシック" pitchFamily="-112" charset="-128"/>
                <a:cs typeface="ＭＳ Ｐゴシック" pitchFamily="-112" charset="-128"/>
              </a:defRPr>
            </a:lvl3pPr>
            <a:lvl4pPr algn="ctr" eaLnBrk="0" hangingPunct="0">
              <a:defRPr sz="4400">
                <a:solidFill>
                  <a:schemeClr val="tx2"/>
                </a:solidFill>
                <a:latin typeface="Arial" charset="0"/>
                <a:ea typeface="ＭＳ Ｐゴシック" pitchFamily="-112" charset="-128"/>
                <a:cs typeface="ＭＳ Ｐゴシック" pitchFamily="-112" charset="-128"/>
              </a:defRPr>
            </a:lvl4pPr>
            <a:lvl5pPr algn="ct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a:defRPr/>
            </a:pPr>
            <a:endParaRPr lang="en-US" dirty="0">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5292080" y="260648"/>
            <a:ext cx="3851920" cy="3168352"/>
          </a:xfrm>
        </p:spPr>
        <p:txBody>
          <a:bodyPr/>
          <a:lstStyle/>
          <a:p>
            <a:pPr eaLnBrk="1" hangingPunct="1">
              <a:defRPr/>
            </a:pPr>
            <a:r>
              <a:rPr lang="ar-JO" sz="3600" kern="1200" dirty="0">
                <a:solidFill>
                  <a:schemeClr val="bg1"/>
                </a:solidFill>
                <a:effectLst>
                  <a:glow rad="152400">
                    <a:schemeClr val="tx1"/>
                  </a:glow>
                </a:effectLst>
                <a:ea typeface="ＭＳ Ｐゴシック"/>
              </a:rPr>
              <a:t>نشيد دبورة         (قضاة 5)</a:t>
            </a:r>
            <a:endParaRPr lang="en-US" sz="5400" dirty="0">
              <a:solidFill>
                <a:schemeClr val="bg1"/>
              </a:solidFill>
              <a:effectLst>
                <a:glow rad="152400">
                  <a:schemeClr val="tx1"/>
                </a:glow>
              </a:effectLst>
            </a:endParaRPr>
          </a:p>
        </p:txBody>
      </p:sp>
      <p:pic>
        <p:nvPicPr>
          <p:cNvPr id="4" name="Picture 3"/>
          <p:cNvPicPr>
            <a:picLocks noChangeAspect="1"/>
          </p:cNvPicPr>
          <p:nvPr/>
        </p:nvPicPr>
        <p:blipFill>
          <a:blip r:embed="rId3"/>
          <a:stretch>
            <a:fillRect/>
          </a:stretch>
        </p:blipFill>
        <p:spPr>
          <a:xfrm>
            <a:off x="9354" y="-1"/>
            <a:ext cx="5210718" cy="6909239"/>
          </a:xfrm>
          <a:prstGeom prst="rect">
            <a:avLst/>
          </a:prstGeom>
        </p:spPr>
      </p:pic>
    </p:spTree>
    <p:extLst>
      <p:ext uri="{BB962C8B-B14F-4D97-AF65-F5344CB8AC3E}">
        <p14:creationId xmlns:p14="http://schemas.microsoft.com/office/powerpoint/2010/main" val="41540891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grpId="0" nodeType="afterEffect" nodePh="1">
                                  <p:stCondLst>
                                    <p:cond delay="0"/>
                                  </p:stCondLst>
                                  <p:endCondLst>
                                    <p:cond evt="begin" delay="0">
                                      <p:tn val="5"/>
                                    </p:cond>
                                  </p:endCondLst>
                                  <p:childTnLst>
                                    <p:set>
                                      <p:cBhvr>
                                        <p:cTn id="6" dur="1" fill="hold">
                                          <p:stCondLst>
                                            <p:cond delay="0"/>
                                          </p:stCondLst>
                                        </p:cTn>
                                        <p:tgtEl>
                                          <p:spTgt spid="191491"/>
                                        </p:tgtEl>
                                        <p:attrNameLst>
                                          <p:attrName>style.visibility</p:attrName>
                                        </p:attrNameLst>
                                      </p:cBhvr>
                                      <p:to>
                                        <p:strVal val="visible"/>
                                      </p:to>
                                    </p:set>
                                    <p:anim calcmode="lin" valueType="num">
                                      <p:cBhvr>
                                        <p:cTn id="7" dur="500" fill="hold"/>
                                        <p:tgtEl>
                                          <p:spTgt spid="191491"/>
                                        </p:tgtEl>
                                        <p:attrNameLst>
                                          <p:attrName>ppt_w</p:attrName>
                                        </p:attrNameLst>
                                      </p:cBhvr>
                                      <p:tavLst>
                                        <p:tav tm="0">
                                          <p:val>
                                            <p:strVal val="4/3*#ppt_w"/>
                                          </p:val>
                                        </p:tav>
                                        <p:tav tm="100000">
                                          <p:val>
                                            <p:strVal val="#ppt_w"/>
                                          </p:val>
                                        </p:tav>
                                      </p:tavLst>
                                    </p:anim>
                                    <p:anim calcmode="lin" valueType="num">
                                      <p:cBhvr>
                                        <p:cTn id="8" dur="500" fill="hold"/>
                                        <p:tgtEl>
                                          <p:spTgt spid="19149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قضاة 6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81049294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a:hlinkClick r:id="" action="ppaction://media"/>
          </p:cNvPr>
          <p:cNvPicPr>
            <a:picLocks noChangeAspect="1" noChangeArrowheads="1"/>
          </p:cNvPicPr>
          <p:nvPr/>
        </p:nvPicPr>
        <p:blipFill>
          <a:blip r:embed="rId3" cstate="print">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8706" name="Rectangle 56"/>
          <p:cNvSpPr>
            <a:spLocks noChangeArrowheads="1"/>
          </p:cNvSpPr>
          <p:nvPr/>
        </p:nvSpPr>
        <p:spPr bwMode="auto">
          <a:xfrm>
            <a:off x="533400" y="642938"/>
            <a:ext cx="81534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07" name="Line 2"/>
          <p:cNvSpPr>
            <a:spLocks noChangeShapeType="1"/>
          </p:cNvSpPr>
          <p:nvPr/>
        </p:nvSpPr>
        <p:spPr bwMode="auto">
          <a:xfrm>
            <a:off x="2362200" y="1328738"/>
            <a:ext cx="0" cy="411480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08" name="Line 3"/>
          <p:cNvSpPr>
            <a:spLocks noChangeShapeType="1"/>
          </p:cNvSpPr>
          <p:nvPr/>
        </p:nvSpPr>
        <p:spPr bwMode="auto">
          <a:xfrm>
            <a:off x="533400" y="6510338"/>
            <a:ext cx="8153400"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nvGrpSpPr>
          <p:cNvPr id="328709" name="Group 4"/>
          <p:cNvGrpSpPr>
            <a:grpSpLocks/>
          </p:cNvGrpSpPr>
          <p:nvPr/>
        </p:nvGrpSpPr>
        <p:grpSpPr bwMode="auto">
          <a:xfrm>
            <a:off x="533400" y="657225"/>
            <a:ext cx="8153400" cy="5867400"/>
            <a:chOff x="336" y="336"/>
            <a:chExt cx="5136" cy="3696"/>
          </a:xfrm>
        </p:grpSpPr>
        <p:sp>
          <p:nvSpPr>
            <p:cNvPr id="328741" name="Line 5"/>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2" name="Line 6"/>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3" name="Line 7"/>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4" name="Line 8"/>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5" name="Line 9"/>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6" name="Line 10"/>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7" name="Line 11"/>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8" name="Line 12"/>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9" name="Line 13"/>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0" name="Line 14"/>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1" name="Line 15"/>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2" name="Line 16"/>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3" name="Line 17"/>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4" name="Line 18"/>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5" name="Line 19"/>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6" name="Line 20"/>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7" name="Line 21"/>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8" name="Line 22"/>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9" name="Line 23"/>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60" name="Line 24"/>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sp>
        <p:nvSpPr>
          <p:cNvPr id="328710" name="Text Box 25"/>
          <p:cNvSpPr txBox="1">
            <a:spLocks noChangeArrowheads="1"/>
          </p:cNvSpPr>
          <p:nvPr/>
        </p:nvSpPr>
        <p:spPr bwMode="auto">
          <a:xfrm>
            <a:off x="2335213" y="744538"/>
            <a:ext cx="444182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الفشل تحت الحكم الإلهي</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1" name="Text Box 26"/>
          <p:cNvSpPr txBox="1">
            <a:spLocks noChangeArrowheads="1"/>
          </p:cNvSpPr>
          <p:nvPr/>
        </p:nvSpPr>
        <p:spPr bwMode="auto">
          <a:xfrm>
            <a:off x="533399" y="1412776"/>
            <a:ext cx="182880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امتلاك غير كامل</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2" name="Text Box 27"/>
          <p:cNvSpPr txBox="1">
            <a:spLocks noChangeArrowheads="1"/>
          </p:cNvSpPr>
          <p:nvPr/>
        </p:nvSpPr>
        <p:spPr bwMode="auto">
          <a:xfrm>
            <a:off x="3429000" y="1412776"/>
            <a:ext cx="192552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التحرير بواسطة القضاة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3" name="Text Box 28"/>
          <p:cNvSpPr txBox="1">
            <a:spLocks noChangeArrowheads="1"/>
          </p:cNvSpPr>
          <p:nvPr/>
        </p:nvSpPr>
        <p:spPr bwMode="auto">
          <a:xfrm>
            <a:off x="6777038" y="1412776"/>
            <a:ext cx="197167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الحاجة للملكية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4" name="Text Box 29"/>
          <p:cNvSpPr txBox="1">
            <a:spLocks noChangeArrowheads="1"/>
          </p:cNvSpPr>
          <p:nvPr/>
        </p:nvSpPr>
        <p:spPr bwMode="auto">
          <a:xfrm>
            <a:off x="990600" y="1938338"/>
            <a:ext cx="106311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 1-2: 5</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5" name="Text Box 30"/>
          <p:cNvSpPr txBox="1">
            <a:spLocks noChangeArrowheads="1"/>
          </p:cNvSpPr>
          <p:nvPr/>
        </p:nvSpPr>
        <p:spPr bwMode="auto">
          <a:xfrm>
            <a:off x="4038600" y="1938338"/>
            <a:ext cx="132279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2: 6-16: 31</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6" name="Text Box 31"/>
          <p:cNvSpPr txBox="1">
            <a:spLocks noChangeArrowheads="1"/>
          </p:cNvSpPr>
          <p:nvPr/>
        </p:nvSpPr>
        <p:spPr bwMode="auto">
          <a:xfrm>
            <a:off x="7315200" y="1938338"/>
            <a:ext cx="78098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17-21</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7" name="Text Box 32"/>
          <p:cNvSpPr txBox="1">
            <a:spLocks noChangeArrowheads="1"/>
          </p:cNvSpPr>
          <p:nvPr/>
        </p:nvSpPr>
        <p:spPr bwMode="auto">
          <a:xfrm>
            <a:off x="685800" y="2471738"/>
            <a:ext cx="157638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التدهور</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8" name="Text Box 33"/>
          <p:cNvSpPr txBox="1">
            <a:spLocks noChangeArrowheads="1"/>
          </p:cNvSpPr>
          <p:nvPr/>
        </p:nvSpPr>
        <p:spPr bwMode="auto">
          <a:xfrm>
            <a:off x="3962400" y="2471738"/>
            <a:ext cx="69762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التأديب</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9" name="Text Box 34"/>
          <p:cNvSpPr txBox="1">
            <a:spLocks noChangeArrowheads="1"/>
          </p:cNvSpPr>
          <p:nvPr/>
        </p:nvSpPr>
        <p:spPr bwMode="auto">
          <a:xfrm>
            <a:off x="7238999" y="2471738"/>
            <a:ext cx="85718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0" name="Text Box 35"/>
          <p:cNvSpPr txBox="1">
            <a:spLocks noChangeArrowheads="1"/>
          </p:cNvSpPr>
          <p:nvPr/>
        </p:nvSpPr>
        <p:spPr bwMode="auto">
          <a:xfrm>
            <a:off x="784957" y="3089756"/>
            <a:ext cx="129394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أسباب الدورات</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1" name="Text Box 36"/>
          <p:cNvSpPr txBox="1">
            <a:spLocks noChangeArrowheads="1"/>
          </p:cNvSpPr>
          <p:nvPr/>
        </p:nvSpPr>
        <p:spPr bwMode="auto">
          <a:xfrm>
            <a:off x="3935604" y="3089756"/>
            <a:ext cx="124104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لعنات الدورات</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2" name="Text Box 37"/>
          <p:cNvSpPr txBox="1">
            <a:spLocks noChangeArrowheads="1"/>
          </p:cNvSpPr>
          <p:nvPr/>
        </p:nvSpPr>
        <p:spPr bwMode="auto">
          <a:xfrm>
            <a:off x="7165718" y="3089756"/>
            <a:ext cx="133402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ظروف الدورات</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3" name="Text Box 38"/>
          <p:cNvSpPr txBox="1">
            <a:spLocks noChangeArrowheads="1"/>
          </p:cNvSpPr>
          <p:nvPr/>
        </p:nvSpPr>
        <p:spPr bwMode="auto">
          <a:xfrm>
            <a:off x="647373" y="3851756"/>
            <a:ext cx="167706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العيش مع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4" name="Text Box 39"/>
          <p:cNvSpPr txBox="1">
            <a:spLocks noChangeArrowheads="1"/>
          </p:cNvSpPr>
          <p:nvPr/>
        </p:nvSpPr>
        <p:spPr bwMode="auto">
          <a:xfrm>
            <a:off x="3763557" y="3851756"/>
            <a:ext cx="169309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الحرب مع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5" name="Text Box 40"/>
          <p:cNvSpPr txBox="1">
            <a:spLocks noChangeArrowheads="1"/>
          </p:cNvSpPr>
          <p:nvPr/>
        </p:nvSpPr>
        <p:spPr bwMode="auto">
          <a:xfrm>
            <a:off x="6943120" y="3851756"/>
            <a:ext cx="173477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العيش مثل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6" name="Text Box 41"/>
          <p:cNvSpPr txBox="1">
            <a:spLocks noChangeArrowheads="1"/>
          </p:cNvSpPr>
          <p:nvPr/>
        </p:nvSpPr>
        <p:spPr bwMode="auto">
          <a:xfrm>
            <a:off x="565152" y="4529138"/>
            <a:ext cx="87500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العصيان   العسكري           1</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7" name="Text Box 42"/>
          <p:cNvSpPr txBox="1">
            <a:spLocks noChangeArrowheads="1"/>
          </p:cNvSpPr>
          <p:nvPr/>
        </p:nvSpPr>
        <p:spPr bwMode="auto">
          <a:xfrm>
            <a:off x="1443977" y="4529138"/>
            <a:ext cx="922046"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العصيان</a:t>
            </a:r>
            <a: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a:t>
            </a: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الروحي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2: 1-5</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8" name="Text Box 43"/>
          <p:cNvSpPr txBox="1">
            <a:spLocks noChangeArrowheads="1"/>
          </p:cNvSpPr>
          <p:nvPr/>
        </p:nvSpPr>
        <p:spPr bwMode="auto">
          <a:xfrm>
            <a:off x="2324435" y="4529138"/>
            <a:ext cx="74660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مقدمة</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2: 6-</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3: 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9" name="Text Box 44"/>
          <p:cNvSpPr txBox="1">
            <a:spLocks noChangeArrowheads="1"/>
          </p:cNvSpPr>
          <p:nvPr/>
        </p:nvSpPr>
        <p:spPr bwMode="auto">
          <a:xfrm>
            <a:off x="3048000" y="4529138"/>
            <a:ext cx="70167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الجنوب</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3: 7-31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0" name="Text Box 45"/>
          <p:cNvSpPr txBox="1">
            <a:spLocks noChangeArrowheads="1"/>
          </p:cNvSpPr>
          <p:nvPr/>
        </p:nvSpPr>
        <p:spPr bwMode="auto">
          <a:xfrm>
            <a:off x="3694113" y="4529138"/>
            <a:ext cx="7493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الشمال</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4: 1-</a:t>
            </a:r>
            <a:br>
              <a:rPr lang="en-US" sz="1200" b="1" dirty="0">
                <a:solidFill>
                  <a:srgbClr val="FFFF00"/>
                </a:solidFill>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5: 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1" name="Text Box 46"/>
          <p:cNvSpPr txBox="1">
            <a:spLocks noChangeArrowheads="1"/>
          </p:cNvSpPr>
          <p:nvPr/>
        </p:nvSpPr>
        <p:spPr bwMode="auto">
          <a:xfrm>
            <a:off x="4363216" y="4529138"/>
            <a:ext cx="630301"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الوسط</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6: 1</a:t>
            </a:r>
            <a: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10: 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2" name="Text Box 47"/>
          <p:cNvSpPr txBox="1">
            <a:spLocks noChangeArrowheads="1"/>
          </p:cNvSpPr>
          <p:nvPr/>
        </p:nvSpPr>
        <p:spPr bwMode="auto">
          <a:xfrm>
            <a:off x="4934533" y="4529138"/>
            <a:ext cx="58541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الشرق</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10: 3-</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 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3" name="Text Box 48"/>
          <p:cNvSpPr txBox="1">
            <a:spLocks noChangeArrowheads="1"/>
          </p:cNvSpPr>
          <p:nvPr/>
        </p:nvSpPr>
        <p:spPr bwMode="auto">
          <a:xfrm>
            <a:off x="5562600" y="4529138"/>
            <a:ext cx="6096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الشمال</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 8-15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4" name="Text Box 49"/>
          <p:cNvSpPr txBox="1">
            <a:spLocks noChangeArrowheads="1"/>
          </p:cNvSpPr>
          <p:nvPr/>
        </p:nvSpPr>
        <p:spPr bwMode="auto">
          <a:xfrm>
            <a:off x="6168377" y="4529138"/>
            <a:ext cx="72519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الغرب</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13: 1-16: 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4914" name="Text Box 50"/>
          <p:cNvSpPr txBox="1">
            <a:spLocks noChangeArrowheads="1"/>
          </p:cNvSpPr>
          <p:nvPr/>
        </p:nvSpPr>
        <p:spPr bwMode="auto">
          <a:xfrm>
            <a:off x="6918143" y="4529138"/>
            <a:ext cx="82586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 الديني</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17-18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4915" name="Text Box 51"/>
          <p:cNvSpPr txBox="1">
            <a:spLocks noChangeArrowheads="1"/>
          </p:cNvSpPr>
          <p:nvPr/>
        </p:nvSpPr>
        <p:spPr bwMode="auto">
          <a:xfrm>
            <a:off x="7760563" y="4529138"/>
            <a:ext cx="93807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 الأخلاقي</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19-21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7" name="Text Box 52"/>
          <p:cNvSpPr txBox="1">
            <a:spLocks noChangeArrowheads="1"/>
          </p:cNvSpPr>
          <p:nvPr/>
        </p:nvSpPr>
        <p:spPr bwMode="auto">
          <a:xfrm>
            <a:off x="8502650" y="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172</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38" name="Text Box 53"/>
          <p:cNvSpPr txBox="1">
            <a:spLocks noChangeArrowheads="1"/>
          </p:cNvSpPr>
          <p:nvPr/>
        </p:nvSpPr>
        <p:spPr bwMode="auto">
          <a:xfrm>
            <a:off x="4114800" y="5519738"/>
            <a:ext cx="59343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كنعان</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39" name="Text Box 54"/>
          <p:cNvSpPr txBox="1">
            <a:spLocks noChangeArrowheads="1"/>
          </p:cNvSpPr>
          <p:nvPr/>
        </p:nvSpPr>
        <p:spPr bwMode="auto">
          <a:xfrm>
            <a:off x="3304232" y="6053138"/>
            <a:ext cx="262443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341 سنة (1390-1049 ق.م)</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40" name="Title 2"/>
          <p:cNvSpPr>
            <a:spLocks noGrp="1"/>
          </p:cNvSpPr>
          <p:nvPr>
            <p:ph type="title" idx="4294967295"/>
          </p:nvPr>
        </p:nvSpPr>
        <p:spPr>
          <a:xfrm>
            <a:off x="5928668" y="6357938"/>
            <a:ext cx="3105738" cy="514350"/>
          </a:xfrm>
        </p:spPr>
        <p:txBody>
          <a:bodyPr/>
          <a:lstStyle/>
          <a:p>
            <a:pPr algn="r"/>
            <a:r>
              <a:rPr lang="ar-JO" sz="4000" dirty="0">
                <a:solidFill>
                  <a:srgbClr val="FFFFFF"/>
                </a:solidFill>
                <a:ea typeface="ＭＳ Ｐゴシック" charset="0"/>
              </a:rPr>
              <a:t>القضاة</a:t>
            </a:r>
            <a:endParaRPr lang="en-US" sz="4000" dirty="0">
              <a:solidFill>
                <a:srgbClr val="FFFFFF"/>
              </a:solidFill>
              <a:ea typeface="ＭＳ Ｐゴシック" charset="0"/>
            </a:endParaRPr>
          </a:p>
        </p:txBody>
      </p:sp>
      <p:sp>
        <p:nvSpPr>
          <p:cNvPr id="58" name="Title 2">
            <a:extLst>
              <a:ext uri="{FF2B5EF4-FFF2-40B4-BE49-F238E27FC236}">
                <a16:creationId xmlns:a16="http://schemas.microsoft.com/office/drawing/2014/main" id="{127874AF-04EB-0642-992D-DBAB6B1A5997}"/>
              </a:ext>
            </a:extLst>
          </p:cNvPr>
          <p:cNvSpPr txBox="1">
            <a:spLocks/>
          </p:cNvSpPr>
          <p:nvPr/>
        </p:nvSpPr>
        <p:spPr bwMode="auto">
          <a:xfrm>
            <a:off x="542194" y="-686843"/>
            <a:ext cx="8135937"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en-US" sz="3600" b="1" kern="0" dirty="0">
                <a:solidFill>
                  <a:srgbClr val="FFFFFF"/>
                </a:solidFill>
                <a:latin typeface="Arial" panose="020B0604020202020204" pitchFamily="34" charset="0"/>
                <a:ea typeface="ＭＳ Ｐゴシック" charset="0"/>
                <a:cs typeface="Arial" panose="020B0604020202020204" pitchFamily="34" charset="0"/>
              </a:rPr>
              <a:t>Central </a:t>
            </a:r>
            <a:r>
              <a:rPr lang="ar-SA" sz="3600" b="1" kern="0" dirty="0">
                <a:solidFill>
                  <a:srgbClr val="FFFFFF"/>
                </a:solidFill>
                <a:latin typeface="Arial" panose="020B0604020202020204" pitchFamily="34" charset="0"/>
                <a:ea typeface="ＭＳ Ｐゴシック" charset="0"/>
                <a:cs typeface="Arial" panose="020B0604020202020204" pitchFamily="34" charset="0"/>
              </a:rPr>
              <a:t>قضاة</a:t>
            </a:r>
            <a:r>
              <a:rPr lang="en-US" sz="3600" b="1" kern="0" dirty="0">
                <a:solidFill>
                  <a:srgbClr val="FFFFFF"/>
                </a:solidFill>
                <a:latin typeface="Arial" panose="020B0604020202020204" pitchFamily="34" charset="0"/>
                <a:ea typeface="ＭＳ Ｐゴシック" charset="0"/>
                <a:cs typeface="Arial" panose="020B0604020202020204" pitchFamily="34" charset="0"/>
              </a:rPr>
              <a:t> (6:1–10:2)</a:t>
            </a:r>
          </a:p>
        </p:txBody>
      </p:sp>
      <p:sp>
        <p:nvSpPr>
          <p:cNvPr id="59" name="Oval 49">
            <a:extLst>
              <a:ext uri="{FF2B5EF4-FFF2-40B4-BE49-F238E27FC236}">
                <a16:creationId xmlns:a16="http://schemas.microsoft.com/office/drawing/2014/main" id="{78BEACB3-4606-7A43-AE69-646F04E4A6A9}"/>
              </a:ext>
            </a:extLst>
          </p:cNvPr>
          <p:cNvSpPr>
            <a:spLocks noChangeArrowheads="1"/>
          </p:cNvSpPr>
          <p:nvPr/>
        </p:nvSpPr>
        <p:spPr bwMode="auto">
          <a:xfrm>
            <a:off x="4244770" y="4238625"/>
            <a:ext cx="765742" cy="1447800"/>
          </a:xfrm>
          <a:prstGeom prst="ellipse">
            <a:avLst/>
          </a:pr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185040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ar-JO" sz="2800" dirty="0">
                <a:effectLst>
                  <a:glow rad="127000">
                    <a:schemeClr val="tx1"/>
                  </a:glow>
                </a:effectLst>
                <a:ea typeface="ＭＳ Ｐゴシック" charset="0"/>
              </a:rPr>
              <a:t>أين قضى جدعون؟</a:t>
            </a:r>
            <a:endParaRPr lang="en-US" sz="2800" dirty="0">
              <a:effectLst>
                <a:glow rad="127000">
                  <a:schemeClr val="tx1"/>
                </a:glow>
              </a:effectLst>
              <a:ea typeface="ＭＳ Ｐゴシック" charset="0"/>
            </a:endParaRP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دان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يهوذا</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شمعون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رأوبين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جاد</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أفرايم</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نفتالي</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أشير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بنيامين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زبولون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يساكر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49872" name="Text Box 2"/>
          <p:cNvSpPr txBox="1">
            <a:spLocks noChangeArrowheads="1"/>
          </p:cNvSpPr>
          <p:nvPr/>
        </p:nvSpPr>
        <p:spPr bwMode="auto">
          <a:xfrm>
            <a:off x="8221743" y="88900"/>
            <a:ext cx="77136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180أ</a:t>
            </a:r>
            <a:endParaRPr lang="en-US" b="1" dirty="0">
              <a:solidFill>
                <a:srgbClr val="FFFFFF"/>
              </a:solidFill>
              <a:latin typeface="Arial" panose="020B0604020202020204" pitchFamily="34" charset="0"/>
              <a:cs typeface="Arial" panose="020B0604020202020204" pitchFamily="34" charset="0"/>
            </a:endParaRPr>
          </a:p>
        </p:txBody>
      </p:sp>
      <p:sp>
        <p:nvSpPr>
          <p:cNvPr id="59" name="Text Box 20"/>
          <p:cNvSpPr txBox="1">
            <a:spLocks noChangeArrowheads="1"/>
          </p:cNvSpPr>
          <p:nvPr/>
        </p:nvSpPr>
        <p:spPr bwMode="auto">
          <a:xfrm>
            <a:off x="2555776" y="2060848"/>
            <a:ext cx="92525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rPr>
              <a:t>جدعون</a:t>
            </a: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Tree>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217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491" name="Text Box 3"/>
          <p:cNvSpPr txBox="1">
            <a:spLocks noChangeArrowheads="1"/>
          </p:cNvSpPr>
          <p:nvPr/>
        </p:nvSpPr>
        <p:spPr bwMode="auto">
          <a:xfrm>
            <a:off x="0" y="6246813"/>
            <a:ext cx="9144000"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eaLnBrk="1" hangingPunct="1">
              <a:defRPr sz="3200" b="1">
                <a:solidFill>
                  <a:srgbClr val="FFFFFF"/>
                </a:solidFill>
                <a:effectLst>
                  <a:glow rad="101600">
                    <a:schemeClr val="tx1">
                      <a:alpha val="99000"/>
                    </a:schemeClr>
                  </a:glow>
                </a:effectLst>
                <a:latin typeface="Arial"/>
                <a:ea typeface="ＭＳ Ｐゴシック"/>
                <a:cs typeface="Arial"/>
              </a:defRPr>
            </a:lvl1pPr>
            <a:lvl2pPr algn="ctr" eaLnBrk="0" hangingPunct="0">
              <a:defRPr sz="4400">
                <a:solidFill>
                  <a:schemeClr val="tx2"/>
                </a:solidFill>
                <a:latin typeface="Arial" charset="0"/>
                <a:ea typeface="ＭＳ Ｐゴシック" pitchFamily="-112" charset="-128"/>
                <a:cs typeface="ＭＳ Ｐゴシック" pitchFamily="-112" charset="-128"/>
              </a:defRPr>
            </a:lvl2pPr>
            <a:lvl3pPr algn="ctr" eaLnBrk="0" hangingPunct="0">
              <a:defRPr sz="4400">
                <a:solidFill>
                  <a:schemeClr val="tx2"/>
                </a:solidFill>
                <a:latin typeface="Arial" charset="0"/>
                <a:ea typeface="ＭＳ Ｐゴシック" pitchFamily="-112" charset="-128"/>
                <a:cs typeface="ＭＳ Ｐゴシック" pitchFamily="-112" charset="-128"/>
              </a:defRPr>
            </a:lvl3pPr>
            <a:lvl4pPr algn="ctr" eaLnBrk="0" hangingPunct="0">
              <a:defRPr sz="4400">
                <a:solidFill>
                  <a:schemeClr val="tx2"/>
                </a:solidFill>
                <a:latin typeface="Arial" charset="0"/>
                <a:ea typeface="ＭＳ Ｐゴシック" pitchFamily="-112" charset="-128"/>
                <a:cs typeface="ＭＳ Ｐゴシック" pitchFamily="-112" charset="-128"/>
              </a:defRPr>
            </a:lvl4pPr>
            <a:lvl5pPr algn="ct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a:defRPr/>
            </a:pPr>
            <a:endParaRPr lang="en-US" dirty="0">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0" y="6093296"/>
            <a:ext cx="9144000" cy="720080"/>
          </a:xfrm>
        </p:spPr>
        <p:txBody>
          <a:bodyPr/>
          <a:lstStyle/>
          <a:p>
            <a:pPr eaLnBrk="1" hangingPunct="1">
              <a:defRPr/>
            </a:pPr>
            <a:r>
              <a:rPr lang="ar-JO" sz="3600" kern="1200" dirty="0">
                <a:solidFill>
                  <a:schemeClr val="bg1"/>
                </a:solidFill>
                <a:effectLst>
                  <a:glow rad="152400">
                    <a:schemeClr val="tx1"/>
                  </a:glow>
                </a:effectLst>
                <a:ea typeface="ＭＳ Ｐゴシック"/>
              </a:rPr>
              <a:t>الله يدعو جدعون</a:t>
            </a:r>
            <a:endParaRPr lang="en-US" sz="5400" dirty="0">
              <a:solidFill>
                <a:schemeClr val="bg1"/>
              </a:solidFill>
              <a:effectLst>
                <a:glow rad="152400">
                  <a:schemeClr val="tx1"/>
                </a:glow>
              </a:effectLst>
            </a:endParaRPr>
          </a:p>
        </p:txBody>
      </p:sp>
    </p:spTree>
    <p:extLst>
      <p:ext uri="{BB962C8B-B14F-4D97-AF65-F5344CB8AC3E}">
        <p14:creationId xmlns:p14="http://schemas.microsoft.com/office/powerpoint/2010/main" val="759114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grpId="0" nodeType="afterEffect" nodePh="1">
                                  <p:stCondLst>
                                    <p:cond delay="0"/>
                                  </p:stCondLst>
                                  <p:endCondLst>
                                    <p:cond evt="begin" delay="0">
                                      <p:tn val="5"/>
                                    </p:cond>
                                  </p:endCondLst>
                                  <p:childTnLst>
                                    <p:set>
                                      <p:cBhvr>
                                        <p:cTn id="6" dur="1" fill="hold">
                                          <p:stCondLst>
                                            <p:cond delay="0"/>
                                          </p:stCondLst>
                                        </p:cTn>
                                        <p:tgtEl>
                                          <p:spTgt spid="191491"/>
                                        </p:tgtEl>
                                        <p:attrNameLst>
                                          <p:attrName>style.visibility</p:attrName>
                                        </p:attrNameLst>
                                      </p:cBhvr>
                                      <p:to>
                                        <p:strVal val="visible"/>
                                      </p:to>
                                    </p:set>
                                    <p:anim calcmode="lin" valueType="num">
                                      <p:cBhvr>
                                        <p:cTn id="7" dur="500" fill="hold"/>
                                        <p:tgtEl>
                                          <p:spTgt spid="191491"/>
                                        </p:tgtEl>
                                        <p:attrNameLst>
                                          <p:attrName>ppt_w</p:attrName>
                                        </p:attrNameLst>
                                      </p:cBhvr>
                                      <p:tavLst>
                                        <p:tav tm="0">
                                          <p:val>
                                            <p:strVal val="4/3*#ppt_w"/>
                                          </p:val>
                                        </p:tav>
                                        <p:tav tm="100000">
                                          <p:val>
                                            <p:strVal val="#ppt_w"/>
                                          </p:val>
                                        </p:tav>
                                      </p:tavLst>
                                    </p:anim>
                                    <p:anim calcmode="lin" valueType="num">
                                      <p:cBhvr>
                                        <p:cTn id="8" dur="500" fill="hold"/>
                                        <p:tgtEl>
                                          <p:spTgt spid="19149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Text Box 3"/>
          <p:cNvSpPr txBox="1">
            <a:spLocks noChangeArrowheads="1"/>
          </p:cNvSpPr>
          <p:nvPr/>
        </p:nvSpPr>
        <p:spPr bwMode="auto">
          <a:xfrm>
            <a:off x="0" y="6246813"/>
            <a:ext cx="9144000"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eaLnBrk="1" hangingPunct="1">
              <a:defRPr sz="3200" b="1">
                <a:solidFill>
                  <a:srgbClr val="FFFFFF"/>
                </a:solidFill>
                <a:effectLst>
                  <a:glow rad="101600">
                    <a:schemeClr val="tx1">
                      <a:alpha val="99000"/>
                    </a:schemeClr>
                  </a:glow>
                </a:effectLst>
                <a:latin typeface="Arial"/>
                <a:ea typeface="ＭＳ Ｐゴシック"/>
                <a:cs typeface="Arial"/>
              </a:defRPr>
            </a:lvl1pPr>
            <a:lvl2pPr algn="ctr" eaLnBrk="0" hangingPunct="0">
              <a:defRPr sz="4400">
                <a:solidFill>
                  <a:schemeClr val="tx2"/>
                </a:solidFill>
                <a:latin typeface="Arial" charset="0"/>
                <a:ea typeface="ＭＳ Ｐゴシック" pitchFamily="-112" charset="-128"/>
                <a:cs typeface="ＭＳ Ｐゴシック" pitchFamily="-112" charset="-128"/>
              </a:defRPr>
            </a:lvl2pPr>
            <a:lvl3pPr algn="ctr" eaLnBrk="0" hangingPunct="0">
              <a:defRPr sz="4400">
                <a:solidFill>
                  <a:schemeClr val="tx2"/>
                </a:solidFill>
                <a:latin typeface="Arial" charset="0"/>
                <a:ea typeface="ＭＳ Ｐゴシック" pitchFamily="-112" charset="-128"/>
                <a:cs typeface="ＭＳ Ｐゴシック" pitchFamily="-112" charset="-128"/>
              </a:defRPr>
            </a:lvl3pPr>
            <a:lvl4pPr algn="ctr" eaLnBrk="0" hangingPunct="0">
              <a:defRPr sz="4400">
                <a:solidFill>
                  <a:schemeClr val="tx2"/>
                </a:solidFill>
                <a:latin typeface="Arial" charset="0"/>
                <a:ea typeface="ＭＳ Ｐゴシック" pitchFamily="-112" charset="-128"/>
                <a:cs typeface="ＭＳ Ｐゴシック" pitchFamily="-112" charset="-128"/>
              </a:defRPr>
            </a:lvl4pPr>
            <a:lvl5pPr algn="ct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a:defRPr/>
            </a:pPr>
            <a:endParaRPr lang="en-US" dirty="0">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2483768" y="116632"/>
            <a:ext cx="6444208" cy="6624736"/>
          </a:xfrm>
        </p:spPr>
        <p:txBody>
          <a:bodyPr/>
          <a:lstStyle/>
          <a:p>
            <a:pPr eaLnBrk="1" hangingPunct="1">
              <a:defRPr/>
            </a:pPr>
            <a:r>
              <a:rPr lang="ar-JO" sz="4000" kern="1200" dirty="0">
                <a:solidFill>
                  <a:schemeClr val="bg1"/>
                </a:solidFill>
                <a:effectLst>
                  <a:glow rad="152400">
                    <a:schemeClr val="tx1"/>
                  </a:glow>
                </a:effectLst>
                <a:ea typeface="ＭＳ Ｐゴシック"/>
              </a:rPr>
              <a:t>يشكر جدعون الله                    لأجل معجزة الندى</a:t>
            </a:r>
            <a:br>
              <a:rPr lang="en-US" sz="3600" kern="1200" dirty="0">
                <a:solidFill>
                  <a:schemeClr val="bg1"/>
                </a:solidFill>
                <a:effectLst>
                  <a:glow rad="152400">
                    <a:schemeClr val="tx1"/>
                  </a:glow>
                </a:effectLst>
                <a:ea typeface="ＭＳ Ｐゴシック"/>
              </a:rPr>
            </a:br>
            <a:r>
              <a:rPr lang="ar-JO" sz="2400" dirty="0">
                <a:solidFill>
                  <a:schemeClr val="bg1"/>
                </a:solidFill>
              </a:rPr>
              <a:t> لوحة لمارتن فان هيمسكيرك</a:t>
            </a:r>
            <a:br>
              <a:rPr lang="ar-JO" sz="2400" dirty="0">
                <a:solidFill>
                  <a:schemeClr val="bg1"/>
                </a:solidFill>
              </a:rPr>
            </a:br>
            <a:r>
              <a:rPr lang="en-US" sz="2400" kern="1200" dirty="0">
                <a:solidFill>
                  <a:schemeClr val="bg1"/>
                </a:solidFill>
                <a:effectLst>
                  <a:glow rad="152400">
                    <a:schemeClr val="tx1"/>
                  </a:glow>
                </a:effectLst>
                <a:ea typeface="ＭＳ Ｐゴシック"/>
              </a:rPr>
              <a:t>(</a:t>
            </a:r>
            <a:r>
              <a:rPr lang="en-US" sz="2400" kern="1200" dirty="0" err="1">
                <a:solidFill>
                  <a:schemeClr val="bg1"/>
                </a:solidFill>
                <a:effectLst>
                  <a:glow rad="152400">
                    <a:schemeClr val="tx1"/>
                  </a:glow>
                </a:effectLst>
                <a:ea typeface="ＭＳ Ｐゴシック"/>
              </a:rPr>
              <a:t>Musée</a:t>
            </a:r>
            <a:r>
              <a:rPr lang="en-US" sz="2400" kern="1200" dirty="0">
                <a:solidFill>
                  <a:schemeClr val="bg1"/>
                </a:solidFill>
                <a:effectLst>
                  <a:glow rad="152400">
                    <a:schemeClr val="tx1"/>
                  </a:glow>
                </a:effectLst>
                <a:ea typeface="ＭＳ Ｐゴシック"/>
              </a:rPr>
              <a:t> des Beaux-Arts de Strasbourg) </a:t>
            </a:r>
            <a:br>
              <a:rPr lang="en-US" sz="2400" kern="1200" dirty="0">
                <a:solidFill>
                  <a:schemeClr val="bg1"/>
                </a:solidFill>
                <a:effectLst>
                  <a:glow rad="152400">
                    <a:schemeClr val="tx1"/>
                  </a:glow>
                </a:effectLst>
                <a:ea typeface="ＭＳ Ｐゴシック"/>
              </a:rPr>
            </a:br>
            <a:r>
              <a:rPr lang="ar-JO" sz="2400" kern="1200" dirty="0">
                <a:solidFill>
                  <a:schemeClr val="bg1"/>
                </a:solidFill>
                <a:effectLst>
                  <a:glow rad="152400">
                    <a:schemeClr val="tx1"/>
                  </a:glow>
                </a:effectLst>
                <a:ea typeface="ＭＳ Ｐゴシック"/>
              </a:rPr>
              <a:t>في 1550 م</a:t>
            </a:r>
            <a:endParaRPr lang="en-US" sz="5400" dirty="0">
              <a:solidFill>
                <a:schemeClr val="bg1"/>
              </a:solidFill>
              <a:effectLst>
                <a:glow rad="152400">
                  <a:schemeClr val="tx1"/>
                </a:glow>
              </a:effectLst>
            </a:endParaRPr>
          </a:p>
        </p:txBody>
      </p:sp>
      <p:pic>
        <p:nvPicPr>
          <p:cNvPr id="3" name="Picture 2" descr="Maarten_van_Heemskerck_024.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2339752" cy="6858000"/>
          </a:xfrm>
          <a:prstGeom prst="rect">
            <a:avLst/>
          </a:prstGeom>
        </p:spPr>
      </p:pic>
    </p:spTree>
    <p:extLst>
      <p:ext uri="{BB962C8B-B14F-4D97-AF65-F5344CB8AC3E}">
        <p14:creationId xmlns:p14="http://schemas.microsoft.com/office/powerpoint/2010/main" val="4297906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grpId="0" nodeType="afterEffect" nodePh="1">
                                  <p:stCondLst>
                                    <p:cond delay="0"/>
                                  </p:stCondLst>
                                  <p:endCondLst>
                                    <p:cond evt="begin" delay="0">
                                      <p:tn val="5"/>
                                    </p:cond>
                                  </p:endCondLst>
                                  <p:childTnLst>
                                    <p:set>
                                      <p:cBhvr>
                                        <p:cTn id="6" dur="1" fill="hold">
                                          <p:stCondLst>
                                            <p:cond delay="0"/>
                                          </p:stCondLst>
                                        </p:cTn>
                                        <p:tgtEl>
                                          <p:spTgt spid="191491"/>
                                        </p:tgtEl>
                                        <p:attrNameLst>
                                          <p:attrName>style.visibility</p:attrName>
                                        </p:attrNameLst>
                                      </p:cBhvr>
                                      <p:to>
                                        <p:strVal val="visible"/>
                                      </p:to>
                                    </p:set>
                                    <p:anim calcmode="lin" valueType="num">
                                      <p:cBhvr>
                                        <p:cTn id="7" dur="500" fill="hold"/>
                                        <p:tgtEl>
                                          <p:spTgt spid="191491"/>
                                        </p:tgtEl>
                                        <p:attrNameLst>
                                          <p:attrName>ppt_w</p:attrName>
                                        </p:attrNameLst>
                                      </p:cBhvr>
                                      <p:tavLst>
                                        <p:tav tm="0">
                                          <p:val>
                                            <p:strVal val="4/3*#ppt_w"/>
                                          </p:val>
                                        </p:tav>
                                        <p:tav tm="100000">
                                          <p:val>
                                            <p:strVal val="#ppt_w"/>
                                          </p:val>
                                        </p:tav>
                                      </p:tavLst>
                                    </p:anim>
                                    <p:anim calcmode="lin" valueType="num">
                                      <p:cBhvr>
                                        <p:cTn id="8" dur="500" fill="hold"/>
                                        <p:tgtEl>
                                          <p:spTgt spid="19149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l="34812" r="15808" b="12002"/>
          <a:stretch/>
        </p:blipFill>
        <p:spPr>
          <a:xfrm rot="5400000">
            <a:off x="408215" y="1322618"/>
            <a:ext cx="4900121" cy="6170647"/>
          </a:xfrm>
          <a:prstGeom prst="rect">
            <a:avLst/>
          </a:prstGeom>
        </p:spPr>
      </p:pic>
      <p:sp>
        <p:nvSpPr>
          <p:cNvPr id="16" name="Rectangle 15"/>
          <p:cNvSpPr/>
          <p:nvPr/>
        </p:nvSpPr>
        <p:spPr>
          <a:xfrm>
            <a:off x="6360652" y="834808"/>
            <a:ext cx="2747852" cy="32408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 مناطق لم يغزوها إسرائيل</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2. كيف امتحن الله إسرائيل</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3. إهود يقتل ملك مؤاب</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4. هزيمة يابين من دبورة</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5. ترنيمة دبورة</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6. علامات جزة الصوف</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7. جيش جدهون يهزم المديانيين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8. الأفود سبب سقوط جعون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9. أهل شكيم يملكون أبيمالك</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endParaRPr>
          </a:p>
        </p:txBody>
      </p:sp>
      <p:sp>
        <p:nvSpPr>
          <p:cNvPr id="17" name="Rectangle 16"/>
          <p:cNvSpPr/>
          <p:nvPr/>
        </p:nvSpPr>
        <p:spPr>
          <a:xfrm>
            <a:off x="4073763" y="834808"/>
            <a:ext cx="2747853" cy="42578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10. قهر من قبل العمونيين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11. يفتاح المحارب يهزم العمونيين</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12. الجلعاديين يهزمون الأفرايميين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13. قهر من قبل الفلسطيين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14. خداع لغز شمشون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15. شمشمون يقتل ألف فلسطيني</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16. الفلسطيون يكتشفون سر شمشون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17. أفرايم يعين كاهن خاص</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18. خطايا الدانيين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19. انحراف زوجات اللاويين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20. انتقام اللاويين من بنيامين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21. تأكيد وجود بنيامين</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endParaRPr>
          </a:p>
        </p:txBody>
      </p:sp>
      <p:sp>
        <p:nvSpPr>
          <p:cNvPr id="2" name="Title 1"/>
          <p:cNvSpPr>
            <a:spLocks noGrp="1"/>
          </p:cNvSpPr>
          <p:nvPr>
            <p:ph type="title" idx="4294967295"/>
          </p:nvPr>
        </p:nvSpPr>
        <p:spPr>
          <a:xfrm>
            <a:off x="0" y="6381750"/>
            <a:ext cx="9144000" cy="476250"/>
          </a:xfrm>
          <a:solidFill>
            <a:schemeClr val="tx1"/>
          </a:solidFill>
        </p:spPr>
        <p:txBody>
          <a:bodyPr/>
          <a:lstStyle/>
          <a:p>
            <a:pPr algn="ctr"/>
            <a:r>
              <a:rPr lang="en-US" sz="1800" b="1" dirty="0">
                <a:solidFill>
                  <a:schemeClr val="bg1"/>
                </a:solidFill>
                <a:latin typeface="Arial" panose="020B0604020202020204" pitchFamily="34" charset="0"/>
                <a:cs typeface="Arial" panose="020B0604020202020204" pitchFamily="34" charset="0"/>
              </a:rPr>
              <a:t>Barry Huddleston, The Acrostic Summarized Bible (Grand Rapids: Baker, 1992)</a:t>
            </a: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mn-ea"/>
                <a:cs typeface="+mn-cs"/>
              </a:rPr>
              <a:t> </a:t>
            </a:r>
            <a:endParaRPr kumimoji="0" lang="en-US" sz="1800" b="0" i="0" u="none" strike="noStrike" kern="1200" cap="none" spc="0" normalizeH="0" baseline="0" noProof="0">
              <a:ln>
                <a:noFill/>
              </a:ln>
              <a:solidFill>
                <a:prstClr val="black"/>
              </a:solidFill>
              <a:effectLst/>
              <a:uLnTx/>
              <a:uFillTx/>
              <a:latin typeface="Tw Cen MT"/>
              <a:ea typeface="+mn-ea"/>
              <a:cs typeface="+mn-cs"/>
            </a:endParaRPr>
          </a:p>
        </p:txBody>
      </p:sp>
      <p:pic>
        <p:nvPicPr>
          <p:cNvPr id="13" name="Picture 12" descr="00-Acrostic Bible Scanned (dragged).pdf"/>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10441578" y="-363882"/>
            <a:ext cx="2199729" cy="4643524"/>
          </a:xfrm>
          <a:prstGeom prst="rect">
            <a:avLst/>
          </a:prstGeom>
        </p:spPr>
      </p:pic>
      <p:sp>
        <p:nvSpPr>
          <p:cNvPr id="14" name="Title 1"/>
          <p:cNvSpPr txBox="1">
            <a:spLocks/>
          </p:cNvSpPr>
          <p:nvPr/>
        </p:nvSpPr>
        <p:spPr bwMode="auto">
          <a:xfrm>
            <a:off x="0" y="-76200"/>
            <a:ext cx="9144000" cy="838199"/>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01751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descr="gideon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811588"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1906" name="Text Box 3"/>
          <p:cNvSpPr txBox="1">
            <a:spLocks noChangeArrowheads="1"/>
          </p:cNvSpPr>
          <p:nvPr/>
        </p:nvSpPr>
        <p:spPr bwMode="auto">
          <a:xfrm>
            <a:off x="5029200" y="76200"/>
            <a:ext cx="271145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4000" b="1" dirty="0">
              <a:solidFill>
                <a:srgbClr val="FFFF00"/>
              </a:solidFill>
              <a:latin typeface="Arial" panose="020B0604020202020204" pitchFamily="34" charset="0"/>
              <a:cs typeface="Arial" panose="020B0604020202020204" pitchFamily="34" charset="0"/>
            </a:endParaRPr>
          </a:p>
        </p:txBody>
      </p:sp>
      <p:pic>
        <p:nvPicPr>
          <p:cNvPr id="190468" name="Picture 4" descr="Gide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0" y="1981200"/>
            <a:ext cx="3843338"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0469" name="Text Box 5"/>
          <p:cNvSpPr txBox="1">
            <a:spLocks noChangeArrowheads="1"/>
          </p:cNvSpPr>
          <p:nvPr/>
        </p:nvSpPr>
        <p:spPr bwMode="auto">
          <a:xfrm>
            <a:off x="5029200" y="733425"/>
            <a:ext cx="41148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600" b="1" dirty="0">
                <a:solidFill>
                  <a:srgbClr val="FFFF00"/>
                </a:solidFill>
                <a:latin typeface="Arial" panose="020B0604020202020204" pitchFamily="34" charset="0"/>
                <a:cs typeface="Arial" panose="020B0604020202020204" pitchFamily="34" charset="0"/>
              </a:rPr>
              <a:t>بن يؤاش</a:t>
            </a:r>
            <a:endParaRPr lang="en-US" sz="3600" b="1" dirty="0">
              <a:solidFill>
                <a:srgbClr val="FFFF00"/>
              </a:solidFill>
              <a:latin typeface="Arial" panose="020B0604020202020204" pitchFamily="34" charset="0"/>
              <a:cs typeface="Arial" panose="020B0604020202020204" pitchFamily="34" charset="0"/>
            </a:endParaRPr>
          </a:p>
          <a:p>
            <a:pPr algn="ctr" eaLnBrk="1" hangingPunct="1"/>
            <a:r>
              <a:rPr lang="en-US" sz="3600" b="1" dirty="0">
                <a:solidFill>
                  <a:srgbClr val="FFFF00"/>
                </a:solidFill>
                <a:latin typeface="Arial" panose="020B0604020202020204" pitchFamily="34" charset="0"/>
                <a:cs typeface="Arial" panose="020B0604020202020204" pitchFamily="34" charset="0"/>
              </a:rPr>
              <a:t>(</a:t>
            </a:r>
            <a:r>
              <a:rPr lang="ar-JO" sz="3600" b="1" dirty="0">
                <a:solidFill>
                  <a:srgbClr val="FFFF00"/>
                </a:solidFill>
                <a:latin typeface="Arial" panose="020B0604020202020204" pitchFamily="34" charset="0"/>
                <a:cs typeface="Arial" panose="020B0604020202020204" pitchFamily="34" charset="0"/>
              </a:rPr>
              <a:t>منسى</a:t>
            </a:r>
            <a:r>
              <a:rPr lang="en-US" sz="3600" b="1" dirty="0">
                <a:solidFill>
                  <a:srgbClr val="FFFF00"/>
                </a:solidFill>
                <a:latin typeface="Arial" panose="020B0604020202020204" pitchFamily="34" charset="0"/>
                <a:cs typeface="Arial" panose="020B0604020202020204" pitchFamily="34" charset="0"/>
              </a:rPr>
              <a:t>)</a:t>
            </a:r>
          </a:p>
        </p:txBody>
      </p:sp>
      <p:sp>
        <p:nvSpPr>
          <p:cNvPr id="2" name="Title 1"/>
          <p:cNvSpPr>
            <a:spLocks noGrp="1"/>
          </p:cNvSpPr>
          <p:nvPr>
            <p:ph type="title" idx="4294967295"/>
          </p:nvPr>
        </p:nvSpPr>
        <p:spPr>
          <a:xfrm>
            <a:off x="5076825" y="44450"/>
            <a:ext cx="4062413" cy="647700"/>
          </a:xfrm>
        </p:spPr>
        <p:txBody>
          <a:bodyPr/>
          <a:lstStyle/>
          <a:p>
            <a:pPr>
              <a:defRPr/>
            </a:pPr>
            <a:r>
              <a:rPr lang="ar-JO" sz="4000" kern="1200" dirty="0">
                <a:solidFill>
                  <a:srgbClr val="FFFF00"/>
                </a:solidFill>
                <a:ea typeface="ＭＳ Ｐゴシック"/>
              </a:rPr>
              <a:t>جدعون</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90469"/>
                                        </p:tgtEl>
                                        <p:attrNameLst>
                                          <p:attrName>style.visibility</p:attrName>
                                        </p:attrNameLst>
                                      </p:cBhvr>
                                      <p:to>
                                        <p:strVal val="visible"/>
                                      </p:to>
                                    </p:set>
                                    <p:anim calcmode="lin" valueType="num">
                                      <p:cBhvr>
                                        <p:cTn id="7" dur="500" fill="hold"/>
                                        <p:tgtEl>
                                          <p:spTgt spid="190469"/>
                                        </p:tgtEl>
                                        <p:attrNameLst>
                                          <p:attrName>ppt_w</p:attrName>
                                        </p:attrNameLst>
                                      </p:cBhvr>
                                      <p:tavLst>
                                        <p:tav tm="0">
                                          <p:val>
                                            <p:fltVal val="0"/>
                                          </p:val>
                                        </p:tav>
                                        <p:tav tm="100000">
                                          <p:val>
                                            <p:strVal val="#ppt_w"/>
                                          </p:val>
                                        </p:tav>
                                      </p:tavLst>
                                    </p:anim>
                                    <p:anim calcmode="lin" valueType="num">
                                      <p:cBhvr>
                                        <p:cTn id="8" dur="500" fill="hold"/>
                                        <p:tgtEl>
                                          <p:spTgt spid="19046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190466"/>
                                        </p:tgtEl>
                                        <p:attrNameLst>
                                          <p:attrName>style.visibility</p:attrName>
                                        </p:attrNameLst>
                                      </p:cBhvr>
                                      <p:to>
                                        <p:strVal val="visible"/>
                                      </p:to>
                                    </p:set>
                                    <p:animEffect transition="in" filter="checkerboard(across)">
                                      <p:cBhvr>
                                        <p:cTn id="13" dur="500"/>
                                        <p:tgtEl>
                                          <p:spTgt spid="19046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nodeType="clickEffect">
                                  <p:stCondLst>
                                    <p:cond delay="0"/>
                                  </p:stCondLst>
                                  <p:childTnLst>
                                    <p:set>
                                      <p:cBhvr>
                                        <p:cTn id="17" dur="1" fill="hold">
                                          <p:stCondLst>
                                            <p:cond delay="0"/>
                                          </p:stCondLst>
                                        </p:cTn>
                                        <p:tgtEl>
                                          <p:spTgt spid="190468"/>
                                        </p:tgtEl>
                                        <p:attrNameLst>
                                          <p:attrName>style.visibility</p:attrName>
                                        </p:attrNameLst>
                                      </p:cBhvr>
                                      <p:to>
                                        <p:strVal val="visible"/>
                                      </p:to>
                                    </p:set>
                                    <p:animEffect transition="in" filter="checkerboard(across)">
                                      <p:cBhvr>
                                        <p:cTn id="18" dur="500"/>
                                        <p:tgtEl>
                                          <p:spTgt spid="190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9" grpId="0"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2145" name="Group 2"/>
          <p:cNvGrpSpPr>
            <a:grpSpLocks/>
          </p:cNvGrpSpPr>
          <p:nvPr/>
        </p:nvGrpSpPr>
        <p:grpSpPr bwMode="auto">
          <a:xfrm>
            <a:off x="457200" y="646113"/>
            <a:ext cx="8305800" cy="6096000"/>
            <a:chOff x="-3" y="-3"/>
            <a:chExt cx="3778" cy="6792"/>
          </a:xfrm>
        </p:grpSpPr>
        <p:grpSp>
          <p:nvGrpSpPr>
            <p:cNvPr id="262148" name="Group 3"/>
            <p:cNvGrpSpPr>
              <a:grpSpLocks/>
            </p:cNvGrpSpPr>
            <p:nvPr/>
          </p:nvGrpSpPr>
          <p:grpSpPr bwMode="auto">
            <a:xfrm>
              <a:off x="0" y="0"/>
              <a:ext cx="3772" cy="6789"/>
              <a:chOff x="0" y="0"/>
              <a:chExt cx="3772" cy="6789"/>
            </a:xfrm>
          </p:grpSpPr>
          <p:grpSp>
            <p:nvGrpSpPr>
              <p:cNvPr id="262150" name="Group 4"/>
              <p:cNvGrpSpPr>
                <a:grpSpLocks/>
              </p:cNvGrpSpPr>
              <p:nvPr/>
            </p:nvGrpSpPr>
            <p:grpSpPr bwMode="auto">
              <a:xfrm>
                <a:off x="0" y="0"/>
                <a:ext cx="3772" cy="748"/>
                <a:chOff x="0" y="0"/>
                <a:chExt cx="3772" cy="748"/>
              </a:xfrm>
            </p:grpSpPr>
            <p:sp>
              <p:nvSpPr>
                <p:cNvPr id="262184" name="Rectangle 5"/>
                <p:cNvSpPr>
                  <a:spLocks noChangeArrowheads="1"/>
                </p:cNvSpPr>
                <p:nvPr/>
              </p:nvSpPr>
              <p:spPr bwMode="auto">
                <a:xfrm>
                  <a:off x="43" y="0"/>
                  <a:ext cx="368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en-GB" sz="1800" b="1" dirty="0">
                      <a:solidFill>
                        <a:srgbClr val="FFFF00"/>
                      </a:solidFill>
                      <a:latin typeface="Arial" panose="020B0604020202020204" pitchFamily="34" charset="0"/>
                      <a:cs typeface="Arial" panose="020B0604020202020204" pitchFamily="34" charset="0"/>
                    </a:rPr>
                    <a:t> </a:t>
                  </a:r>
                  <a:r>
                    <a:rPr lang="ar-JO" b="1" dirty="0">
                      <a:solidFill>
                        <a:srgbClr val="FFFF00"/>
                      </a:solidFill>
                      <a:latin typeface="Arial" panose="020B0604020202020204" pitchFamily="34" charset="0"/>
                      <a:cs typeface="Arial" panose="020B0604020202020204" pitchFamily="34" charset="0"/>
                    </a:rPr>
                    <a:t>جدعون (سبط منسى)</a:t>
                  </a:r>
                  <a:endParaRPr lang="en-GB" b="1" dirty="0">
                    <a:solidFill>
                      <a:srgbClr val="FFFF00"/>
                    </a:solidFill>
                    <a:latin typeface="Arial" panose="020B0604020202020204" pitchFamily="34" charset="0"/>
                    <a:cs typeface="Arial" panose="020B0604020202020204" pitchFamily="34" charset="0"/>
                  </a:endParaRPr>
                </a:p>
                <a:p>
                  <a:pPr algn="ctr" eaLnBrk="0" hangingPunct="0"/>
                  <a:r>
                    <a:rPr lang="ar-JO" sz="1800" b="1" dirty="0">
                      <a:solidFill>
                        <a:srgbClr val="FFFF00"/>
                      </a:solidFill>
                      <a:latin typeface="Arial" panose="020B0604020202020204" pitchFamily="34" charset="0"/>
                      <a:cs typeface="Arial" panose="020B0604020202020204" pitchFamily="34" charset="0"/>
                    </a:rPr>
                    <a:t>( يعرف أيضاً باسم يربعل محارب البعل الأكبر)</a:t>
                  </a:r>
                  <a:endParaRPr lang="en-GB" sz="1800" b="1" dirty="0">
                    <a:solidFill>
                      <a:srgbClr val="FFFF00"/>
                    </a:solidFill>
                    <a:latin typeface="Arial" panose="020B0604020202020204" pitchFamily="34" charset="0"/>
                    <a:cs typeface="Arial" panose="020B0604020202020204" pitchFamily="34" charset="0"/>
                  </a:endParaRPr>
                </a:p>
              </p:txBody>
            </p:sp>
            <p:sp>
              <p:nvSpPr>
                <p:cNvPr id="262185" name="Rectangle 6"/>
                <p:cNvSpPr>
                  <a:spLocks noChangeArrowheads="1"/>
                </p:cNvSpPr>
                <p:nvPr/>
              </p:nvSpPr>
              <p:spPr bwMode="auto">
                <a:xfrm>
                  <a:off x="0" y="0"/>
                  <a:ext cx="3772"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grpSp>
            <p:nvGrpSpPr>
              <p:cNvPr id="262151" name="Group 7"/>
              <p:cNvGrpSpPr>
                <a:grpSpLocks/>
              </p:cNvGrpSpPr>
              <p:nvPr/>
            </p:nvGrpSpPr>
            <p:grpSpPr bwMode="auto">
              <a:xfrm>
                <a:off x="0" y="710"/>
                <a:ext cx="998" cy="671"/>
                <a:chOff x="0" y="710"/>
                <a:chExt cx="998" cy="671"/>
              </a:xfrm>
            </p:grpSpPr>
            <p:sp>
              <p:nvSpPr>
                <p:cNvPr id="262182" name="Rectangle 8"/>
                <p:cNvSpPr>
                  <a:spLocks noChangeArrowheads="1"/>
                </p:cNvSpPr>
                <p:nvPr/>
              </p:nvSpPr>
              <p:spPr bwMode="auto">
                <a:xfrm>
                  <a:off x="43" y="710"/>
                  <a:ext cx="912" cy="5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الموقع</a:t>
                  </a:r>
                  <a:endParaRPr lang="en-GB" sz="1800" b="1" dirty="0">
                    <a:solidFill>
                      <a:srgbClr val="FFFF00"/>
                    </a:solidFill>
                    <a:latin typeface="Arial" panose="020B0604020202020204" pitchFamily="34" charset="0"/>
                    <a:cs typeface="Arial" panose="020B0604020202020204" pitchFamily="34" charset="0"/>
                  </a:endParaRPr>
                </a:p>
              </p:txBody>
            </p:sp>
            <p:sp>
              <p:nvSpPr>
                <p:cNvPr id="262183" name="Rectangle 9"/>
                <p:cNvSpPr>
                  <a:spLocks noChangeArrowheads="1"/>
                </p:cNvSpPr>
                <p:nvPr/>
              </p:nvSpPr>
              <p:spPr bwMode="auto">
                <a:xfrm>
                  <a:off x="0" y="748"/>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grpSp>
            <p:nvGrpSpPr>
              <p:cNvPr id="262152" name="Group 10"/>
              <p:cNvGrpSpPr>
                <a:grpSpLocks/>
              </p:cNvGrpSpPr>
              <p:nvPr/>
            </p:nvGrpSpPr>
            <p:grpSpPr bwMode="auto">
              <a:xfrm>
                <a:off x="998" y="710"/>
                <a:ext cx="2774" cy="671"/>
                <a:chOff x="998" y="710"/>
                <a:chExt cx="2774" cy="671"/>
              </a:xfrm>
            </p:grpSpPr>
            <p:sp>
              <p:nvSpPr>
                <p:cNvPr id="262180" name="Rectangle 11"/>
                <p:cNvSpPr>
                  <a:spLocks noChangeArrowheads="1"/>
                </p:cNvSpPr>
                <p:nvPr/>
              </p:nvSpPr>
              <p:spPr bwMode="auto">
                <a:xfrm>
                  <a:off x="1041" y="710"/>
                  <a:ext cx="2688" cy="5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شمال وسط (عفرة)</a:t>
                  </a:r>
                  <a:endParaRPr lang="en-GB" sz="1800" b="1" dirty="0">
                    <a:solidFill>
                      <a:srgbClr val="FFFF00"/>
                    </a:solidFill>
                    <a:latin typeface="Arial" panose="020B0604020202020204" pitchFamily="34" charset="0"/>
                    <a:cs typeface="Arial" panose="020B0604020202020204" pitchFamily="34" charset="0"/>
                  </a:endParaRPr>
                </a:p>
              </p:txBody>
            </p:sp>
            <p:sp>
              <p:nvSpPr>
                <p:cNvPr id="262181" name="Rectangle 12"/>
                <p:cNvSpPr>
                  <a:spLocks noChangeArrowheads="1"/>
                </p:cNvSpPr>
                <p:nvPr/>
              </p:nvSpPr>
              <p:spPr bwMode="auto">
                <a:xfrm>
                  <a:off x="998" y="748"/>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grpSp>
            <p:nvGrpSpPr>
              <p:cNvPr id="262153" name="Group 13"/>
              <p:cNvGrpSpPr>
                <a:grpSpLocks/>
              </p:cNvGrpSpPr>
              <p:nvPr/>
            </p:nvGrpSpPr>
            <p:grpSpPr bwMode="auto">
              <a:xfrm>
                <a:off x="0" y="1347"/>
                <a:ext cx="998" cy="667"/>
                <a:chOff x="0" y="1347"/>
                <a:chExt cx="998" cy="667"/>
              </a:xfrm>
            </p:grpSpPr>
            <p:sp>
              <p:nvSpPr>
                <p:cNvPr id="262178" name="Rectangle 14"/>
                <p:cNvSpPr>
                  <a:spLocks noChangeArrowheads="1"/>
                </p:cNvSpPr>
                <p:nvPr/>
              </p:nvSpPr>
              <p:spPr bwMode="auto">
                <a:xfrm>
                  <a:off x="43" y="1347"/>
                  <a:ext cx="912" cy="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الخطية</a:t>
                  </a:r>
                  <a:endParaRPr lang="en-GB" sz="1800" b="1" dirty="0">
                    <a:solidFill>
                      <a:srgbClr val="FFFF00"/>
                    </a:solidFill>
                    <a:latin typeface="Arial" panose="020B0604020202020204" pitchFamily="34" charset="0"/>
                    <a:cs typeface="Arial" panose="020B0604020202020204" pitchFamily="34" charset="0"/>
                  </a:endParaRPr>
                </a:p>
              </p:txBody>
            </p:sp>
            <p:sp>
              <p:nvSpPr>
                <p:cNvPr id="262179" name="Rectangle 15"/>
                <p:cNvSpPr>
                  <a:spLocks noChangeArrowheads="1"/>
                </p:cNvSpPr>
                <p:nvPr/>
              </p:nvSpPr>
              <p:spPr bwMode="auto">
                <a:xfrm>
                  <a:off x="0" y="1381"/>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grpSp>
            <p:nvGrpSpPr>
              <p:cNvPr id="262154" name="Group 16"/>
              <p:cNvGrpSpPr>
                <a:grpSpLocks/>
              </p:cNvGrpSpPr>
              <p:nvPr/>
            </p:nvGrpSpPr>
            <p:grpSpPr bwMode="auto">
              <a:xfrm>
                <a:off x="998" y="1347"/>
                <a:ext cx="2774" cy="667"/>
                <a:chOff x="998" y="1347"/>
                <a:chExt cx="2774" cy="667"/>
              </a:xfrm>
            </p:grpSpPr>
            <p:sp>
              <p:nvSpPr>
                <p:cNvPr id="262176" name="Rectangle 17"/>
                <p:cNvSpPr>
                  <a:spLocks noChangeArrowheads="1"/>
                </p:cNvSpPr>
                <p:nvPr/>
              </p:nvSpPr>
              <p:spPr bwMode="auto">
                <a:xfrm>
                  <a:off x="1041" y="1347"/>
                  <a:ext cx="2688" cy="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فعلوا الشر في عيني الرب (6: 1أ)</a:t>
                  </a:r>
                  <a:endParaRPr lang="en-GB" sz="1800" b="1" dirty="0">
                    <a:solidFill>
                      <a:srgbClr val="FFFF00"/>
                    </a:solidFill>
                    <a:latin typeface="Arial" panose="020B0604020202020204" pitchFamily="34" charset="0"/>
                    <a:cs typeface="Arial" panose="020B0604020202020204" pitchFamily="34" charset="0"/>
                  </a:endParaRPr>
                </a:p>
              </p:txBody>
            </p:sp>
            <p:sp>
              <p:nvSpPr>
                <p:cNvPr id="262177" name="Rectangle 18"/>
                <p:cNvSpPr>
                  <a:spLocks noChangeArrowheads="1"/>
                </p:cNvSpPr>
                <p:nvPr/>
              </p:nvSpPr>
              <p:spPr bwMode="auto">
                <a:xfrm>
                  <a:off x="998" y="1381"/>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grpSp>
            <p:nvGrpSpPr>
              <p:cNvPr id="262155" name="Group 19"/>
              <p:cNvGrpSpPr>
                <a:grpSpLocks/>
              </p:cNvGrpSpPr>
              <p:nvPr/>
            </p:nvGrpSpPr>
            <p:grpSpPr bwMode="auto">
              <a:xfrm>
                <a:off x="0" y="1983"/>
                <a:ext cx="998" cy="894"/>
                <a:chOff x="0" y="1983"/>
                <a:chExt cx="998" cy="894"/>
              </a:xfrm>
            </p:grpSpPr>
            <p:sp>
              <p:nvSpPr>
                <p:cNvPr id="262174" name="Rectangle 20"/>
                <p:cNvSpPr>
                  <a:spLocks noChangeArrowheads="1"/>
                </p:cNvSpPr>
                <p:nvPr/>
              </p:nvSpPr>
              <p:spPr bwMode="auto">
                <a:xfrm>
                  <a:off x="43" y="1983"/>
                  <a:ext cx="912" cy="7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العبودية</a:t>
                  </a:r>
                  <a:endParaRPr lang="en-GB" sz="1800" b="1" dirty="0">
                    <a:solidFill>
                      <a:srgbClr val="FFFF00"/>
                    </a:solidFill>
                    <a:latin typeface="Arial" panose="020B0604020202020204" pitchFamily="34" charset="0"/>
                    <a:cs typeface="Arial" panose="020B0604020202020204" pitchFamily="34" charset="0"/>
                  </a:endParaRPr>
                </a:p>
              </p:txBody>
            </p:sp>
            <p:sp>
              <p:nvSpPr>
                <p:cNvPr id="262175" name="Rectangle 21"/>
                <p:cNvSpPr>
                  <a:spLocks noChangeArrowheads="1"/>
                </p:cNvSpPr>
                <p:nvPr/>
              </p:nvSpPr>
              <p:spPr bwMode="auto">
                <a:xfrm>
                  <a:off x="0" y="2014"/>
                  <a:ext cx="998"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grpSp>
            <p:nvGrpSpPr>
              <p:cNvPr id="262156" name="Group 22"/>
              <p:cNvGrpSpPr>
                <a:grpSpLocks/>
              </p:cNvGrpSpPr>
              <p:nvPr/>
            </p:nvGrpSpPr>
            <p:grpSpPr bwMode="auto">
              <a:xfrm>
                <a:off x="998" y="2014"/>
                <a:ext cx="2774" cy="863"/>
                <a:chOff x="998" y="2014"/>
                <a:chExt cx="2774" cy="863"/>
              </a:xfrm>
            </p:grpSpPr>
            <p:sp>
              <p:nvSpPr>
                <p:cNvPr id="262172" name="Rectangle 23"/>
                <p:cNvSpPr>
                  <a:spLocks noChangeArrowheads="1"/>
                </p:cNvSpPr>
                <p:nvPr/>
              </p:nvSpPr>
              <p:spPr bwMode="auto">
                <a:xfrm>
                  <a:off x="1041" y="2014"/>
                  <a:ext cx="2688"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المديانيين (6: 1) والعمالقة وسائر بني المشرق (6: 3ب) لسبع سنوات (6: 1)</a:t>
                  </a:r>
                  <a:endParaRPr lang="en-GB" sz="1800" b="1" dirty="0">
                    <a:solidFill>
                      <a:srgbClr val="FFFF00"/>
                    </a:solidFill>
                    <a:latin typeface="Arial" panose="020B0604020202020204" pitchFamily="34" charset="0"/>
                    <a:cs typeface="Arial" panose="020B0604020202020204" pitchFamily="34" charset="0"/>
                  </a:endParaRPr>
                </a:p>
                <a:p>
                  <a:endParaRPr lang="en-GB" sz="1800" b="1" dirty="0">
                    <a:solidFill>
                      <a:srgbClr val="FFFF00"/>
                    </a:solidFill>
                    <a:latin typeface="Arial" panose="020B0604020202020204" pitchFamily="34" charset="0"/>
                    <a:cs typeface="Arial" panose="020B0604020202020204" pitchFamily="34" charset="0"/>
                  </a:endParaRPr>
                </a:p>
              </p:txBody>
            </p:sp>
            <p:sp>
              <p:nvSpPr>
                <p:cNvPr id="262173" name="Rectangle 24"/>
                <p:cNvSpPr>
                  <a:spLocks noChangeArrowheads="1"/>
                </p:cNvSpPr>
                <p:nvPr/>
              </p:nvSpPr>
              <p:spPr bwMode="auto">
                <a:xfrm>
                  <a:off x="998" y="2014"/>
                  <a:ext cx="2774"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grpSp>
            <p:nvGrpSpPr>
              <p:cNvPr id="262157" name="Group 25"/>
              <p:cNvGrpSpPr>
                <a:grpSpLocks/>
              </p:cNvGrpSpPr>
              <p:nvPr/>
            </p:nvGrpSpPr>
            <p:grpSpPr bwMode="auto">
              <a:xfrm>
                <a:off x="0" y="2859"/>
                <a:ext cx="998" cy="651"/>
                <a:chOff x="0" y="2859"/>
                <a:chExt cx="998" cy="651"/>
              </a:xfrm>
            </p:grpSpPr>
            <p:sp>
              <p:nvSpPr>
                <p:cNvPr id="262170" name="Rectangle 26"/>
                <p:cNvSpPr>
                  <a:spLocks noChangeArrowheads="1"/>
                </p:cNvSpPr>
                <p:nvPr/>
              </p:nvSpPr>
              <p:spPr bwMode="auto">
                <a:xfrm>
                  <a:off x="43" y="2859"/>
                  <a:ext cx="912" cy="4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الدعاء</a:t>
                  </a:r>
                  <a:endParaRPr lang="en-GB" sz="1800" b="1" dirty="0">
                    <a:solidFill>
                      <a:srgbClr val="FFFF00"/>
                    </a:solidFill>
                    <a:latin typeface="Arial" panose="020B0604020202020204" pitchFamily="34" charset="0"/>
                    <a:cs typeface="Arial" panose="020B0604020202020204" pitchFamily="34" charset="0"/>
                  </a:endParaRPr>
                </a:p>
              </p:txBody>
            </p:sp>
            <p:sp>
              <p:nvSpPr>
                <p:cNvPr id="262171" name="Rectangle 27"/>
                <p:cNvSpPr>
                  <a:spLocks noChangeArrowheads="1"/>
                </p:cNvSpPr>
                <p:nvPr/>
              </p:nvSpPr>
              <p:spPr bwMode="auto">
                <a:xfrm>
                  <a:off x="0" y="2877"/>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grpSp>
            <p:nvGrpSpPr>
              <p:cNvPr id="262158" name="Group 28"/>
              <p:cNvGrpSpPr>
                <a:grpSpLocks/>
              </p:cNvGrpSpPr>
              <p:nvPr/>
            </p:nvGrpSpPr>
            <p:grpSpPr bwMode="auto">
              <a:xfrm>
                <a:off x="998" y="2859"/>
                <a:ext cx="2774" cy="651"/>
                <a:chOff x="998" y="2859"/>
                <a:chExt cx="2774" cy="651"/>
              </a:xfrm>
            </p:grpSpPr>
            <p:sp>
              <p:nvSpPr>
                <p:cNvPr id="262168" name="Rectangle 29"/>
                <p:cNvSpPr>
                  <a:spLocks noChangeArrowheads="1"/>
                </p:cNvSpPr>
                <p:nvPr/>
              </p:nvSpPr>
              <p:spPr bwMode="auto">
                <a:xfrm>
                  <a:off x="1041" y="2859"/>
                  <a:ext cx="2688" cy="4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صرخوا إلى الرب (6: 6ب)</a:t>
                  </a:r>
                  <a:endParaRPr lang="en-GB" sz="1800" b="1" dirty="0">
                    <a:solidFill>
                      <a:srgbClr val="FFFF00"/>
                    </a:solidFill>
                    <a:latin typeface="Arial" panose="020B0604020202020204" pitchFamily="34" charset="0"/>
                    <a:cs typeface="Arial" panose="020B0604020202020204" pitchFamily="34" charset="0"/>
                  </a:endParaRPr>
                </a:p>
              </p:txBody>
            </p:sp>
            <p:sp>
              <p:nvSpPr>
                <p:cNvPr id="262169" name="Rectangle 30"/>
                <p:cNvSpPr>
                  <a:spLocks noChangeArrowheads="1"/>
                </p:cNvSpPr>
                <p:nvPr/>
              </p:nvSpPr>
              <p:spPr bwMode="auto">
                <a:xfrm>
                  <a:off x="998" y="2877"/>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grpSp>
            <p:nvGrpSpPr>
              <p:cNvPr id="262159" name="Group 31"/>
              <p:cNvGrpSpPr>
                <a:grpSpLocks/>
              </p:cNvGrpSpPr>
              <p:nvPr/>
            </p:nvGrpSpPr>
            <p:grpSpPr bwMode="auto">
              <a:xfrm>
                <a:off x="0" y="3496"/>
                <a:ext cx="998" cy="647"/>
                <a:chOff x="0" y="3496"/>
                <a:chExt cx="998" cy="647"/>
              </a:xfrm>
            </p:grpSpPr>
            <p:sp>
              <p:nvSpPr>
                <p:cNvPr id="262166" name="Rectangle 32"/>
                <p:cNvSpPr>
                  <a:spLocks noChangeArrowheads="1"/>
                </p:cNvSpPr>
                <p:nvPr/>
              </p:nvSpPr>
              <p:spPr bwMode="auto">
                <a:xfrm>
                  <a:off x="43" y="3496"/>
                  <a:ext cx="912" cy="4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الصمت</a:t>
                  </a:r>
                  <a:endParaRPr lang="en-GB" sz="1800" b="1" dirty="0">
                    <a:solidFill>
                      <a:srgbClr val="FFFF00"/>
                    </a:solidFill>
                    <a:latin typeface="Arial" panose="020B0604020202020204" pitchFamily="34" charset="0"/>
                    <a:cs typeface="Arial" panose="020B0604020202020204" pitchFamily="34" charset="0"/>
                  </a:endParaRPr>
                </a:p>
              </p:txBody>
            </p:sp>
            <p:sp>
              <p:nvSpPr>
                <p:cNvPr id="262167" name="Rectangle 33"/>
                <p:cNvSpPr>
                  <a:spLocks noChangeArrowheads="1"/>
                </p:cNvSpPr>
                <p:nvPr/>
              </p:nvSpPr>
              <p:spPr bwMode="auto">
                <a:xfrm>
                  <a:off x="0" y="3510"/>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grpSp>
            <p:nvGrpSpPr>
              <p:cNvPr id="262160" name="Group 34"/>
              <p:cNvGrpSpPr>
                <a:grpSpLocks/>
              </p:cNvGrpSpPr>
              <p:nvPr/>
            </p:nvGrpSpPr>
            <p:grpSpPr bwMode="auto">
              <a:xfrm>
                <a:off x="998" y="3496"/>
                <a:ext cx="2774" cy="647"/>
                <a:chOff x="998" y="3496"/>
                <a:chExt cx="2774" cy="647"/>
              </a:xfrm>
            </p:grpSpPr>
            <p:sp>
              <p:nvSpPr>
                <p:cNvPr id="262164" name="Rectangle 35"/>
                <p:cNvSpPr>
                  <a:spLocks noChangeArrowheads="1"/>
                </p:cNvSpPr>
                <p:nvPr/>
              </p:nvSpPr>
              <p:spPr bwMode="auto">
                <a:xfrm>
                  <a:off x="1041" y="3496"/>
                  <a:ext cx="2688" cy="4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سلام لمدة 40 سنة</a:t>
                  </a:r>
                  <a:endParaRPr lang="en-GB" sz="1800" b="1" dirty="0">
                    <a:solidFill>
                      <a:srgbClr val="FFFF00"/>
                    </a:solidFill>
                    <a:latin typeface="Arial" panose="020B0604020202020204" pitchFamily="34" charset="0"/>
                    <a:cs typeface="Arial" panose="020B0604020202020204" pitchFamily="34" charset="0"/>
                  </a:endParaRPr>
                </a:p>
              </p:txBody>
            </p:sp>
            <p:sp>
              <p:nvSpPr>
                <p:cNvPr id="262165" name="Rectangle 36"/>
                <p:cNvSpPr>
                  <a:spLocks noChangeArrowheads="1"/>
                </p:cNvSpPr>
                <p:nvPr/>
              </p:nvSpPr>
              <p:spPr bwMode="auto">
                <a:xfrm>
                  <a:off x="998" y="3510"/>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grpSp>
            <p:nvGrpSpPr>
              <p:cNvPr id="262161" name="Group 37"/>
              <p:cNvGrpSpPr>
                <a:grpSpLocks/>
              </p:cNvGrpSpPr>
              <p:nvPr/>
            </p:nvGrpSpPr>
            <p:grpSpPr bwMode="auto">
              <a:xfrm>
                <a:off x="0" y="4143"/>
                <a:ext cx="3772" cy="2646"/>
                <a:chOff x="0" y="4143"/>
                <a:chExt cx="3772" cy="2646"/>
              </a:xfrm>
            </p:grpSpPr>
            <p:sp>
              <p:nvSpPr>
                <p:cNvPr id="262162" name="Rectangle 38"/>
                <p:cNvSpPr>
                  <a:spLocks noChangeArrowheads="1"/>
                </p:cNvSpPr>
                <p:nvPr/>
              </p:nvSpPr>
              <p:spPr bwMode="auto">
                <a:xfrm>
                  <a:off x="43" y="4316"/>
                  <a:ext cx="3686" cy="24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93700" indent="-393700" algn="r"/>
                  <a:r>
                    <a:rPr lang="ar-JO" sz="1800" b="1" dirty="0">
                      <a:solidFill>
                        <a:srgbClr val="FFFF00"/>
                      </a:solidFill>
                      <a:latin typeface="Arial" panose="020B0604020202020204" pitchFamily="34" charset="0"/>
                      <a:cs typeface="Arial" panose="020B0604020202020204" pitchFamily="34" charset="0"/>
                    </a:rPr>
                    <a:t>1. في سفر القضاة تشكل قصة جدعون نقطة تحول حيث أن نوعية القضاة بدأت تصير أسوأ</a:t>
                  </a:r>
                </a:p>
                <a:p>
                  <a:pPr marL="393700" indent="-393700" algn="r" eaLnBrk="0" hangingPunct="0"/>
                  <a:r>
                    <a:rPr lang="ar-JO" sz="1800" b="1" dirty="0">
                      <a:solidFill>
                        <a:srgbClr val="FFFF00"/>
                      </a:solidFill>
                      <a:latin typeface="Arial" panose="020B0604020202020204" pitchFamily="34" charset="0"/>
                      <a:cs typeface="Arial" panose="020B0604020202020204" pitchFamily="34" charset="0"/>
                    </a:rPr>
                    <a:t>2. تم دعوة جدعون بينما كان مطحوناً بالعار</a:t>
                  </a:r>
                </a:p>
                <a:p>
                  <a:pPr marL="393700" indent="-393700" algn="r" eaLnBrk="0" hangingPunct="0"/>
                  <a:r>
                    <a:rPr lang="ar-JO" sz="1800" b="1" dirty="0">
                      <a:solidFill>
                        <a:srgbClr val="FFFF00"/>
                      </a:solidFill>
                      <a:latin typeface="Arial" panose="020B0604020202020204" pitchFamily="34" charset="0"/>
                      <a:cs typeface="Arial" panose="020B0604020202020204" pitchFamily="34" charset="0"/>
                    </a:rPr>
                    <a:t>3. تم امتحان طاعته من خلال تدمير مذبح البعل (6: 25-26)</a:t>
                  </a:r>
                </a:p>
                <a:p>
                  <a:pPr marL="393700" indent="-393700" algn="r" eaLnBrk="0" hangingPunct="0"/>
                  <a:r>
                    <a:rPr lang="ar-JO" sz="1800" b="1" dirty="0">
                      <a:solidFill>
                        <a:srgbClr val="FFFF00"/>
                      </a:solidFill>
                      <a:latin typeface="Arial" panose="020B0604020202020204" pitchFamily="34" charset="0"/>
                      <a:cs typeface="Arial" panose="020B0604020202020204" pitchFamily="34" charset="0"/>
                    </a:rPr>
                    <a:t>4. تم تقويته للخدمة (6: 34)</a:t>
                  </a:r>
                </a:p>
                <a:p>
                  <a:pPr marL="393700" indent="-393700" algn="r" eaLnBrk="0" hangingPunct="0"/>
                  <a:r>
                    <a:rPr lang="ar-JO" sz="1800" b="1" dirty="0">
                      <a:solidFill>
                        <a:srgbClr val="FFFF00"/>
                      </a:solidFill>
                      <a:latin typeface="Arial" panose="020B0604020202020204" pitchFamily="34" charset="0"/>
                      <a:cs typeface="Arial" panose="020B0604020202020204" pitchFamily="34" charset="0"/>
                    </a:rPr>
                    <a:t>5. طلب تأكيدين – هل هذه مشكلة في الإيمان؟</a:t>
                  </a:r>
                  <a:endParaRPr lang="en-GB" sz="1800" b="1" dirty="0">
                    <a:solidFill>
                      <a:srgbClr val="FFFF00"/>
                    </a:solidFill>
                    <a:latin typeface="Arial" panose="020B0604020202020204" pitchFamily="34" charset="0"/>
                    <a:cs typeface="Arial" panose="020B0604020202020204" pitchFamily="34" charset="0"/>
                  </a:endParaRPr>
                </a:p>
              </p:txBody>
            </p:sp>
            <p:sp>
              <p:nvSpPr>
                <p:cNvPr id="262163" name="Rectangle 39"/>
                <p:cNvSpPr>
                  <a:spLocks noChangeArrowheads="1"/>
                </p:cNvSpPr>
                <p:nvPr/>
              </p:nvSpPr>
              <p:spPr bwMode="auto">
                <a:xfrm>
                  <a:off x="0" y="4143"/>
                  <a:ext cx="3772" cy="247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grpSp>
        <p:sp>
          <p:nvSpPr>
            <p:cNvPr id="262149" name="Rectangle 40"/>
            <p:cNvSpPr>
              <a:spLocks noChangeArrowheads="1"/>
            </p:cNvSpPr>
            <p:nvPr/>
          </p:nvSpPr>
          <p:spPr bwMode="auto">
            <a:xfrm>
              <a:off x="-3" y="-3"/>
              <a:ext cx="3778" cy="6622"/>
            </a:xfrm>
            <a:prstGeom prst="rect">
              <a:avLst/>
            </a:prstGeom>
            <a:noFill/>
            <a:ln w="9525">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sp>
        <p:nvSpPr>
          <p:cNvPr id="262146" name="Text Box 41"/>
          <p:cNvSpPr txBox="1">
            <a:spLocks noChangeArrowheads="1"/>
          </p:cNvSpPr>
          <p:nvPr/>
        </p:nvSpPr>
        <p:spPr bwMode="auto">
          <a:xfrm>
            <a:off x="8502650" y="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00"/>
                </a:solidFill>
                <a:latin typeface="Arial" panose="020B0604020202020204" pitchFamily="34" charset="0"/>
                <a:cs typeface="Arial" panose="020B0604020202020204" pitchFamily="34" charset="0"/>
              </a:rPr>
              <a:t>177</a:t>
            </a:r>
            <a:endParaRPr lang="en-US" sz="2800" b="1" dirty="0">
              <a:solidFill>
                <a:srgbClr val="FFFF00"/>
              </a:solidFill>
              <a:latin typeface="Arial" panose="020B0604020202020204" pitchFamily="34" charset="0"/>
              <a:cs typeface="Arial" panose="020B0604020202020204" pitchFamily="34" charset="0"/>
            </a:endParaRPr>
          </a:p>
        </p:txBody>
      </p:sp>
      <p:sp>
        <p:nvSpPr>
          <p:cNvPr id="262147" name="Title 1"/>
          <p:cNvSpPr>
            <a:spLocks noGrp="1"/>
          </p:cNvSpPr>
          <p:nvPr>
            <p:ph type="title" idx="4294967295"/>
          </p:nvPr>
        </p:nvSpPr>
        <p:spPr>
          <a:xfrm>
            <a:off x="684213" y="-26988"/>
            <a:ext cx="7772400" cy="719138"/>
          </a:xfrm>
          <a:solidFill>
            <a:srgbClr val="800000"/>
          </a:solidFill>
        </p:spPr>
        <p:txBody>
          <a:bodyPr/>
          <a:lstStyle/>
          <a:p>
            <a:r>
              <a:rPr lang="ar-JO" sz="4000" dirty="0">
                <a:solidFill>
                  <a:schemeClr val="bg1"/>
                </a:solidFill>
                <a:ea typeface="ＭＳ Ｐゴシック" charset="0"/>
              </a:rPr>
              <a:t>جدعون القسم الأول</a:t>
            </a:r>
            <a:endParaRPr lang="en-US" sz="4000" dirty="0">
              <a:solidFill>
                <a:schemeClr val="bg1"/>
              </a:solidFill>
              <a:ea typeface="ＭＳ Ｐゴシック" charset="0"/>
            </a:endParaRPr>
          </a:p>
        </p:txBody>
      </p:sp>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قضاة 7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45283969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0" y="0"/>
            <a:ext cx="87550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27384"/>
            <a:ext cx="9144000" cy="549275"/>
          </a:xfrm>
          <a:solidFill>
            <a:schemeClr val="tx1"/>
          </a:solidFill>
        </p:spPr>
        <p:txBody>
          <a:bodyPr/>
          <a:lstStyle/>
          <a:p>
            <a:pPr eaLnBrk="1" hangingPunct="1">
              <a:defRPr/>
            </a:pPr>
            <a:r>
              <a:rPr lang="ar-JO" sz="3200" dirty="0">
                <a:solidFill>
                  <a:schemeClr val="bg1"/>
                </a:solidFill>
              </a:rPr>
              <a:t>قلص جدعون قواته (7: 1-8 أ)</a:t>
            </a:r>
            <a:endParaRPr lang="en-US" sz="5400" dirty="0">
              <a:solidFill>
                <a:schemeClr val="bg1"/>
              </a:solidFill>
              <a:effectLst>
                <a:glow rad="101600">
                  <a:schemeClr val="tx1">
                    <a:alpha val="99000"/>
                  </a:schemeClr>
                </a:glow>
              </a:effectLst>
            </a:endParaRPr>
          </a:p>
        </p:txBody>
      </p:sp>
    </p:spTree>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4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9207"/>
            <a:ext cx="9144000" cy="549275"/>
          </a:xfrm>
        </p:spPr>
        <p:txBody>
          <a:bodyPr/>
          <a:lstStyle/>
          <a:p>
            <a:pPr eaLnBrk="1" hangingPunct="1">
              <a:defRPr/>
            </a:pPr>
            <a:r>
              <a:rPr lang="ar-JO" sz="3200" kern="1200" dirty="0">
                <a:solidFill>
                  <a:srgbClr val="FFFFFF"/>
                </a:solidFill>
                <a:effectLst>
                  <a:glow rad="101600">
                    <a:schemeClr val="tx1">
                      <a:alpha val="99000"/>
                    </a:schemeClr>
                  </a:glow>
                </a:effectLst>
                <a:ea typeface="ＭＳ Ｐゴシック"/>
              </a:rPr>
              <a:t>هزم جدعون المديانيين (7: 17-21)</a:t>
            </a:r>
            <a:endParaRPr lang="en-US" sz="5400" dirty="0">
              <a:effectLst>
                <a:glow rad="101600">
                  <a:schemeClr val="tx1">
                    <a:alpha val="99000"/>
                  </a:schemeClr>
                </a:glow>
              </a:effectLst>
            </a:endParaRPr>
          </a:p>
        </p:txBody>
      </p:sp>
    </p:spTree>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قضاة 8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425027560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b="1" dirty="0">
              <a:solidFill>
                <a:srgbClr val="FFFFFF"/>
              </a:solidFill>
              <a:latin typeface="Arial" panose="020B0604020202020204" pitchFamily="34" charset="0"/>
            </a:endParaRPr>
          </a:p>
        </p:txBody>
      </p:sp>
      <p:pic>
        <p:nvPicPr>
          <p:cNvPr id="260098"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101850"/>
            <a:ext cx="9144000" cy="477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 name="Group 5"/>
          <p:cNvGrpSpPr>
            <a:grpSpLocks/>
          </p:cNvGrpSpPr>
          <p:nvPr/>
        </p:nvGrpSpPr>
        <p:grpSpPr bwMode="auto">
          <a:xfrm>
            <a:off x="136525" y="549275"/>
            <a:ext cx="4897438" cy="2578100"/>
            <a:chOff x="136915" y="548680"/>
            <a:chExt cx="4896544" cy="2578846"/>
          </a:xfrm>
        </p:grpSpPr>
        <p:pic>
          <p:nvPicPr>
            <p:cNvPr id="260101"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36915" y="548680"/>
              <a:ext cx="4896544" cy="2578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3"/>
            <p:cNvSpPr txBox="1">
              <a:spLocks noChangeArrowheads="1"/>
            </p:cNvSpPr>
            <p:nvPr/>
          </p:nvSpPr>
          <p:spPr bwMode="auto">
            <a:xfrm>
              <a:off x="136915" y="584685"/>
              <a:ext cx="2376264" cy="6480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a:defRPr/>
              </a:pPr>
              <a:r>
                <a:rPr lang="ar-JO" sz="2800" b="1" dirty="0">
                  <a:solidFill>
                    <a:srgbClr val="FFFFFF"/>
                  </a:solidFill>
                  <a:effectLst>
                    <a:glow rad="139700">
                      <a:srgbClr val="000000"/>
                    </a:glow>
                  </a:effectLst>
                  <a:latin typeface="Arial" panose="020B0604020202020204" pitchFamily="34" charset="0"/>
                  <a:ea typeface="ＭＳ Ｐゴシック"/>
                  <a:cs typeface="Arial" panose="020B0604020202020204" pitchFamily="34" charset="0"/>
                </a:rPr>
                <a:t>جدعون</a:t>
              </a:r>
              <a:endParaRPr lang="en-US" sz="2800" b="1" dirty="0">
                <a:solidFill>
                  <a:srgbClr val="FFFFFF"/>
                </a:solidFill>
                <a:effectLst>
                  <a:glow rad="139700">
                    <a:srgbClr val="000000"/>
                  </a:glow>
                </a:effectLst>
                <a:latin typeface="Arial" panose="020B0604020202020204" pitchFamily="34" charset="0"/>
                <a:ea typeface="ＭＳ Ｐゴシック"/>
                <a:cs typeface="Arial" panose="020B0604020202020204" pitchFamily="34" charset="0"/>
              </a:endParaRPr>
            </a:p>
          </p:txBody>
        </p:sp>
      </p:grpSp>
      <p:sp>
        <p:nvSpPr>
          <p:cNvPr id="201731" name="Rectangle 3"/>
          <p:cNvSpPr>
            <a:spLocks noGrp="1" noChangeArrowheads="1"/>
          </p:cNvSpPr>
          <p:nvPr>
            <p:ph type="title" idx="4294967295"/>
          </p:nvPr>
        </p:nvSpPr>
        <p:spPr>
          <a:xfrm>
            <a:off x="4214810" y="0"/>
            <a:ext cx="4929190" cy="2101143"/>
          </a:xfrm>
        </p:spPr>
        <p:txBody>
          <a:bodyPr/>
          <a:lstStyle/>
          <a:p>
            <a:pPr>
              <a:defRPr/>
            </a:pPr>
            <a:r>
              <a:rPr lang="ar-JO" sz="2800" dirty="0">
                <a:solidFill>
                  <a:schemeClr val="tx1"/>
                </a:solidFill>
                <a:effectLst>
                  <a:glow rad="139700">
                    <a:schemeClr val="bg2"/>
                  </a:glow>
                </a:effectLst>
              </a:rPr>
              <a:t>و قضيب مسخره كسرتهن </a:t>
            </a:r>
            <a:br>
              <a:rPr lang="ar-JO" sz="2800" dirty="0">
                <a:solidFill>
                  <a:schemeClr val="tx1"/>
                </a:solidFill>
                <a:effectLst>
                  <a:glow rad="139700">
                    <a:schemeClr val="bg2"/>
                  </a:glow>
                </a:effectLst>
              </a:rPr>
            </a:br>
            <a:r>
              <a:rPr lang="ar-JO" sz="2800" dirty="0">
                <a:solidFill>
                  <a:schemeClr val="tx1"/>
                </a:solidFill>
                <a:effectLst>
                  <a:glow rad="139700">
                    <a:schemeClr val="bg2"/>
                  </a:glow>
                </a:effectLst>
              </a:rPr>
              <a:t>كما في يوم مديان</a:t>
            </a:r>
            <a:br>
              <a:rPr lang="ar-JO" sz="2800" dirty="0">
                <a:solidFill>
                  <a:schemeClr val="tx1"/>
                </a:solidFill>
                <a:effectLst>
                  <a:glow rad="139700">
                    <a:schemeClr val="bg2"/>
                  </a:glow>
                </a:effectLst>
              </a:rPr>
            </a:br>
            <a:r>
              <a:rPr lang="en-US" sz="2800" dirty="0">
                <a:solidFill>
                  <a:schemeClr val="tx1"/>
                </a:solidFill>
                <a:effectLst>
                  <a:glow rad="139700">
                    <a:schemeClr val="bg2"/>
                  </a:glow>
                </a:effectLst>
              </a:rPr>
              <a:t>(</a:t>
            </a:r>
            <a:r>
              <a:rPr lang="ar-JO" sz="2800" dirty="0">
                <a:solidFill>
                  <a:schemeClr val="tx1"/>
                </a:solidFill>
                <a:effectLst>
                  <a:glow rad="139700">
                    <a:schemeClr val="bg2"/>
                  </a:glow>
                </a:effectLst>
              </a:rPr>
              <a:t>أش 9: 4ب</a:t>
            </a:r>
            <a:r>
              <a:rPr lang="en-US" sz="2800" dirty="0">
                <a:solidFill>
                  <a:schemeClr val="tx1"/>
                </a:solidFill>
                <a:effectLst>
                  <a:glow rad="139700">
                    <a:schemeClr val="bg2"/>
                  </a:glow>
                </a:effectLst>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4193" name="Group 2"/>
          <p:cNvGrpSpPr>
            <a:grpSpLocks/>
          </p:cNvGrpSpPr>
          <p:nvPr/>
        </p:nvGrpSpPr>
        <p:grpSpPr bwMode="auto">
          <a:xfrm>
            <a:off x="457200" y="654050"/>
            <a:ext cx="8305800" cy="5943600"/>
            <a:chOff x="-3" y="-3"/>
            <a:chExt cx="3778" cy="6622"/>
          </a:xfrm>
        </p:grpSpPr>
        <p:grpSp>
          <p:nvGrpSpPr>
            <p:cNvPr id="264196" name="Group 3"/>
            <p:cNvGrpSpPr>
              <a:grpSpLocks/>
            </p:cNvGrpSpPr>
            <p:nvPr/>
          </p:nvGrpSpPr>
          <p:grpSpPr bwMode="auto">
            <a:xfrm>
              <a:off x="0" y="0"/>
              <a:ext cx="3775" cy="6616"/>
              <a:chOff x="0" y="0"/>
              <a:chExt cx="3775" cy="6616"/>
            </a:xfrm>
          </p:grpSpPr>
          <p:grpSp>
            <p:nvGrpSpPr>
              <p:cNvPr id="264198" name="Group 4"/>
              <p:cNvGrpSpPr>
                <a:grpSpLocks/>
              </p:cNvGrpSpPr>
              <p:nvPr/>
            </p:nvGrpSpPr>
            <p:grpSpPr bwMode="auto">
              <a:xfrm>
                <a:off x="0" y="0"/>
                <a:ext cx="3772" cy="748"/>
                <a:chOff x="0" y="0"/>
                <a:chExt cx="3772" cy="748"/>
              </a:xfrm>
            </p:grpSpPr>
            <p:sp>
              <p:nvSpPr>
                <p:cNvPr id="264232" name="Rectangle 5"/>
                <p:cNvSpPr>
                  <a:spLocks noChangeArrowheads="1"/>
                </p:cNvSpPr>
                <p:nvPr/>
              </p:nvSpPr>
              <p:spPr bwMode="auto">
                <a:xfrm>
                  <a:off x="43" y="0"/>
                  <a:ext cx="368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en-GB" sz="1800" b="1" dirty="0">
                      <a:solidFill>
                        <a:srgbClr val="FFFF00"/>
                      </a:solidFill>
                      <a:latin typeface="Arial" panose="020B0604020202020204" pitchFamily="34" charset="0"/>
                      <a:cs typeface="Arial" panose="020B0604020202020204" pitchFamily="34" charset="0"/>
                    </a:rPr>
                    <a:t> </a:t>
                  </a:r>
                  <a:r>
                    <a:rPr lang="ar-JO" sz="1800" b="1" dirty="0">
                      <a:solidFill>
                        <a:srgbClr val="FFFF00"/>
                      </a:solidFill>
                      <a:latin typeface="Arial" panose="020B0604020202020204" pitchFamily="34" charset="0"/>
                      <a:cs typeface="Arial" panose="020B0604020202020204" pitchFamily="34" charset="0"/>
                    </a:rPr>
                    <a:t>جدعون (سبط منسى)</a:t>
                  </a:r>
                  <a:endParaRPr lang="en-GB" sz="1800" b="1" dirty="0">
                    <a:solidFill>
                      <a:srgbClr val="FFFF00"/>
                    </a:solidFill>
                    <a:latin typeface="Arial" panose="020B0604020202020204" pitchFamily="34" charset="0"/>
                    <a:cs typeface="Arial" panose="020B0604020202020204" pitchFamily="34" charset="0"/>
                  </a:endParaRPr>
                </a:p>
                <a:p>
                  <a:pPr algn="ctr" eaLnBrk="0" hangingPunct="0"/>
                  <a:r>
                    <a:rPr lang="ar-JO" sz="1800" b="1" dirty="0">
                      <a:solidFill>
                        <a:srgbClr val="FFFF00"/>
                      </a:solidFill>
                      <a:latin typeface="Arial" panose="020B0604020202020204" pitchFamily="34" charset="0"/>
                      <a:cs typeface="Arial" panose="020B0604020202020204" pitchFamily="34" charset="0"/>
                    </a:rPr>
                    <a:t>( يعرف أيضاً باسم يربعل محارب البعل الأكبر)</a:t>
                  </a:r>
                  <a:endParaRPr lang="en-GB" sz="1800" b="1" dirty="0">
                    <a:solidFill>
                      <a:srgbClr val="FFFF00"/>
                    </a:solidFill>
                    <a:latin typeface="Arial" panose="020B0604020202020204" pitchFamily="34" charset="0"/>
                    <a:cs typeface="Arial" panose="020B0604020202020204" pitchFamily="34" charset="0"/>
                  </a:endParaRPr>
                </a:p>
              </p:txBody>
            </p:sp>
            <p:sp>
              <p:nvSpPr>
                <p:cNvPr id="264233" name="Rectangle 6"/>
                <p:cNvSpPr>
                  <a:spLocks noChangeArrowheads="1"/>
                </p:cNvSpPr>
                <p:nvPr/>
              </p:nvSpPr>
              <p:spPr bwMode="auto">
                <a:xfrm>
                  <a:off x="0" y="0"/>
                  <a:ext cx="3772"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grpSp>
            <p:nvGrpSpPr>
              <p:cNvPr id="264199" name="Group 7"/>
              <p:cNvGrpSpPr>
                <a:grpSpLocks/>
              </p:cNvGrpSpPr>
              <p:nvPr/>
            </p:nvGrpSpPr>
            <p:grpSpPr bwMode="auto">
              <a:xfrm>
                <a:off x="0" y="701"/>
                <a:ext cx="998" cy="680"/>
                <a:chOff x="0" y="701"/>
                <a:chExt cx="998" cy="680"/>
              </a:xfrm>
            </p:grpSpPr>
            <p:sp>
              <p:nvSpPr>
                <p:cNvPr id="264230" name="Rectangle 8"/>
                <p:cNvSpPr>
                  <a:spLocks noChangeArrowheads="1"/>
                </p:cNvSpPr>
                <p:nvPr/>
              </p:nvSpPr>
              <p:spPr bwMode="auto">
                <a:xfrm>
                  <a:off x="43" y="701"/>
                  <a:ext cx="912" cy="5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الموقع</a:t>
                  </a:r>
                  <a:endParaRPr lang="en-GB" sz="1800" b="1" dirty="0">
                    <a:solidFill>
                      <a:srgbClr val="FFFF00"/>
                    </a:solidFill>
                    <a:latin typeface="Arial" panose="020B0604020202020204" pitchFamily="34" charset="0"/>
                    <a:cs typeface="Arial" panose="020B0604020202020204" pitchFamily="34" charset="0"/>
                  </a:endParaRPr>
                </a:p>
              </p:txBody>
            </p:sp>
            <p:sp>
              <p:nvSpPr>
                <p:cNvPr id="264231" name="Rectangle 9"/>
                <p:cNvSpPr>
                  <a:spLocks noChangeArrowheads="1"/>
                </p:cNvSpPr>
                <p:nvPr/>
              </p:nvSpPr>
              <p:spPr bwMode="auto">
                <a:xfrm>
                  <a:off x="0" y="748"/>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grpSp>
            <p:nvGrpSpPr>
              <p:cNvPr id="264200" name="Group 10"/>
              <p:cNvGrpSpPr>
                <a:grpSpLocks/>
              </p:cNvGrpSpPr>
              <p:nvPr/>
            </p:nvGrpSpPr>
            <p:grpSpPr bwMode="auto">
              <a:xfrm>
                <a:off x="998" y="748"/>
                <a:ext cx="2774" cy="633"/>
                <a:chOff x="998" y="748"/>
                <a:chExt cx="2774" cy="633"/>
              </a:xfrm>
            </p:grpSpPr>
            <p:sp>
              <p:nvSpPr>
                <p:cNvPr id="264228" name="Rectangle 11"/>
                <p:cNvSpPr>
                  <a:spLocks noChangeArrowheads="1"/>
                </p:cNvSpPr>
                <p:nvPr/>
              </p:nvSpPr>
              <p:spPr bwMode="auto">
                <a:xfrm>
                  <a:off x="1041" y="781"/>
                  <a:ext cx="2688" cy="4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شمال وسط (عفرة)</a:t>
                  </a:r>
                  <a:endParaRPr lang="en-GB" sz="1800" b="1" dirty="0">
                    <a:solidFill>
                      <a:srgbClr val="FFFF00"/>
                    </a:solidFill>
                    <a:latin typeface="Arial" panose="020B0604020202020204" pitchFamily="34" charset="0"/>
                    <a:cs typeface="Arial" panose="020B0604020202020204" pitchFamily="34" charset="0"/>
                  </a:endParaRPr>
                </a:p>
              </p:txBody>
            </p:sp>
            <p:sp>
              <p:nvSpPr>
                <p:cNvPr id="264229" name="Rectangle 12"/>
                <p:cNvSpPr>
                  <a:spLocks noChangeArrowheads="1"/>
                </p:cNvSpPr>
                <p:nvPr/>
              </p:nvSpPr>
              <p:spPr bwMode="auto">
                <a:xfrm>
                  <a:off x="998" y="748"/>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grpSp>
            <p:nvGrpSpPr>
              <p:cNvPr id="264201" name="Group 13"/>
              <p:cNvGrpSpPr>
                <a:grpSpLocks/>
              </p:cNvGrpSpPr>
              <p:nvPr/>
            </p:nvGrpSpPr>
            <p:grpSpPr bwMode="auto">
              <a:xfrm>
                <a:off x="0" y="1381"/>
                <a:ext cx="998" cy="633"/>
                <a:chOff x="0" y="1381"/>
                <a:chExt cx="998" cy="633"/>
              </a:xfrm>
            </p:grpSpPr>
            <p:sp>
              <p:nvSpPr>
                <p:cNvPr id="264226" name="Rectangle 14"/>
                <p:cNvSpPr>
                  <a:spLocks noChangeArrowheads="1"/>
                </p:cNvSpPr>
                <p:nvPr/>
              </p:nvSpPr>
              <p:spPr bwMode="auto">
                <a:xfrm>
                  <a:off x="43" y="1417"/>
                  <a:ext cx="912" cy="4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الخطية</a:t>
                  </a:r>
                  <a:endParaRPr lang="en-GB" sz="1800" b="1" dirty="0">
                    <a:solidFill>
                      <a:srgbClr val="FFFF00"/>
                    </a:solidFill>
                    <a:latin typeface="Arial" panose="020B0604020202020204" pitchFamily="34" charset="0"/>
                    <a:cs typeface="Arial" panose="020B0604020202020204" pitchFamily="34" charset="0"/>
                  </a:endParaRPr>
                </a:p>
              </p:txBody>
            </p:sp>
            <p:sp>
              <p:nvSpPr>
                <p:cNvPr id="264227" name="Rectangle 15"/>
                <p:cNvSpPr>
                  <a:spLocks noChangeArrowheads="1"/>
                </p:cNvSpPr>
                <p:nvPr/>
              </p:nvSpPr>
              <p:spPr bwMode="auto">
                <a:xfrm>
                  <a:off x="0" y="1381"/>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grpSp>
            <p:nvGrpSpPr>
              <p:cNvPr id="264202" name="Group 16"/>
              <p:cNvGrpSpPr>
                <a:grpSpLocks/>
              </p:cNvGrpSpPr>
              <p:nvPr/>
            </p:nvGrpSpPr>
            <p:grpSpPr bwMode="auto">
              <a:xfrm>
                <a:off x="998" y="1381"/>
                <a:ext cx="2774" cy="633"/>
                <a:chOff x="998" y="1381"/>
                <a:chExt cx="2774" cy="633"/>
              </a:xfrm>
            </p:grpSpPr>
            <p:sp>
              <p:nvSpPr>
                <p:cNvPr id="264224" name="Rectangle 17"/>
                <p:cNvSpPr>
                  <a:spLocks noChangeArrowheads="1"/>
                </p:cNvSpPr>
                <p:nvPr/>
              </p:nvSpPr>
              <p:spPr bwMode="auto">
                <a:xfrm>
                  <a:off x="1041" y="1417"/>
                  <a:ext cx="2688" cy="4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صنعوا الشر في يعني الرب (6: 1أ)</a:t>
                  </a:r>
                  <a:endParaRPr lang="en-GB" sz="1800" b="1" dirty="0">
                    <a:solidFill>
                      <a:srgbClr val="FFFF00"/>
                    </a:solidFill>
                    <a:latin typeface="Arial" panose="020B0604020202020204" pitchFamily="34" charset="0"/>
                    <a:cs typeface="Arial" panose="020B0604020202020204" pitchFamily="34" charset="0"/>
                  </a:endParaRPr>
                </a:p>
              </p:txBody>
            </p:sp>
            <p:sp>
              <p:nvSpPr>
                <p:cNvPr id="264225" name="Rectangle 18"/>
                <p:cNvSpPr>
                  <a:spLocks noChangeArrowheads="1"/>
                </p:cNvSpPr>
                <p:nvPr/>
              </p:nvSpPr>
              <p:spPr bwMode="auto">
                <a:xfrm>
                  <a:off x="998" y="1381"/>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grpSp>
            <p:nvGrpSpPr>
              <p:cNvPr id="264203" name="Group 19"/>
              <p:cNvGrpSpPr>
                <a:grpSpLocks/>
              </p:cNvGrpSpPr>
              <p:nvPr/>
            </p:nvGrpSpPr>
            <p:grpSpPr bwMode="auto">
              <a:xfrm>
                <a:off x="0" y="2014"/>
                <a:ext cx="998" cy="863"/>
                <a:chOff x="0" y="2014"/>
                <a:chExt cx="998" cy="863"/>
              </a:xfrm>
            </p:grpSpPr>
            <p:sp>
              <p:nvSpPr>
                <p:cNvPr id="264222" name="Rectangle 20"/>
                <p:cNvSpPr>
                  <a:spLocks noChangeArrowheads="1"/>
                </p:cNvSpPr>
                <p:nvPr/>
              </p:nvSpPr>
              <p:spPr bwMode="auto">
                <a:xfrm>
                  <a:off x="43" y="2054"/>
                  <a:ext cx="912" cy="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العبودية</a:t>
                  </a:r>
                  <a:endParaRPr lang="en-GB" sz="1800" b="1" dirty="0">
                    <a:solidFill>
                      <a:srgbClr val="FFFF00"/>
                    </a:solidFill>
                    <a:latin typeface="Arial" panose="020B0604020202020204" pitchFamily="34" charset="0"/>
                    <a:cs typeface="Arial" panose="020B0604020202020204" pitchFamily="34" charset="0"/>
                  </a:endParaRPr>
                </a:p>
              </p:txBody>
            </p:sp>
            <p:sp>
              <p:nvSpPr>
                <p:cNvPr id="264223" name="Rectangle 21"/>
                <p:cNvSpPr>
                  <a:spLocks noChangeArrowheads="1"/>
                </p:cNvSpPr>
                <p:nvPr/>
              </p:nvSpPr>
              <p:spPr bwMode="auto">
                <a:xfrm>
                  <a:off x="0" y="2014"/>
                  <a:ext cx="998"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grpSp>
            <p:nvGrpSpPr>
              <p:cNvPr id="264204" name="Group 22"/>
              <p:cNvGrpSpPr>
                <a:grpSpLocks/>
              </p:cNvGrpSpPr>
              <p:nvPr/>
            </p:nvGrpSpPr>
            <p:grpSpPr bwMode="auto">
              <a:xfrm>
                <a:off x="998" y="2014"/>
                <a:ext cx="2774" cy="870"/>
                <a:chOff x="998" y="2014"/>
                <a:chExt cx="2774" cy="870"/>
              </a:xfrm>
            </p:grpSpPr>
            <p:sp>
              <p:nvSpPr>
                <p:cNvPr id="264220" name="Rectangle 23"/>
                <p:cNvSpPr>
                  <a:spLocks noChangeArrowheads="1"/>
                </p:cNvSpPr>
                <p:nvPr/>
              </p:nvSpPr>
              <p:spPr bwMode="auto">
                <a:xfrm>
                  <a:off x="1041" y="2021"/>
                  <a:ext cx="2688"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المديانيين (6: 1) والعمالقة وسائر بني المشرق (6: 3ب) لسبع سنوات (6: 1)</a:t>
                  </a:r>
                  <a:endParaRPr lang="en-GB" sz="1800" b="1" dirty="0">
                    <a:solidFill>
                      <a:srgbClr val="FFFF00"/>
                    </a:solidFill>
                    <a:latin typeface="Arial" panose="020B0604020202020204" pitchFamily="34" charset="0"/>
                    <a:cs typeface="Arial" panose="020B0604020202020204" pitchFamily="34" charset="0"/>
                  </a:endParaRPr>
                </a:p>
                <a:p>
                  <a:endParaRPr lang="en-GB" sz="1800" b="1" dirty="0">
                    <a:solidFill>
                      <a:srgbClr val="FFFF00"/>
                    </a:solidFill>
                    <a:latin typeface="Arial" panose="020B0604020202020204" pitchFamily="34" charset="0"/>
                    <a:cs typeface="Arial" panose="020B0604020202020204" pitchFamily="34" charset="0"/>
                  </a:endParaRPr>
                </a:p>
              </p:txBody>
            </p:sp>
            <p:sp>
              <p:nvSpPr>
                <p:cNvPr id="264221" name="Rectangle 24"/>
                <p:cNvSpPr>
                  <a:spLocks noChangeArrowheads="1"/>
                </p:cNvSpPr>
                <p:nvPr/>
              </p:nvSpPr>
              <p:spPr bwMode="auto">
                <a:xfrm>
                  <a:off x="998" y="2014"/>
                  <a:ext cx="2774"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grpSp>
            <p:nvGrpSpPr>
              <p:cNvPr id="264205" name="Group 25"/>
              <p:cNvGrpSpPr>
                <a:grpSpLocks/>
              </p:cNvGrpSpPr>
              <p:nvPr/>
            </p:nvGrpSpPr>
            <p:grpSpPr bwMode="auto">
              <a:xfrm>
                <a:off x="0" y="2850"/>
                <a:ext cx="998" cy="660"/>
                <a:chOff x="0" y="2850"/>
                <a:chExt cx="998" cy="660"/>
              </a:xfrm>
            </p:grpSpPr>
            <p:sp>
              <p:nvSpPr>
                <p:cNvPr id="264218" name="Rectangle 26"/>
                <p:cNvSpPr>
                  <a:spLocks noChangeArrowheads="1"/>
                </p:cNvSpPr>
                <p:nvPr/>
              </p:nvSpPr>
              <p:spPr bwMode="auto">
                <a:xfrm>
                  <a:off x="43" y="2850"/>
                  <a:ext cx="912" cy="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الدعاء</a:t>
                  </a:r>
                  <a:endParaRPr lang="en-GB" sz="1800" b="1" dirty="0">
                    <a:solidFill>
                      <a:srgbClr val="FFFF00"/>
                    </a:solidFill>
                    <a:latin typeface="Arial" panose="020B0604020202020204" pitchFamily="34" charset="0"/>
                    <a:cs typeface="Arial" panose="020B0604020202020204" pitchFamily="34" charset="0"/>
                  </a:endParaRPr>
                </a:p>
              </p:txBody>
            </p:sp>
            <p:sp>
              <p:nvSpPr>
                <p:cNvPr id="264219" name="Rectangle 27"/>
                <p:cNvSpPr>
                  <a:spLocks noChangeArrowheads="1"/>
                </p:cNvSpPr>
                <p:nvPr/>
              </p:nvSpPr>
              <p:spPr bwMode="auto">
                <a:xfrm>
                  <a:off x="0" y="2877"/>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grpSp>
            <p:nvGrpSpPr>
              <p:cNvPr id="264206" name="Group 28"/>
              <p:cNvGrpSpPr>
                <a:grpSpLocks/>
              </p:cNvGrpSpPr>
              <p:nvPr/>
            </p:nvGrpSpPr>
            <p:grpSpPr bwMode="auto">
              <a:xfrm>
                <a:off x="998" y="2850"/>
                <a:ext cx="2774" cy="660"/>
                <a:chOff x="998" y="2850"/>
                <a:chExt cx="2774" cy="660"/>
              </a:xfrm>
            </p:grpSpPr>
            <p:sp>
              <p:nvSpPr>
                <p:cNvPr id="264216" name="Rectangle 29"/>
                <p:cNvSpPr>
                  <a:spLocks noChangeArrowheads="1"/>
                </p:cNvSpPr>
                <p:nvPr/>
              </p:nvSpPr>
              <p:spPr bwMode="auto">
                <a:xfrm>
                  <a:off x="1041" y="2850"/>
                  <a:ext cx="2688" cy="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صرخوا إلى الرب (6: 6ب)</a:t>
                  </a:r>
                  <a:endParaRPr lang="en-GB" sz="1800" b="1" dirty="0">
                    <a:solidFill>
                      <a:srgbClr val="FFFF00"/>
                    </a:solidFill>
                    <a:latin typeface="Arial" panose="020B0604020202020204" pitchFamily="34" charset="0"/>
                    <a:cs typeface="Arial" panose="020B0604020202020204" pitchFamily="34" charset="0"/>
                  </a:endParaRPr>
                </a:p>
              </p:txBody>
            </p:sp>
            <p:sp>
              <p:nvSpPr>
                <p:cNvPr id="264217" name="Rectangle 30"/>
                <p:cNvSpPr>
                  <a:spLocks noChangeArrowheads="1"/>
                </p:cNvSpPr>
                <p:nvPr/>
              </p:nvSpPr>
              <p:spPr bwMode="auto">
                <a:xfrm>
                  <a:off x="998" y="2877"/>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grpSp>
            <p:nvGrpSpPr>
              <p:cNvPr id="264207" name="Group 31"/>
              <p:cNvGrpSpPr>
                <a:grpSpLocks/>
              </p:cNvGrpSpPr>
              <p:nvPr/>
            </p:nvGrpSpPr>
            <p:grpSpPr bwMode="auto">
              <a:xfrm>
                <a:off x="0" y="3487"/>
                <a:ext cx="998" cy="656"/>
                <a:chOff x="0" y="3487"/>
                <a:chExt cx="998" cy="656"/>
              </a:xfrm>
            </p:grpSpPr>
            <p:sp>
              <p:nvSpPr>
                <p:cNvPr id="264214" name="Rectangle 32"/>
                <p:cNvSpPr>
                  <a:spLocks noChangeArrowheads="1"/>
                </p:cNvSpPr>
                <p:nvPr/>
              </p:nvSpPr>
              <p:spPr bwMode="auto">
                <a:xfrm>
                  <a:off x="43" y="3487"/>
                  <a:ext cx="912" cy="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الصمت</a:t>
                  </a:r>
                  <a:endParaRPr lang="en-GB" sz="1800" b="1" dirty="0">
                    <a:solidFill>
                      <a:srgbClr val="FFFF00"/>
                    </a:solidFill>
                    <a:latin typeface="Arial" panose="020B0604020202020204" pitchFamily="34" charset="0"/>
                    <a:cs typeface="Arial" panose="020B0604020202020204" pitchFamily="34" charset="0"/>
                  </a:endParaRPr>
                </a:p>
              </p:txBody>
            </p:sp>
            <p:sp>
              <p:nvSpPr>
                <p:cNvPr id="264215" name="Rectangle 33"/>
                <p:cNvSpPr>
                  <a:spLocks noChangeArrowheads="1"/>
                </p:cNvSpPr>
                <p:nvPr/>
              </p:nvSpPr>
              <p:spPr bwMode="auto">
                <a:xfrm>
                  <a:off x="0" y="3510"/>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grpSp>
            <p:nvGrpSpPr>
              <p:cNvPr id="264208" name="Group 34"/>
              <p:cNvGrpSpPr>
                <a:grpSpLocks/>
              </p:cNvGrpSpPr>
              <p:nvPr/>
            </p:nvGrpSpPr>
            <p:grpSpPr bwMode="auto">
              <a:xfrm>
                <a:off x="998" y="3487"/>
                <a:ext cx="2774" cy="656"/>
                <a:chOff x="998" y="3487"/>
                <a:chExt cx="2774" cy="656"/>
              </a:xfrm>
            </p:grpSpPr>
            <p:sp>
              <p:nvSpPr>
                <p:cNvPr id="264212" name="Rectangle 35"/>
                <p:cNvSpPr>
                  <a:spLocks noChangeArrowheads="1"/>
                </p:cNvSpPr>
                <p:nvPr/>
              </p:nvSpPr>
              <p:spPr bwMode="auto">
                <a:xfrm>
                  <a:off x="1041" y="3487"/>
                  <a:ext cx="2688" cy="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سلام لمدة 40 سنة</a:t>
                  </a:r>
                  <a:endParaRPr lang="en-GB" sz="1800" b="1" dirty="0">
                    <a:solidFill>
                      <a:srgbClr val="FFFF00"/>
                    </a:solidFill>
                    <a:latin typeface="Arial" panose="020B0604020202020204" pitchFamily="34" charset="0"/>
                    <a:cs typeface="Arial" panose="020B0604020202020204" pitchFamily="34" charset="0"/>
                  </a:endParaRPr>
                </a:p>
              </p:txBody>
            </p:sp>
            <p:sp>
              <p:nvSpPr>
                <p:cNvPr id="264213" name="Rectangle 36"/>
                <p:cNvSpPr>
                  <a:spLocks noChangeArrowheads="1"/>
                </p:cNvSpPr>
                <p:nvPr/>
              </p:nvSpPr>
              <p:spPr bwMode="auto">
                <a:xfrm>
                  <a:off x="998" y="3510"/>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grpSp>
            <p:nvGrpSpPr>
              <p:cNvPr id="264209" name="Group 37"/>
              <p:cNvGrpSpPr>
                <a:grpSpLocks/>
              </p:cNvGrpSpPr>
              <p:nvPr/>
            </p:nvGrpSpPr>
            <p:grpSpPr bwMode="auto">
              <a:xfrm>
                <a:off x="0" y="4143"/>
                <a:ext cx="3775" cy="2473"/>
                <a:chOff x="0" y="4143"/>
                <a:chExt cx="3775" cy="2473"/>
              </a:xfrm>
            </p:grpSpPr>
            <p:sp>
              <p:nvSpPr>
                <p:cNvPr id="264210" name="Rectangle 38"/>
                <p:cNvSpPr>
                  <a:spLocks noChangeArrowheads="1"/>
                </p:cNvSpPr>
                <p:nvPr/>
              </p:nvSpPr>
              <p:spPr bwMode="auto">
                <a:xfrm>
                  <a:off x="43" y="4143"/>
                  <a:ext cx="3732" cy="24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65125" indent="-365125" algn="r"/>
                  <a:r>
                    <a:rPr lang="ar-JO" sz="1800" b="1" dirty="0">
                      <a:solidFill>
                        <a:srgbClr val="FFFF00"/>
                      </a:solidFill>
                      <a:latin typeface="Arial" panose="020B0604020202020204" pitchFamily="34" charset="0"/>
                      <a:cs typeface="Arial" panose="020B0604020202020204" pitchFamily="34" charset="0"/>
                    </a:rPr>
                    <a:t>6. بعد تقليض جيش جدعون من 32000 إلى 300 أعطاه الرب تأكيداً من مخيم العدو</a:t>
                  </a:r>
                </a:p>
                <a:p>
                  <a:pPr marL="365125" indent="-365125" algn="r" eaLnBrk="0" hangingPunct="0"/>
                  <a:r>
                    <a:rPr lang="ar-JO" sz="1800" b="1" dirty="0">
                      <a:solidFill>
                        <a:srgbClr val="FFFF00"/>
                      </a:solidFill>
                      <a:latin typeface="Arial" panose="020B0604020202020204" pitchFamily="34" charset="0"/>
                      <a:cs typeface="Arial" panose="020B0604020202020204" pitchFamily="34" charset="0"/>
                    </a:rPr>
                    <a:t>7. عبرانيين 11: 32 حول جدعون ، باراق ، شمشون ، يفتاح ... الذي غزا الممالك بالإيمان .... "يظهر أنه بطل الإيمان بسبب طاعته لدعوة الله على الرغم من الصعوبات البشرية المستحيلة.</a:t>
                  </a:r>
                </a:p>
                <a:p>
                  <a:pPr marL="365125" indent="-365125" algn="r" eaLnBrk="0" hangingPunct="0"/>
                  <a:r>
                    <a:rPr lang="ar-JO" sz="1800" b="1" dirty="0">
                      <a:solidFill>
                        <a:srgbClr val="FFFF00"/>
                      </a:solidFill>
                      <a:latin typeface="Arial" panose="020B0604020202020204" pitchFamily="34" charset="0"/>
                      <a:cs typeface="Arial" panose="020B0604020202020204" pitchFamily="34" charset="0"/>
                    </a:rPr>
                    <a:t>8. عمل بغباء إفوداً ذهبياً قام الشعب بعبادته</a:t>
                  </a:r>
                  <a:endParaRPr lang="en-GB" sz="1800" b="1" dirty="0">
                    <a:solidFill>
                      <a:srgbClr val="FFFF00"/>
                    </a:solidFill>
                    <a:latin typeface="Arial" panose="020B0604020202020204" pitchFamily="34" charset="0"/>
                    <a:cs typeface="Arial" panose="020B0604020202020204" pitchFamily="34" charset="0"/>
                  </a:endParaRPr>
                </a:p>
                <a:p>
                  <a:pPr marL="365125" indent="-365125" algn="r" eaLnBrk="0" hangingPunct="0"/>
                  <a:r>
                    <a:rPr lang="ar-JO" sz="1800" b="1" dirty="0">
                      <a:solidFill>
                        <a:srgbClr val="FFFF00"/>
                      </a:solidFill>
                      <a:latin typeface="Arial" panose="020B0604020202020204" pitchFamily="34" charset="0"/>
                      <a:cs typeface="Arial" panose="020B0604020202020204" pitchFamily="34" charset="0"/>
                    </a:rPr>
                    <a:t>9. قتل ابنه من زانية أبيمالك سبعين من أبنائه باستثناء يوثام الأصغر.</a:t>
                  </a:r>
                  <a:endParaRPr lang="en-GB" sz="2000" b="1" dirty="0">
                    <a:solidFill>
                      <a:srgbClr val="FFFF00"/>
                    </a:solidFill>
                    <a:latin typeface="Arial" panose="020B0604020202020204" pitchFamily="34" charset="0"/>
                    <a:cs typeface="Arial" panose="020B0604020202020204" pitchFamily="34" charset="0"/>
                  </a:endParaRPr>
                </a:p>
              </p:txBody>
            </p:sp>
            <p:sp>
              <p:nvSpPr>
                <p:cNvPr id="264211" name="Rectangle 39"/>
                <p:cNvSpPr>
                  <a:spLocks noChangeArrowheads="1"/>
                </p:cNvSpPr>
                <p:nvPr/>
              </p:nvSpPr>
              <p:spPr bwMode="auto">
                <a:xfrm>
                  <a:off x="0" y="4143"/>
                  <a:ext cx="3772" cy="247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grpSp>
        <p:sp>
          <p:nvSpPr>
            <p:cNvPr id="264197" name="Rectangle 40"/>
            <p:cNvSpPr>
              <a:spLocks noChangeArrowheads="1"/>
            </p:cNvSpPr>
            <p:nvPr/>
          </p:nvSpPr>
          <p:spPr bwMode="auto">
            <a:xfrm>
              <a:off x="-3" y="-3"/>
              <a:ext cx="3778" cy="6622"/>
            </a:xfrm>
            <a:prstGeom prst="rect">
              <a:avLst/>
            </a:prstGeom>
            <a:noFill/>
            <a:ln w="9525">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solidFill>
                  <a:srgbClr val="000000"/>
                </a:solidFill>
                <a:latin typeface="Arial" panose="020B0604020202020204" pitchFamily="34" charset="0"/>
                <a:cs typeface="Arial" panose="020B0604020202020204" pitchFamily="34" charset="0"/>
              </a:endParaRPr>
            </a:p>
          </p:txBody>
        </p:sp>
      </p:grpSp>
      <p:sp>
        <p:nvSpPr>
          <p:cNvPr id="264194" name="Text Box 41"/>
          <p:cNvSpPr txBox="1">
            <a:spLocks noChangeArrowheads="1"/>
          </p:cNvSpPr>
          <p:nvPr/>
        </p:nvSpPr>
        <p:spPr bwMode="auto">
          <a:xfrm>
            <a:off x="8502650" y="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00"/>
                </a:solidFill>
                <a:latin typeface="Arial" panose="020B0604020202020204" pitchFamily="34" charset="0"/>
                <a:cs typeface="Arial" panose="020B0604020202020204" pitchFamily="34" charset="0"/>
              </a:rPr>
              <a:t>177</a:t>
            </a:r>
            <a:endParaRPr lang="en-US" b="1" dirty="0">
              <a:solidFill>
                <a:srgbClr val="FFFF00"/>
              </a:solidFill>
              <a:latin typeface="Arial" panose="020B0604020202020204" pitchFamily="34" charset="0"/>
              <a:cs typeface="Arial" panose="020B0604020202020204" pitchFamily="34" charset="0"/>
            </a:endParaRPr>
          </a:p>
        </p:txBody>
      </p:sp>
      <p:sp>
        <p:nvSpPr>
          <p:cNvPr id="264195" name="Title 1"/>
          <p:cNvSpPr>
            <a:spLocks noGrp="1"/>
          </p:cNvSpPr>
          <p:nvPr>
            <p:ph type="title" idx="4294967295"/>
          </p:nvPr>
        </p:nvSpPr>
        <p:spPr>
          <a:xfrm>
            <a:off x="685800" y="-26988"/>
            <a:ext cx="7772400" cy="647701"/>
          </a:xfrm>
          <a:solidFill>
            <a:srgbClr val="800000"/>
          </a:solidFill>
        </p:spPr>
        <p:txBody>
          <a:bodyPr/>
          <a:lstStyle/>
          <a:p>
            <a:r>
              <a:rPr lang="ar-JO" sz="4000" dirty="0">
                <a:solidFill>
                  <a:schemeClr val="bg1"/>
                </a:solidFill>
                <a:ea typeface="ＭＳ Ｐゴシック" charset="0"/>
              </a:rPr>
              <a:t>جدعون القسم الثاني</a:t>
            </a:r>
            <a:endParaRPr lang="en-US" sz="4000" dirty="0">
              <a:solidFill>
                <a:schemeClr val="bg1"/>
              </a:solidFill>
              <a:ea typeface="ＭＳ Ｐゴシック" charset="0"/>
            </a:endParaRPr>
          </a:p>
        </p:txBody>
      </p:sp>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قضاة 9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22089910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1"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ar-JO" sz="2800" dirty="0">
                <a:effectLst>
                  <a:glow rad="127000">
                    <a:schemeClr val="tx1"/>
                  </a:glow>
                </a:effectLst>
                <a:ea typeface="ＭＳ Ｐゴシック" charset="0"/>
              </a:rPr>
              <a:t>أين قضى  أبيمالك؟</a:t>
            </a:r>
            <a:endParaRPr lang="en-US" sz="2800" dirty="0">
              <a:effectLst>
                <a:glow rad="127000">
                  <a:schemeClr val="tx1"/>
                </a:glow>
              </a:effectLst>
              <a:ea typeface="ＭＳ Ｐゴシック" charset="0"/>
            </a:endParaRP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دان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يهوذا</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شمعون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رأوبين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جاد</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افرايم</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نفتالي</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أشير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بنيامين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زبولون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يساكر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66256" name="Text Box 2"/>
          <p:cNvSpPr txBox="1">
            <a:spLocks noChangeArrowheads="1"/>
          </p:cNvSpPr>
          <p:nvPr/>
        </p:nvSpPr>
        <p:spPr bwMode="auto">
          <a:xfrm>
            <a:off x="8221743" y="88900"/>
            <a:ext cx="77136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180أ</a:t>
            </a:r>
            <a:endParaRPr lang="en-US" b="1" dirty="0">
              <a:solidFill>
                <a:srgbClr val="FFFFFF"/>
              </a:solidFill>
              <a:latin typeface="Arial" panose="020B0604020202020204" pitchFamily="34" charset="0"/>
              <a:cs typeface="Arial" panose="020B0604020202020204" pitchFamily="34" charset="0"/>
            </a:endParaRPr>
          </a:p>
        </p:txBody>
      </p:sp>
      <p:sp>
        <p:nvSpPr>
          <p:cNvPr id="61" name="Text Box 23"/>
          <p:cNvSpPr txBox="1">
            <a:spLocks noChangeArrowheads="1"/>
          </p:cNvSpPr>
          <p:nvPr/>
        </p:nvSpPr>
        <p:spPr bwMode="auto">
          <a:xfrm>
            <a:off x="2267744" y="2708920"/>
            <a:ext cx="85792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rPr>
              <a:t>أبيمالك</a:t>
            </a: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1454"/>
            <a:ext cx="9144000" cy="5655909"/>
          </a:xfrm>
          <a:prstGeom prst="rect">
            <a:avLst/>
          </a:prstGeom>
        </p:spPr>
      </p:pic>
      <p:sp>
        <p:nvSpPr>
          <p:cNvPr id="8" name="Rectangle 2"/>
          <p:cNvSpPr txBox="1">
            <a:spLocks noChangeArrowheads="1"/>
          </p:cNvSpPr>
          <p:nvPr/>
        </p:nvSpPr>
        <p:spPr bwMode="auto">
          <a:xfrm>
            <a:off x="-26856" y="4221088"/>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9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9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5988"/>
            <a:ext cx="9120187" cy="1446653"/>
          </a:xfrm>
          <a:effectLst>
            <a:outerShdw blurRad="63500" dist="35921" dir="2700000" algn="ctr" rotWithShape="0">
              <a:schemeClr val="tx2">
                <a:alpha val="74998"/>
              </a:schemeClr>
            </a:outerShdw>
          </a:effectLst>
        </p:spPr>
        <p:txBody>
          <a:bodyPr/>
          <a:lstStyle/>
          <a:p>
            <a:pPr>
              <a:defRPr/>
            </a:pPr>
            <a:r>
              <a:rPr lang="ar-JO" sz="9600" dirty="0">
                <a:effectLst>
                  <a:glow rad="127000">
                    <a:schemeClr val="tx1"/>
                  </a:glow>
                </a:effectLst>
                <a:ea typeface="ＭＳ Ｐゴシック" charset="0"/>
              </a:rPr>
              <a:t>كن صامداً</a:t>
            </a:r>
            <a:endParaRPr lang="en-US" sz="9600" dirty="0">
              <a:effectLst>
                <a:glow rad="127000">
                  <a:schemeClr val="tx1"/>
                </a:glow>
              </a:effectLst>
              <a:ea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CICFamily.com • BibleStudyDownloads.org</a:t>
            </a:r>
          </a:p>
        </p:txBody>
      </p:sp>
    </p:spTree>
    <p:extLst>
      <p:ext uri="{BB962C8B-B14F-4D97-AF65-F5344CB8AC3E}">
        <p14:creationId xmlns:p14="http://schemas.microsoft.com/office/powerpoint/2010/main" val="28108068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1"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ar-JO" sz="2800" dirty="0">
                <a:effectLst>
                  <a:glow rad="127000">
                    <a:schemeClr val="tx1"/>
                  </a:glow>
                </a:effectLst>
                <a:ea typeface="ＭＳ Ｐゴシック" charset="0"/>
              </a:rPr>
              <a:t>أين قضى     تولع؟</a:t>
            </a:r>
            <a:endParaRPr lang="en-US" sz="2800" dirty="0">
              <a:effectLst>
                <a:glow rad="127000">
                  <a:schemeClr val="tx1"/>
                </a:glow>
              </a:effectLst>
              <a:ea typeface="ＭＳ Ｐゴシック" charset="0"/>
            </a:endParaRP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دان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يهوذا</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شمعون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رأوبين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جاد</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افرايم</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نفتالي</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أشير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بنيامين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زبولون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يساكر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66256" name="Text Box 2"/>
          <p:cNvSpPr txBox="1">
            <a:spLocks noChangeArrowheads="1"/>
          </p:cNvSpPr>
          <p:nvPr/>
        </p:nvSpPr>
        <p:spPr bwMode="auto">
          <a:xfrm>
            <a:off x="8221743" y="88900"/>
            <a:ext cx="77136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180أ</a:t>
            </a:r>
            <a:endParaRPr lang="en-US" b="1" dirty="0">
              <a:solidFill>
                <a:srgbClr val="FFFFFF"/>
              </a:solidFill>
              <a:latin typeface="Arial" panose="020B0604020202020204" pitchFamily="34" charset="0"/>
              <a:cs typeface="Arial" panose="020B0604020202020204" pitchFamily="34" charset="0"/>
            </a:endParaRPr>
          </a:p>
        </p:txBody>
      </p:sp>
      <p:sp>
        <p:nvSpPr>
          <p:cNvPr id="61" name="Text Box 23"/>
          <p:cNvSpPr txBox="1">
            <a:spLocks noChangeArrowheads="1"/>
          </p:cNvSpPr>
          <p:nvPr/>
        </p:nvSpPr>
        <p:spPr bwMode="auto">
          <a:xfrm>
            <a:off x="2267744" y="2708920"/>
            <a:ext cx="62388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rPr>
              <a:t>تولع</a:t>
            </a: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Tree>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قضاة 10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48552693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a:hlinkClick r:id="" action="ppaction://media"/>
          </p:cNvPr>
          <p:cNvPicPr>
            <a:picLocks noChangeAspect="1" noChangeArrowheads="1"/>
          </p:cNvPicPr>
          <p:nvPr/>
        </p:nvPicPr>
        <p:blipFill>
          <a:blip r:embed="rId3" cstate="print">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8706" name="Rectangle 56"/>
          <p:cNvSpPr>
            <a:spLocks noChangeArrowheads="1"/>
          </p:cNvSpPr>
          <p:nvPr/>
        </p:nvSpPr>
        <p:spPr bwMode="auto">
          <a:xfrm>
            <a:off x="533400" y="642938"/>
            <a:ext cx="81534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07" name="Line 2"/>
          <p:cNvSpPr>
            <a:spLocks noChangeShapeType="1"/>
          </p:cNvSpPr>
          <p:nvPr/>
        </p:nvSpPr>
        <p:spPr bwMode="auto">
          <a:xfrm>
            <a:off x="2362200" y="1328738"/>
            <a:ext cx="0" cy="411480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08" name="Line 3"/>
          <p:cNvSpPr>
            <a:spLocks noChangeShapeType="1"/>
          </p:cNvSpPr>
          <p:nvPr/>
        </p:nvSpPr>
        <p:spPr bwMode="auto">
          <a:xfrm>
            <a:off x="533400" y="6510338"/>
            <a:ext cx="8153400"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nvGrpSpPr>
          <p:cNvPr id="328709" name="Group 4"/>
          <p:cNvGrpSpPr>
            <a:grpSpLocks/>
          </p:cNvGrpSpPr>
          <p:nvPr/>
        </p:nvGrpSpPr>
        <p:grpSpPr bwMode="auto">
          <a:xfrm>
            <a:off x="533400" y="657225"/>
            <a:ext cx="8153400" cy="5867400"/>
            <a:chOff x="336" y="336"/>
            <a:chExt cx="5136" cy="3696"/>
          </a:xfrm>
        </p:grpSpPr>
        <p:sp>
          <p:nvSpPr>
            <p:cNvPr id="328741" name="Line 5"/>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2" name="Line 6"/>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3" name="Line 7"/>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4" name="Line 8"/>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5" name="Line 9"/>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6" name="Line 10"/>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7" name="Line 11"/>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8" name="Line 12"/>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9" name="Line 13"/>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0" name="Line 14"/>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1" name="Line 15"/>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2" name="Line 16"/>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3" name="Line 17"/>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4" name="Line 18"/>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5" name="Line 19"/>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6" name="Line 20"/>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7" name="Line 21"/>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8" name="Line 22"/>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9" name="Line 23"/>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60" name="Line 24"/>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sp>
        <p:nvSpPr>
          <p:cNvPr id="328710" name="Text Box 25"/>
          <p:cNvSpPr txBox="1">
            <a:spLocks noChangeArrowheads="1"/>
          </p:cNvSpPr>
          <p:nvPr/>
        </p:nvSpPr>
        <p:spPr bwMode="auto">
          <a:xfrm>
            <a:off x="2335213" y="744538"/>
            <a:ext cx="444182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الفشل تحت الحكم الإلهي</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1" name="Text Box 26"/>
          <p:cNvSpPr txBox="1">
            <a:spLocks noChangeArrowheads="1"/>
          </p:cNvSpPr>
          <p:nvPr/>
        </p:nvSpPr>
        <p:spPr bwMode="auto">
          <a:xfrm>
            <a:off x="533399" y="1412776"/>
            <a:ext cx="182880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امتلاك غير كامل</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2" name="Text Box 27"/>
          <p:cNvSpPr txBox="1">
            <a:spLocks noChangeArrowheads="1"/>
          </p:cNvSpPr>
          <p:nvPr/>
        </p:nvSpPr>
        <p:spPr bwMode="auto">
          <a:xfrm>
            <a:off x="3429000" y="1412776"/>
            <a:ext cx="192552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التحرير بواسطة القضاة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3" name="Text Box 28"/>
          <p:cNvSpPr txBox="1">
            <a:spLocks noChangeArrowheads="1"/>
          </p:cNvSpPr>
          <p:nvPr/>
        </p:nvSpPr>
        <p:spPr bwMode="auto">
          <a:xfrm>
            <a:off x="6777038" y="1412776"/>
            <a:ext cx="197167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الحاجة للملكية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4" name="Text Box 29"/>
          <p:cNvSpPr txBox="1">
            <a:spLocks noChangeArrowheads="1"/>
          </p:cNvSpPr>
          <p:nvPr/>
        </p:nvSpPr>
        <p:spPr bwMode="auto">
          <a:xfrm>
            <a:off x="990600" y="1938338"/>
            <a:ext cx="106311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 1-2: 5</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5" name="Text Box 30"/>
          <p:cNvSpPr txBox="1">
            <a:spLocks noChangeArrowheads="1"/>
          </p:cNvSpPr>
          <p:nvPr/>
        </p:nvSpPr>
        <p:spPr bwMode="auto">
          <a:xfrm>
            <a:off x="4038600" y="1938338"/>
            <a:ext cx="132279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2: 6-16: 31</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6" name="Text Box 31"/>
          <p:cNvSpPr txBox="1">
            <a:spLocks noChangeArrowheads="1"/>
          </p:cNvSpPr>
          <p:nvPr/>
        </p:nvSpPr>
        <p:spPr bwMode="auto">
          <a:xfrm>
            <a:off x="7315200" y="1938338"/>
            <a:ext cx="78098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17-21</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7" name="Text Box 32"/>
          <p:cNvSpPr txBox="1">
            <a:spLocks noChangeArrowheads="1"/>
          </p:cNvSpPr>
          <p:nvPr/>
        </p:nvSpPr>
        <p:spPr bwMode="auto">
          <a:xfrm>
            <a:off x="685800" y="2471738"/>
            <a:ext cx="157638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التدهور</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8" name="Text Box 33"/>
          <p:cNvSpPr txBox="1">
            <a:spLocks noChangeArrowheads="1"/>
          </p:cNvSpPr>
          <p:nvPr/>
        </p:nvSpPr>
        <p:spPr bwMode="auto">
          <a:xfrm>
            <a:off x="3962400" y="2471738"/>
            <a:ext cx="69762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التأديب</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9" name="Text Box 34"/>
          <p:cNvSpPr txBox="1">
            <a:spLocks noChangeArrowheads="1"/>
          </p:cNvSpPr>
          <p:nvPr/>
        </p:nvSpPr>
        <p:spPr bwMode="auto">
          <a:xfrm>
            <a:off x="7238999" y="2471738"/>
            <a:ext cx="85718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0" name="Text Box 35"/>
          <p:cNvSpPr txBox="1">
            <a:spLocks noChangeArrowheads="1"/>
          </p:cNvSpPr>
          <p:nvPr/>
        </p:nvSpPr>
        <p:spPr bwMode="auto">
          <a:xfrm>
            <a:off x="784957" y="3089756"/>
            <a:ext cx="129394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أسباب الدورات</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1" name="Text Box 36"/>
          <p:cNvSpPr txBox="1">
            <a:spLocks noChangeArrowheads="1"/>
          </p:cNvSpPr>
          <p:nvPr/>
        </p:nvSpPr>
        <p:spPr bwMode="auto">
          <a:xfrm>
            <a:off x="3935604" y="3089756"/>
            <a:ext cx="124104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لعنات الدورات</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2" name="Text Box 37"/>
          <p:cNvSpPr txBox="1">
            <a:spLocks noChangeArrowheads="1"/>
          </p:cNvSpPr>
          <p:nvPr/>
        </p:nvSpPr>
        <p:spPr bwMode="auto">
          <a:xfrm>
            <a:off x="7165718" y="3089756"/>
            <a:ext cx="133402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ظروف الدورات</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3" name="Text Box 38"/>
          <p:cNvSpPr txBox="1">
            <a:spLocks noChangeArrowheads="1"/>
          </p:cNvSpPr>
          <p:nvPr/>
        </p:nvSpPr>
        <p:spPr bwMode="auto">
          <a:xfrm>
            <a:off x="647373" y="3851756"/>
            <a:ext cx="167706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العيش مع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4" name="Text Box 39"/>
          <p:cNvSpPr txBox="1">
            <a:spLocks noChangeArrowheads="1"/>
          </p:cNvSpPr>
          <p:nvPr/>
        </p:nvSpPr>
        <p:spPr bwMode="auto">
          <a:xfrm>
            <a:off x="3763557" y="3851756"/>
            <a:ext cx="169309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الحرب مع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5" name="Text Box 40"/>
          <p:cNvSpPr txBox="1">
            <a:spLocks noChangeArrowheads="1"/>
          </p:cNvSpPr>
          <p:nvPr/>
        </p:nvSpPr>
        <p:spPr bwMode="auto">
          <a:xfrm>
            <a:off x="6943120" y="3851756"/>
            <a:ext cx="173477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العيش مثل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6" name="Text Box 41"/>
          <p:cNvSpPr txBox="1">
            <a:spLocks noChangeArrowheads="1"/>
          </p:cNvSpPr>
          <p:nvPr/>
        </p:nvSpPr>
        <p:spPr bwMode="auto">
          <a:xfrm>
            <a:off x="565152" y="4529138"/>
            <a:ext cx="87500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العصيان   العسكري           1</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7" name="Text Box 42"/>
          <p:cNvSpPr txBox="1">
            <a:spLocks noChangeArrowheads="1"/>
          </p:cNvSpPr>
          <p:nvPr/>
        </p:nvSpPr>
        <p:spPr bwMode="auto">
          <a:xfrm>
            <a:off x="1443977" y="4529138"/>
            <a:ext cx="922046"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العصيان</a:t>
            </a:r>
            <a: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a:t>
            </a: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الروحي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2: 1-5</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8" name="Text Box 43"/>
          <p:cNvSpPr txBox="1">
            <a:spLocks noChangeArrowheads="1"/>
          </p:cNvSpPr>
          <p:nvPr/>
        </p:nvSpPr>
        <p:spPr bwMode="auto">
          <a:xfrm>
            <a:off x="2324435" y="4529138"/>
            <a:ext cx="74660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مقدمة</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2: 6-</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3: 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9" name="Text Box 44"/>
          <p:cNvSpPr txBox="1">
            <a:spLocks noChangeArrowheads="1"/>
          </p:cNvSpPr>
          <p:nvPr/>
        </p:nvSpPr>
        <p:spPr bwMode="auto">
          <a:xfrm>
            <a:off x="3048000" y="4529138"/>
            <a:ext cx="70167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الجنوب</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3: 7-31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0" name="Text Box 45"/>
          <p:cNvSpPr txBox="1">
            <a:spLocks noChangeArrowheads="1"/>
          </p:cNvSpPr>
          <p:nvPr/>
        </p:nvSpPr>
        <p:spPr bwMode="auto">
          <a:xfrm>
            <a:off x="3694113" y="4529138"/>
            <a:ext cx="7493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الشمال</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4: 1-</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5: 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1" name="Text Box 46"/>
          <p:cNvSpPr txBox="1">
            <a:spLocks noChangeArrowheads="1"/>
          </p:cNvSpPr>
          <p:nvPr/>
        </p:nvSpPr>
        <p:spPr bwMode="auto">
          <a:xfrm>
            <a:off x="4363216" y="4529138"/>
            <a:ext cx="630301"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الوسط</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6: 1</a:t>
            </a:r>
            <a: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10: 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2" name="Text Box 47"/>
          <p:cNvSpPr txBox="1">
            <a:spLocks noChangeArrowheads="1"/>
          </p:cNvSpPr>
          <p:nvPr/>
        </p:nvSpPr>
        <p:spPr bwMode="auto">
          <a:xfrm>
            <a:off x="4934533" y="4529138"/>
            <a:ext cx="58541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الشرق</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10: 3-</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 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3" name="Text Box 48"/>
          <p:cNvSpPr txBox="1">
            <a:spLocks noChangeArrowheads="1"/>
          </p:cNvSpPr>
          <p:nvPr/>
        </p:nvSpPr>
        <p:spPr bwMode="auto">
          <a:xfrm>
            <a:off x="5562600" y="4529138"/>
            <a:ext cx="6096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الشمال</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 8-15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4" name="Text Box 49"/>
          <p:cNvSpPr txBox="1">
            <a:spLocks noChangeArrowheads="1"/>
          </p:cNvSpPr>
          <p:nvPr/>
        </p:nvSpPr>
        <p:spPr bwMode="auto">
          <a:xfrm>
            <a:off x="6168377" y="4529138"/>
            <a:ext cx="72519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الغرب</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13: 1-16: 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4914" name="Text Box 50"/>
          <p:cNvSpPr txBox="1">
            <a:spLocks noChangeArrowheads="1"/>
          </p:cNvSpPr>
          <p:nvPr/>
        </p:nvSpPr>
        <p:spPr bwMode="auto">
          <a:xfrm>
            <a:off x="6918143" y="4529138"/>
            <a:ext cx="82586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 الديني</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17-18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4915" name="Text Box 51"/>
          <p:cNvSpPr txBox="1">
            <a:spLocks noChangeArrowheads="1"/>
          </p:cNvSpPr>
          <p:nvPr/>
        </p:nvSpPr>
        <p:spPr bwMode="auto">
          <a:xfrm>
            <a:off x="7760563" y="4529138"/>
            <a:ext cx="93807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 الأخلاقي</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19-21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7" name="Text Box 52"/>
          <p:cNvSpPr txBox="1">
            <a:spLocks noChangeArrowheads="1"/>
          </p:cNvSpPr>
          <p:nvPr/>
        </p:nvSpPr>
        <p:spPr bwMode="auto">
          <a:xfrm>
            <a:off x="8502650" y="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172</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38" name="Text Box 53"/>
          <p:cNvSpPr txBox="1">
            <a:spLocks noChangeArrowheads="1"/>
          </p:cNvSpPr>
          <p:nvPr/>
        </p:nvSpPr>
        <p:spPr bwMode="auto">
          <a:xfrm>
            <a:off x="4114800" y="5519738"/>
            <a:ext cx="59343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كنعان</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39" name="Text Box 54"/>
          <p:cNvSpPr txBox="1">
            <a:spLocks noChangeArrowheads="1"/>
          </p:cNvSpPr>
          <p:nvPr/>
        </p:nvSpPr>
        <p:spPr bwMode="auto">
          <a:xfrm>
            <a:off x="3304232" y="6053138"/>
            <a:ext cx="262443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341 سنة (1390-1049 ق.م)</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40" name="Title 2"/>
          <p:cNvSpPr>
            <a:spLocks noGrp="1"/>
          </p:cNvSpPr>
          <p:nvPr>
            <p:ph type="title" idx="4294967295"/>
          </p:nvPr>
        </p:nvSpPr>
        <p:spPr>
          <a:xfrm>
            <a:off x="5928668" y="6357938"/>
            <a:ext cx="3105738" cy="514350"/>
          </a:xfrm>
        </p:spPr>
        <p:txBody>
          <a:bodyPr/>
          <a:lstStyle/>
          <a:p>
            <a:pPr algn="r"/>
            <a:r>
              <a:rPr lang="ar-JO" sz="4000" dirty="0">
                <a:solidFill>
                  <a:srgbClr val="FFFFFF"/>
                </a:solidFill>
                <a:ea typeface="ＭＳ Ｐゴシック" charset="0"/>
              </a:rPr>
              <a:t>القضاة</a:t>
            </a:r>
            <a:endParaRPr lang="en-US" sz="4000" dirty="0">
              <a:solidFill>
                <a:srgbClr val="FFFFFF"/>
              </a:solidFill>
              <a:ea typeface="ＭＳ Ｐゴシック" charset="0"/>
            </a:endParaRPr>
          </a:p>
        </p:txBody>
      </p:sp>
      <p:sp>
        <p:nvSpPr>
          <p:cNvPr id="59" name="Oval 49">
            <a:extLst>
              <a:ext uri="{FF2B5EF4-FFF2-40B4-BE49-F238E27FC236}">
                <a16:creationId xmlns:a16="http://schemas.microsoft.com/office/drawing/2014/main" id="{78BEACB3-4606-7A43-AE69-646F04E4A6A9}"/>
              </a:ext>
            </a:extLst>
          </p:cNvPr>
          <p:cNvSpPr>
            <a:spLocks noChangeArrowheads="1"/>
          </p:cNvSpPr>
          <p:nvPr/>
        </p:nvSpPr>
        <p:spPr bwMode="auto">
          <a:xfrm>
            <a:off x="4882843" y="4264958"/>
            <a:ext cx="765742" cy="1447800"/>
          </a:xfrm>
          <a:prstGeom prst="ellipse">
            <a:avLst/>
          </a:pr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0" name="Title 2">
            <a:extLst>
              <a:ext uri="{FF2B5EF4-FFF2-40B4-BE49-F238E27FC236}">
                <a16:creationId xmlns:a16="http://schemas.microsoft.com/office/drawing/2014/main" id="{E6E5805B-E2A5-834C-B5D0-BF0B46049625}"/>
              </a:ext>
            </a:extLst>
          </p:cNvPr>
          <p:cNvSpPr txBox="1">
            <a:spLocks/>
          </p:cNvSpPr>
          <p:nvPr/>
        </p:nvSpPr>
        <p:spPr bwMode="auto">
          <a:xfrm>
            <a:off x="533399" y="-891956"/>
            <a:ext cx="8134350"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en-US" sz="4000" b="1" kern="0" dirty="0">
                <a:solidFill>
                  <a:srgbClr val="FFFFFF"/>
                </a:solidFill>
                <a:latin typeface="Arial" panose="020B0604020202020204" pitchFamily="34" charset="0"/>
                <a:ea typeface="ＭＳ Ｐゴシック" charset="0"/>
                <a:cs typeface="Arial" panose="020B0604020202020204" pitchFamily="34" charset="0"/>
              </a:rPr>
              <a:t>Eastern Campaign (10:3–12:7)</a:t>
            </a:r>
          </a:p>
        </p:txBody>
      </p:sp>
    </p:spTree>
    <p:extLst>
      <p:ext uri="{BB962C8B-B14F-4D97-AF65-F5344CB8AC3E}">
        <p14:creationId xmlns:p14="http://schemas.microsoft.com/office/powerpoint/2010/main" val="252979669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1"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43012"/>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ar-JO" sz="2800" dirty="0">
                <a:effectLst>
                  <a:glow rad="127000">
                    <a:schemeClr val="tx1"/>
                  </a:glow>
                </a:effectLst>
                <a:ea typeface="ＭＳ Ｐゴシック" charset="0"/>
              </a:rPr>
              <a:t>أين قضى     يائير؟</a:t>
            </a:r>
            <a:endParaRPr lang="en-US" sz="2800" dirty="0">
              <a:effectLst>
                <a:glow rad="127000">
                  <a:schemeClr val="tx1"/>
                </a:glow>
              </a:effectLst>
              <a:ea typeface="ＭＳ Ｐゴシック" charset="0"/>
            </a:endParaRP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دان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يهوذا</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شمعون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رأوبين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جاد</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افرايم</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نفتالي</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أشير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بنيامين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زبولون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يساكر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66256" name="Text Box 2"/>
          <p:cNvSpPr txBox="1">
            <a:spLocks noChangeArrowheads="1"/>
          </p:cNvSpPr>
          <p:nvPr/>
        </p:nvSpPr>
        <p:spPr bwMode="auto">
          <a:xfrm>
            <a:off x="8221743" y="88900"/>
            <a:ext cx="77136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180أ</a:t>
            </a:r>
            <a:endParaRPr lang="en-US" b="1" dirty="0">
              <a:solidFill>
                <a:srgbClr val="FFFFFF"/>
              </a:solidFill>
              <a:latin typeface="Arial" panose="020B0604020202020204" pitchFamily="34" charset="0"/>
              <a:cs typeface="Arial" panose="020B0604020202020204" pitchFamily="34" charset="0"/>
            </a:endParaRPr>
          </a:p>
        </p:txBody>
      </p:sp>
      <p:sp>
        <p:nvSpPr>
          <p:cNvPr id="61" name="Text Box 23"/>
          <p:cNvSpPr txBox="1">
            <a:spLocks noChangeArrowheads="1"/>
          </p:cNvSpPr>
          <p:nvPr/>
        </p:nvSpPr>
        <p:spPr bwMode="auto">
          <a:xfrm>
            <a:off x="4500562" y="2071678"/>
            <a:ext cx="92869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rPr>
              <a:t>يائير</a:t>
            </a: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Tree>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1"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ar-JO" sz="2800" dirty="0">
                <a:effectLst>
                  <a:glow rad="127000">
                    <a:schemeClr val="tx1"/>
                  </a:glow>
                </a:effectLst>
                <a:ea typeface="ＭＳ Ｐゴシック" charset="0"/>
              </a:rPr>
              <a:t>أين قضى     يفتاح؟</a:t>
            </a:r>
            <a:endParaRPr lang="en-US" sz="2800" dirty="0">
              <a:effectLst>
                <a:glow rad="127000">
                  <a:schemeClr val="tx1"/>
                </a:glow>
              </a:effectLst>
              <a:ea typeface="ＭＳ Ｐゴシック" charset="0"/>
            </a:endParaRP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دان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يهوذا</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شمعون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رأوبين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جاد</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افرايم</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نفتالي</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أشير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بنيامين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زبولون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يساكر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66256" name="Text Box 2"/>
          <p:cNvSpPr txBox="1">
            <a:spLocks noChangeArrowheads="1"/>
          </p:cNvSpPr>
          <p:nvPr/>
        </p:nvSpPr>
        <p:spPr bwMode="auto">
          <a:xfrm>
            <a:off x="8221743" y="88900"/>
            <a:ext cx="77136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180أ</a:t>
            </a:r>
            <a:endParaRPr lang="en-US" b="1" dirty="0">
              <a:solidFill>
                <a:srgbClr val="FFFFFF"/>
              </a:solidFill>
              <a:latin typeface="Arial" panose="020B0604020202020204" pitchFamily="34" charset="0"/>
              <a:cs typeface="Arial" panose="020B0604020202020204" pitchFamily="34" charset="0"/>
            </a:endParaRPr>
          </a:p>
        </p:txBody>
      </p:sp>
      <p:sp>
        <p:nvSpPr>
          <p:cNvPr id="61" name="Text Box 23"/>
          <p:cNvSpPr txBox="1">
            <a:spLocks noChangeArrowheads="1"/>
          </p:cNvSpPr>
          <p:nvPr/>
        </p:nvSpPr>
        <p:spPr bwMode="auto">
          <a:xfrm>
            <a:off x="3786182" y="3143248"/>
            <a:ext cx="85725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rPr>
              <a:t>يفتاح</a:t>
            </a: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
        <p:nvSpPr>
          <p:cNvPr id="21" name="Line 9"/>
          <p:cNvSpPr>
            <a:spLocks noChangeShapeType="1"/>
          </p:cNvSpPr>
          <p:nvPr/>
        </p:nvSpPr>
        <p:spPr bwMode="auto">
          <a:xfrm rot="20524962" flipH="1" flipV="1">
            <a:off x="4199393" y="3433675"/>
            <a:ext cx="820640" cy="49356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chemeClr val="tx1">
                    <a:alpha val="98000"/>
                  </a:schemeClr>
                </a:glow>
              </a:effectLst>
              <a:latin typeface="Arial" panose="020B0604020202020204" pitchFamily="34" charset="0"/>
              <a:cs typeface="Arial" panose="020B0604020202020204" pitchFamily="34" charset="0"/>
            </a:endParaRPr>
          </a:p>
        </p:txBody>
      </p:sp>
      <p:sp>
        <p:nvSpPr>
          <p:cNvPr id="23" name="Text Box 32"/>
          <p:cNvSpPr txBox="1">
            <a:spLocks noChangeArrowheads="1"/>
          </p:cNvSpPr>
          <p:nvPr/>
        </p:nvSpPr>
        <p:spPr bwMode="auto">
          <a:xfrm>
            <a:off x="5004048" y="3645024"/>
            <a:ext cx="111921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rPr>
              <a:t>العمونيين</a:t>
            </a: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Tree>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a:extLst>
              <a:ext uri="{28A0092B-C50C-407E-A947-70E740481C1C}">
                <a14:useLocalDpi xmlns:a14="http://schemas.microsoft.com/office/drawing/2010/main" val="0"/>
              </a:ext>
            </a:extLst>
          </a:blip>
          <a:srcRect r="8576" b="8030"/>
          <a:stretch/>
        </p:blipFill>
        <p:spPr>
          <a:xfrm>
            <a:off x="54136" y="43013"/>
            <a:ext cx="9074496" cy="6858001"/>
          </a:xfrm>
          <a:prstGeom prst="rect">
            <a:avLst/>
          </a:prstGeom>
        </p:spPr>
      </p:pic>
      <p:sp>
        <p:nvSpPr>
          <p:cNvPr id="900098" name="Rectangle 2"/>
          <p:cNvSpPr>
            <a:spLocks noGrp="1" noChangeArrowheads="1"/>
          </p:cNvSpPr>
          <p:nvPr>
            <p:ph type="ctrTitle"/>
          </p:nvPr>
        </p:nvSpPr>
        <p:spPr>
          <a:xfrm>
            <a:off x="-1" y="43013"/>
            <a:ext cx="3452843" cy="969057"/>
          </a:xfrm>
          <a:effectLst>
            <a:outerShdw blurRad="63500" dist="35921" dir="2700000" algn="ctr" rotWithShape="0">
              <a:schemeClr val="tx2">
                <a:alpha val="74998"/>
              </a:schemeClr>
            </a:outerShdw>
          </a:effectLst>
        </p:spPr>
        <p:txBody>
          <a:bodyPr anchor="t"/>
          <a:lstStyle/>
          <a:p>
            <a:pPr>
              <a:defRPr/>
            </a:pPr>
            <a:r>
              <a:rPr lang="ar-SA" dirty="0">
                <a:effectLst>
                  <a:glow rad="127000">
                    <a:schemeClr val="tx1"/>
                  </a:glow>
                </a:effectLst>
                <a:ea typeface="ＭＳ Ｐゴシック" charset="0"/>
              </a:rPr>
              <a:t>آلهة الأمم</a:t>
            </a:r>
            <a:endParaRPr lang="en-US" dirty="0">
              <a:effectLst>
                <a:glow rad="127000">
                  <a:schemeClr val="tx1"/>
                </a:glow>
              </a:effectLst>
              <a:ea typeface="ＭＳ Ｐゴシック" charset="0"/>
            </a:endParaRPr>
          </a:p>
        </p:txBody>
      </p:sp>
      <p:sp>
        <p:nvSpPr>
          <p:cNvPr id="12" name="Text Box 8"/>
          <p:cNvSpPr txBox="1">
            <a:spLocks noChangeArrowheads="1"/>
          </p:cNvSpPr>
          <p:nvPr/>
        </p:nvSpPr>
        <p:spPr bwMode="auto">
          <a:xfrm>
            <a:off x="4427984" y="2564904"/>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SA" sz="4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إسرائيل</a:t>
            </a:r>
            <a:endParaRPr kumimoji="0" lang="en-US" sz="4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140</a:t>
            </a:r>
          </a:p>
        </p:txBody>
      </p:sp>
      <p:sp>
        <p:nvSpPr>
          <p:cNvPr id="50" name="Rectangle 2"/>
          <p:cNvSpPr txBox="1">
            <a:spLocks noChangeArrowheads="1"/>
          </p:cNvSpPr>
          <p:nvPr/>
        </p:nvSpPr>
        <p:spPr bwMode="auto">
          <a:xfrm>
            <a:off x="54136" y="857092"/>
            <a:ext cx="3398706"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القضاة ١٠</a:t>
            </a:r>
            <a:r>
              <a:rPr kumimoji="0" lang="en-AU"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SA"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٦</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 name="Text Box 6"/>
          <p:cNvSpPr txBox="1">
            <a:spLocks noChangeArrowheads="1"/>
          </p:cNvSpPr>
          <p:nvPr/>
        </p:nvSpPr>
        <p:spPr bwMode="auto">
          <a:xfrm>
            <a:off x="7483748" y="2909281"/>
            <a:ext cx="1139405"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ar-LB"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ع</a:t>
            </a:r>
            <a:r>
              <a:rPr kumimoji="0" lang="ar-SA"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مون</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1" eaLnBrk="1" fontAlgn="auto" latinLnBrk="0" hangingPunct="1">
              <a:lnSpc>
                <a:spcPct val="100000"/>
              </a:lnSpc>
              <a:spcBef>
                <a:spcPct val="50000"/>
              </a:spcBef>
              <a:spcAft>
                <a:spcPts val="0"/>
              </a:spcAft>
              <a:buClrTx/>
              <a:buSzTx/>
              <a:buFontTx/>
              <a:buNone/>
              <a:tabLst/>
              <a:defRPr/>
            </a:pPr>
            <a:r>
              <a:rPr kumimoji="0" lang="ar-SA"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آرام</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SA"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أدوم</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SA"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موآب</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Egypt</a:t>
            </a: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SA" sz="3200" b="1" u="none" strike="noStrike" kern="1200" cap="none" spc="0" normalizeH="0" baseline="0" noProof="0" dirty="0" err="1">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فلسطية</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9" name="Text Box 8"/>
          <p:cNvSpPr txBox="1">
            <a:spLocks noChangeArrowheads="1"/>
          </p:cNvSpPr>
          <p:nvPr/>
        </p:nvSpPr>
        <p:spPr bwMode="auto">
          <a:xfrm>
            <a:off x="2928410" y="479574"/>
            <a:ext cx="2726413"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457200" rtl="1" eaLnBrk="1" fontAlgn="auto" latinLnBrk="0" hangingPunct="1">
              <a:lnSpc>
                <a:spcPct val="100000"/>
              </a:lnSpc>
              <a:spcBef>
                <a:spcPct val="50000"/>
              </a:spcBef>
              <a:spcAft>
                <a:spcPts val="0"/>
              </a:spcAft>
              <a:buClrTx/>
              <a:buSzTx/>
              <a:buFontTx/>
              <a:buNone/>
              <a:tabLst/>
              <a:defRPr/>
            </a:pPr>
            <a:r>
              <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a:t>
            </a:r>
            <a:r>
              <a:rPr kumimoji="0" lang="ar-SA"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بعل</a:t>
            </a:r>
            <a:r>
              <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وعشتروت)</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1" name="Line 40"/>
          <p:cNvSpPr>
            <a:spLocks noChangeShapeType="1"/>
          </p:cNvSpPr>
          <p:nvPr/>
        </p:nvSpPr>
        <p:spPr bwMode="auto">
          <a:xfrm rot="20390226">
            <a:off x="6806993" y="3135695"/>
            <a:ext cx="555195" cy="20386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mn-cs"/>
            </a:endParaRPr>
          </a:p>
        </p:txBody>
      </p:sp>
      <p:sp>
        <p:nvSpPr>
          <p:cNvPr id="22" name="Line 40"/>
          <p:cNvSpPr>
            <a:spLocks noChangeShapeType="1"/>
          </p:cNvSpPr>
          <p:nvPr/>
        </p:nvSpPr>
        <p:spPr bwMode="auto">
          <a:xfrm rot="20390226" flipV="1">
            <a:off x="5232202" y="1708651"/>
            <a:ext cx="213331" cy="943931"/>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mn-cs"/>
            </a:endParaRPr>
          </a:p>
        </p:txBody>
      </p:sp>
      <p:sp>
        <p:nvSpPr>
          <p:cNvPr id="23" name="Rounded Rectangular Callout 22"/>
          <p:cNvSpPr/>
          <p:nvPr/>
        </p:nvSpPr>
        <p:spPr>
          <a:xfrm>
            <a:off x="54136" y="2110544"/>
            <a:ext cx="4067944" cy="4653136"/>
          </a:xfrm>
          <a:prstGeom prst="wedgeRoundRectCallout">
            <a:avLst>
              <a:gd name="adj1" fmla="val -21217"/>
              <a:gd name="adj2" fmla="val -49405"/>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24" name="TextBox 2"/>
          <p:cNvSpPr txBox="1">
            <a:spLocks noChangeArrowheads="1"/>
          </p:cNvSpPr>
          <p:nvPr/>
        </p:nvSpPr>
        <p:spPr bwMode="auto">
          <a:xfrm>
            <a:off x="240373" y="2444370"/>
            <a:ext cx="3816556" cy="4031873"/>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وَعَادَ بَنُو إِسْرَائِيلَ يَعْمَلُونَ ٱلشَّرَّ فِي عَيْنَيِ </a:t>
            </a:r>
            <a:r>
              <a:rPr kumimoji="0" lang="ar-SA" sz="32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ٱلرَّبِّ</a:t>
            </a:r>
            <a:r>
              <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وَعَبَدُوا </a:t>
            </a:r>
            <a:r>
              <a:rPr kumimoji="0" lang="ar-SA" sz="32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ٱلْبَعْلِيمَ</a:t>
            </a:r>
            <a:r>
              <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وَٱلْعَشْتَارُوثَ</a:t>
            </a:r>
            <a:r>
              <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وَآلِهَةَ أَرَامَ وَآلِهَةَ صِيدُونَ وَآلِهَةَ مُوآبَ وَآلِهَةَ بَنِي عَمُّونَ وَآلِهَةَ </a:t>
            </a:r>
            <a:r>
              <a:rPr kumimoji="0" lang="ar-SA" sz="32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ٱلْفِلِسْطِينِيِّينَ</a:t>
            </a:r>
            <a:r>
              <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457200" rtl="1" eaLnBrk="0" fontAlgn="auto" latinLnBrk="0" hangingPunct="0">
              <a:lnSpc>
                <a:spcPct val="100000"/>
              </a:lnSpc>
              <a:spcBef>
                <a:spcPts val="0"/>
              </a:spcBef>
              <a:spcAft>
                <a:spcPts val="0"/>
              </a:spcAft>
              <a:buClrTx/>
              <a:buSzTx/>
              <a:buFontTx/>
              <a:buNone/>
              <a:tabLst/>
              <a:defRPr/>
            </a:pPr>
            <a:r>
              <a:rPr kumimoji="0" lang="ar-LB"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قضاة 10: 6</a:t>
            </a:r>
            <a:r>
              <a:rPr kumimoji="0" lang="ar-LB" sz="32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5" name="Line 40"/>
          <p:cNvSpPr>
            <a:spLocks noChangeShapeType="1"/>
          </p:cNvSpPr>
          <p:nvPr/>
        </p:nvSpPr>
        <p:spPr bwMode="auto">
          <a:xfrm rot="20390226" flipH="1">
            <a:off x="6331440" y="3901895"/>
            <a:ext cx="9512" cy="1070434"/>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mn-cs"/>
            </a:endParaRPr>
          </a:p>
        </p:txBody>
      </p:sp>
      <p:sp>
        <p:nvSpPr>
          <p:cNvPr id="26" name="Line 40"/>
          <p:cNvSpPr>
            <a:spLocks noChangeShapeType="1"/>
          </p:cNvSpPr>
          <p:nvPr/>
        </p:nvSpPr>
        <p:spPr bwMode="auto">
          <a:xfrm rot="20390226" flipH="1" flipV="1">
            <a:off x="4879778" y="3698714"/>
            <a:ext cx="837226" cy="74258"/>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mn-cs"/>
            </a:endParaRPr>
          </a:p>
        </p:txBody>
      </p:sp>
      <p:sp>
        <p:nvSpPr>
          <p:cNvPr id="27" name="Line 40"/>
          <p:cNvSpPr>
            <a:spLocks noChangeShapeType="1"/>
          </p:cNvSpPr>
          <p:nvPr/>
        </p:nvSpPr>
        <p:spPr bwMode="auto">
          <a:xfrm rot="20390226" flipV="1">
            <a:off x="6577545" y="1798487"/>
            <a:ext cx="1082047" cy="548235"/>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mn-cs"/>
            </a:endParaRPr>
          </a:p>
        </p:txBody>
      </p:sp>
      <p:grpSp>
        <p:nvGrpSpPr>
          <p:cNvPr id="31" name="Group 30"/>
          <p:cNvGrpSpPr/>
          <p:nvPr/>
        </p:nvGrpSpPr>
        <p:grpSpPr>
          <a:xfrm>
            <a:off x="5714238" y="188640"/>
            <a:ext cx="369930" cy="744414"/>
            <a:chOff x="1293990" y="4843883"/>
            <a:chExt cx="369930" cy="744414"/>
          </a:xfrm>
        </p:grpSpPr>
        <p:sp>
          <p:nvSpPr>
            <p:cNvPr id="32" name="Oval 11"/>
            <p:cNvSpPr>
              <a:spLocks noChangeAspect="1"/>
            </p:cNvSpPr>
            <p:nvPr/>
          </p:nvSpPr>
          <p:spPr bwMode="auto">
            <a:xfrm>
              <a:off x="1293990" y="4843883"/>
              <a:ext cx="369930" cy="64918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33" name="Oval 5"/>
            <p:cNvSpPr>
              <a:spLocks noChangeAspect="1"/>
            </p:cNvSpPr>
            <p:nvPr/>
          </p:nvSpPr>
          <p:spPr bwMode="auto">
            <a:xfrm>
              <a:off x="1386472" y="4939109"/>
              <a:ext cx="184965" cy="649188"/>
            </a:xfrm>
            <a:prstGeom prst="ellipse">
              <a:avLst/>
            </a:prstGeom>
            <a:solidFill>
              <a:srgbClr val="FFFF00"/>
            </a:solidFill>
            <a:ln>
              <a:noFill/>
            </a:ln>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sp>
        <p:nvSpPr>
          <p:cNvPr id="34" name="Line 40"/>
          <p:cNvSpPr>
            <a:spLocks noChangeShapeType="1"/>
          </p:cNvSpPr>
          <p:nvPr/>
        </p:nvSpPr>
        <p:spPr bwMode="auto">
          <a:xfrm rot="20390226" flipV="1">
            <a:off x="5699264" y="735524"/>
            <a:ext cx="519110" cy="152203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mn-cs"/>
            </a:endParaRPr>
          </a:p>
        </p:txBody>
      </p:sp>
      <p:sp>
        <p:nvSpPr>
          <p:cNvPr id="35" name="Text Box 8"/>
          <p:cNvSpPr txBox="1">
            <a:spLocks noChangeArrowheads="1"/>
          </p:cNvSpPr>
          <p:nvPr/>
        </p:nvSpPr>
        <p:spPr bwMode="auto">
          <a:xfrm>
            <a:off x="2987824" y="-27384"/>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ar-SA"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صيدا</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566265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p:stCondLst>
                              <p:cond delay="1000"/>
                            </p:stCondLst>
                            <p:childTnLst>
                              <p:par>
                                <p:cTn id="8" presetID="22" presetClass="entr" presetSubtype="1" fill="hold" grpId="0" nodeType="after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up)">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par>
                          <p:cTn id="15" fill="hold">
                            <p:stCondLst>
                              <p:cond delay="0"/>
                            </p:stCondLst>
                            <p:childTnLst>
                              <p:par>
                                <p:cTn id="16" presetID="22" presetClass="entr" presetSubtype="1"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up)">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55"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p:cTn id="25" dur="1000" fill="hold"/>
                                        <p:tgtEl>
                                          <p:spTgt spid="31"/>
                                        </p:tgtEl>
                                        <p:attrNameLst>
                                          <p:attrName>ppt_w</p:attrName>
                                        </p:attrNameLst>
                                      </p:cBhvr>
                                      <p:tavLst>
                                        <p:tav tm="0">
                                          <p:val>
                                            <p:strVal val="#ppt_w*0.70"/>
                                          </p:val>
                                        </p:tav>
                                        <p:tav tm="100000">
                                          <p:val>
                                            <p:strVal val="#ppt_w"/>
                                          </p:val>
                                        </p:tav>
                                      </p:tavLst>
                                    </p:anim>
                                    <p:anim calcmode="lin" valueType="num">
                                      <p:cBhvr>
                                        <p:cTn id="26" dur="1000" fill="hold"/>
                                        <p:tgtEl>
                                          <p:spTgt spid="31"/>
                                        </p:tgtEl>
                                        <p:attrNameLst>
                                          <p:attrName>ppt_h</p:attrName>
                                        </p:attrNameLst>
                                      </p:cBhvr>
                                      <p:tavLst>
                                        <p:tav tm="0">
                                          <p:val>
                                            <p:strVal val="#ppt_h"/>
                                          </p:val>
                                        </p:tav>
                                        <p:tav tm="100000">
                                          <p:val>
                                            <p:strVal val="#ppt_h"/>
                                          </p:val>
                                        </p:tav>
                                      </p:tavLst>
                                    </p:anim>
                                    <p:animEffect transition="in" filter="fade">
                                      <p:cBhvr>
                                        <p:cTn id="27" dur="1000"/>
                                        <p:tgtEl>
                                          <p:spTgt spid="31"/>
                                        </p:tgtEl>
                                      </p:cBhvr>
                                    </p:animEffect>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up)">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childTnLst>
                                </p:cTn>
                              </p:par>
                            </p:childTnLst>
                          </p:cTn>
                        </p:par>
                        <p:par>
                          <p:cTn id="36" fill="hold">
                            <p:stCondLst>
                              <p:cond delay="0"/>
                            </p:stCondLst>
                            <p:childTnLst>
                              <p:par>
                                <p:cTn id="37" presetID="22" presetClass="entr" presetSubtype="4" fill="hold" grpId="0"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childTnLst>
                                </p:cTn>
                              </p:par>
                            </p:childTnLst>
                          </p:cTn>
                        </p:par>
                        <p:par>
                          <p:cTn id="44" fill="hold">
                            <p:stCondLst>
                              <p:cond delay="0"/>
                            </p:stCondLst>
                            <p:childTnLst>
                              <p:par>
                                <p:cTn id="45" presetID="22" presetClass="entr" presetSubtype="4" fill="hold" grpId="0"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childTnLst>
                                </p:cTn>
                              </p:par>
                            </p:childTnLst>
                          </p:cTn>
                        </p:par>
                        <p:par>
                          <p:cTn id="52" fill="hold">
                            <p:stCondLst>
                              <p:cond delay="0"/>
                            </p:stCondLst>
                            <p:childTnLst>
                              <p:par>
                                <p:cTn id="53" presetID="22" presetClass="entr" presetSubtype="4" fill="hold" grpId="0" nodeType="after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down)">
                                      <p:cBhvr>
                                        <p:cTn id="5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8" grpId="0"/>
      <p:bldP spid="19" grpId="0"/>
      <p:bldP spid="21" grpId="0" animBg="1"/>
      <p:bldP spid="22" grpId="0" animBg="1"/>
      <p:bldP spid="25" grpId="0" animBg="1"/>
      <p:bldP spid="26" grpId="0" animBg="1"/>
      <p:bldP spid="27" grpId="0" animBg="1"/>
      <p:bldP spid="34" grpId="0" animBg="1"/>
      <p:bldP spid="35"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descr="Israel Map Tribes East.png"/>
          <p:cNvPicPr>
            <a:picLocks noChangeAspect="1"/>
          </p:cNvPicPr>
          <p:nvPr/>
        </p:nvPicPr>
        <p:blipFill rotWithShape="1">
          <a:blip r:embed="rId3">
            <a:extLst>
              <a:ext uri="{28A0092B-C50C-407E-A947-70E740481C1C}">
                <a14:useLocalDpi xmlns:a14="http://schemas.microsoft.com/office/drawing/2010/main" val="0"/>
              </a:ext>
            </a:extLst>
          </a:blip>
          <a:srcRect l="16034" t="22890" r="44637" b="33127"/>
          <a:stretch/>
        </p:blipFill>
        <p:spPr>
          <a:xfrm>
            <a:off x="-1" y="0"/>
            <a:ext cx="9144001" cy="6850971"/>
          </a:xfrm>
          <a:prstGeom prst="rect">
            <a:avLst/>
          </a:prstGeom>
        </p:spPr>
      </p:pic>
      <p:sp>
        <p:nvSpPr>
          <p:cNvPr id="900098" name="Rectangle 2"/>
          <p:cNvSpPr>
            <a:spLocks noGrp="1" noChangeArrowheads="1"/>
          </p:cNvSpPr>
          <p:nvPr>
            <p:ph type="ctrTitle"/>
          </p:nvPr>
        </p:nvSpPr>
        <p:spPr>
          <a:xfrm>
            <a:off x="5765463" y="546426"/>
            <a:ext cx="3378537" cy="1268633"/>
          </a:xfrm>
          <a:effectLst>
            <a:outerShdw blurRad="63500" dist="35921" dir="2700000" algn="ctr" rotWithShape="0">
              <a:schemeClr val="tx2">
                <a:alpha val="74998"/>
              </a:schemeClr>
            </a:outerShdw>
          </a:effectLst>
        </p:spPr>
        <p:txBody>
          <a:bodyPr anchor="ctr"/>
          <a:lstStyle/>
          <a:p>
            <a:pPr>
              <a:defRPr/>
            </a:pPr>
            <a:r>
              <a:rPr lang="ar-LB" sz="2400" dirty="0">
                <a:effectLst>
                  <a:glow rad="127000">
                    <a:schemeClr val="tx1"/>
                  </a:glow>
                </a:effectLst>
                <a:ea typeface="ＭＳ Ｐゴシック" charset="0"/>
              </a:rPr>
              <a:t>غزوتان</a:t>
            </a:r>
            <a:br>
              <a:rPr lang="ar-LB" sz="2400" dirty="0">
                <a:effectLst>
                  <a:glow rad="127000">
                    <a:schemeClr val="tx1"/>
                  </a:glow>
                </a:effectLst>
                <a:ea typeface="ＭＳ Ｐゴシック" charset="0"/>
              </a:rPr>
            </a:br>
            <a:r>
              <a:rPr lang="ar-SA" sz="2400" dirty="0">
                <a:effectLst>
                  <a:glow rad="127000">
                    <a:schemeClr val="tx1"/>
                  </a:glow>
                </a:effectLst>
                <a:ea typeface="ＭＳ Ｐゴシック" charset="0"/>
              </a:rPr>
              <a:t> (قضاة</a:t>
            </a:r>
            <a:r>
              <a:rPr lang="ar-LB" sz="2400" dirty="0">
                <a:effectLst>
                  <a:glow rad="127000">
                    <a:schemeClr val="tx1"/>
                  </a:glow>
                </a:effectLst>
                <a:ea typeface="ＭＳ Ｐゴシック" charset="0"/>
              </a:rPr>
              <a:t> 10: 8)</a:t>
            </a:r>
            <a:br>
              <a:rPr lang="en-AU" sz="2400" dirty="0">
                <a:effectLst>
                  <a:glow rad="127000">
                    <a:schemeClr val="tx1"/>
                  </a:glow>
                </a:effectLst>
                <a:ea typeface="ＭＳ Ｐゴシック" charset="0"/>
              </a:rPr>
            </a:br>
            <a:r>
              <a:rPr lang="ar-SA" sz="2400" dirty="0">
                <a:effectLst/>
                <a:ea typeface="MS Gothic" panose="020B0609070205080204" pitchFamily="49" charset="-128"/>
              </a:rPr>
              <a:t> </a:t>
            </a:r>
            <a:endParaRPr lang="en-US" sz="2400" dirty="0">
              <a:effectLst>
                <a:glow rad="127000">
                  <a:schemeClr val="tx1"/>
                </a:glow>
              </a:effectLst>
              <a:ea typeface="MS Gothic" panose="020B0609070205080204" pitchFamily="49" charset="-128"/>
            </a:endParaRPr>
          </a:p>
        </p:txBody>
      </p:sp>
      <p:sp>
        <p:nvSpPr>
          <p:cNvPr id="12" name="Text Box 8"/>
          <p:cNvSpPr txBox="1">
            <a:spLocks noChangeArrowheads="1"/>
          </p:cNvSpPr>
          <p:nvPr/>
        </p:nvSpPr>
        <p:spPr bwMode="auto">
          <a:xfrm>
            <a:off x="6424642" y="2033054"/>
            <a:ext cx="2667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SA"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مَنسى</a:t>
            </a:r>
          </a:p>
        </p:txBody>
      </p:sp>
      <p:sp>
        <p:nvSpPr>
          <p:cNvPr id="13" name="Text Box 9"/>
          <p:cNvSpPr txBox="1">
            <a:spLocks noChangeArrowheads="1"/>
          </p:cNvSpPr>
          <p:nvPr/>
        </p:nvSpPr>
        <p:spPr bwMode="auto">
          <a:xfrm>
            <a:off x="2034434" y="4175584"/>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SA" sz="3600" b="1" u="none" strike="noStrike" kern="1200" cap="none" spc="0" normalizeH="0" baseline="0" noProof="0" dirty="0" err="1">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افرايم</a:t>
            </a:r>
            <a:endParaRPr kumimoji="0" lang="en-US"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7" name="Text Box 13"/>
          <p:cNvSpPr txBox="1">
            <a:spLocks noChangeArrowheads="1"/>
          </p:cNvSpPr>
          <p:nvPr/>
        </p:nvSpPr>
        <p:spPr bwMode="auto">
          <a:xfrm>
            <a:off x="2514962" y="364827"/>
            <a:ext cx="173511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Zebulun</a:t>
            </a:r>
          </a:p>
        </p:txBody>
      </p:sp>
      <p:sp>
        <p:nvSpPr>
          <p:cNvPr id="18" name="Text Box 14"/>
          <p:cNvSpPr txBox="1">
            <a:spLocks noChangeArrowheads="1"/>
          </p:cNvSpPr>
          <p:nvPr/>
        </p:nvSpPr>
        <p:spPr bwMode="auto">
          <a:xfrm>
            <a:off x="2935381" y="950581"/>
            <a:ext cx="2435964"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Issachar</a:t>
            </a:r>
          </a:p>
        </p:txBody>
      </p:sp>
      <p:sp>
        <p:nvSpPr>
          <p:cNvPr id="31"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171</a:t>
            </a:r>
          </a:p>
        </p:txBody>
      </p:sp>
      <p:sp>
        <p:nvSpPr>
          <p:cNvPr id="32" name="Rounded Rectangular Callout 31"/>
          <p:cNvSpPr/>
          <p:nvPr/>
        </p:nvSpPr>
        <p:spPr>
          <a:xfrm>
            <a:off x="33402" y="149699"/>
            <a:ext cx="5862685" cy="2731084"/>
          </a:xfrm>
          <a:prstGeom prst="wedgeRoundRectCallout">
            <a:avLst>
              <a:gd name="adj1" fmla="val 86726"/>
              <a:gd name="adj2" fmla="val 85768"/>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9" name="TextBox 2"/>
          <p:cNvSpPr txBox="1">
            <a:spLocks noChangeArrowheads="1"/>
          </p:cNvSpPr>
          <p:nvPr/>
        </p:nvSpPr>
        <p:spPr bwMode="auto">
          <a:xfrm>
            <a:off x="132742" y="230083"/>
            <a:ext cx="5713105" cy="2554545"/>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1" eaLnBrk="0" fontAlgn="auto" latinLnBrk="0" hangingPunct="0">
              <a:lnSpc>
                <a:spcPct val="100000"/>
              </a:lnSpc>
              <a:spcBef>
                <a:spcPts val="0"/>
              </a:spcBef>
              <a:spcAft>
                <a:spcPts val="0"/>
              </a:spcAft>
              <a:buClrTx/>
              <a:buSzTx/>
              <a:buFontTx/>
              <a:buNone/>
              <a:tabLst/>
              <a:defRPr/>
            </a:pPr>
            <a:r>
              <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الفلسطينيون والعمونيون ..</a:t>
            </a:r>
            <a:r>
              <a:rPr kumimoji="0" lang="ar-LB" sz="32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"حَطَّمُوا وَرَضَّضُوا بَنِي إِسْرَائِيلَ فِي تِلْكَ </a:t>
            </a:r>
            <a:r>
              <a:rPr kumimoji="0" lang="ar-SA" sz="32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ٱلسَّنَةِ</a:t>
            </a:r>
            <a:r>
              <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ثَمَانِي عَشَرَةَ سَنَةً. جَمِيعَ بَنِي إِسْرَائِيلَ </a:t>
            </a:r>
            <a:r>
              <a:rPr kumimoji="0" lang="ar-SA" sz="32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ٱلَّذِينَ</a:t>
            </a:r>
            <a:r>
              <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فِي عَبْرِ </a:t>
            </a:r>
            <a:r>
              <a:rPr kumimoji="0" lang="ar-SA" sz="32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ٱلْأُرْدُنِّ</a:t>
            </a:r>
            <a:r>
              <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فِي أَرْضِ </a:t>
            </a:r>
            <a:r>
              <a:rPr kumimoji="0" lang="ar-SA" sz="32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ٱلْأَمُورِيِّينَ</a:t>
            </a:r>
            <a:r>
              <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ٱلَّذِينَ</a:t>
            </a:r>
            <a:r>
              <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فِي جِلْعَادَ."</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3" name="Text Box 20"/>
          <p:cNvSpPr txBox="1">
            <a:spLocks noChangeArrowheads="1"/>
          </p:cNvSpPr>
          <p:nvPr/>
        </p:nvSpPr>
        <p:spPr bwMode="auto">
          <a:xfrm>
            <a:off x="6424642" y="3956843"/>
            <a:ext cx="240115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ar-LB" sz="4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ع</a:t>
            </a:r>
            <a:r>
              <a:rPr kumimoji="0" lang="ar-SA" sz="4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مون</a:t>
            </a:r>
            <a:endParaRPr kumimoji="0" lang="en-US" sz="4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55" name="Line 17"/>
          <p:cNvSpPr>
            <a:spLocks noChangeShapeType="1"/>
          </p:cNvSpPr>
          <p:nvPr/>
        </p:nvSpPr>
        <p:spPr bwMode="auto">
          <a:xfrm rot="21079435" flipH="1" flipV="1">
            <a:off x="6471422" y="3729665"/>
            <a:ext cx="1109035" cy="704381"/>
          </a:xfrm>
          <a:prstGeom prst="line">
            <a:avLst/>
          </a:prstGeom>
          <a:noFill/>
          <a:ln w="76200">
            <a:solidFill>
              <a:srgbClr val="FFFF00"/>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56" name="Text Box 7"/>
          <p:cNvSpPr txBox="1">
            <a:spLocks noChangeArrowheads="1"/>
          </p:cNvSpPr>
          <p:nvPr/>
        </p:nvSpPr>
        <p:spPr bwMode="auto">
          <a:xfrm>
            <a:off x="5300335" y="6111824"/>
            <a:ext cx="2047098"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SA" sz="3600" b="1" u="none" strike="noStrike" kern="1200" cap="none" spc="0" normalizeH="0" baseline="0" noProof="0" dirty="0" err="1">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رأوبين</a:t>
            </a:r>
            <a:endParaRPr kumimoji="0" lang="en-US"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57" name="Text Box 9"/>
          <p:cNvSpPr txBox="1">
            <a:spLocks noChangeArrowheads="1"/>
          </p:cNvSpPr>
          <p:nvPr/>
        </p:nvSpPr>
        <p:spPr bwMode="auto">
          <a:xfrm>
            <a:off x="2519430" y="5262270"/>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SA"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بنيامين</a:t>
            </a:r>
            <a:endParaRPr kumimoji="0" lang="en-US"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58" name="Text Box 9"/>
          <p:cNvSpPr txBox="1">
            <a:spLocks noChangeArrowheads="1"/>
          </p:cNvSpPr>
          <p:nvPr/>
        </p:nvSpPr>
        <p:spPr bwMode="auto">
          <a:xfrm>
            <a:off x="2292747" y="6108673"/>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SA"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يهوذا</a:t>
            </a:r>
            <a:endParaRPr kumimoji="0" lang="en-US"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0" name="Text Box 8"/>
          <p:cNvSpPr txBox="1">
            <a:spLocks noChangeArrowheads="1"/>
          </p:cNvSpPr>
          <p:nvPr/>
        </p:nvSpPr>
        <p:spPr bwMode="auto">
          <a:xfrm>
            <a:off x="4736239" y="3247487"/>
            <a:ext cx="2047098"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SA"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جلعاد</a:t>
            </a:r>
            <a:endParaRPr kumimoji="0" lang="en-US"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1" name="Text Box 9"/>
          <p:cNvSpPr txBox="1">
            <a:spLocks noChangeArrowheads="1"/>
          </p:cNvSpPr>
          <p:nvPr/>
        </p:nvSpPr>
        <p:spPr bwMode="auto">
          <a:xfrm rot="17850286">
            <a:off x="-12225" y="4935297"/>
            <a:ext cx="2872705"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SA" sz="36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الفلسطينيون</a:t>
            </a:r>
            <a:endParaRPr kumimoji="0" lang="en-US" sz="36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2" name="Line 17"/>
          <p:cNvSpPr>
            <a:spLocks noChangeShapeType="1"/>
          </p:cNvSpPr>
          <p:nvPr/>
        </p:nvSpPr>
        <p:spPr bwMode="auto">
          <a:xfrm rot="21079435" flipV="1">
            <a:off x="1553545" y="4246453"/>
            <a:ext cx="3913128" cy="967044"/>
          </a:xfrm>
          <a:prstGeom prst="line">
            <a:avLst/>
          </a:prstGeom>
          <a:noFill/>
          <a:ln w="76200">
            <a:solidFill>
              <a:srgbClr val="FFFF00"/>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2" name="Text Box 10"/>
          <p:cNvSpPr txBox="1">
            <a:spLocks noChangeArrowheads="1"/>
          </p:cNvSpPr>
          <p:nvPr/>
        </p:nvSpPr>
        <p:spPr bwMode="auto">
          <a:xfrm>
            <a:off x="2110016" y="3164834"/>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SA"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مَنسى</a:t>
            </a:r>
            <a:endParaRPr kumimoji="0" lang="en-US"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536551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right)">
                                      <p:cBhvr>
                                        <p:cTn id="7" dur="500"/>
                                        <p:tgtEl>
                                          <p:spTgt spid="5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wipe(left)">
                                      <p:cBhvr>
                                        <p:cTn id="11"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descr="Israel Map Tribes East.png"/>
          <p:cNvPicPr>
            <a:picLocks noChangeAspect="1"/>
          </p:cNvPicPr>
          <p:nvPr/>
        </p:nvPicPr>
        <p:blipFill rotWithShape="1">
          <a:blip r:embed="rId3">
            <a:extLst>
              <a:ext uri="{28A0092B-C50C-407E-A947-70E740481C1C}">
                <a14:useLocalDpi xmlns:a14="http://schemas.microsoft.com/office/drawing/2010/main" val="0"/>
              </a:ext>
            </a:extLst>
          </a:blip>
          <a:srcRect l="16034" t="22890" r="44637" b="33127"/>
          <a:stretch/>
        </p:blipFill>
        <p:spPr>
          <a:xfrm>
            <a:off x="-1" y="0"/>
            <a:ext cx="9144001" cy="6850971"/>
          </a:xfrm>
          <a:prstGeom prst="rect">
            <a:avLst/>
          </a:prstGeom>
        </p:spPr>
      </p:pic>
      <p:sp>
        <p:nvSpPr>
          <p:cNvPr id="900098" name="Rectangle 2"/>
          <p:cNvSpPr>
            <a:spLocks noGrp="1" noChangeArrowheads="1"/>
          </p:cNvSpPr>
          <p:nvPr>
            <p:ph type="ctrTitle"/>
          </p:nvPr>
        </p:nvSpPr>
        <p:spPr>
          <a:xfrm>
            <a:off x="5886242" y="1202338"/>
            <a:ext cx="3378537" cy="737952"/>
          </a:xfrm>
          <a:effectLst>
            <a:outerShdw blurRad="63500" dist="35921" dir="2700000" algn="ctr" rotWithShape="0">
              <a:schemeClr val="tx2">
                <a:alpha val="74998"/>
              </a:schemeClr>
            </a:outerShdw>
          </a:effectLst>
        </p:spPr>
        <p:txBody>
          <a:bodyPr anchor="ctr"/>
          <a:lstStyle/>
          <a:p>
            <a:pPr rtl="1">
              <a:defRPr/>
            </a:pPr>
            <a:r>
              <a:rPr lang="ar-SA" sz="3200" dirty="0">
                <a:effectLst>
                  <a:glow rad="127000">
                    <a:schemeClr val="tx1"/>
                  </a:glow>
                </a:effectLst>
                <a:ea typeface="ＭＳ Ｐゴシック" charset="0"/>
              </a:rPr>
              <a:t>الغزوات الشرقية</a:t>
            </a:r>
            <a:br>
              <a:rPr lang="ar-LB" sz="3200" dirty="0">
                <a:effectLst>
                  <a:glow rad="127000">
                    <a:schemeClr val="tx1"/>
                  </a:glow>
                </a:effectLst>
                <a:ea typeface="ＭＳ Ｐゴシック" charset="0"/>
              </a:rPr>
            </a:br>
            <a:r>
              <a:rPr lang="ar-SA" sz="2400" dirty="0">
                <a:effectLst>
                  <a:glow rad="127000">
                    <a:schemeClr val="tx1"/>
                  </a:glow>
                </a:effectLst>
                <a:ea typeface="ＭＳ Ｐゴシック" charset="0"/>
              </a:rPr>
              <a:t>(قضاة</a:t>
            </a:r>
            <a:r>
              <a:rPr lang="ar-LB" sz="2400" dirty="0">
                <a:effectLst>
                  <a:glow rad="127000">
                    <a:schemeClr val="tx1"/>
                  </a:glow>
                </a:effectLst>
                <a:ea typeface="ＭＳ Ｐゴシック" charset="0"/>
              </a:rPr>
              <a:t> 10: 9)</a:t>
            </a:r>
            <a:br>
              <a:rPr lang="en-AU" sz="2400" dirty="0">
                <a:effectLst/>
                <a:ea typeface="Calibri" panose="020F0502020204030204" pitchFamily="34" charset="0"/>
              </a:rPr>
            </a:br>
            <a:br>
              <a:rPr lang="en-AU" sz="3200" dirty="0">
                <a:effectLst/>
                <a:ea typeface="Calibri" panose="020F0502020204030204" pitchFamily="34" charset="0"/>
              </a:rPr>
            </a:br>
            <a:endParaRPr lang="en-US" sz="3200" dirty="0">
              <a:effectLst>
                <a:glow rad="127000">
                  <a:schemeClr val="tx1"/>
                </a:glow>
              </a:effectLst>
              <a:ea typeface="ＭＳ Ｐゴシック" charset="0"/>
            </a:endParaRPr>
          </a:p>
        </p:txBody>
      </p:sp>
      <p:sp>
        <p:nvSpPr>
          <p:cNvPr id="12" name="Text Box 8"/>
          <p:cNvSpPr txBox="1">
            <a:spLocks noChangeArrowheads="1"/>
          </p:cNvSpPr>
          <p:nvPr/>
        </p:nvSpPr>
        <p:spPr bwMode="auto">
          <a:xfrm>
            <a:off x="6424642" y="2033054"/>
            <a:ext cx="2667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SA"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مَنسى</a:t>
            </a:r>
            <a:endParaRPr kumimoji="0" lang="en-US"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3" name="Text Box 9"/>
          <p:cNvSpPr txBox="1">
            <a:spLocks noChangeArrowheads="1"/>
          </p:cNvSpPr>
          <p:nvPr/>
        </p:nvSpPr>
        <p:spPr bwMode="auto">
          <a:xfrm>
            <a:off x="2034434" y="4175584"/>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SA" sz="3600" b="1" u="none" strike="noStrike" kern="1200" cap="none" spc="0" normalizeH="0" baseline="0" noProof="0" dirty="0" err="1">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افرايم</a:t>
            </a:r>
            <a:endParaRPr kumimoji="0" lang="en-US"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4" name="Text Box 10"/>
          <p:cNvSpPr txBox="1">
            <a:spLocks noChangeArrowheads="1"/>
          </p:cNvSpPr>
          <p:nvPr/>
        </p:nvSpPr>
        <p:spPr bwMode="auto">
          <a:xfrm>
            <a:off x="2093508" y="3164436"/>
            <a:ext cx="2435964"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SA"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مَنسى</a:t>
            </a:r>
            <a:endParaRPr kumimoji="0" lang="en-US"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7" name="Text Box 13"/>
          <p:cNvSpPr txBox="1">
            <a:spLocks noChangeArrowheads="1"/>
          </p:cNvSpPr>
          <p:nvPr/>
        </p:nvSpPr>
        <p:spPr bwMode="auto">
          <a:xfrm>
            <a:off x="2514962" y="364827"/>
            <a:ext cx="173511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Zebulun</a:t>
            </a:r>
          </a:p>
        </p:txBody>
      </p:sp>
      <p:sp>
        <p:nvSpPr>
          <p:cNvPr id="18" name="Text Box 14"/>
          <p:cNvSpPr txBox="1">
            <a:spLocks noChangeArrowheads="1"/>
          </p:cNvSpPr>
          <p:nvPr/>
        </p:nvSpPr>
        <p:spPr bwMode="auto">
          <a:xfrm>
            <a:off x="2935381" y="950581"/>
            <a:ext cx="2435964"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Issachar</a:t>
            </a:r>
          </a:p>
        </p:txBody>
      </p:sp>
      <p:sp>
        <p:nvSpPr>
          <p:cNvPr id="31"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171</a:t>
            </a:r>
          </a:p>
        </p:txBody>
      </p:sp>
      <p:sp>
        <p:nvSpPr>
          <p:cNvPr id="32" name="Rounded Rectangular Callout 31"/>
          <p:cNvSpPr/>
          <p:nvPr/>
        </p:nvSpPr>
        <p:spPr>
          <a:xfrm>
            <a:off x="52358" y="48690"/>
            <a:ext cx="5713105" cy="3198798"/>
          </a:xfrm>
          <a:prstGeom prst="wedgeRoundRectCallout">
            <a:avLst>
              <a:gd name="adj1" fmla="val 79029"/>
              <a:gd name="adj2" fmla="val 75744"/>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9" name="TextBox 2"/>
          <p:cNvSpPr txBox="1">
            <a:spLocks noChangeArrowheads="1"/>
          </p:cNvSpPr>
          <p:nvPr/>
        </p:nvSpPr>
        <p:spPr bwMode="auto">
          <a:xfrm>
            <a:off x="34295" y="478155"/>
            <a:ext cx="5578609" cy="2554545"/>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SA"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"وَعَبَرَ بَنُو عَمُّونَ </a:t>
            </a:r>
            <a:r>
              <a:rPr kumimoji="0" lang="ar-SA" sz="40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ٱلْأُرْدُنَّ</a:t>
            </a:r>
            <a:r>
              <a:rPr kumimoji="0" lang="ar-SA"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لِيُحَارِبُوا أَيْضًا يَهُوذَا وَبَنْيَامِينَ وَبَيْتَ </a:t>
            </a:r>
            <a:r>
              <a:rPr kumimoji="0" lang="ar-SA" sz="40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أَفْرَايِمَ</a:t>
            </a:r>
            <a:r>
              <a:rPr kumimoji="0" lang="ar-SA"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فَتَضَايَقَ إِسْرَائِيلُ جِدًّا</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3" name="Text Box 20"/>
          <p:cNvSpPr txBox="1">
            <a:spLocks noChangeArrowheads="1"/>
          </p:cNvSpPr>
          <p:nvPr/>
        </p:nvSpPr>
        <p:spPr bwMode="auto">
          <a:xfrm>
            <a:off x="7528956" y="3956843"/>
            <a:ext cx="1562686"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LB" sz="4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ع</a:t>
            </a:r>
            <a:r>
              <a:rPr kumimoji="0" lang="ar-SA" sz="4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مون</a:t>
            </a:r>
            <a:endParaRPr kumimoji="0" lang="en-US" sz="4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55" name="Line 17"/>
          <p:cNvSpPr>
            <a:spLocks noChangeShapeType="1"/>
          </p:cNvSpPr>
          <p:nvPr/>
        </p:nvSpPr>
        <p:spPr bwMode="auto">
          <a:xfrm rot="21079435" flipH="1" flipV="1">
            <a:off x="6457978" y="3736100"/>
            <a:ext cx="1037639" cy="520726"/>
          </a:xfrm>
          <a:prstGeom prst="line">
            <a:avLst/>
          </a:prstGeom>
          <a:noFill/>
          <a:ln w="76200">
            <a:solidFill>
              <a:srgbClr val="FFFF00"/>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56" name="Text Box 7"/>
          <p:cNvSpPr txBox="1">
            <a:spLocks noChangeArrowheads="1"/>
          </p:cNvSpPr>
          <p:nvPr/>
        </p:nvSpPr>
        <p:spPr bwMode="auto">
          <a:xfrm>
            <a:off x="5300335" y="6111824"/>
            <a:ext cx="2047098"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SA" sz="3600" b="1" u="none" strike="noStrike" kern="1200" cap="none" spc="0" normalizeH="0" baseline="0" noProof="0" dirty="0" err="1">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رأوبين</a:t>
            </a:r>
            <a:endParaRPr kumimoji="0" lang="en-US"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57" name="Text Box 9"/>
          <p:cNvSpPr txBox="1">
            <a:spLocks noChangeArrowheads="1"/>
          </p:cNvSpPr>
          <p:nvPr/>
        </p:nvSpPr>
        <p:spPr bwMode="auto">
          <a:xfrm>
            <a:off x="2519430" y="5262270"/>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SA"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بنيامين</a:t>
            </a:r>
            <a:endParaRPr kumimoji="0" lang="en-US"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58" name="Text Box 9"/>
          <p:cNvSpPr txBox="1">
            <a:spLocks noChangeArrowheads="1"/>
          </p:cNvSpPr>
          <p:nvPr/>
        </p:nvSpPr>
        <p:spPr bwMode="auto">
          <a:xfrm>
            <a:off x="2292747" y="6108673"/>
            <a:ext cx="243596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SA"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يهوذا</a:t>
            </a:r>
            <a:endParaRPr kumimoji="0" lang="en-US"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0" name="Text Box 8"/>
          <p:cNvSpPr txBox="1">
            <a:spLocks noChangeArrowheads="1"/>
          </p:cNvSpPr>
          <p:nvPr/>
        </p:nvSpPr>
        <p:spPr bwMode="auto">
          <a:xfrm>
            <a:off x="4736239" y="3247487"/>
            <a:ext cx="2047098"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SA"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جلعاد</a:t>
            </a:r>
            <a:endParaRPr kumimoji="0" lang="en-US" sz="36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2" name="Line 17"/>
          <p:cNvSpPr>
            <a:spLocks noChangeShapeType="1"/>
          </p:cNvSpPr>
          <p:nvPr/>
        </p:nvSpPr>
        <p:spPr bwMode="auto">
          <a:xfrm rot="21079435" flipH="1">
            <a:off x="3694438" y="4736734"/>
            <a:ext cx="3904438" cy="1325022"/>
          </a:xfrm>
          <a:prstGeom prst="line">
            <a:avLst/>
          </a:prstGeom>
          <a:noFill/>
          <a:ln w="76200">
            <a:solidFill>
              <a:srgbClr val="FFFF00"/>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3" name="Line 17"/>
          <p:cNvSpPr>
            <a:spLocks noChangeShapeType="1"/>
          </p:cNvSpPr>
          <p:nvPr/>
        </p:nvSpPr>
        <p:spPr bwMode="auto">
          <a:xfrm rot="21079435" flipH="1">
            <a:off x="4317837" y="4661999"/>
            <a:ext cx="3263195" cy="442923"/>
          </a:xfrm>
          <a:prstGeom prst="line">
            <a:avLst/>
          </a:prstGeom>
          <a:noFill/>
          <a:ln w="76200">
            <a:solidFill>
              <a:srgbClr val="FFFF00"/>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4" name="Line 17"/>
          <p:cNvSpPr>
            <a:spLocks noChangeShapeType="1"/>
          </p:cNvSpPr>
          <p:nvPr/>
        </p:nvSpPr>
        <p:spPr bwMode="auto">
          <a:xfrm rot="21079435" flipH="1" flipV="1">
            <a:off x="4306087" y="4424219"/>
            <a:ext cx="3177498" cy="148399"/>
          </a:xfrm>
          <a:prstGeom prst="line">
            <a:avLst/>
          </a:prstGeom>
          <a:noFill/>
          <a:ln w="76200">
            <a:solidFill>
              <a:srgbClr val="FFFF00"/>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65" name="Text Box 9"/>
          <p:cNvSpPr txBox="1">
            <a:spLocks noChangeArrowheads="1"/>
          </p:cNvSpPr>
          <p:nvPr/>
        </p:nvSpPr>
        <p:spPr bwMode="auto">
          <a:xfrm rot="17850286">
            <a:off x="-12225" y="4935297"/>
            <a:ext cx="2872705"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SA" sz="36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الفلسطينيون</a:t>
            </a:r>
            <a:endParaRPr kumimoji="0" lang="en-US" sz="36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769156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right)">
                                      <p:cBhvr>
                                        <p:cTn id="7" dur="500"/>
                                        <p:tgtEl>
                                          <p:spTgt spid="55"/>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wipe(right)">
                                      <p:cBhvr>
                                        <p:cTn id="11" dur="500"/>
                                        <p:tgtEl>
                                          <p:spTgt spid="62"/>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wipe(right)">
                                      <p:cBhvr>
                                        <p:cTn id="15" dur="500"/>
                                        <p:tgtEl>
                                          <p:spTgt spid="63"/>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wipe(right)">
                                      <p:cBhvr>
                                        <p:cTn id="19"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57575" y="-17463"/>
            <a:ext cx="5686425"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22" name="Title 1"/>
          <p:cNvSpPr>
            <a:spLocks noGrp="1"/>
          </p:cNvSpPr>
          <p:nvPr>
            <p:ph type="title" idx="4294967295"/>
          </p:nvPr>
        </p:nvSpPr>
        <p:spPr>
          <a:xfrm>
            <a:off x="0" y="5949280"/>
            <a:ext cx="9144000" cy="730250"/>
          </a:xfrm>
        </p:spPr>
        <p:txBody>
          <a:bodyPr/>
          <a:lstStyle/>
          <a:p>
            <a:pPr>
              <a:defRPr/>
            </a:pPr>
            <a:r>
              <a:rPr lang="ar-JO" sz="3600" dirty="0">
                <a:solidFill>
                  <a:srgbClr val="FFFFFF"/>
                </a:solidFill>
                <a:effectLst>
                  <a:glow rad="177800">
                    <a:schemeClr val="tx1"/>
                  </a:glow>
                </a:effectLst>
                <a:ea typeface="ＭＳ Ｐゴシック" charset="0"/>
              </a:rPr>
              <a:t>انتصار يفتاح (10: 17-12: 6)</a:t>
            </a:r>
            <a:endParaRPr lang="en-US" sz="3600" dirty="0">
              <a:solidFill>
                <a:srgbClr val="FFFFFF"/>
              </a:solidFill>
              <a:effectLst>
                <a:glow rad="177800">
                  <a:schemeClr val="tx1"/>
                </a:glow>
              </a:effectLst>
              <a:ea typeface="ＭＳ Ｐゴシック" charset="0"/>
            </a:endParaRPr>
          </a:p>
        </p:txBody>
      </p:sp>
    </p:spTree>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قضاة 11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809482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د. إي إن بولسون</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1763688" y="1340768"/>
            <a:ext cx="5708352" cy="4281264"/>
          </a:xfrm>
          <a:prstGeom prst="rect">
            <a:avLst/>
          </a:prstGeom>
        </p:spPr>
      </p:pic>
      <p:sp>
        <p:nvSpPr>
          <p:cNvPr id="4" name="Rectangle 2"/>
          <p:cNvSpPr txBox="1">
            <a:spLocks noChangeArrowheads="1"/>
          </p:cNvSpPr>
          <p:nvPr/>
        </p:nvSpPr>
        <p:spPr bwMode="auto">
          <a:xfrm>
            <a:off x="20222" y="5877272"/>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نيسان 1925 – 13 تشرين أول 2017</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17024033"/>
      </p:ext>
    </p:extLst>
  </p:cSld>
  <p:clrMapOvr>
    <a:masterClrMapping/>
  </p:clrMapOvr>
  <p:transition spd="med">
    <p:randomBar dir="vert"/>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body" sz="half" idx="1"/>
          </p:nvPr>
        </p:nvSpPr>
        <p:spPr>
          <a:xfrm>
            <a:off x="1219200" y="1295400"/>
            <a:ext cx="3505200" cy="5257800"/>
          </a:xfrm>
        </p:spPr>
        <p:txBody>
          <a:bodyPr/>
          <a:lstStyle/>
          <a:p>
            <a:pPr algn="ctr" rtl="1" eaLnBrk="1" hangingPunct="1">
              <a:lnSpc>
                <a:spcPct val="90000"/>
              </a:lnSpc>
              <a:buNone/>
            </a:pPr>
            <a:r>
              <a:rPr lang="ar-JO" sz="2600" dirty="0">
                <a:ea typeface="ＭＳ Ｐゴシック" charset="0"/>
                <a:cs typeface="Arial" panose="020B0604020202020204" pitchFamily="34" charset="0"/>
              </a:rPr>
              <a:t>مع</a:t>
            </a:r>
          </a:p>
          <a:p>
            <a:pPr algn="r" rtl="1" eaLnBrk="1" hangingPunct="1">
              <a:lnSpc>
                <a:spcPct val="90000"/>
              </a:lnSpc>
            </a:pPr>
            <a:r>
              <a:rPr lang="ar-JO" sz="2600" dirty="0">
                <a:ea typeface="ＭＳ Ｐゴシック" charset="0"/>
                <a:cs typeface="Arial" panose="020B0604020202020204" pitchFamily="34" charset="0"/>
              </a:rPr>
              <a:t>1 ملوك 6: 1</a:t>
            </a:r>
            <a:r>
              <a:rPr lang="en-US" sz="2600" dirty="0">
                <a:ea typeface="ＭＳ Ｐゴシック" charset="0"/>
                <a:cs typeface="Arial" panose="020B0604020202020204" pitchFamily="34" charset="0"/>
              </a:rPr>
              <a:t>  </a:t>
            </a:r>
          </a:p>
          <a:p>
            <a:pPr algn="r" rtl="1" eaLnBrk="1" hangingPunct="1">
              <a:lnSpc>
                <a:spcPct val="90000"/>
              </a:lnSpc>
              <a:buFont typeface="Symbol" charset="0"/>
              <a:buNone/>
            </a:pPr>
            <a:r>
              <a:rPr lang="ar-JO" sz="2600" dirty="0">
                <a:solidFill>
                  <a:srgbClr val="FFC000"/>
                </a:solidFill>
                <a:ea typeface="ＭＳ Ｐゴシック" charset="0"/>
                <a:cs typeface="Arial" panose="020B0604020202020204" pitchFamily="34" charset="0"/>
              </a:rPr>
              <a:t>480</a:t>
            </a:r>
            <a:r>
              <a:rPr lang="ar-JO" sz="2600" dirty="0">
                <a:ea typeface="ＭＳ Ｐゴシック" charset="0"/>
                <a:cs typeface="Arial" panose="020B0604020202020204" pitchFamily="34" charset="0"/>
              </a:rPr>
              <a:t> سنة من الخروج إلى بناء هيكل سليمان (966)</a:t>
            </a:r>
            <a:endParaRPr lang="en-US" sz="2600" dirty="0">
              <a:ea typeface="ＭＳ Ｐゴシック" charset="0"/>
              <a:cs typeface="Arial" panose="020B0604020202020204" pitchFamily="34" charset="0"/>
            </a:endParaRPr>
          </a:p>
          <a:p>
            <a:pPr algn="r" rtl="1" eaLnBrk="1" hangingPunct="1">
              <a:lnSpc>
                <a:spcPct val="90000"/>
              </a:lnSpc>
              <a:buFont typeface="Symbol" charset="0"/>
              <a:buNone/>
            </a:pPr>
            <a:endParaRPr lang="en-US" sz="2600" dirty="0">
              <a:ea typeface="ＭＳ Ｐゴシック" charset="0"/>
              <a:cs typeface="Arial" panose="020B0604020202020204" pitchFamily="34" charset="0"/>
            </a:endParaRPr>
          </a:p>
          <a:p>
            <a:pPr algn="r" rtl="1" eaLnBrk="1" hangingPunct="1">
              <a:lnSpc>
                <a:spcPct val="90000"/>
              </a:lnSpc>
            </a:pPr>
            <a:r>
              <a:rPr lang="ar-JO" sz="2600" dirty="0">
                <a:ea typeface="ＭＳ Ｐゴシック" charset="0"/>
                <a:cs typeface="Arial" panose="020B0604020202020204" pitchFamily="34" charset="0"/>
              </a:rPr>
              <a:t>قضاة 11: 26</a:t>
            </a:r>
            <a:endParaRPr lang="en-US" sz="2600" dirty="0">
              <a:ea typeface="ＭＳ Ｐゴシック" charset="0"/>
              <a:cs typeface="Arial" panose="020B0604020202020204" pitchFamily="34" charset="0"/>
            </a:endParaRPr>
          </a:p>
          <a:p>
            <a:pPr algn="r" rtl="1" eaLnBrk="1" hangingPunct="1">
              <a:lnSpc>
                <a:spcPct val="90000"/>
              </a:lnSpc>
              <a:buNone/>
            </a:pPr>
            <a:r>
              <a:rPr lang="ar-JO" sz="2600" dirty="0">
                <a:ea typeface="ＭＳ Ｐゴシック" charset="0"/>
                <a:cs typeface="Arial" panose="020B0604020202020204" pitchFamily="34" charset="0"/>
              </a:rPr>
              <a:t>تعين يفتاح </a:t>
            </a:r>
            <a:r>
              <a:rPr lang="ar-JO" sz="2600" dirty="0">
                <a:solidFill>
                  <a:srgbClr val="FFC000"/>
                </a:solidFill>
                <a:ea typeface="ＭＳ Ｐゴシック" charset="0"/>
                <a:cs typeface="Arial" panose="020B0604020202020204" pitchFamily="34" charset="0"/>
              </a:rPr>
              <a:t>300</a:t>
            </a:r>
            <a:r>
              <a:rPr lang="ar-JO" sz="2600" dirty="0">
                <a:ea typeface="ＭＳ Ｐゴシック" charset="0"/>
                <a:cs typeface="Arial" panose="020B0604020202020204" pitchFamily="34" charset="0"/>
              </a:rPr>
              <a:t> سنة بين يومه (1100) وبين الغزو</a:t>
            </a:r>
            <a:endParaRPr lang="en-US" sz="2600" dirty="0">
              <a:ea typeface="ＭＳ Ｐゴシック" charset="0"/>
              <a:cs typeface="Arial" panose="020B0604020202020204" pitchFamily="34" charset="0"/>
            </a:endParaRPr>
          </a:p>
        </p:txBody>
      </p:sp>
      <p:sp>
        <p:nvSpPr>
          <p:cNvPr id="236546" name="Rectangle 4"/>
          <p:cNvSpPr>
            <a:spLocks noGrp="1" noChangeArrowheads="1"/>
          </p:cNvSpPr>
          <p:nvPr>
            <p:ph type="title"/>
          </p:nvPr>
        </p:nvSpPr>
        <p:spPr>
          <a:xfrm>
            <a:off x="1219200" y="76200"/>
            <a:ext cx="7772400" cy="1206500"/>
          </a:xfrm>
          <a:noFill/>
        </p:spPr>
        <p:txBody>
          <a:bodyPr/>
          <a:lstStyle/>
          <a:p>
            <a:pPr algn="ctr" eaLnBrk="1" hangingPunct="1"/>
            <a:r>
              <a:rPr lang="ar-JO" dirty="0">
                <a:ea typeface="ＭＳ Ｐゴシック" charset="0"/>
                <a:cs typeface="Arial" panose="020B0604020202020204" pitchFamily="34" charset="0"/>
              </a:rPr>
              <a:t>الخروج المبكر (1446)</a:t>
            </a:r>
            <a:endParaRPr lang="en-US" dirty="0">
              <a:ea typeface="ＭＳ Ｐゴシック" charset="0"/>
              <a:cs typeface="Arial" panose="020B0604020202020204" pitchFamily="34" charset="0"/>
            </a:endParaRPr>
          </a:p>
        </p:txBody>
      </p:sp>
      <p:sp>
        <p:nvSpPr>
          <p:cNvPr id="236547" name="Text Box 5"/>
          <p:cNvSpPr txBox="1">
            <a:spLocks noChangeArrowheads="1"/>
          </p:cNvSpPr>
          <p:nvPr/>
        </p:nvSpPr>
        <p:spPr bwMode="auto">
          <a:xfrm>
            <a:off x="8305800" y="76200"/>
            <a:ext cx="70884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rPr>
              <a:t>70ج</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p:txBody>
      </p:sp>
      <p:sp>
        <p:nvSpPr>
          <p:cNvPr id="5" name="Text Box 5"/>
          <p:cNvSpPr txBox="1">
            <a:spLocks noChangeArrowheads="1"/>
          </p:cNvSpPr>
          <p:nvPr/>
        </p:nvSpPr>
        <p:spPr bwMode="auto">
          <a:xfrm>
            <a:off x="4724400" y="2976563"/>
            <a:ext cx="3810000" cy="523875"/>
          </a:xfrm>
          <a:prstGeom prst="rect">
            <a:avLst/>
          </a:prstGeom>
          <a:solidFill>
            <a:srgbClr val="000000"/>
          </a:solid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tabLst>
                <a:tab pos="3586163" algn="r"/>
              </a:tabLst>
              <a:defRPr sz="2400">
                <a:solidFill>
                  <a:schemeClr val="tx1"/>
                </a:solidFill>
                <a:latin typeface="Arial" charset="0"/>
                <a:ea typeface="ＭＳ Ｐゴシック" charset="0"/>
                <a:cs typeface="ＭＳ Ｐゴシック" charset="0"/>
              </a:defRPr>
            </a:lvl1pPr>
            <a:lvl2pPr marL="37931725" indent="-37474525" eaLnBrk="0" hangingPunct="0">
              <a:tabLst>
                <a:tab pos="3586163" algn="r"/>
              </a:tabLst>
              <a:defRPr sz="2400">
                <a:solidFill>
                  <a:schemeClr val="tx1"/>
                </a:solidFill>
                <a:latin typeface="Arial" charset="0"/>
                <a:ea typeface="ＭＳ Ｐゴシック" charset="0"/>
              </a:defRPr>
            </a:lvl2pPr>
            <a:lvl3pPr eaLnBrk="0" hangingPunct="0">
              <a:tabLst>
                <a:tab pos="3586163" algn="r"/>
              </a:tabLst>
              <a:defRPr sz="2400">
                <a:solidFill>
                  <a:schemeClr val="tx1"/>
                </a:solidFill>
                <a:latin typeface="Arial" charset="0"/>
                <a:ea typeface="ＭＳ Ｐゴシック" charset="0"/>
              </a:defRPr>
            </a:lvl3pPr>
            <a:lvl4pPr eaLnBrk="0" hangingPunct="0">
              <a:tabLst>
                <a:tab pos="3586163" algn="r"/>
              </a:tabLst>
              <a:defRPr sz="2400">
                <a:solidFill>
                  <a:schemeClr val="tx1"/>
                </a:solidFill>
                <a:latin typeface="Arial" charset="0"/>
                <a:ea typeface="ＭＳ Ｐゴシック" charset="0"/>
              </a:defRPr>
            </a:lvl4pPr>
            <a:lvl5pPr eaLnBrk="0" hangingPunct="0">
              <a:tabLst>
                <a:tab pos="3586163" algn="r"/>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3586163" algn="r"/>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3586163" algn="r"/>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3586163" algn="r"/>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3586163" algn="r"/>
              </a:tabLs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tab pos="3586163" algn="r"/>
              </a:tabLst>
              <a:defRPr/>
            </a:pPr>
            <a:r>
              <a:rPr kumimoji="0" lang="ar-JO" sz="2800" b="1" u="none" strike="noStrike" kern="1200" cap="none" spc="0" normalizeH="0" baseline="0" noProof="0" dirty="0">
                <a:ln>
                  <a:noFill/>
                </a:ln>
                <a:solidFill>
                  <a:srgbClr val="FFFFFF"/>
                </a:solidFill>
                <a:effectLst>
                  <a:outerShdw blurRad="38100" dist="38100" dir="2700000" algn="tl">
                    <a:srgbClr val="200B5B"/>
                  </a:outerShdw>
                </a:effectLst>
                <a:uLnTx/>
                <a:uFillTx/>
                <a:latin typeface="Arial" panose="020B0604020202020204" pitchFamily="34" charset="0"/>
                <a:cs typeface="Arial" panose="020B0604020202020204" pitchFamily="34" charset="0"/>
              </a:rPr>
              <a:t>الهيكل</a:t>
            </a:r>
            <a:r>
              <a:rPr kumimoji="0" lang="en-US" sz="2800" b="1" u="none" strike="noStrike" kern="1200" cap="none" spc="0" normalizeH="0" baseline="0" noProof="0" dirty="0">
                <a:ln>
                  <a:noFill/>
                </a:ln>
                <a:solidFill>
                  <a:srgbClr val="FFFFFF"/>
                </a:solidFill>
                <a:effectLst>
                  <a:outerShdw blurRad="38100" dist="38100" dir="2700000" algn="tl">
                    <a:srgbClr val="200B5B"/>
                  </a:outerShdw>
                </a:effectLst>
                <a:uLnTx/>
                <a:uFillTx/>
                <a:latin typeface="Arial" panose="020B0604020202020204" pitchFamily="34" charset="0"/>
                <a:cs typeface="Arial" panose="020B0604020202020204" pitchFamily="34" charset="0"/>
              </a:rPr>
              <a:t> = 	</a:t>
            </a:r>
            <a:r>
              <a:rPr kumimoji="0" lang="ar-JO" sz="2800" b="1" u="none" strike="noStrike" kern="1200" cap="none" spc="0" normalizeH="0" baseline="0" noProof="0" dirty="0">
                <a:ln>
                  <a:noFill/>
                </a:ln>
                <a:solidFill>
                  <a:srgbClr val="FFFFFF"/>
                </a:solidFill>
                <a:effectLst>
                  <a:outerShdw blurRad="38100" dist="38100" dir="2700000" algn="tl">
                    <a:srgbClr val="200B5B"/>
                  </a:outerShdw>
                </a:effectLst>
                <a:uLnTx/>
                <a:uFillTx/>
                <a:latin typeface="Arial" panose="020B0604020202020204" pitchFamily="34" charset="0"/>
                <a:cs typeface="Arial" panose="020B0604020202020204" pitchFamily="34" charset="0"/>
              </a:rPr>
              <a:t>966 ق.م</a:t>
            </a:r>
            <a:endParaRPr kumimoji="0" lang="en-US" sz="2800" b="1" u="none" strike="noStrike" kern="1200" cap="none" spc="0" normalizeH="0" baseline="0" noProof="0" dirty="0">
              <a:ln>
                <a:noFill/>
              </a:ln>
              <a:solidFill>
                <a:srgbClr val="FFFFFF"/>
              </a:solidFill>
              <a:effectLst>
                <a:outerShdw blurRad="38100" dist="38100" dir="2700000" algn="tl">
                  <a:srgbClr val="200B5B"/>
                </a:outerShdw>
              </a:effectLst>
              <a:uLnTx/>
              <a:uFillTx/>
              <a:latin typeface="Arial" panose="020B0604020202020204" pitchFamily="34" charset="0"/>
              <a:cs typeface="Arial" panose="020B0604020202020204" pitchFamily="34" charset="0"/>
            </a:endParaRPr>
          </a:p>
        </p:txBody>
      </p:sp>
      <p:sp>
        <p:nvSpPr>
          <p:cNvPr id="6" name="Text Box 5"/>
          <p:cNvSpPr txBox="1">
            <a:spLocks noChangeArrowheads="1"/>
          </p:cNvSpPr>
          <p:nvPr/>
        </p:nvSpPr>
        <p:spPr bwMode="auto">
          <a:xfrm>
            <a:off x="5029200" y="1676400"/>
            <a:ext cx="36576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الخروج </a:t>
            </a: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1446 ق.م</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 name="Text Box 5"/>
          <p:cNvSpPr txBox="1">
            <a:spLocks noChangeArrowheads="1"/>
          </p:cNvSpPr>
          <p:nvPr/>
        </p:nvSpPr>
        <p:spPr bwMode="auto">
          <a:xfrm>
            <a:off x="4953000" y="2327275"/>
            <a:ext cx="35052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480 سنة</a:t>
            </a:r>
            <a:endParaRPr kumimoji="0" lang="en-US"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8" name="Text Box 5"/>
          <p:cNvSpPr txBox="1">
            <a:spLocks noChangeArrowheads="1"/>
          </p:cNvSpPr>
          <p:nvPr/>
        </p:nvSpPr>
        <p:spPr bwMode="auto">
          <a:xfrm>
            <a:off x="4724400" y="4276725"/>
            <a:ext cx="3962400" cy="523875"/>
          </a:xfrm>
          <a:prstGeom prst="rect">
            <a:avLst/>
          </a:prstGeom>
          <a:solidFill>
            <a:srgbClr val="000000"/>
          </a:solid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tabLst>
                <a:tab pos="3586163" algn="r"/>
              </a:tabLst>
              <a:defRPr sz="2400">
                <a:solidFill>
                  <a:schemeClr val="tx1"/>
                </a:solidFill>
                <a:latin typeface="Arial" charset="0"/>
                <a:ea typeface="ＭＳ Ｐゴシック" charset="0"/>
                <a:cs typeface="ＭＳ Ｐゴシック" charset="0"/>
              </a:defRPr>
            </a:lvl1pPr>
            <a:lvl2pPr marL="37931725" indent="-37474525" eaLnBrk="0" hangingPunct="0">
              <a:tabLst>
                <a:tab pos="3586163" algn="r"/>
              </a:tabLst>
              <a:defRPr sz="2400">
                <a:solidFill>
                  <a:schemeClr val="tx1"/>
                </a:solidFill>
                <a:latin typeface="Arial" charset="0"/>
                <a:ea typeface="ＭＳ Ｐゴシック" charset="0"/>
              </a:defRPr>
            </a:lvl2pPr>
            <a:lvl3pPr eaLnBrk="0" hangingPunct="0">
              <a:tabLst>
                <a:tab pos="3586163" algn="r"/>
              </a:tabLst>
              <a:defRPr sz="2400">
                <a:solidFill>
                  <a:schemeClr val="tx1"/>
                </a:solidFill>
                <a:latin typeface="Arial" charset="0"/>
                <a:ea typeface="ＭＳ Ｐゴシック" charset="0"/>
              </a:defRPr>
            </a:lvl3pPr>
            <a:lvl4pPr eaLnBrk="0" hangingPunct="0">
              <a:tabLst>
                <a:tab pos="3586163" algn="r"/>
              </a:tabLst>
              <a:defRPr sz="2400">
                <a:solidFill>
                  <a:schemeClr val="tx1"/>
                </a:solidFill>
                <a:latin typeface="Arial" charset="0"/>
                <a:ea typeface="ＭＳ Ｐゴシック" charset="0"/>
              </a:defRPr>
            </a:lvl4pPr>
            <a:lvl5pPr eaLnBrk="0" hangingPunct="0">
              <a:tabLst>
                <a:tab pos="3586163" algn="r"/>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3586163" algn="r"/>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3586163" algn="r"/>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3586163" algn="r"/>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3586163" algn="r"/>
              </a:tabLs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tab pos="3586163" algn="r"/>
              </a:tabLst>
              <a:defRPr/>
            </a:pPr>
            <a:r>
              <a:rPr kumimoji="0" lang="ar-JO" sz="2800" b="1" u="none" strike="noStrike" kern="1200" cap="none" spc="0" normalizeH="0" baseline="0" noProof="0" dirty="0">
                <a:ln>
                  <a:noFill/>
                </a:ln>
                <a:solidFill>
                  <a:srgbClr val="FFFFFF"/>
                </a:solidFill>
                <a:effectLst>
                  <a:outerShdw blurRad="38100" dist="38100" dir="2700000" algn="tl">
                    <a:srgbClr val="200B5B"/>
                  </a:outerShdw>
                </a:effectLst>
                <a:uLnTx/>
                <a:uFillTx/>
                <a:latin typeface="Arial" panose="020B0604020202020204" pitchFamily="34" charset="0"/>
                <a:cs typeface="Arial" panose="020B0604020202020204" pitchFamily="34" charset="0"/>
              </a:rPr>
              <a:t>بداية الحكم </a:t>
            </a:r>
            <a:r>
              <a:rPr kumimoji="0" lang="en-US" sz="2800" b="1" u="none" strike="noStrike" kern="1200" cap="none" spc="0" normalizeH="0" baseline="0" noProof="0" dirty="0">
                <a:ln>
                  <a:noFill/>
                </a:ln>
                <a:solidFill>
                  <a:srgbClr val="FFFFFF"/>
                </a:solidFill>
                <a:effectLst>
                  <a:outerShdw blurRad="38100" dist="38100" dir="2700000" algn="tl">
                    <a:srgbClr val="200B5B"/>
                  </a:outerShdw>
                </a:effectLst>
                <a:uLnTx/>
                <a:uFillTx/>
                <a:latin typeface="Arial" panose="020B0604020202020204" pitchFamily="34" charset="0"/>
                <a:cs typeface="Arial" panose="020B0604020202020204" pitchFamily="34" charset="0"/>
              </a:rPr>
              <a:t>= 	</a:t>
            </a:r>
            <a:r>
              <a:rPr kumimoji="0" lang="ar-JO" sz="2800" b="1" u="none" strike="noStrike" kern="1200" cap="none" spc="0" normalizeH="0" baseline="0" noProof="0" dirty="0">
                <a:ln>
                  <a:noFill/>
                </a:ln>
                <a:solidFill>
                  <a:srgbClr val="FFFFFF"/>
                </a:solidFill>
                <a:effectLst>
                  <a:outerShdw blurRad="38100" dist="38100" dir="2700000" algn="tl">
                    <a:srgbClr val="200B5B"/>
                  </a:outerShdw>
                </a:effectLst>
                <a:uLnTx/>
                <a:uFillTx/>
                <a:latin typeface="Arial" panose="020B0604020202020204" pitchFamily="34" charset="0"/>
                <a:cs typeface="Arial" panose="020B0604020202020204" pitchFamily="34" charset="0"/>
              </a:rPr>
              <a:t>970-71</a:t>
            </a:r>
            <a:endParaRPr kumimoji="0" lang="en-US" sz="2800" b="1" u="none" strike="noStrike" kern="1200" cap="none" spc="0" normalizeH="0" baseline="0" noProof="0" dirty="0">
              <a:ln>
                <a:noFill/>
              </a:ln>
              <a:solidFill>
                <a:srgbClr val="FFFFFF"/>
              </a:solidFill>
              <a:effectLst>
                <a:outerShdw blurRad="38100" dist="38100" dir="2700000" algn="tl">
                  <a:srgbClr val="200B5B"/>
                </a:outerShdw>
              </a:effectLst>
              <a:uLnTx/>
              <a:uFillTx/>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5029200" y="3627438"/>
            <a:ext cx="35052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4 سنوات</a:t>
            </a:r>
            <a:endParaRPr kumimoji="0" lang="en-US"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2943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04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04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041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dissolve">
                                      <p:cBhvr>
                                        <p:cTn id="24" dur="500"/>
                                        <p:tgtEl>
                                          <p:spTgt spid="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dissolve">
                                      <p:cBhvr>
                                        <p:cTn id="29" dur="500"/>
                                        <p:tgtEl>
                                          <p:spTgt spid="5"/>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dissolve">
                                      <p:cBhvr>
                                        <p:cTn id="34" dur="500"/>
                                        <p:tgtEl>
                                          <p:spTgt spid="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dissolve">
                                      <p:cBhvr>
                                        <p:cTn id="39" dur="500"/>
                                        <p:tgtEl>
                                          <p:spTgt spid="8"/>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499"/>
                                          </p:stCondLst>
                                        </p:cTn>
                                        <p:tgtEl>
                                          <p:spTgt spid="60418">
                                            <p:txEl>
                                              <p:pRg st="4" end="4"/>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499"/>
                                          </p:stCondLst>
                                        </p:cTn>
                                        <p:tgtEl>
                                          <p:spTgt spid="6041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build="p" autoUpdateAnimBg="0"/>
      <p:bldP spid="5" grpId="0" animBg="1" autoUpdateAnimBg="0"/>
      <p:bldP spid="6" grpId="0" autoUpdateAnimBg="0"/>
      <p:bldP spid="7" grpId="0" autoUpdateAnimBg="0"/>
      <p:bldP spid="8" grpId="0" animBg="1" autoUpdateAnimBg="0"/>
      <p:bldP spid="9" grpId="0" autoUpdateAnimBg="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9" descr="Israel Map Tribes East.png">
            <a:extLst>
              <a:ext uri="{FF2B5EF4-FFF2-40B4-BE49-F238E27FC236}">
                <a16:creationId xmlns:a16="http://schemas.microsoft.com/office/drawing/2014/main" id="{47EFD7C1-3A07-7E43-A458-4B10098E0455}"/>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ext Box 5"/>
          <p:cNvSpPr txBox="1">
            <a:spLocks noChangeArrowheads="1"/>
          </p:cNvSpPr>
          <p:nvPr/>
        </p:nvSpPr>
        <p:spPr bwMode="auto">
          <a:xfrm>
            <a:off x="5105400" y="5486400"/>
            <a:ext cx="4038600" cy="523875"/>
          </a:xfrm>
          <a:prstGeom prst="rect">
            <a:avLst/>
          </a:prstGeom>
          <a:solidFill>
            <a:srgbClr val="000000"/>
          </a:solid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200B5B"/>
                  </a:outerShdw>
                </a:effectLst>
                <a:uLnTx/>
                <a:uFillTx/>
                <a:latin typeface="Arial" panose="020B0604020202020204" pitchFamily="34" charset="0"/>
                <a:ea typeface="ＭＳ Ｐゴシック" charset="0"/>
                <a:cs typeface="Arial" panose="020B0604020202020204" pitchFamily="34" charset="0"/>
              </a:rPr>
              <a:t>الغزو</a:t>
            </a:r>
            <a:r>
              <a:rPr kumimoji="0" lang="en-US" sz="2800" b="1" u="none" strike="noStrike" kern="1200" cap="none" spc="0" normalizeH="0" baseline="0" noProof="0" dirty="0">
                <a:ln>
                  <a:noFill/>
                </a:ln>
                <a:solidFill>
                  <a:srgbClr val="FFFFFF"/>
                </a:solidFill>
                <a:effectLst>
                  <a:outerShdw blurRad="38100" dist="38100" dir="2700000" algn="tl">
                    <a:srgbClr val="200B5B"/>
                  </a:outerShdw>
                </a:effectLst>
                <a:uLnTx/>
                <a:uFillTx/>
                <a:latin typeface="Arial" panose="020B0604020202020204" pitchFamily="34" charset="0"/>
                <a:ea typeface="ＭＳ Ｐゴシック" charset="0"/>
                <a:cs typeface="Arial" panose="020B0604020202020204" pitchFamily="34" charset="0"/>
              </a:rPr>
              <a:t> =</a:t>
            </a:r>
          </a:p>
        </p:txBody>
      </p:sp>
      <p:sp>
        <p:nvSpPr>
          <p:cNvPr id="372739" name="Text Box 3"/>
          <p:cNvSpPr txBox="1">
            <a:spLocks noChangeArrowheads="1"/>
          </p:cNvSpPr>
          <p:nvPr/>
        </p:nvSpPr>
        <p:spPr bwMode="auto">
          <a:xfrm>
            <a:off x="3962400" y="4495800"/>
            <a:ext cx="26670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رأوبين</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72740" name="Text Box 4"/>
          <p:cNvSpPr txBox="1">
            <a:spLocks noChangeArrowheads="1"/>
          </p:cNvSpPr>
          <p:nvPr/>
        </p:nvSpPr>
        <p:spPr bwMode="auto">
          <a:xfrm>
            <a:off x="3657600" y="3505200"/>
            <a:ext cx="12954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جاد</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72741" name="Text Box 5"/>
          <p:cNvSpPr txBox="1">
            <a:spLocks noChangeArrowheads="1"/>
          </p:cNvSpPr>
          <p:nvPr/>
        </p:nvSpPr>
        <p:spPr bwMode="auto">
          <a:xfrm rot="-4167749">
            <a:off x="2734469" y="1320006"/>
            <a:ext cx="2667000" cy="522288"/>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منسى</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72743" name="Rectangle 7"/>
          <p:cNvSpPr>
            <a:spLocks noGrp="1" noChangeArrowheads="1"/>
          </p:cNvSpPr>
          <p:nvPr>
            <p:ph type="title" idx="4294967295"/>
          </p:nvPr>
        </p:nvSpPr>
        <p:spPr>
          <a:xfrm>
            <a:off x="5486400" y="609600"/>
            <a:ext cx="3505200" cy="2057400"/>
          </a:xfrm>
          <a:solidFill>
            <a:srgbClr val="FF3300"/>
          </a:solidFill>
          <a:effectLst>
            <a:outerShdw blurRad="63500" dist="35921" dir="2700000" algn="ctr" rotWithShape="0">
              <a:schemeClr val="bg2">
                <a:alpha val="74998"/>
              </a:schemeClr>
            </a:outerShdw>
          </a:effectLst>
        </p:spPr>
        <p:txBody>
          <a:bodyPr/>
          <a:lstStyle/>
          <a:p>
            <a:pPr algn="ctr" eaLnBrk="1" hangingPunct="1">
              <a:defRPr/>
            </a:pPr>
            <a:r>
              <a:rPr lang="ar-JO" sz="4000" dirty="0">
                <a:solidFill>
                  <a:srgbClr val="FFFFFF"/>
                </a:solidFill>
                <a:effectLst>
                  <a:outerShdw blurRad="38100" dist="38100" dir="2700000" algn="tl">
                    <a:srgbClr val="000000"/>
                  </a:outerShdw>
                </a:effectLst>
                <a:ea typeface="ＭＳ Ｐゴシック" charset="0"/>
                <a:cs typeface="Arial" panose="020B0604020202020204" pitchFamily="34" charset="0"/>
              </a:rPr>
              <a:t>يفتاح</a:t>
            </a:r>
            <a:br>
              <a:rPr lang="ar-JO" sz="4000" dirty="0">
                <a:solidFill>
                  <a:srgbClr val="FFFFFF"/>
                </a:solidFill>
                <a:effectLst>
                  <a:outerShdw blurRad="38100" dist="38100" dir="2700000" algn="tl">
                    <a:srgbClr val="000000"/>
                  </a:outerShdw>
                </a:effectLst>
                <a:ea typeface="ＭＳ Ｐゴシック" charset="0"/>
                <a:cs typeface="Arial" panose="020B0604020202020204" pitchFamily="34" charset="0"/>
              </a:rPr>
            </a:br>
            <a:r>
              <a:rPr lang="ar-JO" sz="4000" dirty="0">
                <a:solidFill>
                  <a:srgbClr val="FFFFFF"/>
                </a:solidFill>
                <a:effectLst>
                  <a:outerShdw blurRad="38100" dist="38100" dir="2700000" algn="tl">
                    <a:srgbClr val="000000"/>
                  </a:outerShdw>
                </a:effectLst>
                <a:ea typeface="ＭＳ Ｐゴシック" charset="0"/>
                <a:cs typeface="Arial" panose="020B0604020202020204" pitchFamily="34" charset="0"/>
              </a:rPr>
              <a:t>مقابل</a:t>
            </a:r>
            <a:br>
              <a:rPr lang="ar-JO" sz="4000" dirty="0">
                <a:solidFill>
                  <a:srgbClr val="FFFFFF"/>
                </a:solidFill>
                <a:effectLst>
                  <a:outerShdw blurRad="38100" dist="38100" dir="2700000" algn="tl">
                    <a:srgbClr val="000000"/>
                  </a:outerShdw>
                </a:effectLst>
                <a:ea typeface="ＭＳ Ｐゴシック" charset="0"/>
                <a:cs typeface="Arial" panose="020B0604020202020204" pitchFamily="34" charset="0"/>
              </a:rPr>
            </a:br>
            <a:r>
              <a:rPr lang="ar-JO" sz="4000" dirty="0">
                <a:solidFill>
                  <a:srgbClr val="FFFFFF"/>
                </a:solidFill>
                <a:effectLst>
                  <a:outerShdw blurRad="38100" dist="38100" dir="2700000" algn="tl">
                    <a:srgbClr val="000000"/>
                  </a:outerShdw>
                </a:effectLst>
                <a:ea typeface="ＭＳ Ｐゴシック" charset="0"/>
                <a:cs typeface="Arial" panose="020B0604020202020204" pitchFamily="34" charset="0"/>
              </a:rPr>
              <a:t>العمونيين</a:t>
            </a:r>
            <a:endParaRPr lang="en-US" sz="4000" dirty="0">
              <a:solidFill>
                <a:srgbClr val="FFFFFF"/>
              </a:solidFill>
              <a:effectLst>
                <a:outerShdw blurRad="38100" dist="38100" dir="2700000" algn="tl">
                  <a:srgbClr val="000000"/>
                </a:outerShdw>
              </a:effectLst>
              <a:ea typeface="ＭＳ Ｐゴシック" charset="0"/>
              <a:cs typeface="Arial" panose="020B0604020202020204" pitchFamily="34" charset="0"/>
            </a:endParaRPr>
          </a:p>
        </p:txBody>
      </p:sp>
      <p:sp>
        <p:nvSpPr>
          <p:cNvPr id="7" name="Text Box 5"/>
          <p:cNvSpPr txBox="1">
            <a:spLocks noChangeArrowheads="1"/>
          </p:cNvSpPr>
          <p:nvPr/>
        </p:nvSpPr>
        <p:spPr bwMode="auto">
          <a:xfrm>
            <a:off x="4953000" y="3276600"/>
            <a:ext cx="26670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العمونيون</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9" name="Text Box 5"/>
          <p:cNvSpPr txBox="1">
            <a:spLocks noChangeArrowheads="1"/>
          </p:cNvSpPr>
          <p:nvPr/>
        </p:nvSpPr>
        <p:spPr bwMode="auto">
          <a:xfrm>
            <a:off x="3810000" y="2819400"/>
            <a:ext cx="26670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جلعاد</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 name="Text Box 5"/>
          <p:cNvSpPr txBox="1">
            <a:spLocks noChangeArrowheads="1"/>
          </p:cNvSpPr>
          <p:nvPr/>
        </p:nvSpPr>
        <p:spPr bwMode="auto">
          <a:xfrm>
            <a:off x="5486400" y="4191000"/>
            <a:ext cx="36576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يفتاح</a:t>
            </a: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1100 ق.م</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1" name="Text Box 5"/>
          <p:cNvSpPr txBox="1">
            <a:spLocks noChangeArrowheads="1"/>
          </p:cNvSpPr>
          <p:nvPr/>
        </p:nvSpPr>
        <p:spPr bwMode="auto">
          <a:xfrm>
            <a:off x="5410200" y="4800600"/>
            <a:ext cx="35052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300 سنة</a:t>
            </a:r>
            <a:endParaRPr kumimoji="0" lang="en-US" sz="28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 name="Text Box 5"/>
          <p:cNvSpPr txBox="1">
            <a:spLocks noChangeArrowheads="1"/>
          </p:cNvSpPr>
          <p:nvPr/>
        </p:nvSpPr>
        <p:spPr bwMode="auto">
          <a:xfrm>
            <a:off x="7239000" y="5486400"/>
            <a:ext cx="16764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1400 ق.م</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 name="TextBox 13"/>
          <p:cNvSpPr txBox="1"/>
          <p:nvPr/>
        </p:nvSpPr>
        <p:spPr>
          <a:xfrm>
            <a:off x="7696200" y="57150"/>
            <a:ext cx="1305165" cy="461665"/>
          </a:xfrm>
          <a:prstGeom prst="rect">
            <a:avLst/>
          </a:prstGeom>
          <a:noFill/>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70أ، 70ج</a:t>
            </a:r>
            <a:endParaRPr kumimoji="0" lang="en-US" sz="2400" b="1" u="none" strike="noStrike" kern="1200" cap="none" spc="0" normalizeH="0" baseline="0" noProof="0" dirty="0">
              <a:ln>
                <a:noFill/>
              </a:ln>
              <a:solidFill>
                <a:srgbClr val="EAEAE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07845246"/>
      </p:ext>
    </p:extLst>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72739"/>
                                        </p:tgtEl>
                                        <p:attrNameLst>
                                          <p:attrName>style.visibility</p:attrName>
                                        </p:attrNameLst>
                                      </p:cBhvr>
                                      <p:to>
                                        <p:strVal val="visible"/>
                                      </p:to>
                                    </p:set>
                                    <p:animEffect transition="in" filter="dissolve">
                                      <p:cBhvr>
                                        <p:cTn id="7" dur="500"/>
                                        <p:tgtEl>
                                          <p:spTgt spid="3727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72740"/>
                                        </p:tgtEl>
                                        <p:attrNameLst>
                                          <p:attrName>style.visibility</p:attrName>
                                        </p:attrNameLst>
                                      </p:cBhvr>
                                      <p:to>
                                        <p:strVal val="visible"/>
                                      </p:to>
                                    </p:set>
                                    <p:animEffect transition="in" filter="dissolve">
                                      <p:cBhvr>
                                        <p:cTn id="12" dur="500"/>
                                        <p:tgtEl>
                                          <p:spTgt spid="37274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72741"/>
                                        </p:tgtEl>
                                        <p:attrNameLst>
                                          <p:attrName>style.visibility</p:attrName>
                                        </p:attrNameLst>
                                      </p:cBhvr>
                                      <p:to>
                                        <p:strVal val="visible"/>
                                      </p:to>
                                    </p:set>
                                    <p:animEffect transition="in" filter="dissolve">
                                      <p:cBhvr>
                                        <p:cTn id="17" dur="500"/>
                                        <p:tgtEl>
                                          <p:spTgt spid="37274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dissolve">
                                      <p:cBhvr>
                                        <p:cTn id="32" dur="500"/>
                                        <p:tgtEl>
                                          <p:spTgt spid="1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dissolve">
                                      <p:cBhvr>
                                        <p:cTn id="37" dur="500"/>
                                        <p:tgtEl>
                                          <p:spTgt spid="1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dissolve">
                                      <p:cBhvr>
                                        <p:cTn id="42" dur="500"/>
                                        <p:tgtEl>
                                          <p:spTgt spid="1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dissolve">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autoUpdateAnimBg="0"/>
      <p:bldP spid="372739" grpId="0" autoUpdateAnimBg="0"/>
      <p:bldP spid="372740" grpId="0" autoUpdateAnimBg="0"/>
      <p:bldP spid="372741" grpId="0" autoUpdateAnimBg="0"/>
      <p:bldP spid="7" grpId="0" autoUpdateAnimBg="0"/>
      <p:bldP spid="9" grpId="0" autoUpdateAnimBg="0"/>
      <p:bldP spid="10" grpId="0" autoUpdateAnimBg="0"/>
      <p:bldP spid="11" grpId="0" autoUpdateAnimBg="0"/>
      <p:bldP spid="12" grpId="0" autoUpdateAnimBg="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2"/>
          <p:cNvSpPr>
            <a:spLocks noGrp="1" noChangeArrowheads="1"/>
          </p:cNvSpPr>
          <p:nvPr>
            <p:ph type="body" sz="half" idx="1"/>
          </p:nvPr>
        </p:nvSpPr>
        <p:spPr>
          <a:xfrm>
            <a:off x="1115616" y="1295400"/>
            <a:ext cx="3505200" cy="5334000"/>
          </a:xfrm>
        </p:spPr>
        <p:txBody>
          <a:bodyPr/>
          <a:lstStyle/>
          <a:p>
            <a:pPr algn="ctr" rtl="1" eaLnBrk="1" hangingPunct="1">
              <a:lnSpc>
                <a:spcPct val="90000"/>
              </a:lnSpc>
              <a:buNone/>
            </a:pPr>
            <a:r>
              <a:rPr lang="ar-JO" sz="2600" dirty="0">
                <a:ea typeface="ＭＳ Ｐゴシック" charset="0"/>
                <a:cs typeface="Arial" panose="020B0604020202020204" pitchFamily="34" charset="0"/>
              </a:rPr>
              <a:t>مع</a:t>
            </a:r>
          </a:p>
          <a:p>
            <a:pPr algn="r" rtl="1" eaLnBrk="1" hangingPunct="1">
              <a:lnSpc>
                <a:spcPct val="90000"/>
              </a:lnSpc>
            </a:pPr>
            <a:r>
              <a:rPr lang="ar-JO" sz="2600" dirty="0">
                <a:ea typeface="ＭＳ Ｐゴシック" charset="0"/>
                <a:cs typeface="Arial" panose="020B0604020202020204" pitchFamily="34" charset="0"/>
              </a:rPr>
              <a:t>1 ملوك 6: 1</a:t>
            </a:r>
            <a:r>
              <a:rPr lang="en-US" sz="2600" dirty="0">
                <a:ea typeface="ＭＳ Ｐゴシック" charset="0"/>
                <a:cs typeface="Arial" panose="020B0604020202020204" pitchFamily="34" charset="0"/>
              </a:rPr>
              <a:t>  </a:t>
            </a:r>
          </a:p>
          <a:p>
            <a:pPr algn="r" rtl="1" eaLnBrk="1" hangingPunct="1">
              <a:lnSpc>
                <a:spcPct val="90000"/>
              </a:lnSpc>
              <a:buNone/>
            </a:pPr>
            <a:r>
              <a:rPr lang="ar-JO" sz="2600" dirty="0">
                <a:solidFill>
                  <a:srgbClr val="FFC000"/>
                </a:solidFill>
                <a:ea typeface="ＭＳ Ｐゴシック" charset="0"/>
                <a:cs typeface="Arial" panose="020B0604020202020204" pitchFamily="34" charset="0"/>
              </a:rPr>
              <a:t>480</a:t>
            </a:r>
            <a:r>
              <a:rPr lang="ar-JO" sz="2600" dirty="0">
                <a:ea typeface="ＭＳ Ｐゴシック" charset="0"/>
                <a:cs typeface="Arial" panose="020B0604020202020204" pitchFamily="34" charset="0"/>
              </a:rPr>
              <a:t> سنة من الخروج إلى بناء هيكل سليمان (966)</a:t>
            </a:r>
            <a:endParaRPr lang="en-US" sz="2600" dirty="0">
              <a:ea typeface="ＭＳ Ｐゴシック" charset="0"/>
              <a:cs typeface="Arial" panose="020B0604020202020204" pitchFamily="34" charset="0"/>
            </a:endParaRPr>
          </a:p>
          <a:p>
            <a:pPr algn="r" rtl="1" eaLnBrk="1" hangingPunct="1">
              <a:lnSpc>
                <a:spcPct val="90000"/>
              </a:lnSpc>
              <a:buNone/>
            </a:pPr>
            <a:endParaRPr lang="en-US" sz="2600" dirty="0">
              <a:ea typeface="ＭＳ Ｐゴシック" charset="0"/>
              <a:cs typeface="Arial" panose="020B0604020202020204" pitchFamily="34" charset="0"/>
            </a:endParaRPr>
          </a:p>
          <a:p>
            <a:pPr algn="r" rtl="1" eaLnBrk="1" hangingPunct="1">
              <a:lnSpc>
                <a:spcPct val="90000"/>
              </a:lnSpc>
            </a:pPr>
            <a:r>
              <a:rPr lang="ar-JO" sz="2600" dirty="0">
                <a:ea typeface="ＭＳ Ｐゴシック" charset="0"/>
                <a:cs typeface="Arial" panose="020B0604020202020204" pitchFamily="34" charset="0"/>
              </a:rPr>
              <a:t>قضاة 11: 26</a:t>
            </a:r>
            <a:endParaRPr lang="en-US" sz="2600" dirty="0">
              <a:ea typeface="ＭＳ Ｐゴシック" charset="0"/>
              <a:cs typeface="Arial" panose="020B0604020202020204" pitchFamily="34" charset="0"/>
            </a:endParaRPr>
          </a:p>
          <a:p>
            <a:pPr algn="r" rtl="1" eaLnBrk="1" hangingPunct="1">
              <a:lnSpc>
                <a:spcPct val="90000"/>
              </a:lnSpc>
              <a:buNone/>
            </a:pPr>
            <a:r>
              <a:rPr lang="ar-JO" sz="2600" dirty="0">
                <a:ea typeface="ＭＳ Ｐゴシック" charset="0"/>
                <a:cs typeface="Arial" panose="020B0604020202020204" pitchFamily="34" charset="0"/>
              </a:rPr>
              <a:t>تعين يفتاح </a:t>
            </a:r>
            <a:r>
              <a:rPr lang="ar-JO" sz="2600" dirty="0">
                <a:solidFill>
                  <a:srgbClr val="FFC000"/>
                </a:solidFill>
                <a:ea typeface="ＭＳ Ｐゴシック" charset="0"/>
                <a:cs typeface="Arial" panose="020B0604020202020204" pitchFamily="34" charset="0"/>
              </a:rPr>
              <a:t>300</a:t>
            </a:r>
            <a:r>
              <a:rPr lang="ar-JO" sz="2600" dirty="0">
                <a:ea typeface="ＭＳ Ｐゴシック" charset="0"/>
                <a:cs typeface="Arial" panose="020B0604020202020204" pitchFamily="34" charset="0"/>
              </a:rPr>
              <a:t> سنة بين يومه (1100) وبين الغزو</a:t>
            </a:r>
            <a:endParaRPr lang="en-US" sz="2600" dirty="0">
              <a:ea typeface="ＭＳ Ｐゴシック" charset="0"/>
              <a:cs typeface="Arial" panose="020B0604020202020204" pitchFamily="34" charset="0"/>
            </a:endParaRPr>
          </a:p>
        </p:txBody>
      </p:sp>
      <p:sp>
        <p:nvSpPr>
          <p:cNvPr id="60419" name="Rectangle 3"/>
          <p:cNvSpPr>
            <a:spLocks noGrp="1" noChangeArrowheads="1"/>
          </p:cNvSpPr>
          <p:nvPr>
            <p:ph type="body" sz="half" idx="2"/>
          </p:nvPr>
        </p:nvSpPr>
        <p:spPr>
          <a:xfrm>
            <a:off x="4572000" y="1295400"/>
            <a:ext cx="4572000" cy="4495800"/>
          </a:xfrm>
        </p:spPr>
        <p:txBody>
          <a:bodyPr/>
          <a:lstStyle/>
          <a:p>
            <a:pPr algn="ctr" rtl="1" eaLnBrk="1" hangingPunct="1">
              <a:lnSpc>
                <a:spcPct val="90000"/>
              </a:lnSpc>
              <a:buFont typeface="Symbol" charset="0"/>
              <a:buNone/>
            </a:pPr>
            <a:r>
              <a:rPr lang="ar-JO" sz="2600" dirty="0">
                <a:ea typeface="ＭＳ Ｐゴシック" charset="0"/>
                <a:cs typeface="Arial" panose="020B0604020202020204" pitchFamily="34" charset="0"/>
              </a:rPr>
              <a:t>ضد</a:t>
            </a:r>
            <a:r>
              <a:rPr lang="en-US" sz="2600" dirty="0">
                <a:solidFill>
                  <a:schemeClr val="accent1"/>
                </a:solidFill>
                <a:ea typeface="ＭＳ Ｐゴシック" charset="0"/>
                <a:cs typeface="Arial" panose="020B0604020202020204" pitchFamily="34" charset="0"/>
              </a:rPr>
              <a:t> </a:t>
            </a:r>
          </a:p>
          <a:p>
            <a:pPr algn="r" rtl="1" eaLnBrk="1" hangingPunct="1">
              <a:lnSpc>
                <a:spcPct val="90000"/>
              </a:lnSpc>
            </a:pPr>
            <a:r>
              <a:rPr lang="ar-JO" sz="2600" dirty="0">
                <a:solidFill>
                  <a:srgbClr val="FFFFFF"/>
                </a:solidFill>
                <a:ea typeface="ＭＳ Ｐゴシック" charset="0"/>
                <a:cs typeface="Arial" panose="020B0604020202020204" pitchFamily="34" charset="0"/>
              </a:rPr>
              <a:t>أ) 480 تعني 12 جيل . رقم السنوات الفعلي هو 12×25=</a:t>
            </a:r>
            <a:r>
              <a:rPr lang="ar-JO" sz="2600" dirty="0">
                <a:solidFill>
                  <a:schemeClr val="accent1"/>
                </a:solidFill>
                <a:ea typeface="ＭＳ Ｐゴシック" charset="0"/>
                <a:cs typeface="Arial" panose="020B0604020202020204" pitchFamily="34" charset="0"/>
              </a:rPr>
              <a:t>300</a:t>
            </a:r>
            <a:r>
              <a:rPr lang="en-US" sz="2600" dirty="0">
                <a:solidFill>
                  <a:schemeClr val="accent1"/>
                </a:solidFill>
                <a:ea typeface="ＭＳ Ｐゴシック" charset="0"/>
                <a:cs typeface="Arial" panose="020B0604020202020204" pitchFamily="34" charset="0"/>
              </a:rPr>
              <a:t>  </a:t>
            </a:r>
          </a:p>
          <a:p>
            <a:pPr algn="r" rtl="1" eaLnBrk="1" hangingPunct="1">
              <a:lnSpc>
                <a:spcPct val="90000"/>
              </a:lnSpc>
            </a:pPr>
            <a:r>
              <a:rPr lang="ar-JO" sz="2600" dirty="0">
                <a:solidFill>
                  <a:srgbClr val="FFFFFF"/>
                </a:solidFill>
                <a:ea typeface="ＭＳ Ｐゴシック" charset="0"/>
                <a:cs typeface="Arial" panose="020B0604020202020204" pitchFamily="34" charset="0"/>
              </a:rPr>
              <a:t>ب) النص </a:t>
            </a:r>
            <a:r>
              <a:rPr lang="ar-JO" sz="2600" dirty="0">
                <a:solidFill>
                  <a:schemeClr val="accent1"/>
                </a:solidFill>
                <a:ea typeface="ＭＳ Ｐゴシック" charset="0"/>
                <a:cs typeface="Arial" panose="020B0604020202020204" pitchFamily="34" charset="0"/>
              </a:rPr>
              <a:t>فاسد</a:t>
            </a:r>
            <a:r>
              <a:rPr lang="en-US" sz="2600" dirty="0">
                <a:solidFill>
                  <a:schemeClr val="accent1"/>
                </a:solidFill>
                <a:ea typeface="ＭＳ Ｐゴシック" charset="0"/>
                <a:cs typeface="Arial" panose="020B0604020202020204" pitchFamily="34" charset="0"/>
              </a:rPr>
              <a:t>   </a:t>
            </a:r>
            <a:endParaRPr lang="en-US" sz="2600" dirty="0">
              <a:ea typeface="ＭＳ Ｐゴシック" charset="0"/>
              <a:cs typeface="Arial" panose="020B0604020202020204" pitchFamily="34" charset="0"/>
            </a:endParaRPr>
          </a:p>
          <a:p>
            <a:pPr algn="r" rtl="1" eaLnBrk="1" hangingPunct="1">
              <a:lnSpc>
                <a:spcPct val="90000"/>
              </a:lnSpc>
            </a:pPr>
            <a:r>
              <a:rPr lang="ar-JO" sz="2600" dirty="0">
                <a:ea typeface="ＭＳ Ｐゴシック" charset="0"/>
                <a:cs typeface="Arial" panose="020B0604020202020204" pitchFamily="34" charset="0"/>
              </a:rPr>
              <a:t>ت) لدى المؤرخون حقائق </a:t>
            </a:r>
            <a:r>
              <a:rPr lang="ar-JO" sz="2600" dirty="0">
                <a:solidFill>
                  <a:srgbClr val="FFC000"/>
                </a:solidFill>
                <a:ea typeface="ＭＳ Ｐゴシック" charset="0"/>
                <a:cs typeface="Arial" panose="020B0604020202020204" pitchFamily="34" charset="0"/>
              </a:rPr>
              <a:t>غير دقيقة</a:t>
            </a:r>
            <a:endParaRPr lang="en-US" sz="2600" dirty="0">
              <a:solidFill>
                <a:srgbClr val="FFC000"/>
              </a:solidFill>
              <a:ea typeface="ＭＳ Ｐゴシック" charset="0"/>
              <a:cs typeface="Arial" panose="020B0604020202020204" pitchFamily="34" charset="0"/>
            </a:endParaRPr>
          </a:p>
          <a:p>
            <a:pPr algn="r" rtl="1" eaLnBrk="1" hangingPunct="1">
              <a:lnSpc>
                <a:spcPct val="90000"/>
              </a:lnSpc>
              <a:buNone/>
            </a:pPr>
            <a:endParaRPr lang="en-US" sz="2600" dirty="0">
              <a:ea typeface="ＭＳ Ｐゴシック" charset="0"/>
              <a:cs typeface="Arial" panose="020B0604020202020204" pitchFamily="34" charset="0"/>
            </a:endParaRPr>
          </a:p>
          <a:p>
            <a:pPr algn="r" rtl="1" eaLnBrk="1" hangingPunct="1">
              <a:lnSpc>
                <a:spcPct val="90000"/>
              </a:lnSpc>
            </a:pPr>
            <a:r>
              <a:rPr lang="ar-JO" sz="2400" dirty="0">
                <a:cs typeface="Arial" panose="020B0604020202020204" pitchFamily="34" charset="0"/>
              </a:rPr>
              <a:t>كان هذا </a:t>
            </a:r>
            <a:r>
              <a:rPr lang="ar-JO" sz="2400" dirty="0">
                <a:solidFill>
                  <a:srgbClr val="FFC000"/>
                </a:solidFill>
                <a:cs typeface="Arial" panose="020B0604020202020204" pitchFamily="34" charset="0"/>
              </a:rPr>
              <a:t>تعميمًا</a:t>
            </a:r>
            <a:r>
              <a:rPr lang="ar-JO" sz="2400" dirty="0">
                <a:cs typeface="Arial" panose="020B0604020202020204" pitchFamily="34" charset="0"/>
              </a:rPr>
              <a:t> أو </a:t>
            </a:r>
            <a:r>
              <a:rPr lang="ar-JO" sz="2400" dirty="0">
                <a:solidFill>
                  <a:srgbClr val="FFC000"/>
                </a:solidFill>
                <a:cs typeface="Arial" panose="020B0604020202020204" pitchFamily="34" charset="0"/>
              </a:rPr>
              <a:t>تخمينًا غير دقيق </a:t>
            </a:r>
            <a:r>
              <a:rPr lang="ar-JO" sz="2400" dirty="0">
                <a:cs typeface="Arial" panose="020B0604020202020204" pitchFamily="34" charset="0"/>
              </a:rPr>
              <a:t>لأنه لم يكن لديه إمكانية الوصول إلى السجلات التاريخية</a:t>
            </a:r>
            <a:endParaRPr lang="en-US" sz="2600" dirty="0">
              <a:ea typeface="ＭＳ Ｐゴシック" charset="0"/>
              <a:cs typeface="Arial" panose="020B0604020202020204" pitchFamily="34" charset="0"/>
            </a:endParaRPr>
          </a:p>
        </p:txBody>
      </p:sp>
      <p:sp>
        <p:nvSpPr>
          <p:cNvPr id="239619" name="Rectangle 4"/>
          <p:cNvSpPr>
            <a:spLocks noGrp="1" noChangeArrowheads="1"/>
          </p:cNvSpPr>
          <p:nvPr>
            <p:ph type="title"/>
          </p:nvPr>
        </p:nvSpPr>
        <p:spPr>
          <a:xfrm>
            <a:off x="1219200" y="76200"/>
            <a:ext cx="7772400" cy="1206500"/>
          </a:xfrm>
          <a:noFill/>
        </p:spPr>
        <p:txBody>
          <a:bodyPr/>
          <a:lstStyle/>
          <a:p>
            <a:pPr algn="ctr" eaLnBrk="1" hangingPunct="1"/>
            <a:r>
              <a:rPr lang="ar-JO" dirty="0">
                <a:ea typeface="ＭＳ Ｐゴシック" charset="0"/>
                <a:cs typeface="Arial" panose="020B0604020202020204" pitchFamily="34" charset="0"/>
              </a:rPr>
              <a:t>الخروج المبكر (1446)</a:t>
            </a:r>
            <a:endParaRPr lang="en-US" dirty="0">
              <a:ea typeface="ＭＳ Ｐゴシック" charset="0"/>
              <a:cs typeface="Arial" panose="020B0604020202020204" pitchFamily="34" charset="0"/>
            </a:endParaRPr>
          </a:p>
        </p:txBody>
      </p:sp>
      <p:sp>
        <p:nvSpPr>
          <p:cNvPr id="239620" name="Text Box 5"/>
          <p:cNvSpPr txBox="1">
            <a:spLocks noChangeArrowheads="1"/>
          </p:cNvSpPr>
          <p:nvPr/>
        </p:nvSpPr>
        <p:spPr bwMode="auto">
          <a:xfrm>
            <a:off x="8305800" y="76200"/>
            <a:ext cx="70564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rPr>
              <a:t>70ج</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00306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04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04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04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04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04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build="p" autoUpdateAnimBg="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Title 1"/>
          <p:cNvSpPr>
            <a:spLocks noGrp="1"/>
          </p:cNvSpPr>
          <p:nvPr>
            <p:ph type="title" idx="4294967295"/>
          </p:nvPr>
        </p:nvSpPr>
        <p:spPr>
          <a:xfrm>
            <a:off x="0" y="6092825"/>
            <a:ext cx="9144000" cy="730250"/>
          </a:xfrm>
        </p:spPr>
        <p:txBody>
          <a:bodyPr/>
          <a:lstStyle/>
          <a:p>
            <a:r>
              <a:rPr lang="ar-JO" sz="3200" dirty="0">
                <a:solidFill>
                  <a:srgbClr val="FFFFFF"/>
                </a:solidFill>
                <a:ea typeface="ＭＳ Ｐゴシック" charset="0"/>
              </a:rPr>
              <a:t>ابنة يفتاح تحييه (11: 34)</a:t>
            </a:r>
            <a:endParaRPr lang="en-US" sz="3200" dirty="0">
              <a:solidFill>
                <a:srgbClr val="FFFFFF"/>
              </a:solidFill>
              <a:ea typeface="ＭＳ Ｐゴシック" charset="0"/>
            </a:endParaRPr>
          </a:p>
        </p:txBody>
      </p:sp>
      <p:pic>
        <p:nvPicPr>
          <p:cNvPr id="27853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8" y="476250"/>
            <a:ext cx="9144000" cy="5465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0" y="5733256"/>
            <a:ext cx="9144000" cy="730250"/>
          </a:xfrm>
        </p:spPr>
        <p:txBody>
          <a:bodyPr/>
          <a:lstStyle/>
          <a:p>
            <a:pPr>
              <a:defRPr/>
            </a:pPr>
            <a:r>
              <a:rPr lang="ar-JO" sz="3600" dirty="0">
                <a:solidFill>
                  <a:srgbClr val="FFFFFF"/>
                </a:solidFill>
                <a:effectLst>
                  <a:glow rad="177800">
                    <a:schemeClr val="tx1"/>
                  </a:glow>
                </a:effectLst>
                <a:ea typeface="ＭＳ Ｐゴシック" charset="0"/>
              </a:rPr>
              <a:t>هل قتل يفتاح ابنته بالحقيقة؟</a:t>
            </a:r>
            <a:endParaRPr lang="en-US" sz="3600" dirty="0">
              <a:solidFill>
                <a:srgbClr val="FFFFFF"/>
              </a:solidFill>
              <a:effectLst>
                <a:glow rad="177800">
                  <a:schemeClr val="tx1"/>
                </a:glow>
              </a:effectLst>
              <a:ea typeface="ＭＳ Ｐゴシック" charset="0"/>
            </a:endParaRPr>
          </a:p>
        </p:txBody>
      </p:sp>
      <p:pic>
        <p:nvPicPr>
          <p:cNvPr id="28057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6988" y="0"/>
            <a:ext cx="9075737" cy="544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Text Box 2"/>
          <p:cNvSpPr txBox="1">
            <a:spLocks noChangeArrowheads="1"/>
          </p:cNvSpPr>
          <p:nvPr/>
        </p:nvSpPr>
        <p:spPr bwMode="auto">
          <a:xfrm>
            <a:off x="8322081" y="158750"/>
            <a:ext cx="704039"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183</a:t>
            </a:r>
            <a:endParaRPr lang="en-US" b="1" dirty="0">
              <a:solidFill>
                <a:srgbClr val="FFFFFF"/>
              </a:solidFill>
              <a:latin typeface="Arial" panose="020B0604020202020204" pitchFamily="34" charset="0"/>
              <a:cs typeface="Arial" panose="020B0604020202020204" pitchFamily="34" charset="0"/>
            </a:endParaRPr>
          </a:p>
        </p:txBody>
      </p:sp>
      <p:sp>
        <p:nvSpPr>
          <p:cNvPr id="184322" name="Title 1"/>
          <p:cNvSpPr>
            <a:spLocks noGrp="1"/>
          </p:cNvSpPr>
          <p:nvPr>
            <p:ph type="title" idx="4294967295"/>
          </p:nvPr>
        </p:nvSpPr>
        <p:spPr>
          <a:xfrm>
            <a:off x="0" y="0"/>
            <a:ext cx="8172400" cy="730250"/>
          </a:xfrm>
          <a:solidFill>
            <a:srgbClr val="800000"/>
          </a:solidFill>
        </p:spPr>
        <p:txBody>
          <a:bodyPr/>
          <a:lstStyle/>
          <a:p>
            <a:pPr>
              <a:defRPr/>
            </a:pPr>
            <a:r>
              <a:rPr lang="ar-JO" sz="2800" dirty="0">
                <a:solidFill>
                  <a:srgbClr val="FFFFFF"/>
                </a:solidFill>
                <a:effectLst>
                  <a:glow rad="177800">
                    <a:schemeClr val="tx1"/>
                  </a:glow>
                </a:effectLst>
                <a:ea typeface="ＭＳ Ｐゴシック" charset="0"/>
              </a:rPr>
              <a:t>نظرات حول ابنة يفتاح (قض 12)</a:t>
            </a:r>
            <a:endParaRPr lang="en-US" sz="2800" dirty="0">
              <a:solidFill>
                <a:srgbClr val="FFFFFF"/>
              </a:solidFill>
              <a:effectLst>
                <a:glow rad="177800">
                  <a:schemeClr val="tx1"/>
                </a:glow>
              </a:effectLst>
              <a:ea typeface="ＭＳ Ｐゴシック" charset="0"/>
            </a:endParaRPr>
          </a:p>
        </p:txBody>
      </p:sp>
      <p:graphicFrame>
        <p:nvGraphicFramePr>
          <p:cNvPr id="5" name="Table 4"/>
          <p:cNvGraphicFramePr>
            <a:graphicFrameLocks noGrp="1"/>
          </p:cNvGraphicFramePr>
          <p:nvPr/>
        </p:nvGraphicFramePr>
        <p:xfrm>
          <a:off x="0" y="762000"/>
          <a:ext cx="9144000" cy="5699760"/>
        </p:xfrm>
        <a:graphic>
          <a:graphicData uri="http://schemas.openxmlformats.org/drawingml/2006/table">
            <a:tbl>
              <a:tblPr>
                <a:tableStyleId>{775DCB02-9BB8-47FD-8907-85C794F793BA}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5791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ea typeface="+mn-ea"/>
                          <a:cs typeface="Arial" panose="020B0604020202020204" pitchFamily="34" charset="0"/>
                        </a:rPr>
                        <a:t>تم تكريسها</a:t>
                      </a:r>
                      <a:endParaRPr kumimoji="0" lang="en-US" sz="3200" b="1" i="0" u="none" strike="noStrike" cap="none" normalizeH="0" baseline="0" dirty="0">
                        <a:ln>
                          <a:noFill/>
                        </a:ln>
                        <a:solidFill>
                          <a:schemeClr val="bg1"/>
                        </a:solidFill>
                        <a:effectLst/>
                        <a:latin typeface="Arial" panose="020B0604020202020204" pitchFamily="34" charset="0"/>
                        <a:ea typeface="Arial" charset="0"/>
                        <a:cs typeface="Arial" panose="020B0604020202020204" pitchFamily="34" charset="0"/>
                      </a:endParaRP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تم التضحية بها</a:t>
                      </a:r>
                      <a:endParaRPr kumimoji="0" lang="en-US" sz="3200" b="1" i="0" u="none" strike="noStrike" cap="none" normalizeH="0" baseline="0" dirty="0">
                        <a:ln>
                          <a:noFill/>
                        </a:ln>
                        <a:solidFill>
                          <a:schemeClr val="bg1"/>
                        </a:solidFill>
                        <a:effectLst/>
                        <a:latin typeface="Arial" panose="020B0604020202020204" pitchFamily="34" charset="0"/>
                        <a:ea typeface="Arial" charset="0"/>
                        <a:cs typeface="Arial" panose="020B0604020202020204" pitchFamily="34" charset="0"/>
                      </a:endParaRPr>
                    </a:p>
                  </a:txBody>
                  <a:tcPr horzOverflow="overflow">
                    <a:solidFill>
                      <a:srgbClr val="000090"/>
                    </a:solidFill>
                  </a:tcPr>
                </a:tc>
                <a:extLst>
                  <a:ext uri="{0D108BD9-81ED-4DB2-BD59-A6C34878D82A}">
                    <a16:rowId xmlns:a16="http://schemas.microsoft.com/office/drawing/2014/main" val="10000"/>
                  </a:ext>
                </a:extLst>
              </a:tr>
              <a:tr h="1828800">
                <a:tc>
                  <a:txBody>
                    <a:bodyPr/>
                    <a:lstStyle/>
                    <a:p>
                      <a:pPr marL="358775" indent="-358775" algn="r">
                        <a:buNone/>
                      </a:pPr>
                      <a:r>
                        <a:rPr lang="ar-JO" sz="2400" b="1" i="0" baseline="0" dirty="0">
                          <a:latin typeface="Arial" panose="020B0604020202020204" pitchFamily="34" charset="0"/>
                          <a:cs typeface="Arial" panose="020B0604020202020204" pitchFamily="34" charset="0"/>
                        </a:rPr>
                        <a:t>1. كونه قاضي فيجب أن يخاف يفتاح الله وبالتالي فلن يكسر قانون الله</a:t>
                      </a:r>
                      <a:endParaRPr lang="en-US" sz="2400" b="1" i="0" baseline="0" dirty="0">
                        <a:latin typeface="Arial" panose="020B0604020202020204" pitchFamily="34" charset="0"/>
                        <a:cs typeface="Arial" panose="020B0604020202020204" pitchFamily="34" charset="0"/>
                      </a:endParaRPr>
                    </a:p>
                    <a:p>
                      <a:pPr marL="457200" indent="-457200" algn="ctr">
                        <a:buAutoNum type="arabicPeriod"/>
                      </a:pPr>
                      <a:endParaRPr lang="en-US" sz="2400" b="1" i="0" dirty="0">
                        <a:latin typeface="Arial" panose="020B0604020202020204" pitchFamily="34" charset="0"/>
                        <a:cs typeface="Arial" panose="020B0604020202020204" pitchFamily="34" charset="0"/>
                      </a:endParaRPr>
                    </a:p>
                  </a:txBody>
                  <a:tcPr marL="50800" marR="50800" marT="0" marB="0" horzOverflow="overflow"/>
                </a:tc>
                <a:tc>
                  <a:txBody>
                    <a:bodyPr/>
                    <a:lstStyle/>
                    <a:p>
                      <a:pPr marL="358775" indent="-358775" algn="r"/>
                      <a:r>
                        <a:rPr lang="ar-JO" sz="2400" b="1" i="0" dirty="0">
                          <a:latin typeface="Arial" panose="020B0604020202020204" pitchFamily="34" charset="0"/>
                        </a:rPr>
                        <a:t>1. إن الوعد بتقديم ذبيحة حيوانية بسيطة لن يكون نذرًا مقنعًا في هذه الحالة</a:t>
                      </a:r>
                      <a:endParaRPr lang="en-US" sz="2400" b="1" i="0" dirty="0">
                        <a:latin typeface="Arial" panose="020B0604020202020204" pitchFamily="34" charset="0"/>
                        <a:cs typeface="Arial" panose="020B0604020202020204" pitchFamily="34" charset="0"/>
                      </a:endParaRPr>
                    </a:p>
                  </a:txBody>
                  <a:tcPr marL="50800" marR="50800" marT="0" marB="0" horzOverflow="overflow"/>
                </a:tc>
                <a:extLst>
                  <a:ext uri="{0D108BD9-81ED-4DB2-BD59-A6C34878D82A}">
                    <a16:rowId xmlns:a16="http://schemas.microsoft.com/office/drawing/2014/main" val="10001"/>
                  </a:ext>
                </a:extLst>
              </a:tr>
              <a:tr h="1828800">
                <a:tc>
                  <a:txBody>
                    <a:bodyPr/>
                    <a:lstStyle/>
                    <a:p>
                      <a:pPr marL="358775" indent="-358775" algn="r"/>
                      <a:r>
                        <a:rPr lang="ar-JO" sz="2400" b="1" i="0" dirty="0">
                          <a:latin typeface="Arial" panose="020B0604020202020204" pitchFamily="34" charset="0"/>
                          <a:cs typeface="Arial" panose="020B0604020202020204" pitchFamily="34" charset="0"/>
                        </a:rPr>
                        <a:t>2. حل روح الرب على يفتاح وقد تم ذكره في عب 11 ولهذا فلن يكون له قانون مكسور</a:t>
                      </a:r>
                      <a:endParaRPr lang="en-US" sz="2400" b="1" i="0" dirty="0">
                        <a:latin typeface="Arial" panose="020B0604020202020204" pitchFamily="34" charset="0"/>
                        <a:cs typeface="Arial" panose="020B0604020202020204" pitchFamily="34" charset="0"/>
                      </a:endParaRPr>
                    </a:p>
                    <a:p>
                      <a:pPr marL="358775" indent="-358775" algn="ctr"/>
                      <a:endParaRPr lang="en-US" sz="2400" b="1" i="0" dirty="0">
                        <a:latin typeface="Arial" panose="020B0604020202020204" pitchFamily="34" charset="0"/>
                        <a:cs typeface="Arial" panose="020B0604020202020204" pitchFamily="34" charset="0"/>
                      </a:endParaRPr>
                    </a:p>
                  </a:txBody>
                  <a:tcPr marL="50800" marR="50800" marT="0" marB="0" horzOverflow="overflow"/>
                </a:tc>
                <a:tc>
                  <a:txBody>
                    <a:bodyPr/>
                    <a:lstStyle/>
                    <a:p>
                      <a:pPr marL="358775" indent="-358775" algn="r"/>
                      <a:r>
                        <a:rPr lang="ar-JO" sz="2400" b="1" i="0" dirty="0">
                          <a:latin typeface="Arial" panose="020B0604020202020204" pitchFamily="34" charset="0"/>
                        </a:rPr>
                        <a:t>2. إن ذكر خروج شيء من البيت يدل على أن ذبيحة بشرية كانت مقصودة</a:t>
                      </a:r>
                      <a:endParaRPr lang="en-US" sz="2400" b="1" i="0" dirty="0">
                        <a:latin typeface="Arial" panose="020B0604020202020204" pitchFamily="34" charset="0"/>
                        <a:cs typeface="Arial" panose="020B0604020202020204" pitchFamily="34" charset="0"/>
                      </a:endParaRPr>
                    </a:p>
                  </a:txBody>
                  <a:tcPr marL="50800" marR="50800" marT="0" marB="0" horzOverflow="overflow"/>
                </a:tc>
                <a:extLst>
                  <a:ext uri="{0D108BD9-81ED-4DB2-BD59-A6C34878D82A}">
                    <a16:rowId xmlns:a16="http://schemas.microsoft.com/office/drawing/2014/main" val="10002"/>
                  </a:ext>
                </a:extLst>
              </a:tr>
              <a:tr h="1463040">
                <a:tc>
                  <a:txBody>
                    <a:bodyPr/>
                    <a:lstStyle/>
                    <a:p>
                      <a:pPr marL="358775" indent="-358775" algn="r"/>
                      <a:r>
                        <a:rPr lang="ar-JO" sz="2400" b="1" i="0" dirty="0">
                          <a:latin typeface="Arial" panose="020B0604020202020204" pitchFamily="34" charset="0"/>
                          <a:cs typeface="Arial" panose="020B0604020202020204" pitchFamily="34" charset="0"/>
                        </a:rPr>
                        <a:t>3. ناحت الإبنة على عذراويتها والنص في 11: 39 يعلق أنها لم تعرف رجلاً</a:t>
                      </a:r>
                      <a:endParaRPr lang="en-US" sz="2400" b="1" i="0" dirty="0">
                        <a:latin typeface="Arial" panose="020B0604020202020204" pitchFamily="34" charset="0"/>
                        <a:cs typeface="Arial" panose="020B0604020202020204" pitchFamily="34" charset="0"/>
                      </a:endParaRPr>
                    </a:p>
                  </a:txBody>
                  <a:tcPr marL="50800" marR="50800" marT="0" marB="0" horzOverflow="overflow"/>
                </a:tc>
                <a:tc>
                  <a:txBody>
                    <a:bodyPr/>
                    <a:lstStyle/>
                    <a:p>
                      <a:pPr marL="358775" indent="-358775" algn="r"/>
                      <a:r>
                        <a:rPr lang="ar-JO" sz="2400" b="1" i="0" dirty="0">
                          <a:latin typeface="Arial" panose="020B0604020202020204" pitchFamily="34" charset="0"/>
                        </a:rPr>
                        <a:t>3. ذبيحة المحرقة (عولاه) تتضمن الموت في جميع حالات العهد القديم البالغ عددها 286 مرة</a:t>
                      </a:r>
                      <a:endParaRPr lang="en-US" sz="2400" b="1" i="0" dirty="0">
                        <a:latin typeface="Arial" panose="020B0604020202020204" pitchFamily="34" charset="0"/>
                        <a:cs typeface="Arial" panose="020B0604020202020204" pitchFamily="34" charset="0"/>
                      </a:endParaRPr>
                    </a:p>
                  </a:txBody>
                  <a:tcPr marL="50800" marR="50800" marT="0" marB="0" horzOverflow="overflow"/>
                </a:tc>
                <a:extLst>
                  <a:ext uri="{0D108BD9-81ED-4DB2-BD59-A6C34878D82A}">
                    <a16:rowId xmlns:a16="http://schemas.microsoft.com/office/drawing/2014/main" val="10003"/>
                  </a:ext>
                </a:extLst>
              </a:tr>
            </a:tbl>
          </a:graphicData>
        </a:graphic>
      </p:graphicFrame>
      <p:sp>
        <p:nvSpPr>
          <p:cNvPr id="6" name="Title 1"/>
          <p:cNvSpPr txBox="1">
            <a:spLocks/>
          </p:cNvSpPr>
          <p:nvPr/>
        </p:nvSpPr>
        <p:spPr bwMode="auto">
          <a:xfrm>
            <a:off x="0" y="6453335"/>
            <a:ext cx="9144000" cy="3762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ar-JO" sz="1600" b="1" dirty="0">
                <a:solidFill>
                  <a:schemeClr val="bg1"/>
                </a:solidFill>
                <a:latin typeface="Arial" panose="020B0604020202020204" pitchFamily="34" charset="0"/>
                <a:cs typeface="Arial" panose="020B0604020202020204" pitchFamily="34" charset="0"/>
              </a:rPr>
              <a:t>مقتبس من جون هـ والتون ، مخططات التسلسل الزمني والخلفية لـلعهد القديم ، الطبعة الثانية ، 104</a:t>
            </a:r>
            <a:endParaRPr lang="en-US" sz="1600" b="1" dirty="0">
              <a:solidFill>
                <a:schemeClr val="bg1"/>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Text Box 2"/>
          <p:cNvSpPr txBox="1">
            <a:spLocks noChangeArrowheads="1"/>
          </p:cNvSpPr>
          <p:nvPr/>
        </p:nvSpPr>
        <p:spPr bwMode="auto">
          <a:xfrm>
            <a:off x="8322081" y="158750"/>
            <a:ext cx="704039"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183</a:t>
            </a:r>
            <a:endParaRPr lang="en-US" b="1" dirty="0">
              <a:solidFill>
                <a:srgbClr val="FFFFFF"/>
              </a:solidFill>
              <a:latin typeface="Arial" panose="020B0604020202020204" pitchFamily="34" charset="0"/>
              <a:cs typeface="Arial" panose="020B0604020202020204" pitchFamily="34" charset="0"/>
            </a:endParaRPr>
          </a:p>
        </p:txBody>
      </p:sp>
      <p:sp>
        <p:nvSpPr>
          <p:cNvPr id="184322" name="Title 1"/>
          <p:cNvSpPr>
            <a:spLocks noGrp="1"/>
          </p:cNvSpPr>
          <p:nvPr>
            <p:ph type="title" idx="4294967295"/>
          </p:nvPr>
        </p:nvSpPr>
        <p:spPr>
          <a:xfrm>
            <a:off x="0" y="0"/>
            <a:ext cx="8172400" cy="730250"/>
          </a:xfrm>
          <a:solidFill>
            <a:srgbClr val="800000"/>
          </a:solidFill>
        </p:spPr>
        <p:txBody>
          <a:bodyPr/>
          <a:lstStyle/>
          <a:p>
            <a:pPr>
              <a:defRPr/>
            </a:pPr>
            <a:r>
              <a:rPr lang="ar-JO" sz="2800" dirty="0">
                <a:solidFill>
                  <a:srgbClr val="FFFFFF"/>
                </a:solidFill>
                <a:effectLst>
                  <a:glow rad="177800">
                    <a:schemeClr val="tx1"/>
                  </a:glow>
                </a:effectLst>
                <a:ea typeface="ＭＳ Ｐゴシック" charset="0"/>
              </a:rPr>
              <a:t>نظرات حول ابنة يفتاح (قض 12)</a:t>
            </a:r>
            <a:endParaRPr lang="en-US" sz="2800" dirty="0">
              <a:solidFill>
                <a:srgbClr val="FFFFFF"/>
              </a:solidFill>
              <a:effectLst>
                <a:glow rad="177800">
                  <a:schemeClr val="tx1"/>
                </a:glow>
              </a:effectLst>
              <a:ea typeface="ＭＳ Ｐゴシック" charset="0"/>
            </a:endParaRPr>
          </a:p>
        </p:txBody>
      </p:sp>
      <p:graphicFrame>
        <p:nvGraphicFramePr>
          <p:cNvPr id="5" name="Table 4"/>
          <p:cNvGraphicFramePr>
            <a:graphicFrameLocks noGrp="1"/>
          </p:cNvGraphicFramePr>
          <p:nvPr/>
        </p:nvGraphicFramePr>
        <p:xfrm>
          <a:off x="0" y="762000"/>
          <a:ext cx="9144000" cy="5334000"/>
        </p:xfrm>
        <a:graphic>
          <a:graphicData uri="http://schemas.openxmlformats.org/drawingml/2006/table">
            <a:tbl>
              <a:tblPr>
                <a:tableStyleId>{775DCB02-9BB8-47FD-8907-85C794F793BA}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5791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تم تكريسها</a:t>
                      </a:r>
                      <a:endParaRPr kumimoji="0" lang="en-US" sz="3200" b="1" i="0" u="none" strike="noStrike" cap="none" normalizeH="0" baseline="0" dirty="0">
                        <a:ln>
                          <a:noFill/>
                        </a:ln>
                        <a:solidFill>
                          <a:schemeClr val="bg1"/>
                        </a:solidFill>
                        <a:effectLst/>
                        <a:latin typeface="Arial" panose="020B0604020202020204" pitchFamily="34" charset="0"/>
                        <a:ea typeface="Arial" charset="0"/>
                        <a:cs typeface="Arial" panose="020B0604020202020204" pitchFamily="34" charset="0"/>
                      </a:endParaRP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تم التضحية بها</a:t>
                      </a:r>
                      <a:endParaRPr kumimoji="0" lang="en-US" sz="3200" b="1" i="0" u="none" strike="noStrike" cap="none" normalizeH="0" baseline="0" dirty="0">
                        <a:ln>
                          <a:noFill/>
                        </a:ln>
                        <a:solidFill>
                          <a:schemeClr val="bg1"/>
                        </a:solidFill>
                        <a:effectLst/>
                        <a:latin typeface="Arial" panose="020B0604020202020204" pitchFamily="34" charset="0"/>
                        <a:ea typeface="Arial" charset="0"/>
                        <a:cs typeface="Arial" panose="020B0604020202020204" pitchFamily="34" charset="0"/>
                      </a:endParaRPr>
                    </a:p>
                  </a:txBody>
                  <a:tcPr horzOverflow="overflow">
                    <a:solidFill>
                      <a:srgbClr val="000090"/>
                    </a:solidFill>
                  </a:tcPr>
                </a:tc>
                <a:extLst>
                  <a:ext uri="{0D108BD9-81ED-4DB2-BD59-A6C34878D82A}">
                    <a16:rowId xmlns:a16="http://schemas.microsoft.com/office/drawing/2014/main" val="10000"/>
                  </a:ext>
                </a:extLst>
              </a:tr>
              <a:tr h="1828800">
                <a:tc>
                  <a:txBody>
                    <a:bodyPr/>
                    <a:lstStyle/>
                    <a:p>
                      <a:pPr marL="358775" indent="-358775" algn="r" rtl="0">
                        <a:buNone/>
                      </a:pPr>
                      <a:r>
                        <a:rPr lang="ar-JO" sz="2400" b="1" i="0" baseline="0" dirty="0">
                          <a:latin typeface="Arial" panose="020B0604020202020204" pitchFamily="34" charset="0"/>
                          <a:cs typeface="Arial" panose="020B0604020202020204" pitchFamily="34" charset="0"/>
                        </a:rPr>
                        <a:t>4. الدليل عن المرأة في خدمة خيمة الإجتماع – خر 38: 8، 1 صم 2: 22</a:t>
                      </a:r>
                      <a:endParaRPr lang="en-US" sz="2400" b="1" i="0" dirty="0">
                        <a:latin typeface="Arial" panose="020B0604020202020204" pitchFamily="34" charset="0"/>
                        <a:cs typeface="Arial" panose="020B0604020202020204" pitchFamily="34" charset="0"/>
                      </a:endParaRPr>
                    </a:p>
                  </a:txBody>
                  <a:tcPr marL="50800" marR="50800" marT="0" marB="0" horzOverflow="overflow"/>
                </a:tc>
                <a:tc>
                  <a:txBody>
                    <a:bodyPr/>
                    <a:lstStyle/>
                    <a:p>
                      <a:pPr marL="358775" indent="-358775" algn="r"/>
                      <a:r>
                        <a:rPr lang="ar-JO" sz="2400" b="1" i="0" dirty="0">
                          <a:latin typeface="Arial" panose="020B0604020202020204" pitchFamily="34" charset="0"/>
                        </a:rPr>
                        <a:t>4. إذا كانت ممارسة متكررة لدخول المرأة خدمة المسكن فلماذا الاستحسان؟</a:t>
                      </a:r>
                      <a:endParaRPr lang="en-US" sz="2400" b="1" i="0" dirty="0">
                        <a:latin typeface="Arial" panose="020B0604020202020204" pitchFamily="34" charset="0"/>
                        <a:cs typeface="Arial" panose="020B0604020202020204" pitchFamily="34" charset="0"/>
                      </a:endParaRPr>
                    </a:p>
                  </a:txBody>
                  <a:tcPr marL="50800" marR="50800" marT="0" marB="0" horzOverflow="overflow"/>
                </a:tc>
                <a:extLst>
                  <a:ext uri="{0D108BD9-81ED-4DB2-BD59-A6C34878D82A}">
                    <a16:rowId xmlns:a16="http://schemas.microsoft.com/office/drawing/2014/main" val="10001"/>
                  </a:ext>
                </a:extLst>
              </a:tr>
              <a:tr h="2926080">
                <a:tc>
                  <a:txBody>
                    <a:bodyPr/>
                    <a:lstStyle/>
                    <a:p>
                      <a:pPr marL="358775" indent="-358775" algn="r"/>
                      <a:r>
                        <a:rPr lang="en-US" sz="2400" b="1" i="0" dirty="0">
                          <a:latin typeface="Arial" panose="020B0604020202020204" pitchFamily="34" charset="0"/>
                          <a:cs typeface="Arial" panose="020B0604020202020204" pitchFamily="34" charset="0"/>
                        </a:rPr>
                        <a:t> </a:t>
                      </a:r>
                      <a:r>
                        <a:rPr lang="ar-JO" sz="2400" b="1" i="0" dirty="0">
                          <a:latin typeface="Arial" panose="020B0604020202020204" pitchFamily="34" charset="0"/>
                        </a:rPr>
                        <a:t>5. كان يمكن فهم التضحية البشرية بوضوح على أنها انتهاك لقانون الله ، وكان الرأي العام سيمنعها حتى لو أراد يفتاح المضي قدمًا</a:t>
                      </a:r>
                      <a:endParaRPr lang="en-US" sz="2400" b="1" i="0" dirty="0">
                        <a:latin typeface="Arial" panose="020B0604020202020204" pitchFamily="34" charset="0"/>
                        <a:cs typeface="Arial" panose="020B0604020202020204" pitchFamily="34" charset="0"/>
                      </a:endParaRPr>
                    </a:p>
                    <a:p>
                      <a:pPr marL="358775" indent="-358775" algn="r"/>
                      <a:endParaRPr lang="en-US" sz="2400" b="1" i="0" dirty="0">
                        <a:latin typeface="Arial" panose="020B0604020202020204" pitchFamily="34" charset="0"/>
                        <a:cs typeface="Arial" panose="020B0604020202020204" pitchFamily="34" charset="0"/>
                      </a:endParaRPr>
                    </a:p>
                  </a:txBody>
                  <a:tcPr marL="50800" marR="50800" marT="0" marB="0" horzOverflow="overflow"/>
                </a:tc>
                <a:tc>
                  <a:txBody>
                    <a:bodyPr/>
                    <a:lstStyle/>
                    <a:p>
                      <a:pPr marL="358775" indent="-358775" algn="r"/>
                      <a:r>
                        <a:rPr lang="ar-JO" sz="2400" b="1" i="0" dirty="0">
                          <a:latin typeface="Arial" panose="020B0604020202020204" pitchFamily="34" charset="0"/>
                        </a:rPr>
                        <a:t>5. يُنظر إلى التضحية البشرية على أنها محاولة أخيرة في المعركة (ملوك الثاني 3:27)</a:t>
                      </a:r>
                      <a:endParaRPr lang="en-US" sz="2400" b="1" i="0" dirty="0">
                        <a:latin typeface="Arial" panose="020B0604020202020204" pitchFamily="34" charset="0"/>
                        <a:cs typeface="Arial" panose="020B0604020202020204" pitchFamily="34" charset="0"/>
                      </a:endParaRPr>
                    </a:p>
                  </a:txBody>
                  <a:tcPr marL="50800" marR="50800" marT="0" marB="0" horzOverflow="overflow"/>
                </a:tc>
                <a:extLst>
                  <a:ext uri="{0D108BD9-81ED-4DB2-BD59-A6C34878D82A}">
                    <a16:rowId xmlns:a16="http://schemas.microsoft.com/office/drawing/2014/main" val="10002"/>
                  </a:ext>
                </a:extLst>
              </a:tr>
            </a:tbl>
          </a:graphicData>
        </a:graphic>
      </p:graphicFrame>
      <p:sp>
        <p:nvSpPr>
          <p:cNvPr id="6" name="Title 1"/>
          <p:cNvSpPr txBox="1">
            <a:spLocks/>
          </p:cNvSpPr>
          <p:nvPr/>
        </p:nvSpPr>
        <p:spPr bwMode="auto">
          <a:xfrm>
            <a:off x="0" y="6453335"/>
            <a:ext cx="9144000" cy="3762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ar-JO" sz="1600" b="1" dirty="0">
                <a:solidFill>
                  <a:schemeClr val="bg1"/>
                </a:solidFill>
                <a:latin typeface="Arial" panose="020B0604020202020204" pitchFamily="34" charset="0"/>
                <a:cs typeface="Arial" panose="020B0604020202020204" pitchFamily="34" charset="0"/>
              </a:rPr>
              <a:t>مقتبس من جون هـ والتون ، مخططات التسلسل الزمني والخلفية لـلعهد القديم ، الطبعة الثانية ، 104</a:t>
            </a:r>
            <a:endParaRPr lang="en-US" sz="1600" b="1" dirty="0">
              <a:solidFill>
                <a:schemeClr val="bg1"/>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Text Box 2"/>
          <p:cNvSpPr txBox="1">
            <a:spLocks noChangeArrowheads="1"/>
          </p:cNvSpPr>
          <p:nvPr/>
        </p:nvSpPr>
        <p:spPr bwMode="auto">
          <a:xfrm>
            <a:off x="8322081" y="158750"/>
            <a:ext cx="704039"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183</a:t>
            </a:r>
            <a:endParaRPr lang="en-US" b="1" dirty="0">
              <a:solidFill>
                <a:srgbClr val="FFFFFF"/>
              </a:solidFill>
              <a:latin typeface="Arial" panose="020B0604020202020204" pitchFamily="34" charset="0"/>
              <a:cs typeface="Arial" panose="020B0604020202020204" pitchFamily="34" charset="0"/>
            </a:endParaRPr>
          </a:p>
        </p:txBody>
      </p:sp>
      <p:sp>
        <p:nvSpPr>
          <p:cNvPr id="184322" name="Title 1"/>
          <p:cNvSpPr>
            <a:spLocks noGrp="1"/>
          </p:cNvSpPr>
          <p:nvPr>
            <p:ph type="title" idx="4294967295"/>
          </p:nvPr>
        </p:nvSpPr>
        <p:spPr>
          <a:xfrm>
            <a:off x="0" y="0"/>
            <a:ext cx="8172400" cy="730250"/>
          </a:xfrm>
          <a:solidFill>
            <a:srgbClr val="800000"/>
          </a:solidFill>
        </p:spPr>
        <p:txBody>
          <a:bodyPr/>
          <a:lstStyle/>
          <a:p>
            <a:pPr>
              <a:defRPr/>
            </a:pPr>
            <a:r>
              <a:rPr lang="ar-JO" sz="2800" dirty="0">
                <a:solidFill>
                  <a:srgbClr val="FFFFFF"/>
                </a:solidFill>
                <a:effectLst>
                  <a:glow rad="177800">
                    <a:schemeClr val="tx1"/>
                  </a:glow>
                </a:effectLst>
                <a:ea typeface="ＭＳ Ｐゴシック" charset="0"/>
              </a:rPr>
              <a:t>نظرات حول ابنة يفتاح (قض 12)</a:t>
            </a:r>
            <a:endParaRPr lang="en-US" sz="2800" dirty="0">
              <a:solidFill>
                <a:srgbClr val="FFFFFF"/>
              </a:solidFill>
              <a:effectLst>
                <a:glow rad="177800">
                  <a:schemeClr val="tx1"/>
                </a:glow>
              </a:effectLst>
              <a:ea typeface="ＭＳ Ｐゴシック" charset="0"/>
            </a:endParaRPr>
          </a:p>
        </p:txBody>
      </p:sp>
      <p:graphicFrame>
        <p:nvGraphicFramePr>
          <p:cNvPr id="5" name="Table 4"/>
          <p:cNvGraphicFramePr>
            <a:graphicFrameLocks noGrp="1"/>
          </p:cNvGraphicFramePr>
          <p:nvPr/>
        </p:nvGraphicFramePr>
        <p:xfrm>
          <a:off x="0" y="762000"/>
          <a:ext cx="9144000" cy="4968240"/>
        </p:xfrm>
        <a:graphic>
          <a:graphicData uri="http://schemas.openxmlformats.org/drawingml/2006/table">
            <a:tbl>
              <a:tblPr>
                <a:tableStyleId>{775DCB02-9BB8-47FD-8907-85C794F793BA}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579120">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تم تكريسها</a:t>
                      </a:r>
                      <a:endParaRPr kumimoji="0" lang="en-US" sz="3200" b="1" i="0" u="none" strike="noStrike" cap="none" normalizeH="0" baseline="0" dirty="0">
                        <a:ln>
                          <a:noFill/>
                        </a:ln>
                        <a:solidFill>
                          <a:schemeClr val="bg1"/>
                        </a:solidFill>
                        <a:effectLst/>
                        <a:latin typeface="Arial" panose="020B0604020202020204" pitchFamily="34" charset="0"/>
                        <a:ea typeface="Arial" charset="0"/>
                        <a:cs typeface="Arial" panose="020B0604020202020204" pitchFamily="34" charset="0"/>
                      </a:endParaRPr>
                    </a:p>
                  </a:txBody>
                  <a:tcPr horzOverflow="overflow">
                    <a:solidFill>
                      <a:srgbClr val="000090"/>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تم التضحية بها</a:t>
                      </a:r>
                      <a:endParaRPr kumimoji="0" lang="en-US" sz="3200" b="1" i="0" u="none" strike="noStrike" cap="none" normalizeH="0" baseline="0" dirty="0">
                        <a:ln>
                          <a:noFill/>
                        </a:ln>
                        <a:solidFill>
                          <a:schemeClr val="bg1"/>
                        </a:solidFill>
                        <a:effectLst/>
                        <a:latin typeface="Arial" panose="020B0604020202020204" pitchFamily="34" charset="0"/>
                        <a:ea typeface="Arial" charset="0"/>
                        <a:cs typeface="Arial" panose="020B0604020202020204" pitchFamily="34" charset="0"/>
                      </a:endParaRPr>
                    </a:p>
                  </a:txBody>
                  <a:tcPr horzOverflow="overflow">
                    <a:solidFill>
                      <a:srgbClr val="000090"/>
                    </a:solidFill>
                  </a:tcPr>
                </a:tc>
                <a:extLst>
                  <a:ext uri="{0D108BD9-81ED-4DB2-BD59-A6C34878D82A}">
                    <a16:rowId xmlns:a16="http://schemas.microsoft.com/office/drawing/2014/main" val="10000"/>
                  </a:ext>
                </a:extLst>
              </a:tr>
              <a:tr h="2194560">
                <a:tc>
                  <a:txBody>
                    <a:bodyPr/>
                    <a:lstStyle/>
                    <a:p>
                      <a:pPr marL="358775" indent="-358775" algn="r">
                        <a:buNone/>
                      </a:pPr>
                      <a:r>
                        <a:rPr lang="ar-JO" sz="2400" b="1" i="0" dirty="0">
                          <a:latin typeface="Arial" panose="020B0604020202020204" pitchFamily="34" charset="0"/>
                        </a:rPr>
                        <a:t>6. لا 27: 1-8 يسمح بفداء البشر الموعودين بالتضحية</a:t>
                      </a:r>
                      <a:endParaRPr lang="en-US" sz="2400" b="1" i="0" dirty="0">
                        <a:latin typeface="Arial" panose="020B0604020202020204" pitchFamily="34" charset="0"/>
                        <a:cs typeface="Arial" panose="020B0604020202020204" pitchFamily="34" charset="0"/>
                      </a:endParaRPr>
                    </a:p>
                  </a:txBody>
                  <a:tcPr marL="50800" marR="50800" marT="0" marB="0" horzOverflow="overflow"/>
                </a:tc>
                <a:tc>
                  <a:txBody>
                    <a:bodyPr/>
                    <a:lstStyle/>
                    <a:p>
                      <a:pPr marL="358775" indent="-358775" algn="r"/>
                      <a:r>
                        <a:rPr lang="ar-JO" sz="2400" b="1" i="0" dirty="0">
                          <a:latin typeface="Arial" panose="020B0604020202020204" pitchFamily="34" charset="0"/>
                        </a:rPr>
                        <a:t>6. الاقتران في 11:31 هو أحد التوصيفات : سيكون للرب ، أي سأضحي به كذبيحة محرقة</a:t>
                      </a:r>
                      <a:endParaRPr lang="en-US" sz="2400" b="1" i="0" dirty="0">
                        <a:latin typeface="Arial" panose="020B0604020202020204" pitchFamily="34" charset="0"/>
                        <a:cs typeface="Arial" panose="020B0604020202020204" pitchFamily="34" charset="0"/>
                      </a:endParaRPr>
                    </a:p>
                  </a:txBody>
                  <a:tcPr marL="50800" marR="50800" marT="0" marB="0" horzOverflow="overflow"/>
                </a:tc>
                <a:extLst>
                  <a:ext uri="{0D108BD9-81ED-4DB2-BD59-A6C34878D82A}">
                    <a16:rowId xmlns:a16="http://schemas.microsoft.com/office/drawing/2014/main" val="10001"/>
                  </a:ext>
                </a:extLst>
              </a:tr>
              <a:tr h="2194560">
                <a:tc>
                  <a:txBody>
                    <a:bodyPr/>
                    <a:lstStyle/>
                    <a:p>
                      <a:pPr marL="358775" indent="-358775" algn="r"/>
                      <a:r>
                        <a:rPr lang="ar-JO" sz="2400" b="1" i="0" dirty="0">
                          <a:latin typeface="Arial" panose="020B0604020202020204" pitchFamily="34" charset="0"/>
                        </a:rPr>
                        <a:t>7. يجب تقديم أداة العطف في 11:31 أو إظهار يفتاح يعتبر مواقف مختلفة</a:t>
                      </a:r>
                      <a:endParaRPr lang="en-US" sz="2400" b="1" i="0" dirty="0">
                        <a:latin typeface="Arial" panose="020B0604020202020204" pitchFamily="34" charset="0"/>
                        <a:cs typeface="Arial" panose="020B0604020202020204" pitchFamily="34" charset="0"/>
                      </a:endParaRPr>
                    </a:p>
                  </a:txBody>
                  <a:tcPr marL="50800" marR="50800" marT="0" marB="0" horzOverflow="overflow"/>
                </a:tc>
                <a:tc>
                  <a:txBody>
                    <a:bodyPr/>
                    <a:lstStyle/>
                    <a:p>
                      <a:pPr marL="358775" indent="-358775" algn="r"/>
                      <a:r>
                        <a:rPr lang="ar-JO" sz="2400" b="1" i="0" dirty="0">
                          <a:latin typeface="Arial" panose="020B0604020202020204" pitchFamily="34" charset="0"/>
                        </a:rPr>
                        <a:t>7. هناك القليل من الأدلة على روحانية يفتاح أو معرفته بالشريعة</a:t>
                      </a:r>
                      <a:endParaRPr lang="en-US" sz="2400" b="1" i="0" dirty="0">
                        <a:latin typeface="Arial" panose="020B0604020202020204" pitchFamily="34" charset="0"/>
                        <a:cs typeface="Arial" panose="020B0604020202020204" pitchFamily="34" charset="0"/>
                      </a:endParaRPr>
                    </a:p>
                  </a:txBody>
                  <a:tcPr marL="50800" marR="50800" marT="0" marB="0" horzOverflow="overflow"/>
                </a:tc>
                <a:extLst>
                  <a:ext uri="{0D108BD9-81ED-4DB2-BD59-A6C34878D82A}">
                    <a16:rowId xmlns:a16="http://schemas.microsoft.com/office/drawing/2014/main" val="10002"/>
                  </a:ext>
                </a:extLst>
              </a:tr>
            </a:tbl>
          </a:graphicData>
        </a:graphic>
      </p:graphicFrame>
      <p:sp>
        <p:nvSpPr>
          <p:cNvPr id="6" name="Title 1"/>
          <p:cNvSpPr txBox="1">
            <a:spLocks/>
          </p:cNvSpPr>
          <p:nvPr/>
        </p:nvSpPr>
        <p:spPr bwMode="auto">
          <a:xfrm>
            <a:off x="0" y="6453335"/>
            <a:ext cx="9144000" cy="3762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ar-JO" sz="1600" b="1" dirty="0">
                <a:solidFill>
                  <a:schemeClr val="bg1"/>
                </a:solidFill>
                <a:latin typeface="Arial" panose="020B0604020202020204" pitchFamily="34" charset="0"/>
                <a:cs typeface="Arial" panose="020B0604020202020204" pitchFamily="34" charset="0"/>
              </a:rPr>
              <a:t>مقتبس من جون هـ والتون ، مخططات التسلسل الزمني والخلفية لـلعهد القديم ، الطبعة الثانية ، 104</a:t>
            </a:r>
            <a:endParaRPr lang="en-US" sz="1600" b="1" dirty="0">
              <a:solidFill>
                <a:schemeClr val="bg1"/>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3889" name="Group 2"/>
          <p:cNvGrpSpPr>
            <a:grpSpLocks/>
          </p:cNvGrpSpPr>
          <p:nvPr/>
        </p:nvGrpSpPr>
        <p:grpSpPr bwMode="auto">
          <a:xfrm>
            <a:off x="533400" y="411163"/>
            <a:ext cx="8153400" cy="6473825"/>
            <a:chOff x="-3" y="-146"/>
            <a:chExt cx="3778" cy="6072"/>
          </a:xfrm>
        </p:grpSpPr>
        <p:grpSp>
          <p:nvGrpSpPr>
            <p:cNvPr id="293892" name="Group 3"/>
            <p:cNvGrpSpPr>
              <a:grpSpLocks/>
            </p:cNvGrpSpPr>
            <p:nvPr/>
          </p:nvGrpSpPr>
          <p:grpSpPr bwMode="auto">
            <a:xfrm>
              <a:off x="0" y="0"/>
              <a:ext cx="3772" cy="5926"/>
              <a:chOff x="0" y="0"/>
              <a:chExt cx="3772" cy="5926"/>
            </a:xfrm>
          </p:grpSpPr>
          <p:grpSp>
            <p:nvGrpSpPr>
              <p:cNvPr id="293894" name="Group 4"/>
              <p:cNvGrpSpPr>
                <a:grpSpLocks/>
              </p:cNvGrpSpPr>
              <p:nvPr/>
            </p:nvGrpSpPr>
            <p:grpSpPr bwMode="auto">
              <a:xfrm>
                <a:off x="0" y="0"/>
                <a:ext cx="3772" cy="518"/>
                <a:chOff x="0" y="0"/>
                <a:chExt cx="3772" cy="518"/>
              </a:xfrm>
            </p:grpSpPr>
            <p:sp>
              <p:nvSpPr>
                <p:cNvPr id="293928" name="Rectangle 5"/>
                <p:cNvSpPr>
                  <a:spLocks noChangeArrowheads="1"/>
                </p:cNvSpPr>
                <p:nvPr/>
              </p:nvSpPr>
              <p:spPr bwMode="auto">
                <a:xfrm>
                  <a:off x="43" y="0"/>
                  <a:ext cx="3686"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يفتاح (الجلعادي)</a:t>
                  </a:r>
                  <a:endParaRPr lang="en-GB" sz="1800" b="1" dirty="0">
                    <a:solidFill>
                      <a:srgbClr val="FFFF00"/>
                    </a:solidFill>
                    <a:latin typeface="Arial" panose="020B0604020202020204" pitchFamily="34" charset="0"/>
                    <a:cs typeface="Arial" panose="020B0604020202020204" pitchFamily="34" charset="0"/>
                  </a:endParaRPr>
                </a:p>
              </p:txBody>
            </p:sp>
            <p:sp>
              <p:nvSpPr>
                <p:cNvPr id="293929" name="Rectangle 6"/>
                <p:cNvSpPr>
                  <a:spLocks noChangeArrowheads="1"/>
                </p:cNvSpPr>
                <p:nvPr/>
              </p:nvSpPr>
              <p:spPr bwMode="auto">
                <a:xfrm>
                  <a:off x="0" y="0"/>
                  <a:ext cx="3772" cy="51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grpSp>
            <p:nvGrpSpPr>
              <p:cNvPr id="293895" name="Group 7"/>
              <p:cNvGrpSpPr>
                <a:grpSpLocks/>
              </p:cNvGrpSpPr>
              <p:nvPr/>
            </p:nvGrpSpPr>
            <p:grpSpPr bwMode="auto">
              <a:xfrm>
                <a:off x="0" y="518"/>
                <a:ext cx="998" cy="633"/>
                <a:chOff x="0" y="518"/>
                <a:chExt cx="998" cy="633"/>
              </a:xfrm>
            </p:grpSpPr>
            <p:sp>
              <p:nvSpPr>
                <p:cNvPr id="293926" name="Rectangle 8"/>
                <p:cNvSpPr>
                  <a:spLocks noChangeArrowheads="1"/>
                </p:cNvSpPr>
                <p:nvPr/>
              </p:nvSpPr>
              <p:spPr bwMode="auto">
                <a:xfrm>
                  <a:off x="43" y="518"/>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الموقع</a:t>
                  </a:r>
                  <a:endParaRPr lang="en-GB" sz="1800" b="1" dirty="0">
                    <a:solidFill>
                      <a:srgbClr val="FFFF00"/>
                    </a:solidFill>
                    <a:latin typeface="Arial" panose="020B0604020202020204" pitchFamily="34" charset="0"/>
                    <a:cs typeface="Arial" panose="020B0604020202020204" pitchFamily="34" charset="0"/>
                  </a:endParaRPr>
                </a:p>
              </p:txBody>
            </p:sp>
            <p:sp>
              <p:nvSpPr>
                <p:cNvPr id="293927" name="Rectangle 9"/>
                <p:cNvSpPr>
                  <a:spLocks noChangeArrowheads="1"/>
                </p:cNvSpPr>
                <p:nvPr/>
              </p:nvSpPr>
              <p:spPr bwMode="auto">
                <a:xfrm>
                  <a:off x="0" y="518"/>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grpSp>
            <p:nvGrpSpPr>
              <p:cNvPr id="293896" name="Group 10"/>
              <p:cNvGrpSpPr>
                <a:grpSpLocks/>
              </p:cNvGrpSpPr>
              <p:nvPr/>
            </p:nvGrpSpPr>
            <p:grpSpPr bwMode="auto">
              <a:xfrm>
                <a:off x="998" y="518"/>
                <a:ext cx="2774" cy="633"/>
                <a:chOff x="998" y="518"/>
                <a:chExt cx="2774" cy="633"/>
              </a:xfrm>
            </p:grpSpPr>
            <p:sp>
              <p:nvSpPr>
                <p:cNvPr id="293924" name="Rectangle 11"/>
                <p:cNvSpPr>
                  <a:spLocks noChangeArrowheads="1"/>
                </p:cNvSpPr>
                <p:nvPr/>
              </p:nvSpPr>
              <p:spPr bwMode="auto">
                <a:xfrm>
                  <a:off x="1041" y="518"/>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en-GB" sz="1800" b="1" dirty="0">
                      <a:solidFill>
                        <a:srgbClr val="FFFF00"/>
                      </a:solidFill>
                      <a:latin typeface="Arial" panose="020B0604020202020204" pitchFamily="34" charset="0"/>
                      <a:cs typeface="Arial" panose="020B0604020202020204" pitchFamily="34" charset="0"/>
                    </a:rPr>
                    <a:t> </a:t>
                  </a:r>
                  <a:r>
                    <a:rPr lang="ar-JO" sz="1800" b="1" dirty="0">
                      <a:solidFill>
                        <a:srgbClr val="FFFF00"/>
                      </a:solidFill>
                      <a:latin typeface="Arial" panose="020B0604020202020204" pitchFamily="34" charset="0"/>
                      <a:cs typeface="Arial" panose="020B0604020202020204" pitchFamily="34" charset="0"/>
                    </a:rPr>
                    <a:t>شرقاً (صافون، جلعاد)</a:t>
                  </a:r>
                  <a:endParaRPr lang="en-GB" sz="1800" b="1" dirty="0">
                    <a:solidFill>
                      <a:srgbClr val="FFFF00"/>
                    </a:solidFill>
                    <a:latin typeface="Arial" panose="020B0604020202020204" pitchFamily="34" charset="0"/>
                    <a:cs typeface="Arial" panose="020B0604020202020204" pitchFamily="34" charset="0"/>
                  </a:endParaRPr>
                </a:p>
                <a:p>
                  <a:pPr eaLnBrk="0" hangingPunct="0"/>
                  <a:endParaRPr lang="en-GB" sz="1800" b="1" dirty="0">
                    <a:solidFill>
                      <a:srgbClr val="FFFF00"/>
                    </a:solidFill>
                    <a:latin typeface="Arial" panose="020B0604020202020204" pitchFamily="34" charset="0"/>
                    <a:cs typeface="Arial" panose="020B0604020202020204" pitchFamily="34" charset="0"/>
                  </a:endParaRPr>
                </a:p>
              </p:txBody>
            </p:sp>
            <p:sp>
              <p:nvSpPr>
                <p:cNvPr id="293925" name="Rectangle 12"/>
                <p:cNvSpPr>
                  <a:spLocks noChangeArrowheads="1"/>
                </p:cNvSpPr>
                <p:nvPr/>
              </p:nvSpPr>
              <p:spPr bwMode="auto">
                <a:xfrm>
                  <a:off x="998" y="518"/>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grpSp>
            <p:nvGrpSpPr>
              <p:cNvPr id="293897" name="Group 13"/>
              <p:cNvGrpSpPr>
                <a:grpSpLocks/>
              </p:cNvGrpSpPr>
              <p:nvPr/>
            </p:nvGrpSpPr>
            <p:grpSpPr bwMode="auto">
              <a:xfrm>
                <a:off x="0" y="1151"/>
                <a:ext cx="998" cy="863"/>
                <a:chOff x="0" y="1151"/>
                <a:chExt cx="998" cy="863"/>
              </a:xfrm>
            </p:grpSpPr>
            <p:sp>
              <p:nvSpPr>
                <p:cNvPr id="293922" name="Rectangle 14"/>
                <p:cNvSpPr>
                  <a:spLocks noChangeArrowheads="1"/>
                </p:cNvSpPr>
                <p:nvPr/>
              </p:nvSpPr>
              <p:spPr bwMode="auto">
                <a:xfrm>
                  <a:off x="43" y="1151"/>
                  <a:ext cx="912"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الخطية</a:t>
                  </a:r>
                  <a:endParaRPr lang="en-GB" sz="1800" b="1" dirty="0">
                    <a:solidFill>
                      <a:srgbClr val="FFFF00"/>
                    </a:solidFill>
                    <a:latin typeface="Arial" panose="020B0604020202020204" pitchFamily="34" charset="0"/>
                    <a:cs typeface="Arial" panose="020B0604020202020204" pitchFamily="34" charset="0"/>
                  </a:endParaRPr>
                </a:p>
              </p:txBody>
            </p:sp>
            <p:sp>
              <p:nvSpPr>
                <p:cNvPr id="293923" name="Rectangle 15"/>
                <p:cNvSpPr>
                  <a:spLocks noChangeArrowheads="1"/>
                </p:cNvSpPr>
                <p:nvPr/>
              </p:nvSpPr>
              <p:spPr bwMode="auto">
                <a:xfrm>
                  <a:off x="0" y="1151"/>
                  <a:ext cx="998"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grpSp>
            <p:nvGrpSpPr>
              <p:cNvPr id="293898" name="Group 16"/>
              <p:cNvGrpSpPr>
                <a:grpSpLocks/>
              </p:cNvGrpSpPr>
              <p:nvPr/>
            </p:nvGrpSpPr>
            <p:grpSpPr bwMode="auto">
              <a:xfrm>
                <a:off x="998" y="1151"/>
                <a:ext cx="2774" cy="863"/>
                <a:chOff x="998" y="1151"/>
                <a:chExt cx="2774" cy="863"/>
              </a:xfrm>
            </p:grpSpPr>
            <p:sp>
              <p:nvSpPr>
                <p:cNvPr id="293920" name="Rectangle 17"/>
                <p:cNvSpPr>
                  <a:spLocks noChangeArrowheads="1"/>
                </p:cNvSpPr>
                <p:nvPr/>
              </p:nvSpPr>
              <p:spPr bwMode="auto">
                <a:xfrm>
                  <a:off x="1041" y="1151"/>
                  <a:ext cx="2688"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rtl="1"/>
                  <a:r>
                    <a:rPr lang="en-GB" sz="1800" b="1" dirty="0">
                      <a:solidFill>
                        <a:srgbClr val="FFFF00"/>
                      </a:solidFill>
                      <a:latin typeface="Arial" panose="020B0604020202020204" pitchFamily="34" charset="0"/>
                      <a:cs typeface="Arial" panose="020B0604020202020204" pitchFamily="34" charset="0"/>
                    </a:rPr>
                    <a:t>-</a:t>
                  </a:r>
                  <a:r>
                    <a:rPr lang="ar-JO" sz="1800" b="1" dirty="0">
                      <a:solidFill>
                        <a:srgbClr val="FFFF00"/>
                      </a:solidFill>
                      <a:latin typeface="Arial" panose="020B0604020202020204" pitchFamily="34" charset="0"/>
                      <a:cs typeface="Arial" panose="020B0604020202020204" pitchFamily="34" charset="0"/>
                    </a:rPr>
                    <a:t>عملوا الشر في عيني الرب (10: 6أ)</a:t>
                  </a:r>
                  <a:endParaRPr lang="en-GB" sz="1800" b="1" dirty="0">
                    <a:solidFill>
                      <a:srgbClr val="FFFF00"/>
                    </a:solidFill>
                    <a:latin typeface="Arial" panose="020B0604020202020204" pitchFamily="34" charset="0"/>
                    <a:cs typeface="Arial" panose="020B0604020202020204" pitchFamily="34" charset="0"/>
                  </a:endParaRPr>
                </a:p>
                <a:p>
                  <a:pPr algn="ctr" rtl="1" eaLnBrk="0" hangingPunct="0"/>
                  <a:r>
                    <a:rPr lang="en-GB" sz="1800" b="1" dirty="0">
                      <a:solidFill>
                        <a:srgbClr val="FFFF00"/>
                      </a:solidFill>
                      <a:latin typeface="Arial" panose="020B0604020202020204" pitchFamily="34" charset="0"/>
                      <a:cs typeface="Arial" panose="020B0604020202020204" pitchFamily="34" charset="0"/>
                    </a:rPr>
                    <a:t>-</a:t>
                  </a:r>
                  <a:r>
                    <a:rPr lang="ar-JO" sz="1800" b="1" dirty="0">
                      <a:solidFill>
                        <a:srgbClr val="FFFF00"/>
                      </a:solidFill>
                      <a:latin typeface="Arial" panose="020B0604020202020204" pitchFamily="34" charset="0"/>
                      <a:cs typeface="Arial" panose="020B0604020202020204" pitchFamily="34" charset="0"/>
                    </a:rPr>
                    <a:t>عبدوا آلهة الأمم </a:t>
                  </a:r>
                  <a:endParaRPr lang="en-GB" sz="1800" b="1" dirty="0">
                    <a:solidFill>
                      <a:srgbClr val="FFFF00"/>
                    </a:solidFill>
                    <a:latin typeface="Arial" panose="020B0604020202020204" pitchFamily="34" charset="0"/>
                    <a:cs typeface="Arial" panose="020B0604020202020204" pitchFamily="34" charset="0"/>
                  </a:endParaRPr>
                </a:p>
              </p:txBody>
            </p:sp>
            <p:sp>
              <p:nvSpPr>
                <p:cNvPr id="293921" name="Rectangle 18"/>
                <p:cNvSpPr>
                  <a:spLocks noChangeArrowheads="1"/>
                </p:cNvSpPr>
                <p:nvPr/>
              </p:nvSpPr>
              <p:spPr bwMode="auto">
                <a:xfrm>
                  <a:off x="998" y="1151"/>
                  <a:ext cx="2774"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grpSp>
            <p:nvGrpSpPr>
              <p:cNvPr id="293899" name="Group 19"/>
              <p:cNvGrpSpPr>
                <a:grpSpLocks/>
              </p:cNvGrpSpPr>
              <p:nvPr/>
            </p:nvGrpSpPr>
            <p:grpSpPr bwMode="auto">
              <a:xfrm>
                <a:off x="0" y="2014"/>
                <a:ext cx="998" cy="748"/>
                <a:chOff x="0" y="2014"/>
                <a:chExt cx="998" cy="748"/>
              </a:xfrm>
            </p:grpSpPr>
            <p:sp>
              <p:nvSpPr>
                <p:cNvPr id="293918" name="Rectangle 20"/>
                <p:cNvSpPr>
                  <a:spLocks noChangeArrowheads="1"/>
                </p:cNvSpPr>
                <p:nvPr/>
              </p:nvSpPr>
              <p:spPr bwMode="auto">
                <a:xfrm>
                  <a:off x="43" y="2014"/>
                  <a:ext cx="912"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العبودية</a:t>
                  </a:r>
                  <a:endParaRPr lang="en-GB" sz="1800" b="1" dirty="0">
                    <a:solidFill>
                      <a:srgbClr val="FFFF00"/>
                    </a:solidFill>
                    <a:latin typeface="Arial" panose="020B0604020202020204" pitchFamily="34" charset="0"/>
                    <a:cs typeface="Arial" panose="020B0604020202020204" pitchFamily="34" charset="0"/>
                  </a:endParaRPr>
                </a:p>
              </p:txBody>
            </p:sp>
            <p:sp>
              <p:nvSpPr>
                <p:cNvPr id="293919" name="Rectangle 21"/>
                <p:cNvSpPr>
                  <a:spLocks noChangeArrowheads="1"/>
                </p:cNvSpPr>
                <p:nvPr/>
              </p:nvSpPr>
              <p:spPr bwMode="auto">
                <a:xfrm>
                  <a:off x="0" y="2014"/>
                  <a:ext cx="998"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grpSp>
            <p:nvGrpSpPr>
              <p:cNvPr id="293900" name="Group 22"/>
              <p:cNvGrpSpPr>
                <a:grpSpLocks/>
              </p:cNvGrpSpPr>
              <p:nvPr/>
            </p:nvGrpSpPr>
            <p:grpSpPr bwMode="auto">
              <a:xfrm>
                <a:off x="998" y="1871"/>
                <a:ext cx="2774" cy="891"/>
                <a:chOff x="998" y="1871"/>
                <a:chExt cx="2774" cy="891"/>
              </a:xfrm>
            </p:grpSpPr>
            <p:sp>
              <p:nvSpPr>
                <p:cNvPr id="293916" name="Rectangle 23"/>
                <p:cNvSpPr>
                  <a:spLocks noChangeArrowheads="1"/>
                </p:cNvSpPr>
                <p:nvPr/>
              </p:nvSpPr>
              <p:spPr bwMode="auto">
                <a:xfrm>
                  <a:off x="1041" y="1871"/>
                  <a:ext cx="26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dirty="0">
                      <a:solidFill>
                        <a:srgbClr val="FFFF00"/>
                      </a:solidFill>
                      <a:latin typeface="Arial" panose="020B0604020202020204" pitchFamily="34" charset="0"/>
                      <a:cs typeface="Arial" panose="020B0604020202020204" pitchFamily="34" charset="0"/>
                    </a:rPr>
                    <a:t> </a:t>
                  </a:r>
                </a:p>
                <a:p>
                  <a:pPr algn="ctr" rtl="1" eaLnBrk="0" hangingPunct="0"/>
                  <a:r>
                    <a:rPr lang="en-GB" sz="1800" b="1" dirty="0">
                      <a:solidFill>
                        <a:srgbClr val="FFFF00"/>
                      </a:solidFill>
                      <a:latin typeface="Arial" panose="020B0604020202020204" pitchFamily="34" charset="0"/>
                      <a:cs typeface="Arial" panose="020B0604020202020204" pitchFamily="34" charset="0"/>
                    </a:rPr>
                    <a:t>-</a:t>
                  </a:r>
                  <a:r>
                    <a:rPr lang="ar-JO" sz="1800" b="1" dirty="0">
                      <a:solidFill>
                        <a:srgbClr val="FFFF00"/>
                      </a:solidFill>
                      <a:latin typeface="Arial" panose="020B0604020202020204" pitchFamily="34" charset="0"/>
                      <a:cs typeface="Arial" panose="020B0604020202020204" pitchFamily="34" charset="0"/>
                    </a:rPr>
                    <a:t> الفلسطينيون والعمونيون (10: 7)</a:t>
                  </a:r>
                  <a:endParaRPr lang="en-GB" sz="1800" b="1" dirty="0">
                    <a:solidFill>
                      <a:srgbClr val="FFFF00"/>
                    </a:solidFill>
                    <a:latin typeface="Arial" panose="020B0604020202020204" pitchFamily="34" charset="0"/>
                    <a:cs typeface="Arial" panose="020B0604020202020204" pitchFamily="34" charset="0"/>
                  </a:endParaRPr>
                </a:p>
                <a:p>
                  <a:pPr algn="ctr" rtl="1" eaLnBrk="0" hangingPunct="0"/>
                  <a:r>
                    <a:rPr lang="en-GB" sz="1800" b="1" dirty="0">
                      <a:solidFill>
                        <a:srgbClr val="FFFF00"/>
                      </a:solidFill>
                      <a:latin typeface="Arial" panose="020B0604020202020204" pitchFamily="34" charset="0"/>
                      <a:cs typeface="Arial" panose="020B0604020202020204" pitchFamily="34" charset="0"/>
                    </a:rPr>
                    <a:t>-</a:t>
                  </a:r>
                  <a:r>
                    <a:rPr lang="en-US" sz="1800" b="1" dirty="0">
                      <a:solidFill>
                        <a:srgbClr val="FFFF00"/>
                      </a:solidFill>
                      <a:latin typeface="Arial" panose="020B0604020202020204" pitchFamily="34" charset="0"/>
                      <a:cs typeface="Arial" panose="020B0604020202020204" pitchFamily="34" charset="0"/>
                    </a:rPr>
                    <a:t> </a:t>
                  </a:r>
                  <a:r>
                    <a:rPr lang="ar-JO" sz="1800" b="1" dirty="0">
                      <a:solidFill>
                        <a:srgbClr val="FFFF00"/>
                      </a:solidFill>
                      <a:latin typeface="Arial" panose="020B0604020202020204" pitchFamily="34" charset="0"/>
                      <a:cs typeface="Arial" panose="020B0604020202020204" pitchFamily="34" charset="0"/>
                    </a:rPr>
                    <a:t>18 سنة (10: 8)</a:t>
                  </a:r>
                  <a:endParaRPr lang="en-GB" sz="1800" b="1" dirty="0">
                    <a:solidFill>
                      <a:srgbClr val="FFFF00"/>
                    </a:solidFill>
                    <a:latin typeface="Arial" panose="020B0604020202020204" pitchFamily="34" charset="0"/>
                    <a:cs typeface="Arial" panose="020B0604020202020204" pitchFamily="34" charset="0"/>
                  </a:endParaRPr>
                </a:p>
              </p:txBody>
            </p:sp>
            <p:sp>
              <p:nvSpPr>
                <p:cNvPr id="293917" name="Rectangle 24"/>
                <p:cNvSpPr>
                  <a:spLocks noChangeArrowheads="1"/>
                </p:cNvSpPr>
                <p:nvPr/>
              </p:nvSpPr>
              <p:spPr bwMode="auto">
                <a:xfrm>
                  <a:off x="998" y="2014"/>
                  <a:ext cx="2774"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grpSp>
            <p:nvGrpSpPr>
              <p:cNvPr id="293901" name="Group 25"/>
              <p:cNvGrpSpPr>
                <a:grpSpLocks/>
              </p:cNvGrpSpPr>
              <p:nvPr/>
            </p:nvGrpSpPr>
            <p:grpSpPr bwMode="auto">
              <a:xfrm>
                <a:off x="0" y="2762"/>
                <a:ext cx="998" cy="633"/>
                <a:chOff x="0" y="2762"/>
                <a:chExt cx="998" cy="633"/>
              </a:xfrm>
            </p:grpSpPr>
            <p:sp>
              <p:nvSpPr>
                <p:cNvPr id="293914" name="Rectangle 26"/>
                <p:cNvSpPr>
                  <a:spLocks noChangeArrowheads="1"/>
                </p:cNvSpPr>
                <p:nvPr/>
              </p:nvSpPr>
              <p:spPr bwMode="auto">
                <a:xfrm>
                  <a:off x="43" y="2762"/>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الدعاء</a:t>
                  </a:r>
                  <a:endParaRPr lang="en-GB" sz="1800" b="1" dirty="0">
                    <a:solidFill>
                      <a:srgbClr val="FFFF00"/>
                    </a:solidFill>
                    <a:latin typeface="Arial" panose="020B0604020202020204" pitchFamily="34" charset="0"/>
                    <a:cs typeface="Arial" panose="020B0604020202020204" pitchFamily="34" charset="0"/>
                  </a:endParaRPr>
                </a:p>
              </p:txBody>
            </p:sp>
            <p:sp>
              <p:nvSpPr>
                <p:cNvPr id="293915" name="Rectangle 27"/>
                <p:cNvSpPr>
                  <a:spLocks noChangeArrowheads="1"/>
                </p:cNvSpPr>
                <p:nvPr/>
              </p:nvSpPr>
              <p:spPr bwMode="auto">
                <a:xfrm>
                  <a:off x="0" y="2762"/>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grpSp>
            <p:nvGrpSpPr>
              <p:cNvPr id="293902" name="Group 28"/>
              <p:cNvGrpSpPr>
                <a:grpSpLocks/>
              </p:cNvGrpSpPr>
              <p:nvPr/>
            </p:nvGrpSpPr>
            <p:grpSpPr bwMode="auto">
              <a:xfrm>
                <a:off x="998" y="2762"/>
                <a:ext cx="2774" cy="633"/>
                <a:chOff x="998" y="2762"/>
                <a:chExt cx="2774" cy="633"/>
              </a:xfrm>
            </p:grpSpPr>
            <p:sp>
              <p:nvSpPr>
                <p:cNvPr id="293912" name="Rectangle 29"/>
                <p:cNvSpPr>
                  <a:spLocks noChangeArrowheads="1"/>
                </p:cNvSpPr>
                <p:nvPr/>
              </p:nvSpPr>
              <p:spPr bwMode="auto">
                <a:xfrm>
                  <a:off x="1041" y="2762"/>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rtl="1"/>
                  <a:r>
                    <a:rPr lang="en-GB" sz="1800" b="1" dirty="0">
                      <a:solidFill>
                        <a:srgbClr val="FFFF00"/>
                      </a:solidFill>
                      <a:latin typeface="Arial" panose="020B0604020202020204" pitchFamily="34" charset="0"/>
                      <a:cs typeface="Arial" panose="020B0604020202020204" pitchFamily="34" charset="0"/>
                    </a:rPr>
                    <a:t>-</a:t>
                  </a:r>
                  <a:r>
                    <a:rPr lang="ar-JO" sz="1800" b="1" dirty="0">
                      <a:solidFill>
                        <a:srgbClr val="FFFF00"/>
                      </a:solidFill>
                      <a:latin typeface="Arial" panose="020B0604020202020204" pitchFamily="34" charset="0"/>
                      <a:cs typeface="Arial" panose="020B0604020202020204" pitchFamily="34" charset="0"/>
                    </a:rPr>
                    <a:t> صرخوا إلى الرب (10: 10)</a:t>
                  </a:r>
                </a:p>
                <a:p>
                  <a:pPr algn="ctr" eaLnBrk="0" hangingPunct="0"/>
                  <a:r>
                    <a:rPr lang="ar-JO" sz="1800" b="1" dirty="0">
                      <a:solidFill>
                        <a:srgbClr val="FFFF00"/>
                      </a:solidFill>
                      <a:latin typeface="Arial" panose="020B0604020202020204" pitchFamily="34" charset="0"/>
                      <a:cs typeface="Arial" panose="020B0604020202020204" pitchFamily="34" charset="0"/>
                    </a:rPr>
                    <a:t>- تابوا وتخلصوا من الآلهة الغريبة (10: 16)</a:t>
                  </a:r>
                  <a:endParaRPr lang="en-GB" sz="1800" b="1" dirty="0">
                    <a:solidFill>
                      <a:srgbClr val="FFFF00"/>
                    </a:solidFill>
                    <a:latin typeface="Arial" panose="020B0604020202020204" pitchFamily="34" charset="0"/>
                    <a:cs typeface="Arial" panose="020B0604020202020204" pitchFamily="34" charset="0"/>
                  </a:endParaRPr>
                </a:p>
              </p:txBody>
            </p:sp>
            <p:sp>
              <p:nvSpPr>
                <p:cNvPr id="293913" name="Rectangle 30"/>
                <p:cNvSpPr>
                  <a:spLocks noChangeArrowheads="1"/>
                </p:cNvSpPr>
                <p:nvPr/>
              </p:nvSpPr>
              <p:spPr bwMode="auto">
                <a:xfrm>
                  <a:off x="998" y="2762"/>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grpSp>
            <p:nvGrpSpPr>
              <p:cNvPr id="293903" name="Group 31"/>
              <p:cNvGrpSpPr>
                <a:grpSpLocks/>
              </p:cNvGrpSpPr>
              <p:nvPr/>
            </p:nvGrpSpPr>
            <p:grpSpPr bwMode="auto">
              <a:xfrm>
                <a:off x="0" y="3395"/>
                <a:ext cx="998" cy="633"/>
                <a:chOff x="0" y="3395"/>
                <a:chExt cx="998" cy="633"/>
              </a:xfrm>
            </p:grpSpPr>
            <p:sp>
              <p:nvSpPr>
                <p:cNvPr id="293910" name="Rectangle 32"/>
                <p:cNvSpPr>
                  <a:spLocks noChangeArrowheads="1"/>
                </p:cNvSpPr>
                <p:nvPr/>
              </p:nvSpPr>
              <p:spPr bwMode="auto">
                <a:xfrm>
                  <a:off x="43" y="3395"/>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الصمت</a:t>
                  </a:r>
                  <a:endParaRPr lang="en-GB" sz="1800" b="1" dirty="0">
                    <a:solidFill>
                      <a:srgbClr val="FFFF00"/>
                    </a:solidFill>
                    <a:latin typeface="Arial" panose="020B0604020202020204" pitchFamily="34" charset="0"/>
                    <a:cs typeface="Arial" panose="020B0604020202020204" pitchFamily="34" charset="0"/>
                  </a:endParaRPr>
                </a:p>
              </p:txBody>
            </p:sp>
            <p:sp>
              <p:nvSpPr>
                <p:cNvPr id="293911" name="Rectangle 33"/>
                <p:cNvSpPr>
                  <a:spLocks noChangeArrowheads="1"/>
                </p:cNvSpPr>
                <p:nvPr/>
              </p:nvSpPr>
              <p:spPr bwMode="auto">
                <a:xfrm>
                  <a:off x="0" y="3395"/>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grpSp>
            <p:nvGrpSpPr>
              <p:cNvPr id="293904" name="Group 34"/>
              <p:cNvGrpSpPr>
                <a:grpSpLocks/>
              </p:cNvGrpSpPr>
              <p:nvPr/>
            </p:nvGrpSpPr>
            <p:grpSpPr bwMode="auto">
              <a:xfrm>
                <a:off x="998" y="3395"/>
                <a:ext cx="2774" cy="633"/>
                <a:chOff x="998" y="3395"/>
                <a:chExt cx="2774" cy="633"/>
              </a:xfrm>
            </p:grpSpPr>
            <p:sp>
              <p:nvSpPr>
                <p:cNvPr id="293908" name="Rectangle 35"/>
                <p:cNvSpPr>
                  <a:spLocks noChangeArrowheads="1"/>
                </p:cNvSpPr>
                <p:nvPr/>
              </p:nvSpPr>
              <p:spPr bwMode="auto">
                <a:xfrm>
                  <a:off x="1041" y="3395"/>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dirty="0">
                      <a:solidFill>
                        <a:srgbClr val="FFFF00"/>
                      </a:solidFill>
                      <a:latin typeface="Arial" panose="020B0604020202020204" pitchFamily="34" charset="0"/>
                      <a:cs typeface="Arial" panose="020B0604020202020204" pitchFamily="34" charset="0"/>
                    </a:rPr>
                    <a:t> </a:t>
                  </a:r>
                </a:p>
                <a:p>
                  <a:pPr algn="ctr" eaLnBrk="0" hangingPunct="0"/>
                  <a:r>
                    <a:rPr lang="ar-JO" sz="1800" b="1" dirty="0">
                      <a:solidFill>
                        <a:srgbClr val="FFFF00"/>
                      </a:solidFill>
                      <a:latin typeface="Arial" panose="020B0604020202020204" pitchFamily="34" charset="0"/>
                      <a:cs typeface="Arial" panose="020B0604020202020204" pitchFamily="34" charset="0"/>
                    </a:rPr>
                    <a:t>6 سنوات (12: 7أ)</a:t>
                  </a:r>
                  <a:endParaRPr lang="en-GB" sz="1800" b="1" dirty="0">
                    <a:solidFill>
                      <a:srgbClr val="FFFF00"/>
                    </a:solidFill>
                    <a:latin typeface="Arial" panose="020B0604020202020204" pitchFamily="34" charset="0"/>
                    <a:cs typeface="Arial" panose="020B0604020202020204" pitchFamily="34" charset="0"/>
                  </a:endParaRPr>
                </a:p>
                <a:p>
                  <a:pPr eaLnBrk="0" hangingPunct="0"/>
                  <a:endParaRPr lang="en-GB" sz="1800" b="1" dirty="0">
                    <a:solidFill>
                      <a:srgbClr val="FFFF00"/>
                    </a:solidFill>
                    <a:latin typeface="Arial" panose="020B0604020202020204" pitchFamily="34" charset="0"/>
                    <a:cs typeface="Arial" panose="020B0604020202020204" pitchFamily="34" charset="0"/>
                  </a:endParaRPr>
                </a:p>
              </p:txBody>
            </p:sp>
            <p:sp>
              <p:nvSpPr>
                <p:cNvPr id="293909" name="Rectangle 36"/>
                <p:cNvSpPr>
                  <a:spLocks noChangeArrowheads="1"/>
                </p:cNvSpPr>
                <p:nvPr/>
              </p:nvSpPr>
              <p:spPr bwMode="auto">
                <a:xfrm>
                  <a:off x="998" y="3395"/>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grpSp>
            <p:nvGrpSpPr>
              <p:cNvPr id="293905" name="Group 37"/>
              <p:cNvGrpSpPr>
                <a:grpSpLocks/>
              </p:cNvGrpSpPr>
              <p:nvPr/>
            </p:nvGrpSpPr>
            <p:grpSpPr bwMode="auto">
              <a:xfrm>
                <a:off x="0" y="4028"/>
                <a:ext cx="3772" cy="1898"/>
                <a:chOff x="0" y="4028"/>
                <a:chExt cx="3772" cy="1898"/>
              </a:xfrm>
            </p:grpSpPr>
            <p:sp>
              <p:nvSpPr>
                <p:cNvPr id="293906" name="Rectangle 38"/>
                <p:cNvSpPr>
                  <a:spLocks noChangeArrowheads="1"/>
                </p:cNvSpPr>
                <p:nvPr/>
              </p:nvSpPr>
              <p:spPr bwMode="auto">
                <a:xfrm>
                  <a:off x="43" y="4028"/>
                  <a:ext cx="3686" cy="18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93700" indent="-393700">
                    <a:tabLst>
                      <a:tab pos="393700" algn="l"/>
                    </a:tabLst>
                  </a:pPr>
                  <a:endParaRPr lang="en-GB" sz="1800" b="1" dirty="0">
                    <a:solidFill>
                      <a:srgbClr val="FFFF00"/>
                    </a:solidFill>
                    <a:latin typeface="Arial" panose="020B0604020202020204" pitchFamily="34" charset="0"/>
                    <a:cs typeface="Arial" panose="020B0604020202020204" pitchFamily="34" charset="0"/>
                  </a:endParaRPr>
                </a:p>
                <a:p>
                  <a:pPr marL="393700" indent="-393700" algn="r">
                    <a:tabLst>
                      <a:tab pos="393700" algn="l"/>
                    </a:tabLst>
                  </a:pPr>
                  <a:r>
                    <a:rPr lang="ar-JO" sz="1800" b="1" dirty="0">
                      <a:solidFill>
                        <a:srgbClr val="FFFF00"/>
                      </a:solidFill>
                      <a:latin typeface="Arial" panose="020B0604020202020204" pitchFamily="34" charset="0"/>
                      <a:cs typeface="Arial" panose="020B0604020202020204" pitchFamily="34" charset="0"/>
                    </a:rPr>
                    <a:t>1. حل روح الرب على يفتاح عندما حارب العمونيين (11: 29) وأعطاه الرب النصرة</a:t>
                  </a:r>
                  <a:endParaRPr lang="en-GB" sz="1800" b="1" dirty="0">
                    <a:solidFill>
                      <a:srgbClr val="FFFF00"/>
                    </a:solidFill>
                    <a:latin typeface="Arial" panose="020B0604020202020204" pitchFamily="34" charset="0"/>
                    <a:cs typeface="Arial" panose="020B0604020202020204" pitchFamily="34" charset="0"/>
                  </a:endParaRPr>
                </a:p>
                <a:p>
                  <a:pPr marL="393700" indent="-393700" algn="r" eaLnBrk="0" hangingPunct="0">
                    <a:tabLst>
                      <a:tab pos="393700" algn="l"/>
                    </a:tabLst>
                  </a:pPr>
                  <a:r>
                    <a:rPr lang="ar-JO" sz="1800" b="1" dirty="0">
                      <a:solidFill>
                        <a:srgbClr val="FFFF00"/>
                      </a:solidFill>
                      <a:latin typeface="Arial" panose="020B0604020202020204" pitchFamily="34" charset="0"/>
                      <a:cs typeface="Arial" panose="020B0604020202020204" pitchFamily="34" charset="0"/>
                    </a:rPr>
                    <a:t>2. قطع نذراً غير ضروري والنص يشير إلى تتميم التضحية بابنته</a:t>
                  </a:r>
                  <a:endParaRPr lang="en-GB" sz="2000" b="1" dirty="0">
                    <a:solidFill>
                      <a:srgbClr val="FFFF00"/>
                    </a:solidFill>
                    <a:latin typeface="Arial" panose="020B0604020202020204" pitchFamily="34" charset="0"/>
                    <a:cs typeface="Arial" panose="020B0604020202020204" pitchFamily="34" charset="0"/>
                  </a:endParaRPr>
                </a:p>
              </p:txBody>
            </p:sp>
            <p:sp>
              <p:nvSpPr>
                <p:cNvPr id="293907" name="Rectangle 39"/>
                <p:cNvSpPr>
                  <a:spLocks noChangeArrowheads="1"/>
                </p:cNvSpPr>
                <p:nvPr/>
              </p:nvSpPr>
              <p:spPr bwMode="auto">
                <a:xfrm>
                  <a:off x="0" y="4028"/>
                  <a:ext cx="3772" cy="189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grpSp>
        <p:sp>
          <p:nvSpPr>
            <p:cNvPr id="293893" name="Rectangle 40"/>
            <p:cNvSpPr>
              <a:spLocks noChangeArrowheads="1"/>
            </p:cNvSpPr>
            <p:nvPr/>
          </p:nvSpPr>
          <p:spPr bwMode="auto">
            <a:xfrm>
              <a:off x="-3" y="-146"/>
              <a:ext cx="3778" cy="5932"/>
            </a:xfrm>
            <a:prstGeom prst="rect">
              <a:avLst/>
            </a:prstGeom>
            <a:noFill/>
            <a:ln w="9525">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sp>
        <p:nvSpPr>
          <p:cNvPr id="293890" name="Rectangle 41"/>
          <p:cNvSpPr>
            <a:spLocks noChangeArrowheads="1"/>
          </p:cNvSpPr>
          <p:nvPr/>
        </p:nvSpPr>
        <p:spPr bwMode="auto">
          <a:xfrm>
            <a:off x="8502650" y="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ar-JO" b="1" dirty="0">
                <a:solidFill>
                  <a:srgbClr val="FFFF00"/>
                </a:solidFill>
                <a:latin typeface="Arial" panose="020B0604020202020204" pitchFamily="34" charset="0"/>
                <a:cs typeface="Arial" panose="020B0604020202020204" pitchFamily="34" charset="0"/>
              </a:rPr>
              <a:t>178</a:t>
            </a:r>
            <a:endParaRPr lang="en-US" sz="2800" b="1" dirty="0">
              <a:solidFill>
                <a:srgbClr val="FFFF00"/>
              </a:solidFill>
              <a:latin typeface="Arial" panose="020B0604020202020204" pitchFamily="34" charset="0"/>
              <a:cs typeface="Arial" panose="020B0604020202020204" pitchFamily="34" charset="0"/>
            </a:endParaRPr>
          </a:p>
        </p:txBody>
      </p:sp>
      <p:sp>
        <p:nvSpPr>
          <p:cNvPr id="293891" name="Title 1"/>
          <p:cNvSpPr>
            <a:spLocks noGrp="1"/>
          </p:cNvSpPr>
          <p:nvPr>
            <p:ph type="title" idx="4294967295"/>
          </p:nvPr>
        </p:nvSpPr>
        <p:spPr>
          <a:xfrm>
            <a:off x="685800" y="-100013"/>
            <a:ext cx="7772400" cy="649288"/>
          </a:xfrm>
          <a:solidFill>
            <a:srgbClr val="800000"/>
          </a:solidFill>
        </p:spPr>
        <p:txBody>
          <a:bodyPr/>
          <a:lstStyle/>
          <a:p>
            <a:r>
              <a:rPr lang="ar-JO" sz="4000" dirty="0">
                <a:solidFill>
                  <a:schemeClr val="bg1"/>
                </a:solidFill>
                <a:ea typeface="ＭＳ Ｐゴシック" charset="0"/>
              </a:rPr>
              <a:t>يفتاح القسم الأول</a:t>
            </a:r>
            <a:endParaRPr lang="en-US" sz="4000" dirty="0">
              <a:solidFill>
                <a:schemeClr val="bg1"/>
              </a:solidFill>
              <a:ea typeface="ＭＳ Ｐゴシック" charset="0"/>
            </a:endParaRPr>
          </a:p>
        </p:txBody>
      </p:sp>
    </p:spTree>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33400" y="411163"/>
            <a:ext cx="8153400" cy="6473825"/>
            <a:chOff x="-3" y="-146"/>
            <a:chExt cx="3778" cy="6072"/>
          </a:xfrm>
        </p:grpSpPr>
        <p:grpSp>
          <p:nvGrpSpPr>
            <p:cNvPr id="3" name="Group 3"/>
            <p:cNvGrpSpPr>
              <a:grpSpLocks/>
            </p:cNvGrpSpPr>
            <p:nvPr/>
          </p:nvGrpSpPr>
          <p:grpSpPr bwMode="auto">
            <a:xfrm>
              <a:off x="0" y="0"/>
              <a:ext cx="3772" cy="5926"/>
              <a:chOff x="0" y="0"/>
              <a:chExt cx="3772" cy="5926"/>
            </a:xfrm>
          </p:grpSpPr>
          <p:grpSp>
            <p:nvGrpSpPr>
              <p:cNvPr id="4" name="Group 4"/>
              <p:cNvGrpSpPr>
                <a:grpSpLocks/>
              </p:cNvGrpSpPr>
              <p:nvPr/>
            </p:nvGrpSpPr>
            <p:grpSpPr bwMode="auto">
              <a:xfrm>
                <a:off x="0" y="0"/>
                <a:ext cx="3772" cy="518"/>
                <a:chOff x="0" y="0"/>
                <a:chExt cx="3772" cy="518"/>
              </a:xfrm>
            </p:grpSpPr>
            <p:sp>
              <p:nvSpPr>
                <p:cNvPr id="293928" name="Rectangle 5"/>
                <p:cNvSpPr>
                  <a:spLocks noChangeArrowheads="1"/>
                </p:cNvSpPr>
                <p:nvPr/>
              </p:nvSpPr>
              <p:spPr bwMode="auto">
                <a:xfrm>
                  <a:off x="43" y="0"/>
                  <a:ext cx="3686"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يفتاح (الجلعادي)</a:t>
                  </a:r>
                  <a:endParaRPr lang="en-GB" sz="1800" b="1" dirty="0">
                    <a:solidFill>
                      <a:srgbClr val="FFFF00"/>
                    </a:solidFill>
                    <a:latin typeface="Arial" panose="020B0604020202020204" pitchFamily="34" charset="0"/>
                    <a:cs typeface="Arial" panose="020B0604020202020204" pitchFamily="34" charset="0"/>
                  </a:endParaRPr>
                </a:p>
              </p:txBody>
            </p:sp>
            <p:sp>
              <p:nvSpPr>
                <p:cNvPr id="293929" name="Rectangle 6"/>
                <p:cNvSpPr>
                  <a:spLocks noChangeArrowheads="1"/>
                </p:cNvSpPr>
                <p:nvPr/>
              </p:nvSpPr>
              <p:spPr bwMode="auto">
                <a:xfrm>
                  <a:off x="0" y="0"/>
                  <a:ext cx="3772" cy="51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grpSp>
            <p:nvGrpSpPr>
              <p:cNvPr id="5" name="Group 7"/>
              <p:cNvGrpSpPr>
                <a:grpSpLocks/>
              </p:cNvGrpSpPr>
              <p:nvPr/>
            </p:nvGrpSpPr>
            <p:grpSpPr bwMode="auto">
              <a:xfrm>
                <a:off x="0" y="518"/>
                <a:ext cx="998" cy="633"/>
                <a:chOff x="0" y="518"/>
                <a:chExt cx="998" cy="633"/>
              </a:xfrm>
            </p:grpSpPr>
            <p:sp>
              <p:nvSpPr>
                <p:cNvPr id="293926" name="Rectangle 8"/>
                <p:cNvSpPr>
                  <a:spLocks noChangeArrowheads="1"/>
                </p:cNvSpPr>
                <p:nvPr/>
              </p:nvSpPr>
              <p:spPr bwMode="auto">
                <a:xfrm>
                  <a:off x="43" y="518"/>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الموقع</a:t>
                  </a:r>
                  <a:endParaRPr lang="en-GB" sz="1800" b="1" dirty="0">
                    <a:solidFill>
                      <a:srgbClr val="FFFF00"/>
                    </a:solidFill>
                    <a:latin typeface="Arial" panose="020B0604020202020204" pitchFamily="34" charset="0"/>
                    <a:cs typeface="Arial" panose="020B0604020202020204" pitchFamily="34" charset="0"/>
                  </a:endParaRPr>
                </a:p>
              </p:txBody>
            </p:sp>
            <p:sp>
              <p:nvSpPr>
                <p:cNvPr id="293927" name="Rectangle 9"/>
                <p:cNvSpPr>
                  <a:spLocks noChangeArrowheads="1"/>
                </p:cNvSpPr>
                <p:nvPr/>
              </p:nvSpPr>
              <p:spPr bwMode="auto">
                <a:xfrm>
                  <a:off x="0" y="518"/>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grpSp>
            <p:nvGrpSpPr>
              <p:cNvPr id="6" name="Group 10"/>
              <p:cNvGrpSpPr>
                <a:grpSpLocks/>
              </p:cNvGrpSpPr>
              <p:nvPr/>
            </p:nvGrpSpPr>
            <p:grpSpPr bwMode="auto">
              <a:xfrm>
                <a:off x="998" y="518"/>
                <a:ext cx="2774" cy="633"/>
                <a:chOff x="998" y="518"/>
                <a:chExt cx="2774" cy="633"/>
              </a:xfrm>
            </p:grpSpPr>
            <p:sp>
              <p:nvSpPr>
                <p:cNvPr id="293924" name="Rectangle 11"/>
                <p:cNvSpPr>
                  <a:spLocks noChangeArrowheads="1"/>
                </p:cNvSpPr>
                <p:nvPr/>
              </p:nvSpPr>
              <p:spPr bwMode="auto">
                <a:xfrm>
                  <a:off x="1041" y="518"/>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en-GB" sz="1800" b="1" dirty="0">
                      <a:solidFill>
                        <a:srgbClr val="FFFF00"/>
                      </a:solidFill>
                      <a:latin typeface="Arial" panose="020B0604020202020204" pitchFamily="34" charset="0"/>
                      <a:cs typeface="Arial" panose="020B0604020202020204" pitchFamily="34" charset="0"/>
                    </a:rPr>
                    <a:t> </a:t>
                  </a:r>
                  <a:r>
                    <a:rPr lang="ar-JO" sz="1800" b="1" dirty="0">
                      <a:solidFill>
                        <a:srgbClr val="FFFF00"/>
                      </a:solidFill>
                      <a:latin typeface="Arial" panose="020B0604020202020204" pitchFamily="34" charset="0"/>
                      <a:cs typeface="Arial" panose="020B0604020202020204" pitchFamily="34" charset="0"/>
                    </a:rPr>
                    <a:t>شرقاً (صافون، جلعاد)</a:t>
                  </a:r>
                  <a:endParaRPr lang="en-GB" sz="1800" b="1" dirty="0">
                    <a:solidFill>
                      <a:srgbClr val="FFFF00"/>
                    </a:solidFill>
                    <a:latin typeface="Arial" panose="020B0604020202020204" pitchFamily="34" charset="0"/>
                    <a:cs typeface="Arial" panose="020B0604020202020204" pitchFamily="34" charset="0"/>
                  </a:endParaRPr>
                </a:p>
                <a:p>
                  <a:pPr eaLnBrk="0" hangingPunct="0"/>
                  <a:endParaRPr lang="en-GB" sz="1800" b="1" dirty="0">
                    <a:solidFill>
                      <a:srgbClr val="FFFF00"/>
                    </a:solidFill>
                    <a:latin typeface="Arial" panose="020B0604020202020204" pitchFamily="34" charset="0"/>
                    <a:cs typeface="Arial" panose="020B0604020202020204" pitchFamily="34" charset="0"/>
                  </a:endParaRPr>
                </a:p>
              </p:txBody>
            </p:sp>
            <p:sp>
              <p:nvSpPr>
                <p:cNvPr id="293925" name="Rectangle 12"/>
                <p:cNvSpPr>
                  <a:spLocks noChangeArrowheads="1"/>
                </p:cNvSpPr>
                <p:nvPr/>
              </p:nvSpPr>
              <p:spPr bwMode="auto">
                <a:xfrm>
                  <a:off x="998" y="518"/>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grpSp>
            <p:nvGrpSpPr>
              <p:cNvPr id="7" name="Group 13"/>
              <p:cNvGrpSpPr>
                <a:grpSpLocks/>
              </p:cNvGrpSpPr>
              <p:nvPr/>
            </p:nvGrpSpPr>
            <p:grpSpPr bwMode="auto">
              <a:xfrm>
                <a:off x="0" y="1151"/>
                <a:ext cx="998" cy="863"/>
                <a:chOff x="0" y="1151"/>
                <a:chExt cx="998" cy="863"/>
              </a:xfrm>
            </p:grpSpPr>
            <p:sp>
              <p:nvSpPr>
                <p:cNvPr id="293922" name="Rectangle 14"/>
                <p:cNvSpPr>
                  <a:spLocks noChangeArrowheads="1"/>
                </p:cNvSpPr>
                <p:nvPr/>
              </p:nvSpPr>
              <p:spPr bwMode="auto">
                <a:xfrm>
                  <a:off x="43" y="1151"/>
                  <a:ext cx="912"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الخطية</a:t>
                  </a:r>
                  <a:endParaRPr lang="en-GB" sz="1800" b="1" dirty="0">
                    <a:solidFill>
                      <a:srgbClr val="FFFF00"/>
                    </a:solidFill>
                    <a:latin typeface="Arial" panose="020B0604020202020204" pitchFamily="34" charset="0"/>
                    <a:cs typeface="Arial" panose="020B0604020202020204" pitchFamily="34" charset="0"/>
                  </a:endParaRPr>
                </a:p>
              </p:txBody>
            </p:sp>
            <p:sp>
              <p:nvSpPr>
                <p:cNvPr id="293923" name="Rectangle 15"/>
                <p:cNvSpPr>
                  <a:spLocks noChangeArrowheads="1"/>
                </p:cNvSpPr>
                <p:nvPr/>
              </p:nvSpPr>
              <p:spPr bwMode="auto">
                <a:xfrm>
                  <a:off x="0" y="1151"/>
                  <a:ext cx="998"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grpSp>
            <p:nvGrpSpPr>
              <p:cNvPr id="8" name="Group 16"/>
              <p:cNvGrpSpPr>
                <a:grpSpLocks/>
              </p:cNvGrpSpPr>
              <p:nvPr/>
            </p:nvGrpSpPr>
            <p:grpSpPr bwMode="auto">
              <a:xfrm>
                <a:off x="998" y="1151"/>
                <a:ext cx="2774" cy="863"/>
                <a:chOff x="998" y="1151"/>
                <a:chExt cx="2774" cy="863"/>
              </a:xfrm>
            </p:grpSpPr>
            <p:sp>
              <p:nvSpPr>
                <p:cNvPr id="293920" name="Rectangle 17"/>
                <p:cNvSpPr>
                  <a:spLocks noChangeArrowheads="1"/>
                </p:cNvSpPr>
                <p:nvPr/>
              </p:nvSpPr>
              <p:spPr bwMode="auto">
                <a:xfrm>
                  <a:off x="1041" y="1151"/>
                  <a:ext cx="2688" cy="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rtl="1"/>
                  <a:r>
                    <a:rPr lang="en-GB" sz="1800" b="1" dirty="0">
                      <a:solidFill>
                        <a:srgbClr val="FFFF00"/>
                      </a:solidFill>
                      <a:latin typeface="Arial" panose="020B0604020202020204" pitchFamily="34" charset="0"/>
                      <a:cs typeface="Arial" panose="020B0604020202020204" pitchFamily="34" charset="0"/>
                    </a:rPr>
                    <a:t>-</a:t>
                  </a:r>
                  <a:r>
                    <a:rPr lang="ar-JO" sz="1800" b="1" dirty="0">
                      <a:solidFill>
                        <a:srgbClr val="FFFF00"/>
                      </a:solidFill>
                      <a:latin typeface="Arial" panose="020B0604020202020204" pitchFamily="34" charset="0"/>
                      <a:cs typeface="Arial" panose="020B0604020202020204" pitchFamily="34" charset="0"/>
                    </a:rPr>
                    <a:t>عملوا الشر في عيني الرب (10: 6أ)</a:t>
                  </a:r>
                  <a:endParaRPr lang="en-GB" sz="1800" b="1" dirty="0">
                    <a:solidFill>
                      <a:srgbClr val="FFFF00"/>
                    </a:solidFill>
                    <a:latin typeface="Arial" panose="020B0604020202020204" pitchFamily="34" charset="0"/>
                    <a:cs typeface="Arial" panose="020B0604020202020204" pitchFamily="34" charset="0"/>
                  </a:endParaRPr>
                </a:p>
                <a:p>
                  <a:pPr algn="ctr" rtl="1" eaLnBrk="0" hangingPunct="0"/>
                  <a:r>
                    <a:rPr lang="en-GB" sz="1800" b="1" dirty="0">
                      <a:solidFill>
                        <a:srgbClr val="FFFF00"/>
                      </a:solidFill>
                      <a:latin typeface="Arial" panose="020B0604020202020204" pitchFamily="34" charset="0"/>
                      <a:cs typeface="Arial" panose="020B0604020202020204" pitchFamily="34" charset="0"/>
                    </a:rPr>
                    <a:t>-</a:t>
                  </a:r>
                  <a:r>
                    <a:rPr lang="ar-JO" sz="1800" b="1" dirty="0">
                      <a:solidFill>
                        <a:srgbClr val="FFFF00"/>
                      </a:solidFill>
                      <a:latin typeface="Arial" panose="020B0604020202020204" pitchFamily="34" charset="0"/>
                      <a:cs typeface="Arial" panose="020B0604020202020204" pitchFamily="34" charset="0"/>
                    </a:rPr>
                    <a:t>عبدوا آلهة الأمم </a:t>
                  </a:r>
                  <a:endParaRPr lang="en-GB" sz="1800" b="1" dirty="0">
                    <a:solidFill>
                      <a:srgbClr val="FFFF00"/>
                    </a:solidFill>
                    <a:latin typeface="Arial" panose="020B0604020202020204" pitchFamily="34" charset="0"/>
                    <a:cs typeface="Arial" panose="020B0604020202020204" pitchFamily="34" charset="0"/>
                  </a:endParaRPr>
                </a:p>
              </p:txBody>
            </p:sp>
            <p:sp>
              <p:nvSpPr>
                <p:cNvPr id="293921" name="Rectangle 18"/>
                <p:cNvSpPr>
                  <a:spLocks noChangeArrowheads="1"/>
                </p:cNvSpPr>
                <p:nvPr/>
              </p:nvSpPr>
              <p:spPr bwMode="auto">
                <a:xfrm>
                  <a:off x="998" y="1151"/>
                  <a:ext cx="2774" cy="86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grpSp>
            <p:nvGrpSpPr>
              <p:cNvPr id="9" name="Group 19"/>
              <p:cNvGrpSpPr>
                <a:grpSpLocks/>
              </p:cNvGrpSpPr>
              <p:nvPr/>
            </p:nvGrpSpPr>
            <p:grpSpPr bwMode="auto">
              <a:xfrm>
                <a:off x="0" y="2014"/>
                <a:ext cx="998" cy="748"/>
                <a:chOff x="0" y="2014"/>
                <a:chExt cx="998" cy="748"/>
              </a:xfrm>
            </p:grpSpPr>
            <p:sp>
              <p:nvSpPr>
                <p:cNvPr id="293918" name="Rectangle 20"/>
                <p:cNvSpPr>
                  <a:spLocks noChangeArrowheads="1"/>
                </p:cNvSpPr>
                <p:nvPr/>
              </p:nvSpPr>
              <p:spPr bwMode="auto">
                <a:xfrm>
                  <a:off x="43" y="2014"/>
                  <a:ext cx="912"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العبودية</a:t>
                  </a:r>
                  <a:endParaRPr lang="en-GB" sz="1800" b="1" dirty="0">
                    <a:solidFill>
                      <a:srgbClr val="FFFF00"/>
                    </a:solidFill>
                    <a:latin typeface="Arial" panose="020B0604020202020204" pitchFamily="34" charset="0"/>
                    <a:cs typeface="Arial" panose="020B0604020202020204" pitchFamily="34" charset="0"/>
                  </a:endParaRPr>
                </a:p>
              </p:txBody>
            </p:sp>
            <p:sp>
              <p:nvSpPr>
                <p:cNvPr id="293919" name="Rectangle 21"/>
                <p:cNvSpPr>
                  <a:spLocks noChangeArrowheads="1"/>
                </p:cNvSpPr>
                <p:nvPr/>
              </p:nvSpPr>
              <p:spPr bwMode="auto">
                <a:xfrm>
                  <a:off x="0" y="2014"/>
                  <a:ext cx="998"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grpSp>
            <p:nvGrpSpPr>
              <p:cNvPr id="10" name="Group 22"/>
              <p:cNvGrpSpPr>
                <a:grpSpLocks/>
              </p:cNvGrpSpPr>
              <p:nvPr/>
            </p:nvGrpSpPr>
            <p:grpSpPr bwMode="auto">
              <a:xfrm>
                <a:off x="998" y="1871"/>
                <a:ext cx="2774" cy="891"/>
                <a:chOff x="998" y="1871"/>
                <a:chExt cx="2774" cy="891"/>
              </a:xfrm>
            </p:grpSpPr>
            <p:sp>
              <p:nvSpPr>
                <p:cNvPr id="293916" name="Rectangle 23"/>
                <p:cNvSpPr>
                  <a:spLocks noChangeArrowheads="1"/>
                </p:cNvSpPr>
                <p:nvPr/>
              </p:nvSpPr>
              <p:spPr bwMode="auto">
                <a:xfrm>
                  <a:off x="1041" y="1871"/>
                  <a:ext cx="26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dirty="0">
                      <a:solidFill>
                        <a:srgbClr val="FFFF00"/>
                      </a:solidFill>
                      <a:latin typeface="Arial" panose="020B0604020202020204" pitchFamily="34" charset="0"/>
                      <a:cs typeface="Arial" panose="020B0604020202020204" pitchFamily="34" charset="0"/>
                    </a:rPr>
                    <a:t> </a:t>
                  </a:r>
                </a:p>
                <a:p>
                  <a:pPr algn="ctr" rtl="1" eaLnBrk="0" hangingPunct="0"/>
                  <a:r>
                    <a:rPr lang="en-GB" sz="1800" b="1" dirty="0">
                      <a:solidFill>
                        <a:srgbClr val="FFFF00"/>
                      </a:solidFill>
                      <a:latin typeface="Arial" panose="020B0604020202020204" pitchFamily="34" charset="0"/>
                      <a:cs typeface="Arial" panose="020B0604020202020204" pitchFamily="34" charset="0"/>
                    </a:rPr>
                    <a:t>-</a:t>
                  </a:r>
                  <a:r>
                    <a:rPr lang="ar-JO" sz="1800" b="1" dirty="0">
                      <a:solidFill>
                        <a:srgbClr val="FFFF00"/>
                      </a:solidFill>
                      <a:latin typeface="Arial" panose="020B0604020202020204" pitchFamily="34" charset="0"/>
                      <a:cs typeface="Arial" panose="020B0604020202020204" pitchFamily="34" charset="0"/>
                    </a:rPr>
                    <a:t> الفلسطينيون والعمونيون (10: 7)</a:t>
                  </a:r>
                  <a:endParaRPr lang="en-GB" sz="1800" b="1" dirty="0">
                    <a:solidFill>
                      <a:srgbClr val="FFFF00"/>
                    </a:solidFill>
                    <a:latin typeface="Arial" panose="020B0604020202020204" pitchFamily="34" charset="0"/>
                    <a:cs typeface="Arial" panose="020B0604020202020204" pitchFamily="34" charset="0"/>
                  </a:endParaRPr>
                </a:p>
                <a:p>
                  <a:pPr algn="ctr" rtl="1" eaLnBrk="0" hangingPunct="0"/>
                  <a:r>
                    <a:rPr lang="en-GB" sz="1800" b="1" dirty="0">
                      <a:solidFill>
                        <a:srgbClr val="FFFF00"/>
                      </a:solidFill>
                      <a:latin typeface="Arial" panose="020B0604020202020204" pitchFamily="34" charset="0"/>
                      <a:cs typeface="Arial" panose="020B0604020202020204" pitchFamily="34" charset="0"/>
                    </a:rPr>
                    <a:t>-</a:t>
                  </a:r>
                  <a:r>
                    <a:rPr lang="en-US" sz="1800" b="1" dirty="0">
                      <a:solidFill>
                        <a:srgbClr val="FFFF00"/>
                      </a:solidFill>
                      <a:latin typeface="Arial" panose="020B0604020202020204" pitchFamily="34" charset="0"/>
                      <a:cs typeface="Arial" panose="020B0604020202020204" pitchFamily="34" charset="0"/>
                    </a:rPr>
                    <a:t> </a:t>
                  </a:r>
                  <a:r>
                    <a:rPr lang="ar-JO" sz="1800" b="1" dirty="0">
                      <a:solidFill>
                        <a:srgbClr val="FFFF00"/>
                      </a:solidFill>
                      <a:latin typeface="Arial" panose="020B0604020202020204" pitchFamily="34" charset="0"/>
                      <a:cs typeface="Arial" panose="020B0604020202020204" pitchFamily="34" charset="0"/>
                    </a:rPr>
                    <a:t>18 سنة (10: 8)</a:t>
                  </a:r>
                  <a:endParaRPr lang="en-GB" sz="1800" b="1" dirty="0">
                    <a:solidFill>
                      <a:srgbClr val="FFFF00"/>
                    </a:solidFill>
                    <a:latin typeface="Arial" panose="020B0604020202020204" pitchFamily="34" charset="0"/>
                    <a:cs typeface="Arial" panose="020B0604020202020204" pitchFamily="34" charset="0"/>
                  </a:endParaRPr>
                </a:p>
              </p:txBody>
            </p:sp>
            <p:sp>
              <p:nvSpPr>
                <p:cNvPr id="293917" name="Rectangle 24"/>
                <p:cNvSpPr>
                  <a:spLocks noChangeArrowheads="1"/>
                </p:cNvSpPr>
                <p:nvPr/>
              </p:nvSpPr>
              <p:spPr bwMode="auto">
                <a:xfrm>
                  <a:off x="998" y="2014"/>
                  <a:ext cx="2774"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grpSp>
            <p:nvGrpSpPr>
              <p:cNvPr id="11" name="Group 25"/>
              <p:cNvGrpSpPr>
                <a:grpSpLocks/>
              </p:cNvGrpSpPr>
              <p:nvPr/>
            </p:nvGrpSpPr>
            <p:grpSpPr bwMode="auto">
              <a:xfrm>
                <a:off x="0" y="2762"/>
                <a:ext cx="998" cy="633"/>
                <a:chOff x="0" y="2762"/>
                <a:chExt cx="998" cy="633"/>
              </a:xfrm>
            </p:grpSpPr>
            <p:sp>
              <p:nvSpPr>
                <p:cNvPr id="293914" name="Rectangle 26"/>
                <p:cNvSpPr>
                  <a:spLocks noChangeArrowheads="1"/>
                </p:cNvSpPr>
                <p:nvPr/>
              </p:nvSpPr>
              <p:spPr bwMode="auto">
                <a:xfrm>
                  <a:off x="43" y="2762"/>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الدعاء</a:t>
                  </a:r>
                  <a:endParaRPr lang="en-GB" sz="1800" b="1" dirty="0">
                    <a:solidFill>
                      <a:srgbClr val="FFFF00"/>
                    </a:solidFill>
                    <a:latin typeface="Arial" panose="020B0604020202020204" pitchFamily="34" charset="0"/>
                    <a:cs typeface="Arial" panose="020B0604020202020204" pitchFamily="34" charset="0"/>
                  </a:endParaRPr>
                </a:p>
              </p:txBody>
            </p:sp>
            <p:sp>
              <p:nvSpPr>
                <p:cNvPr id="293915" name="Rectangle 27"/>
                <p:cNvSpPr>
                  <a:spLocks noChangeArrowheads="1"/>
                </p:cNvSpPr>
                <p:nvPr/>
              </p:nvSpPr>
              <p:spPr bwMode="auto">
                <a:xfrm>
                  <a:off x="0" y="2762"/>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grpSp>
            <p:nvGrpSpPr>
              <p:cNvPr id="12" name="Group 28"/>
              <p:cNvGrpSpPr>
                <a:grpSpLocks/>
              </p:cNvGrpSpPr>
              <p:nvPr/>
            </p:nvGrpSpPr>
            <p:grpSpPr bwMode="auto">
              <a:xfrm>
                <a:off x="998" y="2762"/>
                <a:ext cx="2774" cy="633"/>
                <a:chOff x="998" y="2762"/>
                <a:chExt cx="2774" cy="633"/>
              </a:xfrm>
            </p:grpSpPr>
            <p:sp>
              <p:nvSpPr>
                <p:cNvPr id="293912" name="Rectangle 29"/>
                <p:cNvSpPr>
                  <a:spLocks noChangeArrowheads="1"/>
                </p:cNvSpPr>
                <p:nvPr/>
              </p:nvSpPr>
              <p:spPr bwMode="auto">
                <a:xfrm>
                  <a:off x="1041" y="2762"/>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rtl="1"/>
                  <a:r>
                    <a:rPr lang="en-GB" sz="1800" b="1" dirty="0">
                      <a:solidFill>
                        <a:srgbClr val="FFFF00"/>
                      </a:solidFill>
                      <a:latin typeface="Arial" panose="020B0604020202020204" pitchFamily="34" charset="0"/>
                      <a:cs typeface="Arial" panose="020B0604020202020204" pitchFamily="34" charset="0"/>
                    </a:rPr>
                    <a:t>-</a:t>
                  </a:r>
                  <a:r>
                    <a:rPr lang="ar-JO" sz="1800" b="1" dirty="0">
                      <a:solidFill>
                        <a:srgbClr val="FFFF00"/>
                      </a:solidFill>
                      <a:latin typeface="Arial" panose="020B0604020202020204" pitchFamily="34" charset="0"/>
                      <a:cs typeface="Arial" panose="020B0604020202020204" pitchFamily="34" charset="0"/>
                    </a:rPr>
                    <a:t> صرخوا إلى الرب (10: 10)</a:t>
                  </a:r>
                </a:p>
              </p:txBody>
            </p:sp>
            <p:sp>
              <p:nvSpPr>
                <p:cNvPr id="293913" name="Rectangle 30"/>
                <p:cNvSpPr>
                  <a:spLocks noChangeArrowheads="1"/>
                </p:cNvSpPr>
                <p:nvPr/>
              </p:nvSpPr>
              <p:spPr bwMode="auto">
                <a:xfrm>
                  <a:off x="998" y="2762"/>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grpSp>
            <p:nvGrpSpPr>
              <p:cNvPr id="13" name="Group 31"/>
              <p:cNvGrpSpPr>
                <a:grpSpLocks/>
              </p:cNvGrpSpPr>
              <p:nvPr/>
            </p:nvGrpSpPr>
            <p:grpSpPr bwMode="auto">
              <a:xfrm>
                <a:off x="0" y="3395"/>
                <a:ext cx="998" cy="633"/>
                <a:chOff x="0" y="3395"/>
                <a:chExt cx="998" cy="633"/>
              </a:xfrm>
            </p:grpSpPr>
            <p:sp>
              <p:nvSpPr>
                <p:cNvPr id="293910" name="Rectangle 32"/>
                <p:cNvSpPr>
                  <a:spLocks noChangeArrowheads="1"/>
                </p:cNvSpPr>
                <p:nvPr/>
              </p:nvSpPr>
              <p:spPr bwMode="auto">
                <a:xfrm>
                  <a:off x="43" y="3395"/>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1800" b="1" dirty="0">
                      <a:solidFill>
                        <a:srgbClr val="FFFF00"/>
                      </a:solidFill>
                      <a:latin typeface="Arial" panose="020B0604020202020204" pitchFamily="34" charset="0"/>
                      <a:cs typeface="Arial" panose="020B0604020202020204" pitchFamily="34" charset="0"/>
                    </a:rPr>
                    <a:t>الصمت</a:t>
                  </a:r>
                  <a:endParaRPr lang="en-GB" sz="1800" b="1" dirty="0">
                    <a:solidFill>
                      <a:srgbClr val="FFFF00"/>
                    </a:solidFill>
                    <a:latin typeface="Arial" panose="020B0604020202020204" pitchFamily="34" charset="0"/>
                    <a:cs typeface="Arial" panose="020B0604020202020204" pitchFamily="34" charset="0"/>
                  </a:endParaRPr>
                </a:p>
              </p:txBody>
            </p:sp>
            <p:sp>
              <p:nvSpPr>
                <p:cNvPr id="293911" name="Rectangle 33"/>
                <p:cNvSpPr>
                  <a:spLocks noChangeArrowheads="1"/>
                </p:cNvSpPr>
                <p:nvPr/>
              </p:nvSpPr>
              <p:spPr bwMode="auto">
                <a:xfrm>
                  <a:off x="0" y="3395"/>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grpSp>
            <p:nvGrpSpPr>
              <p:cNvPr id="14" name="Group 34"/>
              <p:cNvGrpSpPr>
                <a:grpSpLocks/>
              </p:cNvGrpSpPr>
              <p:nvPr/>
            </p:nvGrpSpPr>
            <p:grpSpPr bwMode="auto">
              <a:xfrm>
                <a:off x="998" y="3395"/>
                <a:ext cx="2774" cy="633"/>
                <a:chOff x="998" y="3395"/>
                <a:chExt cx="2774" cy="633"/>
              </a:xfrm>
            </p:grpSpPr>
            <p:sp>
              <p:nvSpPr>
                <p:cNvPr id="293908" name="Rectangle 35"/>
                <p:cNvSpPr>
                  <a:spLocks noChangeArrowheads="1"/>
                </p:cNvSpPr>
                <p:nvPr/>
              </p:nvSpPr>
              <p:spPr bwMode="auto">
                <a:xfrm>
                  <a:off x="1041" y="3395"/>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1800" b="1" dirty="0">
                      <a:solidFill>
                        <a:srgbClr val="FFFF00"/>
                      </a:solidFill>
                      <a:latin typeface="Arial" panose="020B0604020202020204" pitchFamily="34" charset="0"/>
                      <a:cs typeface="Arial" panose="020B0604020202020204" pitchFamily="34" charset="0"/>
                    </a:rPr>
                    <a:t> </a:t>
                  </a:r>
                </a:p>
                <a:p>
                  <a:pPr algn="ctr" eaLnBrk="0" hangingPunct="0"/>
                  <a:r>
                    <a:rPr lang="ar-JO" sz="1800" b="1" dirty="0">
                      <a:solidFill>
                        <a:srgbClr val="FFFF00"/>
                      </a:solidFill>
                      <a:latin typeface="Arial" panose="020B0604020202020204" pitchFamily="34" charset="0"/>
                      <a:cs typeface="Arial" panose="020B0604020202020204" pitchFamily="34" charset="0"/>
                    </a:rPr>
                    <a:t>6 سنوات (12: 7أ)</a:t>
                  </a:r>
                  <a:endParaRPr lang="en-GB" sz="1800" b="1" dirty="0">
                    <a:solidFill>
                      <a:srgbClr val="FFFF00"/>
                    </a:solidFill>
                    <a:latin typeface="Arial" panose="020B0604020202020204" pitchFamily="34" charset="0"/>
                    <a:cs typeface="Arial" panose="020B0604020202020204" pitchFamily="34" charset="0"/>
                  </a:endParaRPr>
                </a:p>
                <a:p>
                  <a:pPr eaLnBrk="0" hangingPunct="0"/>
                  <a:endParaRPr lang="en-GB" sz="1800" b="1" dirty="0">
                    <a:solidFill>
                      <a:srgbClr val="FFFF00"/>
                    </a:solidFill>
                    <a:latin typeface="Arial" panose="020B0604020202020204" pitchFamily="34" charset="0"/>
                    <a:cs typeface="Arial" panose="020B0604020202020204" pitchFamily="34" charset="0"/>
                  </a:endParaRPr>
                </a:p>
              </p:txBody>
            </p:sp>
            <p:sp>
              <p:nvSpPr>
                <p:cNvPr id="293909" name="Rectangle 36"/>
                <p:cNvSpPr>
                  <a:spLocks noChangeArrowheads="1"/>
                </p:cNvSpPr>
                <p:nvPr/>
              </p:nvSpPr>
              <p:spPr bwMode="auto">
                <a:xfrm>
                  <a:off x="998" y="3395"/>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grpSp>
            <p:nvGrpSpPr>
              <p:cNvPr id="15" name="Group 37"/>
              <p:cNvGrpSpPr>
                <a:grpSpLocks/>
              </p:cNvGrpSpPr>
              <p:nvPr/>
            </p:nvGrpSpPr>
            <p:grpSpPr bwMode="auto">
              <a:xfrm>
                <a:off x="0" y="4028"/>
                <a:ext cx="3772" cy="1898"/>
                <a:chOff x="0" y="4028"/>
                <a:chExt cx="3772" cy="1898"/>
              </a:xfrm>
            </p:grpSpPr>
            <p:sp>
              <p:nvSpPr>
                <p:cNvPr id="293906" name="Rectangle 38"/>
                <p:cNvSpPr>
                  <a:spLocks noChangeArrowheads="1"/>
                </p:cNvSpPr>
                <p:nvPr/>
              </p:nvSpPr>
              <p:spPr bwMode="auto">
                <a:xfrm>
                  <a:off x="43" y="4028"/>
                  <a:ext cx="3686" cy="18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34963" indent="-334963" algn="r"/>
                  <a:r>
                    <a:rPr lang="ar-JO" sz="1800" b="1" dirty="0">
                      <a:solidFill>
                        <a:srgbClr val="FFFF00"/>
                      </a:solidFill>
                      <a:latin typeface="Arial" panose="020B0604020202020204" pitchFamily="34" charset="0"/>
                      <a:cs typeface="Arial" panose="020B0604020202020204" pitchFamily="34" charset="0"/>
                    </a:rPr>
                    <a:t>3. عب 11: 32-33 عن جدعونه وباراق وشمشون ويفتاح الذين بالإيمان غزوا ممالك حيث يذكر مآثره بشكل إيجابي</a:t>
                  </a:r>
                  <a:endParaRPr lang="en-GB" sz="1800" b="1" dirty="0">
                    <a:solidFill>
                      <a:srgbClr val="FFFF00"/>
                    </a:solidFill>
                    <a:latin typeface="Arial" panose="020B0604020202020204" pitchFamily="34" charset="0"/>
                    <a:cs typeface="Arial" panose="020B0604020202020204" pitchFamily="34" charset="0"/>
                  </a:endParaRPr>
                </a:p>
                <a:p>
                  <a:pPr marL="334963" indent="-334963" algn="r" eaLnBrk="0" hangingPunct="0"/>
                  <a:r>
                    <a:rPr lang="en-GB" sz="1800" b="1" dirty="0">
                      <a:solidFill>
                        <a:srgbClr val="FFFF00"/>
                      </a:solidFill>
                      <a:latin typeface="Arial" panose="020B0604020202020204" pitchFamily="34" charset="0"/>
                      <a:cs typeface="Arial" panose="020B0604020202020204" pitchFamily="34" charset="0"/>
                    </a:rPr>
                    <a:t> </a:t>
                  </a:r>
                  <a:r>
                    <a:rPr lang="ar-JO" sz="1800" b="1" dirty="0">
                      <a:solidFill>
                        <a:srgbClr val="FFFF00"/>
                      </a:solidFill>
                      <a:latin typeface="Arial" panose="020B0604020202020204" pitchFamily="34" charset="0"/>
                      <a:cs typeface="Arial" panose="020B0604020202020204" pitchFamily="34" charset="0"/>
                    </a:rPr>
                    <a:t>4. على الرغم من كونه عملًا محظورًا ، إلا أن تضحيته النهائية لابنته تظهره أنه رجل يلتزم بكلمته ؛ على الرغم من حماقته وعناده ، إلا أنه لا يزال يذكر "الرب إله إسرائيل" في رسالته إلى ملك عمون (١١: ١٣-٢٧).</a:t>
                  </a:r>
                </a:p>
                <a:p>
                  <a:pPr marL="334963" indent="-334963" algn="r" eaLnBrk="0" hangingPunct="0"/>
                  <a:r>
                    <a:rPr lang="ar-JO" sz="1800" b="1" dirty="0">
                      <a:solidFill>
                        <a:srgbClr val="FFFF00"/>
                      </a:solidFill>
                      <a:latin typeface="Arial" panose="020B0604020202020204" pitchFamily="34" charset="0"/>
                      <a:cs typeface="Arial" panose="020B0604020202020204" pitchFamily="34" charset="0"/>
                    </a:rPr>
                    <a:t>5. خلفيته وأعماله تدل على تأثير الأمم المجاورة على سلوكه (مثل التضحية بابنته)</a:t>
                  </a:r>
                  <a:endParaRPr lang="en-GB" sz="2000" b="1" dirty="0">
                    <a:solidFill>
                      <a:srgbClr val="FFFF00"/>
                    </a:solidFill>
                    <a:latin typeface="Arial" panose="020B0604020202020204" pitchFamily="34" charset="0"/>
                    <a:cs typeface="Arial" panose="020B0604020202020204" pitchFamily="34" charset="0"/>
                  </a:endParaRPr>
                </a:p>
              </p:txBody>
            </p:sp>
            <p:sp>
              <p:nvSpPr>
                <p:cNvPr id="293907" name="Rectangle 39"/>
                <p:cNvSpPr>
                  <a:spLocks noChangeArrowheads="1"/>
                </p:cNvSpPr>
                <p:nvPr/>
              </p:nvSpPr>
              <p:spPr bwMode="auto">
                <a:xfrm>
                  <a:off x="0" y="4028"/>
                  <a:ext cx="3772" cy="189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grpSp>
        <p:sp>
          <p:nvSpPr>
            <p:cNvPr id="293893" name="Rectangle 40"/>
            <p:cNvSpPr>
              <a:spLocks noChangeArrowheads="1"/>
            </p:cNvSpPr>
            <p:nvPr/>
          </p:nvSpPr>
          <p:spPr bwMode="auto">
            <a:xfrm>
              <a:off x="-3" y="-146"/>
              <a:ext cx="3778" cy="5932"/>
            </a:xfrm>
            <a:prstGeom prst="rect">
              <a:avLst/>
            </a:prstGeom>
            <a:noFill/>
            <a:ln w="9525">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2800" b="1" dirty="0">
                <a:latin typeface="Arial" panose="020B0604020202020204" pitchFamily="34" charset="0"/>
                <a:cs typeface="Arial" panose="020B0604020202020204" pitchFamily="34" charset="0"/>
              </a:endParaRPr>
            </a:p>
          </p:txBody>
        </p:sp>
      </p:grpSp>
      <p:sp>
        <p:nvSpPr>
          <p:cNvPr id="293890" name="Rectangle 41"/>
          <p:cNvSpPr>
            <a:spLocks noChangeArrowheads="1"/>
          </p:cNvSpPr>
          <p:nvPr/>
        </p:nvSpPr>
        <p:spPr bwMode="auto">
          <a:xfrm>
            <a:off x="8502650" y="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ar-JO" b="1" dirty="0">
                <a:solidFill>
                  <a:srgbClr val="FFFF00"/>
                </a:solidFill>
                <a:latin typeface="Arial" panose="020B0604020202020204" pitchFamily="34" charset="0"/>
                <a:cs typeface="Arial" panose="020B0604020202020204" pitchFamily="34" charset="0"/>
              </a:rPr>
              <a:t>178</a:t>
            </a:r>
            <a:endParaRPr lang="en-US" sz="2800" b="1" dirty="0">
              <a:solidFill>
                <a:srgbClr val="FFFF00"/>
              </a:solidFill>
              <a:latin typeface="Arial" panose="020B0604020202020204" pitchFamily="34" charset="0"/>
              <a:cs typeface="Arial" panose="020B0604020202020204" pitchFamily="34" charset="0"/>
            </a:endParaRPr>
          </a:p>
        </p:txBody>
      </p:sp>
      <p:sp>
        <p:nvSpPr>
          <p:cNvPr id="293891" name="Title 1"/>
          <p:cNvSpPr>
            <a:spLocks noGrp="1"/>
          </p:cNvSpPr>
          <p:nvPr>
            <p:ph type="title" idx="4294967295"/>
          </p:nvPr>
        </p:nvSpPr>
        <p:spPr>
          <a:xfrm>
            <a:off x="685800" y="-100013"/>
            <a:ext cx="7772400" cy="649288"/>
          </a:xfrm>
          <a:solidFill>
            <a:srgbClr val="800000"/>
          </a:solidFill>
        </p:spPr>
        <p:txBody>
          <a:bodyPr/>
          <a:lstStyle/>
          <a:p>
            <a:r>
              <a:rPr lang="ar-JO" sz="4000" dirty="0">
                <a:solidFill>
                  <a:schemeClr val="bg1"/>
                </a:solidFill>
                <a:ea typeface="ＭＳ Ｐゴシック" charset="0"/>
              </a:rPr>
              <a:t>يفتاح القسم الثاني</a:t>
            </a:r>
            <a:endParaRPr lang="en-US" sz="4000" dirty="0">
              <a:solidFill>
                <a:schemeClr val="bg1"/>
              </a:solidFill>
              <a:ea typeface="ＭＳ Ｐゴシック" charset="0"/>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93194"/>
            <a:ext cx="9144000" cy="6092190"/>
          </a:xfrm>
          <a:prstGeom prst="rect">
            <a:avLst/>
          </a:prstGeom>
        </p:spPr>
      </p:pic>
      <p:sp>
        <p:nvSpPr>
          <p:cNvPr id="900098" name="Rectangle 2"/>
          <p:cNvSpPr>
            <a:spLocks noGrp="1" noChangeArrowheads="1"/>
          </p:cNvSpPr>
          <p:nvPr>
            <p:ph type="ctrTitle"/>
          </p:nvPr>
        </p:nvSpPr>
        <p:spPr>
          <a:xfrm>
            <a:off x="0" y="119272"/>
            <a:ext cx="9144000" cy="1512168"/>
          </a:xfrm>
          <a:solidFill>
            <a:srgbClr val="000000"/>
          </a:solidFill>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rPr>
              <a:t>لماذا يجب أن تكون </a:t>
            </a:r>
            <a:r>
              <a:rPr lang="ar-JO" sz="5400" dirty="0">
                <a:solidFill>
                  <a:srgbClr val="FFFF00"/>
                </a:solidFill>
                <a:effectLst>
                  <a:glow rad="127000">
                    <a:schemeClr val="tx1"/>
                  </a:glow>
                </a:effectLst>
                <a:ea typeface="ＭＳ Ｐゴシック" charset="0"/>
              </a:rPr>
              <a:t>صامداً</a:t>
            </a:r>
            <a:r>
              <a:rPr lang="ar-JO" sz="5400" dirty="0">
                <a:effectLst>
                  <a:glow rad="127000">
                    <a:schemeClr val="tx1"/>
                  </a:glow>
                </a:effectLst>
                <a:ea typeface="ＭＳ Ｐゴシック" charset="0"/>
              </a:rPr>
              <a:t> في اختيارك الله كملك؟</a:t>
            </a:r>
            <a:endParaRPr lang="en-US" sz="5400" dirty="0">
              <a:effectLst>
                <a:glow rad="127000">
                  <a:schemeClr val="tx1"/>
                </a:glow>
              </a:effectLst>
              <a:ea typeface="ＭＳ Ｐゴシック" charset="0"/>
            </a:endParaRPr>
          </a:p>
        </p:txBody>
      </p:sp>
      <p:sp>
        <p:nvSpPr>
          <p:cNvPr id="4" name="Rectangle 2"/>
          <p:cNvSpPr txBox="1">
            <a:spLocks noChangeArrowheads="1"/>
          </p:cNvSpPr>
          <p:nvPr/>
        </p:nvSpPr>
        <p:spPr bwMode="auto">
          <a:xfrm rot="20555971">
            <a:off x="3799729" y="4844461"/>
            <a:ext cx="5464593" cy="1224467"/>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 أسباب</a:t>
            </a:r>
            <a:endPar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4271426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قضاة 12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58014436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a:hlinkClick r:id="" action="ppaction://media"/>
          </p:cNvPr>
          <p:cNvPicPr>
            <a:picLocks noChangeAspect="1" noChangeArrowheads="1"/>
          </p:cNvPicPr>
          <p:nvPr/>
        </p:nvPicPr>
        <p:blipFill>
          <a:blip r:embed="rId3" cstate="print">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8706" name="Rectangle 56"/>
          <p:cNvSpPr>
            <a:spLocks noChangeArrowheads="1"/>
          </p:cNvSpPr>
          <p:nvPr/>
        </p:nvSpPr>
        <p:spPr bwMode="auto">
          <a:xfrm>
            <a:off x="533400" y="642938"/>
            <a:ext cx="81534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07" name="Line 2"/>
          <p:cNvSpPr>
            <a:spLocks noChangeShapeType="1"/>
          </p:cNvSpPr>
          <p:nvPr/>
        </p:nvSpPr>
        <p:spPr bwMode="auto">
          <a:xfrm>
            <a:off x="2362200" y="1328738"/>
            <a:ext cx="0" cy="411480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08" name="Line 3"/>
          <p:cNvSpPr>
            <a:spLocks noChangeShapeType="1"/>
          </p:cNvSpPr>
          <p:nvPr/>
        </p:nvSpPr>
        <p:spPr bwMode="auto">
          <a:xfrm>
            <a:off x="533400" y="6510338"/>
            <a:ext cx="8153400"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nvGrpSpPr>
          <p:cNvPr id="328709" name="Group 4"/>
          <p:cNvGrpSpPr>
            <a:grpSpLocks/>
          </p:cNvGrpSpPr>
          <p:nvPr/>
        </p:nvGrpSpPr>
        <p:grpSpPr bwMode="auto">
          <a:xfrm>
            <a:off x="533400" y="657225"/>
            <a:ext cx="8153400" cy="5867400"/>
            <a:chOff x="336" y="336"/>
            <a:chExt cx="5136" cy="3696"/>
          </a:xfrm>
        </p:grpSpPr>
        <p:sp>
          <p:nvSpPr>
            <p:cNvPr id="328741" name="Line 5"/>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2" name="Line 6"/>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3" name="Line 7"/>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4" name="Line 8"/>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5" name="Line 9"/>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6" name="Line 10"/>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7" name="Line 11"/>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8" name="Line 12"/>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9" name="Line 13"/>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0" name="Line 14"/>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1" name="Line 15"/>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2" name="Line 16"/>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3" name="Line 17"/>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4" name="Line 18"/>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5" name="Line 19"/>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6" name="Line 20"/>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7" name="Line 21"/>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8" name="Line 22"/>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9" name="Line 23"/>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60" name="Line 24"/>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sp>
        <p:nvSpPr>
          <p:cNvPr id="328710" name="Text Box 25"/>
          <p:cNvSpPr txBox="1">
            <a:spLocks noChangeArrowheads="1"/>
          </p:cNvSpPr>
          <p:nvPr/>
        </p:nvSpPr>
        <p:spPr bwMode="auto">
          <a:xfrm>
            <a:off x="2335213" y="744538"/>
            <a:ext cx="444182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الفشل تحت الحكم الإلهي</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1" name="Text Box 26"/>
          <p:cNvSpPr txBox="1">
            <a:spLocks noChangeArrowheads="1"/>
          </p:cNvSpPr>
          <p:nvPr/>
        </p:nvSpPr>
        <p:spPr bwMode="auto">
          <a:xfrm>
            <a:off x="533399" y="1412776"/>
            <a:ext cx="182880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امتلاك غير كامل</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2" name="Text Box 27"/>
          <p:cNvSpPr txBox="1">
            <a:spLocks noChangeArrowheads="1"/>
          </p:cNvSpPr>
          <p:nvPr/>
        </p:nvSpPr>
        <p:spPr bwMode="auto">
          <a:xfrm>
            <a:off x="3429000" y="1412776"/>
            <a:ext cx="192552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التحرير بواسطة القضاة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3" name="Text Box 28"/>
          <p:cNvSpPr txBox="1">
            <a:spLocks noChangeArrowheads="1"/>
          </p:cNvSpPr>
          <p:nvPr/>
        </p:nvSpPr>
        <p:spPr bwMode="auto">
          <a:xfrm>
            <a:off x="6777038" y="1412776"/>
            <a:ext cx="197167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الحاجة للملكية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4" name="Text Box 29"/>
          <p:cNvSpPr txBox="1">
            <a:spLocks noChangeArrowheads="1"/>
          </p:cNvSpPr>
          <p:nvPr/>
        </p:nvSpPr>
        <p:spPr bwMode="auto">
          <a:xfrm>
            <a:off x="990600" y="1938338"/>
            <a:ext cx="106311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 1-2: 5</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5" name="Text Box 30"/>
          <p:cNvSpPr txBox="1">
            <a:spLocks noChangeArrowheads="1"/>
          </p:cNvSpPr>
          <p:nvPr/>
        </p:nvSpPr>
        <p:spPr bwMode="auto">
          <a:xfrm>
            <a:off x="4038600" y="1938338"/>
            <a:ext cx="132279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2: 6-16: 31</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6" name="Text Box 31"/>
          <p:cNvSpPr txBox="1">
            <a:spLocks noChangeArrowheads="1"/>
          </p:cNvSpPr>
          <p:nvPr/>
        </p:nvSpPr>
        <p:spPr bwMode="auto">
          <a:xfrm>
            <a:off x="7315200" y="1938338"/>
            <a:ext cx="78098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17-21</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7" name="Text Box 32"/>
          <p:cNvSpPr txBox="1">
            <a:spLocks noChangeArrowheads="1"/>
          </p:cNvSpPr>
          <p:nvPr/>
        </p:nvSpPr>
        <p:spPr bwMode="auto">
          <a:xfrm>
            <a:off x="685800" y="2471738"/>
            <a:ext cx="157638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التدهور</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8" name="Text Box 33"/>
          <p:cNvSpPr txBox="1">
            <a:spLocks noChangeArrowheads="1"/>
          </p:cNvSpPr>
          <p:nvPr/>
        </p:nvSpPr>
        <p:spPr bwMode="auto">
          <a:xfrm>
            <a:off x="3962400" y="2471738"/>
            <a:ext cx="69762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التأديب</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9" name="Text Box 34"/>
          <p:cNvSpPr txBox="1">
            <a:spLocks noChangeArrowheads="1"/>
          </p:cNvSpPr>
          <p:nvPr/>
        </p:nvSpPr>
        <p:spPr bwMode="auto">
          <a:xfrm>
            <a:off x="7238999" y="2471738"/>
            <a:ext cx="85718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0" name="Text Box 35"/>
          <p:cNvSpPr txBox="1">
            <a:spLocks noChangeArrowheads="1"/>
          </p:cNvSpPr>
          <p:nvPr/>
        </p:nvSpPr>
        <p:spPr bwMode="auto">
          <a:xfrm>
            <a:off x="784957" y="3089756"/>
            <a:ext cx="129394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أسباب الدورات</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1" name="Text Box 36"/>
          <p:cNvSpPr txBox="1">
            <a:spLocks noChangeArrowheads="1"/>
          </p:cNvSpPr>
          <p:nvPr/>
        </p:nvSpPr>
        <p:spPr bwMode="auto">
          <a:xfrm>
            <a:off x="3935604" y="3089756"/>
            <a:ext cx="124104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لعنات الدورات</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2" name="Text Box 37"/>
          <p:cNvSpPr txBox="1">
            <a:spLocks noChangeArrowheads="1"/>
          </p:cNvSpPr>
          <p:nvPr/>
        </p:nvSpPr>
        <p:spPr bwMode="auto">
          <a:xfrm>
            <a:off x="7165718" y="3089756"/>
            <a:ext cx="133402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ظروف الدورات</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3" name="Text Box 38"/>
          <p:cNvSpPr txBox="1">
            <a:spLocks noChangeArrowheads="1"/>
          </p:cNvSpPr>
          <p:nvPr/>
        </p:nvSpPr>
        <p:spPr bwMode="auto">
          <a:xfrm>
            <a:off x="647373" y="3851756"/>
            <a:ext cx="167706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العيش مع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4" name="Text Box 39"/>
          <p:cNvSpPr txBox="1">
            <a:spLocks noChangeArrowheads="1"/>
          </p:cNvSpPr>
          <p:nvPr/>
        </p:nvSpPr>
        <p:spPr bwMode="auto">
          <a:xfrm>
            <a:off x="3763557" y="3851756"/>
            <a:ext cx="169309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الحرب مع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5" name="Text Box 40"/>
          <p:cNvSpPr txBox="1">
            <a:spLocks noChangeArrowheads="1"/>
          </p:cNvSpPr>
          <p:nvPr/>
        </p:nvSpPr>
        <p:spPr bwMode="auto">
          <a:xfrm>
            <a:off x="6943120" y="3851756"/>
            <a:ext cx="173477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العيش مثل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6" name="Text Box 41"/>
          <p:cNvSpPr txBox="1">
            <a:spLocks noChangeArrowheads="1"/>
          </p:cNvSpPr>
          <p:nvPr/>
        </p:nvSpPr>
        <p:spPr bwMode="auto">
          <a:xfrm>
            <a:off x="565152" y="4529138"/>
            <a:ext cx="87500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العصيان   العسكري           1</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7" name="Text Box 42"/>
          <p:cNvSpPr txBox="1">
            <a:spLocks noChangeArrowheads="1"/>
          </p:cNvSpPr>
          <p:nvPr/>
        </p:nvSpPr>
        <p:spPr bwMode="auto">
          <a:xfrm>
            <a:off x="1443977" y="4529138"/>
            <a:ext cx="922046"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العصيان</a:t>
            </a:r>
            <a: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a:t>
            </a: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الروحي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2: 1-5</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8" name="Text Box 43"/>
          <p:cNvSpPr txBox="1">
            <a:spLocks noChangeArrowheads="1"/>
          </p:cNvSpPr>
          <p:nvPr/>
        </p:nvSpPr>
        <p:spPr bwMode="auto">
          <a:xfrm>
            <a:off x="2324435" y="4529138"/>
            <a:ext cx="74660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مقدمة</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2: 6-</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3: 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9" name="Text Box 44"/>
          <p:cNvSpPr txBox="1">
            <a:spLocks noChangeArrowheads="1"/>
          </p:cNvSpPr>
          <p:nvPr/>
        </p:nvSpPr>
        <p:spPr bwMode="auto">
          <a:xfrm>
            <a:off x="3048000" y="4529138"/>
            <a:ext cx="70167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الجنوب</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3: 7-31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0" name="Text Box 45"/>
          <p:cNvSpPr txBox="1">
            <a:spLocks noChangeArrowheads="1"/>
          </p:cNvSpPr>
          <p:nvPr/>
        </p:nvSpPr>
        <p:spPr bwMode="auto">
          <a:xfrm>
            <a:off x="3694113" y="4529138"/>
            <a:ext cx="7493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الشمال</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4: 1-</a:t>
            </a:r>
            <a:br>
              <a:rPr lang="en-US" sz="1200" b="1" dirty="0">
                <a:solidFill>
                  <a:srgbClr val="FFFF00"/>
                </a:solidFill>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5: 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1" name="Text Box 46"/>
          <p:cNvSpPr txBox="1">
            <a:spLocks noChangeArrowheads="1"/>
          </p:cNvSpPr>
          <p:nvPr/>
        </p:nvSpPr>
        <p:spPr bwMode="auto">
          <a:xfrm>
            <a:off x="4363216" y="4529138"/>
            <a:ext cx="630301"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الوسط</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6: 1</a:t>
            </a:r>
            <a: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10: 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2" name="Text Box 47"/>
          <p:cNvSpPr txBox="1">
            <a:spLocks noChangeArrowheads="1"/>
          </p:cNvSpPr>
          <p:nvPr/>
        </p:nvSpPr>
        <p:spPr bwMode="auto">
          <a:xfrm>
            <a:off x="4934533" y="4529138"/>
            <a:ext cx="58541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الشرق</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10: 3-</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 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3" name="Text Box 48"/>
          <p:cNvSpPr txBox="1">
            <a:spLocks noChangeArrowheads="1"/>
          </p:cNvSpPr>
          <p:nvPr/>
        </p:nvSpPr>
        <p:spPr bwMode="auto">
          <a:xfrm>
            <a:off x="5562600" y="4529138"/>
            <a:ext cx="6096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الشمال</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 8-15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4" name="Text Box 49"/>
          <p:cNvSpPr txBox="1">
            <a:spLocks noChangeArrowheads="1"/>
          </p:cNvSpPr>
          <p:nvPr/>
        </p:nvSpPr>
        <p:spPr bwMode="auto">
          <a:xfrm>
            <a:off x="6168377" y="4529138"/>
            <a:ext cx="72519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الغرب</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13: 1-16: 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4914" name="Text Box 50"/>
          <p:cNvSpPr txBox="1">
            <a:spLocks noChangeArrowheads="1"/>
          </p:cNvSpPr>
          <p:nvPr/>
        </p:nvSpPr>
        <p:spPr bwMode="auto">
          <a:xfrm>
            <a:off x="6918143" y="4529138"/>
            <a:ext cx="82586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 الديني</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17-18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4915" name="Text Box 51"/>
          <p:cNvSpPr txBox="1">
            <a:spLocks noChangeArrowheads="1"/>
          </p:cNvSpPr>
          <p:nvPr/>
        </p:nvSpPr>
        <p:spPr bwMode="auto">
          <a:xfrm>
            <a:off x="7760563" y="4529138"/>
            <a:ext cx="93807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 الأخلاقي</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19-21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7" name="Text Box 52"/>
          <p:cNvSpPr txBox="1">
            <a:spLocks noChangeArrowheads="1"/>
          </p:cNvSpPr>
          <p:nvPr/>
        </p:nvSpPr>
        <p:spPr bwMode="auto">
          <a:xfrm>
            <a:off x="8502650" y="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172</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38" name="Text Box 53"/>
          <p:cNvSpPr txBox="1">
            <a:spLocks noChangeArrowheads="1"/>
          </p:cNvSpPr>
          <p:nvPr/>
        </p:nvSpPr>
        <p:spPr bwMode="auto">
          <a:xfrm>
            <a:off x="4114800" y="5519738"/>
            <a:ext cx="59343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كنعان</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39" name="Text Box 54"/>
          <p:cNvSpPr txBox="1">
            <a:spLocks noChangeArrowheads="1"/>
          </p:cNvSpPr>
          <p:nvPr/>
        </p:nvSpPr>
        <p:spPr bwMode="auto">
          <a:xfrm>
            <a:off x="3304232" y="6053138"/>
            <a:ext cx="262443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341 سنة (1390-1049 ق.م)</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40" name="Title 2"/>
          <p:cNvSpPr>
            <a:spLocks noGrp="1"/>
          </p:cNvSpPr>
          <p:nvPr>
            <p:ph type="title" idx="4294967295"/>
          </p:nvPr>
        </p:nvSpPr>
        <p:spPr>
          <a:xfrm>
            <a:off x="5928668" y="6357938"/>
            <a:ext cx="3105738" cy="514350"/>
          </a:xfrm>
        </p:spPr>
        <p:txBody>
          <a:bodyPr/>
          <a:lstStyle/>
          <a:p>
            <a:pPr algn="r"/>
            <a:r>
              <a:rPr lang="ar-JO" sz="4000" dirty="0">
                <a:solidFill>
                  <a:srgbClr val="FFFFFF"/>
                </a:solidFill>
                <a:ea typeface="ＭＳ Ｐゴシック" charset="0"/>
              </a:rPr>
              <a:t>القضاة</a:t>
            </a:r>
            <a:endParaRPr lang="en-US" sz="4000" dirty="0">
              <a:solidFill>
                <a:srgbClr val="FFFFFF"/>
              </a:solidFill>
              <a:ea typeface="ＭＳ Ｐゴシック" charset="0"/>
            </a:endParaRPr>
          </a:p>
        </p:txBody>
      </p:sp>
      <p:sp>
        <p:nvSpPr>
          <p:cNvPr id="59" name="Oval 49">
            <a:extLst>
              <a:ext uri="{FF2B5EF4-FFF2-40B4-BE49-F238E27FC236}">
                <a16:creationId xmlns:a16="http://schemas.microsoft.com/office/drawing/2014/main" id="{78BEACB3-4606-7A43-AE69-646F04E4A6A9}"/>
              </a:ext>
            </a:extLst>
          </p:cNvPr>
          <p:cNvSpPr>
            <a:spLocks noChangeArrowheads="1"/>
          </p:cNvSpPr>
          <p:nvPr/>
        </p:nvSpPr>
        <p:spPr bwMode="auto">
          <a:xfrm>
            <a:off x="5451279" y="4294704"/>
            <a:ext cx="765742" cy="1447800"/>
          </a:xfrm>
          <a:prstGeom prst="ellipse">
            <a:avLst/>
          </a:pr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0" name="Title 2">
            <a:extLst>
              <a:ext uri="{FF2B5EF4-FFF2-40B4-BE49-F238E27FC236}">
                <a16:creationId xmlns:a16="http://schemas.microsoft.com/office/drawing/2014/main" id="{468FB6E8-FDB3-8843-A3DC-5C6E9D61953D}"/>
              </a:ext>
            </a:extLst>
          </p:cNvPr>
          <p:cNvSpPr txBox="1">
            <a:spLocks/>
          </p:cNvSpPr>
          <p:nvPr/>
        </p:nvSpPr>
        <p:spPr bwMode="auto">
          <a:xfrm>
            <a:off x="730250" y="-683418"/>
            <a:ext cx="7772400" cy="731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ar-JO" sz="3600" b="1" kern="0" dirty="0">
                <a:solidFill>
                  <a:srgbClr val="FFFFFF"/>
                </a:solidFill>
                <a:latin typeface="Arial" panose="020B0604020202020204" pitchFamily="34" charset="0"/>
                <a:ea typeface="ＭＳ Ｐゴシック" charset="0"/>
                <a:cs typeface="Arial" panose="020B0604020202020204" pitchFamily="34" charset="0"/>
              </a:rPr>
              <a:t>الحملة الشمالية (12: 8-15)</a:t>
            </a:r>
            <a:endParaRPr lang="en-US" sz="3600" b="1" kern="0"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3934123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1"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ar-JO" sz="2800" dirty="0">
                <a:effectLst>
                  <a:glow rad="127000">
                    <a:schemeClr val="tx1"/>
                  </a:glow>
                </a:effectLst>
                <a:ea typeface="ＭＳ Ｐゴシック" charset="0"/>
              </a:rPr>
              <a:t>أين قضى     إبصان؟</a:t>
            </a:r>
            <a:endParaRPr lang="en-US" sz="2800" dirty="0">
              <a:effectLst>
                <a:glow rad="127000">
                  <a:schemeClr val="tx1"/>
                </a:glow>
              </a:effectLst>
              <a:ea typeface="ＭＳ Ｐゴシック" charset="0"/>
            </a:endParaRP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دان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يهوذا</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شمعون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رأوبين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جاد</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افرايم</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نفتالي</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أشير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بنيامين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زبولون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يساكر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66256" name="Text Box 2"/>
          <p:cNvSpPr txBox="1">
            <a:spLocks noChangeArrowheads="1"/>
          </p:cNvSpPr>
          <p:nvPr/>
        </p:nvSpPr>
        <p:spPr bwMode="auto">
          <a:xfrm>
            <a:off x="8221743" y="88900"/>
            <a:ext cx="77136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180أ</a:t>
            </a:r>
            <a:endParaRPr lang="en-US" b="1" dirty="0">
              <a:solidFill>
                <a:srgbClr val="FFFFFF"/>
              </a:solidFill>
              <a:latin typeface="Arial" panose="020B0604020202020204" pitchFamily="34" charset="0"/>
              <a:cs typeface="Arial" panose="020B0604020202020204" pitchFamily="34" charset="0"/>
            </a:endParaRPr>
          </a:p>
        </p:txBody>
      </p:sp>
      <p:sp>
        <p:nvSpPr>
          <p:cNvPr id="61" name="Text Box 23"/>
          <p:cNvSpPr txBox="1">
            <a:spLocks noChangeArrowheads="1"/>
          </p:cNvSpPr>
          <p:nvPr/>
        </p:nvSpPr>
        <p:spPr bwMode="auto">
          <a:xfrm>
            <a:off x="2786050" y="4143380"/>
            <a:ext cx="92869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rPr>
              <a:t>إبصان</a:t>
            </a: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Tree>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1"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ar-JO" sz="2800" dirty="0">
                <a:effectLst>
                  <a:glow rad="127000">
                    <a:schemeClr val="tx1"/>
                  </a:glow>
                </a:effectLst>
                <a:ea typeface="ＭＳ Ｐゴシック" charset="0"/>
              </a:rPr>
              <a:t>أين قضى     إيلون؟</a:t>
            </a:r>
            <a:endParaRPr lang="en-US" sz="2800" dirty="0">
              <a:effectLst>
                <a:glow rad="127000">
                  <a:schemeClr val="tx1"/>
                </a:glow>
              </a:effectLst>
              <a:ea typeface="ＭＳ Ｐゴシック" charset="0"/>
            </a:endParaRP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دان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يهوذا</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شمعون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رأوبين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جاد</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افرايم</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نفتالي</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أشير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بنيامين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زبولون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يساكر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66256" name="Text Box 2"/>
          <p:cNvSpPr txBox="1">
            <a:spLocks noChangeArrowheads="1"/>
          </p:cNvSpPr>
          <p:nvPr/>
        </p:nvSpPr>
        <p:spPr bwMode="auto">
          <a:xfrm>
            <a:off x="8255407" y="88900"/>
            <a:ext cx="704039"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171</a:t>
            </a:r>
            <a:endParaRPr lang="en-US" b="1" dirty="0">
              <a:solidFill>
                <a:srgbClr val="FFFFFF"/>
              </a:solidFill>
              <a:latin typeface="Arial" panose="020B0604020202020204" pitchFamily="34" charset="0"/>
              <a:cs typeface="Arial" panose="020B0604020202020204" pitchFamily="34" charset="0"/>
            </a:endParaRPr>
          </a:p>
        </p:txBody>
      </p:sp>
      <p:sp>
        <p:nvSpPr>
          <p:cNvPr id="61" name="Text Box 23"/>
          <p:cNvSpPr txBox="1">
            <a:spLocks noChangeArrowheads="1"/>
          </p:cNvSpPr>
          <p:nvPr/>
        </p:nvSpPr>
        <p:spPr bwMode="auto">
          <a:xfrm>
            <a:off x="2786050" y="1785926"/>
            <a:ext cx="92869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rPr>
              <a:t>إيلون</a:t>
            </a: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Tree>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1"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ar-JO" sz="2800" dirty="0">
                <a:effectLst>
                  <a:glow rad="127000">
                    <a:schemeClr val="tx1"/>
                  </a:glow>
                </a:effectLst>
                <a:ea typeface="ＭＳ Ｐゴシック" charset="0"/>
              </a:rPr>
              <a:t>أين قضى     عبدون؟</a:t>
            </a:r>
            <a:endParaRPr lang="en-US" sz="2800" dirty="0">
              <a:effectLst>
                <a:glow rad="127000">
                  <a:schemeClr val="tx1"/>
                </a:glow>
              </a:effectLst>
              <a:ea typeface="ＭＳ Ｐゴシック" charset="0"/>
            </a:endParaRP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دان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يهوذا</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شمعون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رأوبين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جاد</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افرايم</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نفتالي</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أشير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بنيامين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زبولون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يساكر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66256" name="Text Box 2"/>
          <p:cNvSpPr txBox="1">
            <a:spLocks noChangeArrowheads="1"/>
          </p:cNvSpPr>
          <p:nvPr/>
        </p:nvSpPr>
        <p:spPr bwMode="auto">
          <a:xfrm>
            <a:off x="8221745" y="88900"/>
            <a:ext cx="77136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180أ</a:t>
            </a:r>
            <a:endParaRPr lang="en-US" b="1" dirty="0">
              <a:solidFill>
                <a:srgbClr val="FFFFFF"/>
              </a:solidFill>
              <a:latin typeface="Arial" panose="020B0604020202020204" pitchFamily="34" charset="0"/>
              <a:cs typeface="Arial" panose="020B0604020202020204" pitchFamily="34" charset="0"/>
            </a:endParaRPr>
          </a:p>
        </p:txBody>
      </p:sp>
      <p:sp>
        <p:nvSpPr>
          <p:cNvPr id="61" name="Text Box 23"/>
          <p:cNvSpPr txBox="1">
            <a:spLocks noChangeArrowheads="1"/>
          </p:cNvSpPr>
          <p:nvPr/>
        </p:nvSpPr>
        <p:spPr bwMode="auto">
          <a:xfrm>
            <a:off x="2285984" y="2928934"/>
            <a:ext cx="85725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rPr>
              <a:t>عبدون</a:t>
            </a: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Tree>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قضاة 13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93503051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40" name="Picture 14" descr="cycle-rout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ounded Rectangular Callout 1"/>
          <p:cNvSpPr/>
          <p:nvPr/>
        </p:nvSpPr>
        <p:spPr>
          <a:xfrm>
            <a:off x="2339752" y="3314700"/>
            <a:ext cx="6347048" cy="1626468"/>
          </a:xfrm>
          <a:prstGeom prst="wedgeRoundRectCallout">
            <a:avLst>
              <a:gd name="adj1" fmla="val -31930"/>
              <a:gd name="adj2" fmla="val -109460"/>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1" dirty="0">
              <a:solidFill>
                <a:srgbClr val="FFFFFF"/>
              </a:solidFill>
              <a:latin typeface="Arial" panose="020B0604020202020204" pitchFamily="34" charset="0"/>
            </a:endParaRPr>
          </a:p>
        </p:txBody>
      </p:sp>
      <p:sp>
        <p:nvSpPr>
          <p:cNvPr id="16" name="TextBox 2"/>
          <p:cNvSpPr txBox="1">
            <a:spLocks noChangeArrowheads="1"/>
          </p:cNvSpPr>
          <p:nvPr/>
        </p:nvSpPr>
        <p:spPr bwMode="auto">
          <a:xfrm>
            <a:off x="2555777" y="3538751"/>
            <a:ext cx="6058868" cy="1323439"/>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r>
              <a:rPr lang="ru-RU" sz="4000" b="1" dirty="0">
                <a:solidFill>
                  <a:srgbClr val="000000"/>
                </a:solidFill>
                <a:latin typeface="Arial" panose="020B0604020202020204" pitchFamily="34" charset="0"/>
                <a:cs typeface="Arial" panose="020B0604020202020204" pitchFamily="34" charset="0"/>
              </a:rPr>
              <a:t>"</a:t>
            </a:r>
            <a:r>
              <a:rPr lang="ar-SA" sz="4000" b="1" dirty="0">
                <a:solidFill>
                  <a:srgbClr val="000000"/>
                </a:solidFill>
                <a:latin typeface="Arial" panose="020B0604020202020204" pitchFamily="34" charset="0"/>
                <a:cs typeface="Arial" panose="020B0604020202020204" pitchFamily="34" charset="0"/>
              </a:rPr>
              <a:t> ثُمَّ عَادَ بَنُو إِسْرَائِيلَ يَعْمَلُونَ الشَّرَّ فِي عَيْنَيِ الرَّبِّ</a:t>
            </a:r>
            <a:r>
              <a:rPr lang="is-IS" sz="4000" b="1" dirty="0">
                <a:solidFill>
                  <a:srgbClr val="000000"/>
                </a:solidFill>
                <a:latin typeface="Arial" panose="020B0604020202020204" pitchFamily="34" charset="0"/>
                <a:cs typeface="Arial" panose="020B0604020202020204" pitchFamily="34" charset="0"/>
              </a:rPr>
              <a:t>…</a:t>
            </a:r>
            <a:r>
              <a:rPr lang="ru-RU" sz="4000" b="1" dirty="0">
                <a:solidFill>
                  <a:srgbClr val="000000"/>
                </a:solidFill>
                <a:latin typeface="Arial" panose="020B0604020202020204" pitchFamily="34" charset="0"/>
                <a:cs typeface="Arial" panose="020B0604020202020204" pitchFamily="34" charset="0"/>
              </a:rPr>
              <a:t>"</a:t>
            </a:r>
            <a:r>
              <a:rPr lang="en-US" sz="4000" b="1" dirty="0">
                <a:solidFill>
                  <a:srgbClr val="000000"/>
                </a:solidFill>
                <a:latin typeface="Arial" panose="020B0604020202020204" pitchFamily="34" charset="0"/>
                <a:cs typeface="Arial" panose="020B0604020202020204" pitchFamily="34" charset="0"/>
              </a:rPr>
              <a:t> (13:1a).</a:t>
            </a:r>
          </a:p>
        </p:txBody>
      </p:sp>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ar-JO" dirty="0">
                <a:solidFill>
                  <a:srgbClr val="FFFFFF"/>
                </a:solidFill>
                <a:effectLst>
                  <a:outerShdw blurRad="38100" dist="38100" dir="2700000" algn="tl">
                    <a:srgbClr val="000000">
                      <a:alpha val="43137"/>
                    </a:srgbClr>
                  </a:outerShdw>
                </a:effectLst>
                <a:ea typeface="ＭＳ Ｐゴシック" charset="0"/>
              </a:rPr>
              <a:t>دورة شمشون</a:t>
            </a:r>
            <a:endParaRPr lang="en-US" dirty="0">
              <a:solidFill>
                <a:srgbClr val="FFFFFF"/>
              </a:solidFill>
              <a:effectLst>
                <a:outerShdw blurRad="38100" dist="38100" dir="2700000" algn="tl">
                  <a:srgbClr val="000000">
                    <a:alpha val="43137"/>
                  </a:srgbClr>
                </a:outerShdw>
              </a:effectLst>
              <a:ea typeface="ＭＳ Ｐゴシック" charset="0"/>
            </a:endParaRP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SA" sz="3200" b="1" dirty="0">
                <a:solidFill>
                  <a:srgbClr val="FFFFFF"/>
                </a:solidFill>
                <a:latin typeface="Arial" panose="020B0604020202020204" pitchFamily="34" charset="0"/>
                <a:cs typeface="Arial" panose="020B0604020202020204" pitchFamily="34" charset="0"/>
              </a:rPr>
              <a:t>1 الخطية</a:t>
            </a:r>
          </a:p>
        </p:txBody>
      </p:sp>
      <p:sp>
        <p:nvSpPr>
          <p:cNvPr id="201741" name="Text Box 4"/>
          <p:cNvSpPr txBox="1">
            <a:spLocks noChangeArrowheads="1"/>
          </p:cNvSpPr>
          <p:nvPr/>
        </p:nvSpPr>
        <p:spPr bwMode="auto">
          <a:xfrm>
            <a:off x="8305800" y="76200"/>
            <a:ext cx="66556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rPr>
              <a:t>174</a:t>
            </a:r>
            <a:endParaRPr lang="en-US" b="1" dirty="0">
              <a:solidFill>
                <a:srgbClr val="FFFFFF"/>
              </a:solidFill>
              <a:latin typeface="Arial" panose="020B0604020202020204" pitchFamily="34" charset="0"/>
            </a:endParaRPr>
          </a:p>
        </p:txBody>
      </p:sp>
    </p:spTree>
    <p:extLst>
      <p:ext uri="{BB962C8B-B14F-4D97-AF65-F5344CB8AC3E}">
        <p14:creationId xmlns:p14="http://schemas.microsoft.com/office/powerpoint/2010/main" val="9458927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500"/>
                                        <p:tgtEl>
                                          <p:spTgt spid="16"/>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4"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40" name="Picture 14" descr="cycle-rout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ounded Rectangular Callout 1"/>
          <p:cNvSpPr/>
          <p:nvPr/>
        </p:nvSpPr>
        <p:spPr>
          <a:xfrm>
            <a:off x="923600" y="3314700"/>
            <a:ext cx="7763200" cy="1842492"/>
          </a:xfrm>
          <a:prstGeom prst="wedgeRoundRectCallout">
            <a:avLst>
              <a:gd name="adj1" fmla="val 11167"/>
              <a:gd name="adj2" fmla="val -72371"/>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1" dirty="0">
              <a:solidFill>
                <a:srgbClr val="FFFFFF"/>
              </a:solidFill>
              <a:latin typeface="Arial" panose="020B0604020202020204" pitchFamily="34" charset="0"/>
              <a:cs typeface="Arial" panose="020B0604020202020204" pitchFamily="34" charset="0"/>
            </a:endParaRPr>
          </a:p>
        </p:txBody>
      </p:sp>
      <p:sp>
        <p:nvSpPr>
          <p:cNvPr id="16" name="TextBox 2"/>
          <p:cNvSpPr txBox="1">
            <a:spLocks noChangeArrowheads="1"/>
          </p:cNvSpPr>
          <p:nvPr/>
        </p:nvSpPr>
        <p:spPr bwMode="auto">
          <a:xfrm>
            <a:off x="1066801" y="3341800"/>
            <a:ext cx="7547844" cy="1569660"/>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0" hangingPunct="0"/>
            <a:r>
              <a:rPr lang="ru-RU" sz="4800" b="1" dirty="0">
                <a:solidFill>
                  <a:srgbClr val="000000"/>
                </a:solidFill>
                <a:latin typeface="Arial" panose="020B0604020202020204" pitchFamily="34" charset="0"/>
                <a:cs typeface="Arial" panose="020B0604020202020204" pitchFamily="34" charset="0"/>
              </a:rPr>
              <a:t>"</a:t>
            </a:r>
            <a:r>
              <a:rPr lang="ar-SA" sz="4800" b="1" dirty="0">
                <a:latin typeface="Arial" panose="020B0604020202020204" pitchFamily="34" charset="0"/>
                <a:cs typeface="Arial" panose="020B0604020202020204" pitchFamily="34" charset="0"/>
              </a:rPr>
              <a:t>فَدَفَعَهُمُ الرَّبُّ لِيَدِ الْفِلِسْطِينِيِّينَ أَرْبَعِينَ سَنَةً</a:t>
            </a:r>
            <a:r>
              <a:rPr lang="ru-RU" sz="4800" b="1" dirty="0">
                <a:solidFill>
                  <a:srgbClr val="000000"/>
                </a:solidFill>
                <a:latin typeface="Arial" panose="020B0604020202020204" pitchFamily="34" charset="0"/>
                <a:cs typeface="Arial" panose="020B0604020202020204" pitchFamily="34" charset="0"/>
              </a:rPr>
              <a:t>"</a:t>
            </a:r>
            <a:r>
              <a:rPr lang="en-US" sz="4800" b="1" dirty="0">
                <a:solidFill>
                  <a:srgbClr val="000000"/>
                </a:solidFill>
                <a:latin typeface="Arial" panose="020B0604020202020204" pitchFamily="34" charset="0"/>
                <a:cs typeface="Arial" panose="020B0604020202020204" pitchFamily="34" charset="0"/>
              </a:rPr>
              <a:t> (13:1b) </a:t>
            </a:r>
          </a:p>
        </p:txBody>
      </p:sp>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ar-JO" dirty="0">
                <a:solidFill>
                  <a:srgbClr val="FFFFFF"/>
                </a:solidFill>
                <a:effectLst>
                  <a:outerShdw blurRad="38100" dist="38100" dir="2700000" algn="tl">
                    <a:srgbClr val="000000">
                      <a:alpha val="43137"/>
                    </a:srgbClr>
                  </a:outerShdw>
                </a:effectLst>
                <a:ea typeface="ＭＳ Ｐゴシック" charset="0"/>
              </a:rPr>
              <a:t>دورة شمشون</a:t>
            </a:r>
            <a:endParaRPr lang="en-US" dirty="0">
              <a:solidFill>
                <a:srgbClr val="FFFFFF"/>
              </a:solidFill>
              <a:effectLst>
                <a:outerShdw blurRad="38100" dist="38100" dir="2700000" algn="tl">
                  <a:srgbClr val="000000">
                    <a:alpha val="43137"/>
                  </a:srgbClr>
                </a:outerShdw>
              </a:effectLst>
              <a:ea typeface="ＭＳ Ｐゴシック" charset="0"/>
            </a:endParaRP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SA" sz="3200" b="1" dirty="0">
                <a:solidFill>
                  <a:srgbClr val="FFFFFF"/>
                </a:solidFill>
                <a:latin typeface="Arial" panose="020B0604020202020204" pitchFamily="34" charset="0"/>
                <a:cs typeface="Arial" panose="020B0604020202020204" pitchFamily="34" charset="0"/>
              </a:rPr>
              <a:t>1 الخطية</a:t>
            </a:r>
          </a:p>
        </p:txBody>
      </p:sp>
      <p:sp>
        <p:nvSpPr>
          <p:cNvPr id="6" name="Striped Right Arrow 5"/>
          <p:cNvSpPr/>
          <p:nvPr/>
        </p:nvSpPr>
        <p:spPr>
          <a:xfrm>
            <a:off x="3657600" y="21336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dirty="0">
              <a:solidFill>
                <a:srgbClr val="FFFFFF"/>
              </a:solidFill>
              <a:latin typeface="Arial" panose="020B0604020202020204" pitchFamily="34" charset="0"/>
              <a:cs typeface="Arial" panose="020B0604020202020204" pitchFamily="34" charset="0"/>
            </a:endParaRPr>
          </a:p>
        </p:txBody>
      </p:sp>
      <p:sp>
        <p:nvSpPr>
          <p:cNvPr id="7" name="Title 1"/>
          <p:cNvSpPr txBox="1">
            <a:spLocks/>
          </p:cNvSpPr>
          <p:nvPr/>
        </p:nvSpPr>
        <p:spPr bwMode="auto">
          <a:xfrm>
            <a:off x="4267200" y="19050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SA" sz="3200" b="1" dirty="0">
                <a:solidFill>
                  <a:srgbClr val="FFFFFF"/>
                </a:solidFill>
                <a:latin typeface="Arial" panose="020B0604020202020204" pitchFamily="34" charset="0"/>
                <a:cs typeface="Arial" panose="020B0604020202020204" pitchFamily="34" charset="0"/>
              </a:rPr>
              <a:t>2 العبودية</a:t>
            </a:r>
          </a:p>
        </p:txBody>
      </p:sp>
      <p:sp>
        <p:nvSpPr>
          <p:cNvPr id="201741" name="Text Box 4"/>
          <p:cNvSpPr txBox="1">
            <a:spLocks noChangeArrowheads="1"/>
          </p:cNvSpPr>
          <p:nvPr/>
        </p:nvSpPr>
        <p:spPr bwMode="auto">
          <a:xfrm>
            <a:off x="83058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174</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47271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7"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ar-JO" dirty="0">
                <a:solidFill>
                  <a:srgbClr val="FFFFFF"/>
                </a:solidFill>
                <a:effectLst>
                  <a:outerShdw blurRad="38100" dist="38100" dir="2700000" algn="tl">
                    <a:srgbClr val="000000">
                      <a:alpha val="43137"/>
                    </a:srgbClr>
                  </a:outerShdw>
                </a:effectLst>
                <a:ea typeface="ＭＳ Ｐゴシック" charset="0"/>
              </a:rPr>
              <a:t>دورة شمشون</a:t>
            </a:r>
            <a:endParaRPr lang="en-US" dirty="0">
              <a:solidFill>
                <a:srgbClr val="FFFFFF"/>
              </a:solidFill>
              <a:effectLst>
                <a:outerShdw blurRad="38100" dist="38100" dir="2700000" algn="tl">
                  <a:srgbClr val="000000">
                    <a:alpha val="43137"/>
                  </a:srgbClr>
                </a:outerShdw>
              </a:effectLst>
              <a:ea typeface="ＭＳ Ｐゴシック" charset="0"/>
            </a:endParaRP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SA" sz="3200" b="1" dirty="0">
                <a:solidFill>
                  <a:srgbClr val="FFFFFF"/>
                </a:solidFill>
                <a:latin typeface="Arial" panose="020B0604020202020204" pitchFamily="34" charset="0"/>
                <a:cs typeface="Arial" panose="020B0604020202020204" pitchFamily="34" charset="0"/>
              </a:rPr>
              <a:t>1 الخطية</a:t>
            </a:r>
          </a:p>
        </p:txBody>
      </p:sp>
      <p:sp>
        <p:nvSpPr>
          <p:cNvPr id="6" name="Striped Right Arrow 5"/>
          <p:cNvSpPr/>
          <p:nvPr/>
        </p:nvSpPr>
        <p:spPr>
          <a:xfrm>
            <a:off x="3657600" y="21336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dirty="0">
              <a:solidFill>
                <a:srgbClr val="FFFFFF"/>
              </a:solidFill>
              <a:latin typeface="Arial" panose="020B0604020202020204" pitchFamily="34" charset="0"/>
              <a:cs typeface="Arial" panose="020B0604020202020204" pitchFamily="34" charset="0"/>
            </a:endParaRPr>
          </a:p>
        </p:txBody>
      </p:sp>
      <p:sp>
        <p:nvSpPr>
          <p:cNvPr id="7" name="Title 1"/>
          <p:cNvSpPr txBox="1">
            <a:spLocks/>
          </p:cNvSpPr>
          <p:nvPr/>
        </p:nvSpPr>
        <p:spPr bwMode="auto">
          <a:xfrm>
            <a:off x="4267200" y="19050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SA" sz="3200" b="1" dirty="0">
                <a:solidFill>
                  <a:srgbClr val="FFFFFF"/>
                </a:solidFill>
                <a:latin typeface="Arial" panose="020B0604020202020204" pitchFamily="34" charset="0"/>
                <a:cs typeface="Arial" panose="020B0604020202020204" pitchFamily="34" charset="0"/>
              </a:rPr>
              <a:t>2 العبودية</a:t>
            </a:r>
          </a:p>
        </p:txBody>
      </p:sp>
      <p:sp>
        <p:nvSpPr>
          <p:cNvPr id="8" name="Striped Right Arrow 7"/>
          <p:cNvSpPr/>
          <p:nvPr/>
        </p:nvSpPr>
        <p:spPr>
          <a:xfrm rot="2766926">
            <a:off x="5346700" y="2954338"/>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dirty="0">
              <a:solidFill>
                <a:srgbClr val="FFFFFF"/>
              </a:solidFill>
              <a:latin typeface="Arial" panose="020B0604020202020204" pitchFamily="34" charset="0"/>
              <a:cs typeface="Arial" panose="020B0604020202020204" pitchFamily="34" charset="0"/>
            </a:endParaRPr>
          </a:p>
        </p:txBody>
      </p:sp>
      <p:sp>
        <p:nvSpPr>
          <p:cNvPr id="9" name="Title 1"/>
          <p:cNvSpPr txBox="1">
            <a:spLocks/>
          </p:cNvSpPr>
          <p:nvPr/>
        </p:nvSpPr>
        <p:spPr bwMode="auto">
          <a:xfrm>
            <a:off x="5105400" y="35052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SA" sz="3200" b="1" dirty="0">
                <a:solidFill>
                  <a:srgbClr val="FFFFFF"/>
                </a:solidFill>
                <a:latin typeface="Arial" panose="020B0604020202020204" pitchFamily="34" charset="0"/>
                <a:cs typeface="Arial" panose="020B0604020202020204" pitchFamily="34" charset="0"/>
              </a:rPr>
              <a:t>3 الدعاء</a:t>
            </a:r>
          </a:p>
        </p:txBody>
      </p:sp>
      <p:pic>
        <p:nvPicPr>
          <p:cNvPr id="201740" name="Picture 14" descr="cycle-rout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1741" name="Text Box 4"/>
          <p:cNvSpPr txBox="1">
            <a:spLocks noChangeArrowheads="1"/>
          </p:cNvSpPr>
          <p:nvPr/>
        </p:nvSpPr>
        <p:spPr bwMode="auto">
          <a:xfrm>
            <a:off x="83058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174</a:t>
            </a:r>
            <a:endParaRPr lang="en-US" b="1" dirty="0">
              <a:solidFill>
                <a:srgbClr val="FFFFFF"/>
              </a:solidFill>
              <a:latin typeface="Arial" panose="020B0604020202020204" pitchFamily="34" charset="0"/>
              <a:cs typeface="Arial" panose="020B0604020202020204" pitchFamily="34" charset="0"/>
            </a:endParaRPr>
          </a:p>
        </p:txBody>
      </p:sp>
      <p:sp>
        <p:nvSpPr>
          <p:cNvPr id="2" name="Rounded Rectangular Callout 1"/>
          <p:cNvSpPr/>
          <p:nvPr/>
        </p:nvSpPr>
        <p:spPr>
          <a:xfrm>
            <a:off x="179512" y="4797152"/>
            <a:ext cx="8208912" cy="1907643"/>
          </a:xfrm>
          <a:prstGeom prst="wedgeRoundRectCallout">
            <a:avLst>
              <a:gd name="adj1" fmla="val 35141"/>
              <a:gd name="adj2" fmla="val -85554"/>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1" dirty="0">
              <a:solidFill>
                <a:srgbClr val="FFFFFF"/>
              </a:solidFill>
              <a:latin typeface="Arial" panose="020B0604020202020204" pitchFamily="34" charset="0"/>
              <a:cs typeface="Arial" panose="020B0604020202020204" pitchFamily="34" charset="0"/>
            </a:endParaRPr>
          </a:p>
        </p:txBody>
      </p:sp>
      <p:sp>
        <p:nvSpPr>
          <p:cNvPr id="16" name="TextBox 2"/>
          <p:cNvSpPr txBox="1">
            <a:spLocks noChangeArrowheads="1"/>
          </p:cNvSpPr>
          <p:nvPr/>
        </p:nvSpPr>
        <p:spPr bwMode="auto">
          <a:xfrm>
            <a:off x="323528" y="5160094"/>
            <a:ext cx="7776864" cy="1077218"/>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ar-JO" sz="3200" b="1" dirty="0">
                <a:latin typeface="Arial" panose="020B0604020202020204" pitchFamily="34" charset="0"/>
                <a:cs typeface="Arial" panose="020B0604020202020204" pitchFamily="34" charset="0"/>
              </a:rPr>
              <a:t>غياب الدعاء</a:t>
            </a:r>
          </a:p>
          <a:p>
            <a:pPr algn="ctr" eaLnBrk="0" hangingPunct="0"/>
            <a:r>
              <a:rPr lang="ar-JO" sz="3200" b="1" dirty="0">
                <a:latin typeface="Arial" panose="020B0604020202020204" pitchFamily="34" charset="0"/>
                <a:cs typeface="Arial" panose="020B0604020202020204" pitchFamily="34" charset="0"/>
              </a:rPr>
              <a:t>لم يرد ذكر صراخ الأمة إلى الرب للخلاص من عدوها.</a:t>
            </a:r>
            <a:endParaRPr lang="en-US" sz="32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48704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16"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2627784" y="29469"/>
            <a:ext cx="6516216" cy="6495875"/>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1 وكلم الرب موسى قائلاً </a:t>
            </a:r>
            <a:br>
              <a:rPr lang="ar-JO" sz="3600" dirty="0">
                <a:effectLst>
                  <a:glow rad="127000">
                    <a:schemeClr val="tx1"/>
                  </a:glow>
                </a:effectLst>
                <a:ea typeface="ＭＳ Ｐゴシック" charset="0"/>
              </a:rPr>
            </a:b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2 كلم بني إسرائيل وقل لهم إذا انفرز رجل أو امرأة لينذر نذر النذير لينتذر للرب</a:t>
            </a:r>
            <a:br>
              <a:rPr lang="ar-JO" sz="3600" dirty="0">
                <a:effectLst>
                  <a:glow rad="127000">
                    <a:schemeClr val="tx1"/>
                  </a:glow>
                </a:effectLst>
                <a:ea typeface="ＭＳ Ｐゴシック" charset="0"/>
              </a:rPr>
            </a:b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3 فعن الخمر والمسكر يفترز ولا يشرب خل الخمر ولا خل المسكر ولا يشرب من نقيع العنب ولا يأكل عنباً رطباً ولا يابساً</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 </a:t>
            </a:r>
            <a:br>
              <a:rPr lang="en-US" sz="3600" dirty="0">
                <a:effectLst>
                  <a:glow rad="127000">
                    <a:schemeClr val="tx1"/>
                  </a:glow>
                </a:effectLst>
                <a:ea typeface="ＭＳ Ｐゴシック" charset="0"/>
              </a:rPr>
            </a:br>
            <a:r>
              <a:rPr lang="en-US" sz="3600" dirty="0">
                <a:effectLst>
                  <a:glow rad="127000">
                    <a:schemeClr val="tx1"/>
                  </a:glow>
                </a:effectLst>
                <a:ea typeface="ＭＳ Ｐゴシック" charset="0"/>
              </a:rPr>
              <a:t>(</a:t>
            </a:r>
            <a:r>
              <a:rPr lang="ar-JO" sz="3600" dirty="0">
                <a:effectLst>
                  <a:glow rad="127000">
                    <a:schemeClr val="tx1"/>
                  </a:glow>
                </a:effectLst>
                <a:ea typeface="ＭＳ Ｐゴシック" charset="0"/>
              </a:rPr>
              <a:t>عدد 6: 1-3</a:t>
            </a:r>
            <a:r>
              <a:rPr lang="en-US" sz="3600" dirty="0">
                <a:effectLst>
                  <a:glow rad="127000">
                    <a:schemeClr val="tx1"/>
                  </a:glow>
                </a:effectLst>
                <a:ea typeface="ＭＳ Ｐゴシック" charset="0"/>
              </a:rPr>
              <a:t>)</a:t>
            </a:r>
          </a:p>
        </p:txBody>
      </p:sp>
    </p:spTree>
    <p:extLst>
      <p:ext uri="{BB962C8B-B14F-4D97-AF65-F5344CB8AC3E}">
        <p14:creationId xmlns:p14="http://schemas.microsoft.com/office/powerpoint/2010/main" val="6497417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259"/>
            <a:ext cx="9144000" cy="686625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rtl="1">
              <a:defRPr/>
            </a:pPr>
            <a:r>
              <a:rPr lang="ar-JO" sz="4800" dirty="0">
                <a:effectLst>
                  <a:glow rad="127000">
                    <a:schemeClr val="tx1"/>
                  </a:glow>
                </a:effectLst>
                <a:ea typeface="ＭＳ Ｐゴシック" charset="0"/>
              </a:rPr>
              <a:t>1. الطاعة الناقصة تنتج ثمار </a:t>
            </a:r>
            <a:r>
              <a:rPr lang="ar-JO" sz="4800" dirty="0">
                <a:solidFill>
                  <a:srgbClr val="FFFF00"/>
                </a:solidFill>
                <a:effectLst>
                  <a:glow rad="127000">
                    <a:schemeClr val="tx1"/>
                  </a:glow>
                </a:effectLst>
                <a:ea typeface="ＭＳ Ｐゴシック" charset="0"/>
              </a:rPr>
              <a:t>الفشل</a:t>
            </a:r>
            <a:r>
              <a:rPr lang="ar-JO" sz="4800" dirty="0">
                <a:effectLst>
                  <a:glow rad="127000">
                    <a:schemeClr val="tx1"/>
                  </a:glow>
                </a:effectLst>
                <a:ea typeface="ＭＳ Ｐゴシック" charset="0"/>
              </a:rPr>
              <a:t> (1 – 2)</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002410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5796136" y="-3684"/>
            <a:ext cx="3347864" cy="6741368"/>
          </a:xfrm>
          <a:effectLst>
            <a:outerShdw blurRad="63500" dist="35921" dir="2700000" algn="ctr" rotWithShape="0">
              <a:schemeClr val="tx2">
                <a:alpha val="74998"/>
              </a:schemeClr>
            </a:outerShdw>
          </a:effectLst>
        </p:spPr>
        <p:txBody>
          <a:bodyPr anchor="t"/>
          <a:lstStyle/>
          <a:p>
            <a:pPr>
              <a:defRPr/>
            </a:pPr>
            <a:r>
              <a:rPr lang="ar-JO" sz="2800" dirty="0">
                <a:effectLst>
                  <a:glow rad="127000">
                    <a:schemeClr val="tx1"/>
                  </a:glow>
                </a:effectLst>
                <a:ea typeface="ＭＳ Ｐゴシック" charset="0"/>
              </a:rPr>
              <a:t>كل أيام نذره لا يأكل </a:t>
            </a:r>
            <a:br>
              <a:rPr lang="ar-JO" sz="2800" dirty="0">
                <a:effectLst>
                  <a:glow rad="127000">
                    <a:schemeClr val="tx1"/>
                  </a:glow>
                </a:effectLst>
                <a:ea typeface="ＭＳ Ｐゴシック" charset="0"/>
              </a:rPr>
            </a:br>
            <a:r>
              <a:rPr lang="ar-JO" sz="2800" dirty="0">
                <a:effectLst>
                  <a:glow rad="127000">
                    <a:schemeClr val="tx1"/>
                  </a:glow>
                </a:effectLst>
                <a:ea typeface="ＭＳ Ｐゴシック" charset="0"/>
              </a:rPr>
              <a:t>من كل ما يعمل </a:t>
            </a:r>
            <a:br>
              <a:rPr lang="ar-JO" sz="2800" dirty="0">
                <a:effectLst>
                  <a:glow rad="127000">
                    <a:schemeClr val="tx1"/>
                  </a:glow>
                </a:effectLst>
                <a:ea typeface="ＭＳ Ｐゴシック" charset="0"/>
              </a:rPr>
            </a:br>
            <a:r>
              <a:rPr lang="ar-JO" sz="2800" dirty="0">
                <a:effectLst>
                  <a:glow rad="127000">
                    <a:schemeClr val="tx1"/>
                  </a:glow>
                </a:effectLst>
                <a:ea typeface="ＭＳ Ｐゴシック" charset="0"/>
              </a:rPr>
              <a:t>من جفنة الخمر </a:t>
            </a:r>
            <a:br>
              <a:rPr lang="ar-JO" sz="2800" dirty="0">
                <a:effectLst>
                  <a:glow rad="127000">
                    <a:schemeClr val="tx1"/>
                  </a:glow>
                </a:effectLst>
                <a:ea typeface="ＭＳ Ｐゴシック" charset="0"/>
              </a:rPr>
            </a:br>
            <a:r>
              <a:rPr lang="ar-JO" sz="2800" dirty="0">
                <a:effectLst>
                  <a:glow rad="127000">
                    <a:schemeClr val="tx1"/>
                  </a:glow>
                </a:effectLst>
                <a:ea typeface="ＭＳ Ｐゴシック" charset="0"/>
              </a:rPr>
              <a:t>من العجم حتى القشر</a:t>
            </a:r>
            <a:br>
              <a:rPr lang="en-US" sz="2800" dirty="0">
                <a:effectLst>
                  <a:glow rad="127000">
                    <a:schemeClr val="tx1"/>
                  </a:glow>
                </a:effectLst>
                <a:ea typeface="ＭＳ Ｐゴシック" charset="0"/>
              </a:rPr>
            </a:br>
            <a:r>
              <a:rPr lang="en-US" sz="2800" dirty="0">
                <a:effectLst>
                  <a:glow rad="127000">
                    <a:schemeClr val="tx1"/>
                  </a:glow>
                </a:effectLst>
                <a:ea typeface="ＭＳ Ｐゴシック" charset="0"/>
              </a:rPr>
              <a:t>(</a:t>
            </a:r>
            <a:r>
              <a:rPr lang="ar-JO" sz="2800" dirty="0">
                <a:effectLst>
                  <a:glow rad="127000">
                    <a:schemeClr val="tx1"/>
                  </a:glow>
                </a:effectLst>
                <a:ea typeface="ＭＳ Ｐゴシック" charset="0"/>
              </a:rPr>
              <a:t>عدد 6: 4</a:t>
            </a:r>
            <a:r>
              <a:rPr lang="en-US" sz="2800" dirty="0">
                <a:effectLst>
                  <a:glow rad="127000">
                    <a:schemeClr val="tx1"/>
                  </a:glow>
                </a:effectLst>
                <a:ea typeface="ＭＳ Ｐゴシック" charset="0"/>
              </a:rPr>
              <a:t>)</a:t>
            </a:r>
          </a:p>
        </p:txBody>
      </p:sp>
    </p:spTree>
    <p:extLst>
      <p:ext uri="{BB962C8B-B14F-4D97-AF65-F5344CB8AC3E}">
        <p14:creationId xmlns:p14="http://schemas.microsoft.com/office/powerpoint/2010/main" val="1509744262"/>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20942" y="116632"/>
            <a:ext cx="4407042" cy="6624736"/>
          </a:xfrm>
          <a:effectLst>
            <a:outerShdw blurRad="63500" dist="35921" dir="2700000" algn="ctr" rotWithShape="0">
              <a:schemeClr val="tx2">
                <a:alpha val="74998"/>
              </a:schemeClr>
            </a:outerShdw>
          </a:effectLst>
        </p:spPr>
        <p:txBody>
          <a:bodyPr anchor="t"/>
          <a:lstStyle/>
          <a:p>
            <a:pPr>
              <a:defRPr/>
            </a:pPr>
            <a:r>
              <a:rPr lang="ar-JO" sz="2800" dirty="0">
                <a:effectLst>
                  <a:glow rad="127000">
                    <a:schemeClr val="tx1"/>
                  </a:glow>
                </a:effectLst>
                <a:ea typeface="ＭＳ Ｐゴシック" charset="0"/>
              </a:rPr>
              <a:t>كل أيام نذر افترازه لا يمر موسى على رأسه إلى كمال الأيام التي انتذر فيها للرب يكون مقدساً ويربي خصل شعر رأسه كل أيام انتذاره للرب لا يأتي إلى جسد ميت</a:t>
            </a:r>
            <a:br>
              <a:rPr lang="en-US" sz="2800" dirty="0">
                <a:effectLst>
                  <a:glow rad="127000">
                    <a:schemeClr val="tx1"/>
                  </a:glow>
                </a:effectLst>
                <a:ea typeface="ＭＳ Ｐゴシック" charset="0"/>
              </a:rPr>
            </a:br>
            <a:r>
              <a:rPr lang="en-US" sz="2800" dirty="0">
                <a:effectLst>
                  <a:glow rad="127000">
                    <a:schemeClr val="tx1"/>
                  </a:glow>
                </a:effectLst>
                <a:ea typeface="ＭＳ Ｐゴシック" charset="0"/>
              </a:rPr>
              <a:t>(</a:t>
            </a:r>
            <a:r>
              <a:rPr lang="ar-JO" sz="2800" dirty="0">
                <a:effectLst>
                  <a:glow rad="127000">
                    <a:schemeClr val="tx1"/>
                  </a:glow>
                </a:effectLst>
                <a:ea typeface="ＭＳ Ｐゴシック" charset="0"/>
              </a:rPr>
              <a:t>عدد 6: 5-6</a:t>
            </a:r>
            <a:r>
              <a:rPr lang="en-US" sz="2800" dirty="0">
                <a:effectLst>
                  <a:glow rad="127000">
                    <a:schemeClr val="tx1"/>
                  </a:glow>
                </a:effectLst>
                <a:ea typeface="ＭＳ Ｐゴシック" charset="0"/>
              </a:rPr>
              <a:t>)</a:t>
            </a:r>
          </a:p>
        </p:txBody>
      </p:sp>
    </p:spTree>
    <p:extLst>
      <p:ext uri="{BB962C8B-B14F-4D97-AF65-F5344CB8AC3E}">
        <p14:creationId xmlns:p14="http://schemas.microsoft.com/office/powerpoint/2010/main" val="352820407"/>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ar-JO" dirty="0">
                <a:solidFill>
                  <a:srgbClr val="FFFFFF"/>
                </a:solidFill>
                <a:effectLst>
                  <a:outerShdw blurRad="38100" dist="38100" dir="2700000" algn="tl">
                    <a:srgbClr val="000000">
                      <a:alpha val="43137"/>
                    </a:srgbClr>
                  </a:outerShdw>
                </a:effectLst>
                <a:ea typeface="ＭＳ Ｐゴシック" charset="0"/>
              </a:rPr>
              <a:t>دورة شمشون</a:t>
            </a:r>
            <a:endParaRPr lang="en-US" dirty="0">
              <a:solidFill>
                <a:srgbClr val="FFFFFF"/>
              </a:solidFill>
              <a:effectLst>
                <a:outerShdw blurRad="38100" dist="38100" dir="2700000" algn="tl">
                  <a:srgbClr val="000000">
                    <a:alpha val="43137"/>
                  </a:srgbClr>
                </a:outerShdw>
              </a:effectLst>
              <a:ea typeface="ＭＳ Ｐゴシック" charset="0"/>
            </a:endParaRP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SA" sz="3200" b="1" dirty="0">
                <a:solidFill>
                  <a:srgbClr val="FFFFFF"/>
                </a:solidFill>
                <a:latin typeface="Arial" panose="020B0604020202020204" pitchFamily="34" charset="0"/>
                <a:cs typeface="Arial" panose="020B0604020202020204" pitchFamily="34" charset="0"/>
              </a:rPr>
              <a:t>1 الخطية</a:t>
            </a:r>
          </a:p>
        </p:txBody>
      </p:sp>
      <p:sp>
        <p:nvSpPr>
          <p:cNvPr id="6" name="Striped Right Arrow 5"/>
          <p:cNvSpPr/>
          <p:nvPr/>
        </p:nvSpPr>
        <p:spPr>
          <a:xfrm>
            <a:off x="3657600" y="21336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dirty="0">
              <a:solidFill>
                <a:srgbClr val="FFFFFF"/>
              </a:solidFill>
              <a:latin typeface="Arial" panose="020B0604020202020204" pitchFamily="34" charset="0"/>
            </a:endParaRPr>
          </a:p>
        </p:txBody>
      </p:sp>
      <p:sp>
        <p:nvSpPr>
          <p:cNvPr id="7" name="Title 1"/>
          <p:cNvSpPr txBox="1">
            <a:spLocks/>
          </p:cNvSpPr>
          <p:nvPr/>
        </p:nvSpPr>
        <p:spPr bwMode="auto">
          <a:xfrm>
            <a:off x="4267200" y="19050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SA" sz="3200" b="1" dirty="0">
                <a:solidFill>
                  <a:srgbClr val="FFFFFF"/>
                </a:solidFill>
                <a:latin typeface="Arial" panose="020B0604020202020204" pitchFamily="34" charset="0"/>
                <a:cs typeface="Arial" panose="020B0604020202020204" pitchFamily="34" charset="0"/>
              </a:rPr>
              <a:t>2 العبودية</a:t>
            </a:r>
          </a:p>
        </p:txBody>
      </p:sp>
      <p:sp>
        <p:nvSpPr>
          <p:cNvPr id="8" name="Striped Right Arrow 7"/>
          <p:cNvSpPr/>
          <p:nvPr/>
        </p:nvSpPr>
        <p:spPr>
          <a:xfrm rot="2766926">
            <a:off x="5346700" y="2954338"/>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dirty="0">
              <a:solidFill>
                <a:srgbClr val="FFFFFF"/>
              </a:solidFill>
              <a:latin typeface="Arial" panose="020B0604020202020204" pitchFamily="34" charset="0"/>
            </a:endParaRPr>
          </a:p>
        </p:txBody>
      </p:sp>
      <p:sp>
        <p:nvSpPr>
          <p:cNvPr id="9" name="Title 1"/>
          <p:cNvSpPr txBox="1">
            <a:spLocks/>
          </p:cNvSpPr>
          <p:nvPr/>
        </p:nvSpPr>
        <p:spPr bwMode="auto">
          <a:xfrm>
            <a:off x="5105400" y="35052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SA" sz="3200" b="1" dirty="0">
                <a:solidFill>
                  <a:srgbClr val="FFFFFF"/>
                </a:solidFill>
                <a:latin typeface="Arial" panose="020B0604020202020204" pitchFamily="34" charset="0"/>
                <a:cs typeface="Arial" panose="020B0604020202020204" pitchFamily="34" charset="0"/>
              </a:rPr>
              <a:t>3 الدعاء</a:t>
            </a:r>
          </a:p>
        </p:txBody>
      </p:sp>
      <p:pic>
        <p:nvPicPr>
          <p:cNvPr id="201740" name="Picture 14" descr="cycle-rout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1741" name="Text Box 4"/>
          <p:cNvSpPr txBox="1">
            <a:spLocks noChangeArrowheads="1"/>
          </p:cNvSpPr>
          <p:nvPr/>
        </p:nvSpPr>
        <p:spPr bwMode="auto">
          <a:xfrm>
            <a:off x="8305800" y="76200"/>
            <a:ext cx="66556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rPr>
              <a:t>174</a:t>
            </a:r>
            <a:endParaRPr lang="en-US" b="1" dirty="0">
              <a:solidFill>
                <a:srgbClr val="FFFFFF"/>
              </a:solidFill>
              <a:latin typeface="Arial" panose="020B0604020202020204" pitchFamily="34" charset="0"/>
            </a:endParaRPr>
          </a:p>
        </p:txBody>
      </p:sp>
      <p:sp>
        <p:nvSpPr>
          <p:cNvPr id="2" name="Rounded Rectangular Callout 1"/>
          <p:cNvSpPr/>
          <p:nvPr/>
        </p:nvSpPr>
        <p:spPr>
          <a:xfrm>
            <a:off x="0" y="2819399"/>
            <a:ext cx="5241926" cy="2070809"/>
          </a:xfrm>
          <a:prstGeom prst="wedgeRoundRectCallout">
            <a:avLst>
              <a:gd name="adj1" fmla="val 38119"/>
              <a:gd name="adj2" fmla="val 57424"/>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1" dirty="0">
              <a:solidFill>
                <a:srgbClr val="FFFFFF"/>
              </a:solidFill>
              <a:latin typeface="Arial" panose="020B0604020202020204" pitchFamily="34" charset="0"/>
            </a:endParaRPr>
          </a:p>
        </p:txBody>
      </p:sp>
      <p:sp>
        <p:nvSpPr>
          <p:cNvPr id="16" name="TextBox 2"/>
          <p:cNvSpPr txBox="1">
            <a:spLocks noChangeArrowheads="1"/>
          </p:cNvSpPr>
          <p:nvPr/>
        </p:nvSpPr>
        <p:spPr bwMode="auto">
          <a:xfrm>
            <a:off x="59593" y="3035583"/>
            <a:ext cx="5148828" cy="1569660"/>
          </a:xfrm>
          <a:prstGeom prst="rect">
            <a:avLst/>
          </a:prstGeom>
          <a:noFill/>
          <a:ln>
            <a:noFill/>
          </a:ln>
        </p:spPr>
        <p:txBody>
          <a:bodyPr wrap="squar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ar-JO" sz="3200" b="1" dirty="0">
                <a:latin typeface="Arial" panose="020B0604020202020204" pitchFamily="34" charset="0"/>
                <a:cs typeface="Arial" panose="020B0604020202020204" pitchFamily="34" charset="0"/>
              </a:rPr>
              <a:t>يخلص شمشون جنوب غرب إسرائيل من الفلسطينيين باعتباره تدبير الله الرحيم للأمة (١٣: ٢-١٦: ٣١)</a:t>
            </a:r>
            <a:endParaRPr lang="en-US" sz="3200" b="1" dirty="0">
              <a:solidFill>
                <a:srgbClr val="000000"/>
              </a:solidFill>
              <a:latin typeface="Arial" panose="020B0604020202020204" pitchFamily="34" charset="0"/>
              <a:cs typeface="Arial" panose="020B0604020202020204" pitchFamily="34" charset="0"/>
            </a:endParaRPr>
          </a:p>
        </p:txBody>
      </p:sp>
      <p:sp>
        <p:nvSpPr>
          <p:cNvPr id="12" name="Striped Right Arrow 11"/>
          <p:cNvSpPr/>
          <p:nvPr/>
        </p:nvSpPr>
        <p:spPr>
          <a:xfrm rot="8265338">
            <a:off x="5207000" y="446405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dirty="0">
              <a:solidFill>
                <a:srgbClr val="FFFFFF"/>
              </a:solidFill>
              <a:latin typeface="Arial" panose="020B0604020202020204" pitchFamily="34" charset="0"/>
            </a:endParaRPr>
          </a:p>
        </p:txBody>
      </p:sp>
      <p:sp>
        <p:nvSpPr>
          <p:cNvPr id="13" name="Title 1"/>
          <p:cNvSpPr txBox="1">
            <a:spLocks/>
          </p:cNvSpPr>
          <p:nvPr/>
        </p:nvSpPr>
        <p:spPr bwMode="auto">
          <a:xfrm>
            <a:off x="2438400" y="48768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a:defRPr/>
            </a:pPr>
            <a:r>
              <a:rPr lang="ar-JO" sz="3200" b="1" dirty="0">
                <a:solidFill>
                  <a:srgbClr val="FFFFFF"/>
                </a:solidFill>
                <a:latin typeface="Arial" panose="020B0604020202020204" pitchFamily="34" charset="0"/>
                <a:cs typeface="Arial" panose="020B0604020202020204" pitchFamily="34" charset="0"/>
              </a:rPr>
              <a:t>4 الخلاص</a:t>
            </a:r>
            <a:endParaRPr lang="en-US" sz="32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39537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500"/>
                                        <p:tgtEl>
                                          <p:spTgt spid="2"/>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13"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01700" y="0"/>
            <a:ext cx="7328228" cy="6858000"/>
          </a:xfrm>
          <a:prstGeom prst="rect">
            <a:avLst/>
          </a:prstGeom>
        </p:spPr>
      </p:pic>
      <p:sp>
        <p:nvSpPr>
          <p:cNvPr id="184322" name="Title 1"/>
          <p:cNvSpPr>
            <a:spLocks noGrp="1"/>
          </p:cNvSpPr>
          <p:nvPr>
            <p:ph type="title" idx="4294967295"/>
          </p:nvPr>
        </p:nvSpPr>
        <p:spPr>
          <a:xfrm>
            <a:off x="0" y="1"/>
            <a:ext cx="9144000" cy="836712"/>
          </a:xfrm>
        </p:spPr>
        <p:txBody>
          <a:bodyPr/>
          <a:lstStyle/>
          <a:p>
            <a:pPr>
              <a:defRPr/>
            </a:pPr>
            <a:r>
              <a:rPr lang="ar-JO" sz="3600" dirty="0">
                <a:solidFill>
                  <a:srgbClr val="FFFFFF"/>
                </a:solidFill>
                <a:effectLst>
                  <a:glow rad="177800">
                    <a:schemeClr val="tx1"/>
                  </a:glow>
                </a:effectLst>
                <a:ea typeface="ＭＳ Ｐゴシック" charset="0"/>
              </a:rPr>
              <a:t>شمشون : شمس في الظلمة</a:t>
            </a:r>
            <a:endParaRPr lang="en-US" sz="3600" dirty="0">
              <a:solidFill>
                <a:srgbClr val="FFFFFF"/>
              </a:solidFill>
              <a:effectLst>
                <a:glow rad="177800">
                  <a:schemeClr val="tx1"/>
                </a:glow>
              </a:effectLst>
              <a:ea typeface="ＭＳ Ｐゴシック" charset="0"/>
            </a:endParaRPr>
          </a:p>
        </p:txBody>
      </p:sp>
      <p:sp>
        <p:nvSpPr>
          <p:cNvPr id="4" name="Title 1"/>
          <p:cNvSpPr txBox="1">
            <a:spLocks/>
          </p:cNvSpPr>
          <p:nvPr/>
        </p:nvSpPr>
        <p:spPr bwMode="auto">
          <a:xfrm>
            <a:off x="3168352" y="1412776"/>
            <a:ext cx="3635896" cy="33123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ar-JO" sz="4000" b="1"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rPr>
              <a:t>شمشون</a:t>
            </a:r>
          </a:p>
          <a:p>
            <a:pPr>
              <a:defRPr/>
            </a:pPr>
            <a:r>
              <a:rPr lang="ar-JO" sz="4000" b="1"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rPr>
              <a:t>يعني</a:t>
            </a:r>
          </a:p>
          <a:p>
            <a:pPr>
              <a:defRPr/>
            </a:pPr>
            <a:r>
              <a:rPr lang="ar-JO" sz="4000" b="1"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rPr>
              <a:t>شمس</a:t>
            </a:r>
            <a:endParaRPr lang="en-US" sz="6600" b="1" dirty="0">
              <a:solidFill>
                <a:srgbClr val="FFFFFF"/>
              </a:solidFill>
              <a:effectLst>
                <a:glow rad="1778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88436586"/>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a:hlinkClick r:id="" action="ppaction://media"/>
          </p:cNvPr>
          <p:cNvPicPr>
            <a:picLocks noChangeAspect="1" noChangeArrowheads="1"/>
          </p:cNvPicPr>
          <p:nvPr/>
        </p:nvPicPr>
        <p:blipFill>
          <a:blip r:embed="rId3" cstate="print">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8706" name="Rectangle 56"/>
          <p:cNvSpPr>
            <a:spLocks noChangeArrowheads="1"/>
          </p:cNvSpPr>
          <p:nvPr/>
        </p:nvSpPr>
        <p:spPr bwMode="auto">
          <a:xfrm>
            <a:off x="533400" y="642938"/>
            <a:ext cx="81534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07" name="Line 2"/>
          <p:cNvSpPr>
            <a:spLocks noChangeShapeType="1"/>
          </p:cNvSpPr>
          <p:nvPr/>
        </p:nvSpPr>
        <p:spPr bwMode="auto">
          <a:xfrm>
            <a:off x="2362200" y="1328738"/>
            <a:ext cx="0" cy="411480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08" name="Line 3"/>
          <p:cNvSpPr>
            <a:spLocks noChangeShapeType="1"/>
          </p:cNvSpPr>
          <p:nvPr/>
        </p:nvSpPr>
        <p:spPr bwMode="auto">
          <a:xfrm>
            <a:off x="533400" y="6510338"/>
            <a:ext cx="8153400"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nvGrpSpPr>
          <p:cNvPr id="328709" name="Group 4"/>
          <p:cNvGrpSpPr>
            <a:grpSpLocks/>
          </p:cNvGrpSpPr>
          <p:nvPr/>
        </p:nvGrpSpPr>
        <p:grpSpPr bwMode="auto">
          <a:xfrm>
            <a:off x="533400" y="657225"/>
            <a:ext cx="8153400" cy="5867400"/>
            <a:chOff x="336" y="336"/>
            <a:chExt cx="5136" cy="3696"/>
          </a:xfrm>
        </p:grpSpPr>
        <p:sp>
          <p:nvSpPr>
            <p:cNvPr id="328741" name="Line 5"/>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2" name="Line 6"/>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3" name="Line 7"/>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4" name="Line 8"/>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5" name="Line 9"/>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6" name="Line 10"/>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7" name="Line 11"/>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8" name="Line 12"/>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9" name="Line 13"/>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0" name="Line 14"/>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1" name="Line 15"/>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2" name="Line 16"/>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3" name="Line 17"/>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4" name="Line 18"/>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5" name="Line 19"/>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6" name="Line 20"/>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7" name="Line 21"/>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8" name="Line 22"/>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9" name="Line 23"/>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60" name="Line 24"/>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sp>
        <p:nvSpPr>
          <p:cNvPr id="328710" name="Text Box 25"/>
          <p:cNvSpPr txBox="1">
            <a:spLocks noChangeArrowheads="1"/>
          </p:cNvSpPr>
          <p:nvPr/>
        </p:nvSpPr>
        <p:spPr bwMode="auto">
          <a:xfrm>
            <a:off x="2335213" y="744538"/>
            <a:ext cx="444182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الفشل تحت الحكم الإلهي</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1" name="Text Box 26"/>
          <p:cNvSpPr txBox="1">
            <a:spLocks noChangeArrowheads="1"/>
          </p:cNvSpPr>
          <p:nvPr/>
        </p:nvSpPr>
        <p:spPr bwMode="auto">
          <a:xfrm>
            <a:off x="533399" y="1412776"/>
            <a:ext cx="182880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امتلاك غير كامل</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2" name="Text Box 27"/>
          <p:cNvSpPr txBox="1">
            <a:spLocks noChangeArrowheads="1"/>
          </p:cNvSpPr>
          <p:nvPr/>
        </p:nvSpPr>
        <p:spPr bwMode="auto">
          <a:xfrm>
            <a:off x="3429000" y="1412776"/>
            <a:ext cx="192552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التحرير بواسطة القضاة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3" name="Text Box 28"/>
          <p:cNvSpPr txBox="1">
            <a:spLocks noChangeArrowheads="1"/>
          </p:cNvSpPr>
          <p:nvPr/>
        </p:nvSpPr>
        <p:spPr bwMode="auto">
          <a:xfrm>
            <a:off x="6777038" y="1412776"/>
            <a:ext cx="197167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الحاجة للملكية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4" name="Text Box 29"/>
          <p:cNvSpPr txBox="1">
            <a:spLocks noChangeArrowheads="1"/>
          </p:cNvSpPr>
          <p:nvPr/>
        </p:nvSpPr>
        <p:spPr bwMode="auto">
          <a:xfrm>
            <a:off x="990600" y="1938338"/>
            <a:ext cx="106311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 1-2: 5</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5" name="Text Box 30"/>
          <p:cNvSpPr txBox="1">
            <a:spLocks noChangeArrowheads="1"/>
          </p:cNvSpPr>
          <p:nvPr/>
        </p:nvSpPr>
        <p:spPr bwMode="auto">
          <a:xfrm>
            <a:off x="4038600" y="1938338"/>
            <a:ext cx="132279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2: 6-16: 31</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6" name="Text Box 31"/>
          <p:cNvSpPr txBox="1">
            <a:spLocks noChangeArrowheads="1"/>
          </p:cNvSpPr>
          <p:nvPr/>
        </p:nvSpPr>
        <p:spPr bwMode="auto">
          <a:xfrm>
            <a:off x="7315200" y="1938338"/>
            <a:ext cx="78098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17-21</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7" name="Text Box 32"/>
          <p:cNvSpPr txBox="1">
            <a:spLocks noChangeArrowheads="1"/>
          </p:cNvSpPr>
          <p:nvPr/>
        </p:nvSpPr>
        <p:spPr bwMode="auto">
          <a:xfrm>
            <a:off x="685800" y="2471738"/>
            <a:ext cx="157638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التدهور</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8" name="Text Box 33"/>
          <p:cNvSpPr txBox="1">
            <a:spLocks noChangeArrowheads="1"/>
          </p:cNvSpPr>
          <p:nvPr/>
        </p:nvSpPr>
        <p:spPr bwMode="auto">
          <a:xfrm>
            <a:off x="3962400" y="2471738"/>
            <a:ext cx="69762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التأديب</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9" name="Text Box 34"/>
          <p:cNvSpPr txBox="1">
            <a:spLocks noChangeArrowheads="1"/>
          </p:cNvSpPr>
          <p:nvPr/>
        </p:nvSpPr>
        <p:spPr bwMode="auto">
          <a:xfrm>
            <a:off x="7238999" y="2471738"/>
            <a:ext cx="85718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0" name="Text Box 35"/>
          <p:cNvSpPr txBox="1">
            <a:spLocks noChangeArrowheads="1"/>
          </p:cNvSpPr>
          <p:nvPr/>
        </p:nvSpPr>
        <p:spPr bwMode="auto">
          <a:xfrm>
            <a:off x="784957" y="3089756"/>
            <a:ext cx="129394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أسباب الدورات</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1" name="Text Box 36"/>
          <p:cNvSpPr txBox="1">
            <a:spLocks noChangeArrowheads="1"/>
          </p:cNvSpPr>
          <p:nvPr/>
        </p:nvSpPr>
        <p:spPr bwMode="auto">
          <a:xfrm>
            <a:off x="3935604" y="3089756"/>
            <a:ext cx="124104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لعنات الدورات</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2" name="Text Box 37"/>
          <p:cNvSpPr txBox="1">
            <a:spLocks noChangeArrowheads="1"/>
          </p:cNvSpPr>
          <p:nvPr/>
        </p:nvSpPr>
        <p:spPr bwMode="auto">
          <a:xfrm>
            <a:off x="7165718" y="3089756"/>
            <a:ext cx="133402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ظروف الدورات</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3" name="Text Box 38"/>
          <p:cNvSpPr txBox="1">
            <a:spLocks noChangeArrowheads="1"/>
          </p:cNvSpPr>
          <p:nvPr/>
        </p:nvSpPr>
        <p:spPr bwMode="auto">
          <a:xfrm>
            <a:off x="647373" y="3851756"/>
            <a:ext cx="167706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العيش مع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4" name="Text Box 39"/>
          <p:cNvSpPr txBox="1">
            <a:spLocks noChangeArrowheads="1"/>
          </p:cNvSpPr>
          <p:nvPr/>
        </p:nvSpPr>
        <p:spPr bwMode="auto">
          <a:xfrm>
            <a:off x="3763557" y="3851756"/>
            <a:ext cx="169309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الحرب مع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5" name="Text Box 40"/>
          <p:cNvSpPr txBox="1">
            <a:spLocks noChangeArrowheads="1"/>
          </p:cNvSpPr>
          <p:nvPr/>
        </p:nvSpPr>
        <p:spPr bwMode="auto">
          <a:xfrm>
            <a:off x="6943120" y="3851756"/>
            <a:ext cx="173477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العيش مثل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6" name="Text Box 41"/>
          <p:cNvSpPr txBox="1">
            <a:spLocks noChangeArrowheads="1"/>
          </p:cNvSpPr>
          <p:nvPr/>
        </p:nvSpPr>
        <p:spPr bwMode="auto">
          <a:xfrm>
            <a:off x="565152" y="4529138"/>
            <a:ext cx="87500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العصيان   العسكري           1</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7" name="Text Box 42"/>
          <p:cNvSpPr txBox="1">
            <a:spLocks noChangeArrowheads="1"/>
          </p:cNvSpPr>
          <p:nvPr/>
        </p:nvSpPr>
        <p:spPr bwMode="auto">
          <a:xfrm>
            <a:off x="1443977" y="4529138"/>
            <a:ext cx="922046"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العصيان</a:t>
            </a:r>
            <a: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a:t>
            </a: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الروحي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2: 1-5</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8" name="Text Box 43"/>
          <p:cNvSpPr txBox="1">
            <a:spLocks noChangeArrowheads="1"/>
          </p:cNvSpPr>
          <p:nvPr/>
        </p:nvSpPr>
        <p:spPr bwMode="auto">
          <a:xfrm>
            <a:off x="2324435" y="4529138"/>
            <a:ext cx="74660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مقدمة</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2: 6-</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3: 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9" name="Text Box 44"/>
          <p:cNvSpPr txBox="1">
            <a:spLocks noChangeArrowheads="1"/>
          </p:cNvSpPr>
          <p:nvPr/>
        </p:nvSpPr>
        <p:spPr bwMode="auto">
          <a:xfrm>
            <a:off x="3048000" y="4529138"/>
            <a:ext cx="70167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الجنوب</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3: 7-31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0" name="Text Box 45"/>
          <p:cNvSpPr txBox="1">
            <a:spLocks noChangeArrowheads="1"/>
          </p:cNvSpPr>
          <p:nvPr/>
        </p:nvSpPr>
        <p:spPr bwMode="auto">
          <a:xfrm>
            <a:off x="3694113" y="4529138"/>
            <a:ext cx="7493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الشمال</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4: 1-</a:t>
            </a:r>
            <a:br>
              <a:rPr lang="en-US" sz="1200" b="1" dirty="0">
                <a:solidFill>
                  <a:srgbClr val="FFFF00"/>
                </a:solidFill>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5: 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1" name="Text Box 46"/>
          <p:cNvSpPr txBox="1">
            <a:spLocks noChangeArrowheads="1"/>
          </p:cNvSpPr>
          <p:nvPr/>
        </p:nvSpPr>
        <p:spPr bwMode="auto">
          <a:xfrm>
            <a:off x="4363216" y="4529138"/>
            <a:ext cx="630301"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الوسط</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6: 1</a:t>
            </a:r>
            <a: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10: 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2" name="Text Box 47"/>
          <p:cNvSpPr txBox="1">
            <a:spLocks noChangeArrowheads="1"/>
          </p:cNvSpPr>
          <p:nvPr/>
        </p:nvSpPr>
        <p:spPr bwMode="auto">
          <a:xfrm>
            <a:off x="4934533" y="4529138"/>
            <a:ext cx="58541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الشرق</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10: 3-</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 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3" name="Text Box 48"/>
          <p:cNvSpPr txBox="1">
            <a:spLocks noChangeArrowheads="1"/>
          </p:cNvSpPr>
          <p:nvPr/>
        </p:nvSpPr>
        <p:spPr bwMode="auto">
          <a:xfrm>
            <a:off x="5562600" y="4529138"/>
            <a:ext cx="6096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الشمال</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 8-15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4" name="Text Box 49"/>
          <p:cNvSpPr txBox="1">
            <a:spLocks noChangeArrowheads="1"/>
          </p:cNvSpPr>
          <p:nvPr/>
        </p:nvSpPr>
        <p:spPr bwMode="auto">
          <a:xfrm>
            <a:off x="6168377" y="4529138"/>
            <a:ext cx="72519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الغرب</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13: 1-16: 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4914" name="Text Box 50"/>
          <p:cNvSpPr txBox="1">
            <a:spLocks noChangeArrowheads="1"/>
          </p:cNvSpPr>
          <p:nvPr/>
        </p:nvSpPr>
        <p:spPr bwMode="auto">
          <a:xfrm>
            <a:off x="6918143" y="4529138"/>
            <a:ext cx="82586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 الديني</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17-18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4915" name="Text Box 51"/>
          <p:cNvSpPr txBox="1">
            <a:spLocks noChangeArrowheads="1"/>
          </p:cNvSpPr>
          <p:nvPr/>
        </p:nvSpPr>
        <p:spPr bwMode="auto">
          <a:xfrm>
            <a:off x="7760563" y="4529138"/>
            <a:ext cx="93807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 الأخلاقي</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19-21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7" name="Text Box 52"/>
          <p:cNvSpPr txBox="1">
            <a:spLocks noChangeArrowheads="1"/>
          </p:cNvSpPr>
          <p:nvPr/>
        </p:nvSpPr>
        <p:spPr bwMode="auto">
          <a:xfrm>
            <a:off x="8502650" y="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172</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38" name="Text Box 53"/>
          <p:cNvSpPr txBox="1">
            <a:spLocks noChangeArrowheads="1"/>
          </p:cNvSpPr>
          <p:nvPr/>
        </p:nvSpPr>
        <p:spPr bwMode="auto">
          <a:xfrm>
            <a:off x="4114800" y="5519738"/>
            <a:ext cx="59343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كنعان</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39" name="Text Box 54"/>
          <p:cNvSpPr txBox="1">
            <a:spLocks noChangeArrowheads="1"/>
          </p:cNvSpPr>
          <p:nvPr/>
        </p:nvSpPr>
        <p:spPr bwMode="auto">
          <a:xfrm>
            <a:off x="3304232" y="6053138"/>
            <a:ext cx="262443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341 سنة (1390-1049 ق.م)</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40" name="Title 2"/>
          <p:cNvSpPr>
            <a:spLocks noGrp="1"/>
          </p:cNvSpPr>
          <p:nvPr>
            <p:ph type="title" idx="4294967295"/>
          </p:nvPr>
        </p:nvSpPr>
        <p:spPr>
          <a:xfrm>
            <a:off x="5928668" y="6357938"/>
            <a:ext cx="3105738" cy="514350"/>
          </a:xfrm>
        </p:spPr>
        <p:txBody>
          <a:bodyPr/>
          <a:lstStyle/>
          <a:p>
            <a:pPr algn="r"/>
            <a:r>
              <a:rPr lang="ar-JO" sz="4000" dirty="0">
                <a:solidFill>
                  <a:srgbClr val="FFFFFF"/>
                </a:solidFill>
                <a:ea typeface="ＭＳ Ｐゴシック" charset="0"/>
              </a:rPr>
              <a:t>القضاة</a:t>
            </a:r>
            <a:endParaRPr lang="en-US" sz="4000" dirty="0">
              <a:solidFill>
                <a:srgbClr val="FFFFFF"/>
              </a:solidFill>
              <a:ea typeface="ＭＳ Ｐゴシック" charset="0"/>
            </a:endParaRPr>
          </a:p>
        </p:txBody>
      </p:sp>
      <p:sp>
        <p:nvSpPr>
          <p:cNvPr id="59" name="Oval 49">
            <a:extLst>
              <a:ext uri="{FF2B5EF4-FFF2-40B4-BE49-F238E27FC236}">
                <a16:creationId xmlns:a16="http://schemas.microsoft.com/office/drawing/2014/main" id="{78BEACB3-4606-7A43-AE69-646F04E4A6A9}"/>
              </a:ext>
            </a:extLst>
          </p:cNvPr>
          <p:cNvSpPr>
            <a:spLocks noChangeArrowheads="1"/>
          </p:cNvSpPr>
          <p:nvPr/>
        </p:nvSpPr>
        <p:spPr bwMode="auto">
          <a:xfrm>
            <a:off x="6098778" y="4294704"/>
            <a:ext cx="765742" cy="1447800"/>
          </a:xfrm>
          <a:prstGeom prst="ellipse">
            <a:avLst/>
          </a:pr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1" name="Title 2">
            <a:extLst>
              <a:ext uri="{FF2B5EF4-FFF2-40B4-BE49-F238E27FC236}">
                <a16:creationId xmlns:a16="http://schemas.microsoft.com/office/drawing/2014/main" id="{591A5336-65E8-5A4E-BFEC-D33913AEB443}"/>
              </a:ext>
            </a:extLst>
          </p:cNvPr>
          <p:cNvSpPr txBox="1">
            <a:spLocks/>
          </p:cNvSpPr>
          <p:nvPr/>
        </p:nvSpPr>
        <p:spPr bwMode="auto">
          <a:xfrm>
            <a:off x="694601" y="-697706"/>
            <a:ext cx="7772400" cy="649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ar-JO" sz="3600" b="1" kern="0" dirty="0">
                <a:solidFill>
                  <a:srgbClr val="FFFFFF"/>
                </a:solidFill>
                <a:latin typeface="Arial" panose="020B0604020202020204" pitchFamily="34" charset="0"/>
                <a:ea typeface="ＭＳ Ｐゴシック" charset="0"/>
                <a:cs typeface="Arial" panose="020B0604020202020204" pitchFamily="34" charset="0"/>
              </a:rPr>
              <a:t>الحملة الغربية (13-16)</a:t>
            </a:r>
            <a:endParaRPr lang="en-US" sz="3600" b="1" kern="0"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1273972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1"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ar-JO" sz="2800" dirty="0">
                <a:effectLst>
                  <a:glow rad="127000">
                    <a:schemeClr val="tx1"/>
                  </a:glow>
                </a:effectLst>
                <a:ea typeface="ＭＳ Ｐゴシック" charset="0"/>
              </a:rPr>
              <a:t>أين قضى     شمشون؟</a:t>
            </a:r>
            <a:endParaRPr lang="en-US" sz="2800" dirty="0">
              <a:effectLst>
                <a:glow rad="127000">
                  <a:schemeClr val="tx1"/>
                </a:glow>
              </a:effectLst>
              <a:ea typeface="ＭＳ Ｐゴシック" charset="0"/>
            </a:endParaRP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دان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يهوذا</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شمعون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رأوبين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جاد</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افرايم</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نفتالي</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أشير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بنيامين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زبولون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يساكر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66256" name="Text Box 2"/>
          <p:cNvSpPr txBox="1">
            <a:spLocks noChangeArrowheads="1"/>
          </p:cNvSpPr>
          <p:nvPr/>
        </p:nvSpPr>
        <p:spPr bwMode="auto">
          <a:xfrm>
            <a:off x="8221745" y="88900"/>
            <a:ext cx="77136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180أ</a:t>
            </a:r>
            <a:endParaRPr lang="en-US" b="1" dirty="0">
              <a:solidFill>
                <a:srgbClr val="FFFFFF"/>
              </a:solidFill>
              <a:latin typeface="Arial" panose="020B0604020202020204" pitchFamily="34" charset="0"/>
              <a:cs typeface="Arial" panose="020B0604020202020204" pitchFamily="34" charset="0"/>
            </a:endParaRPr>
          </a:p>
        </p:txBody>
      </p:sp>
      <p:sp>
        <p:nvSpPr>
          <p:cNvPr id="61" name="Text Box 23"/>
          <p:cNvSpPr txBox="1">
            <a:spLocks noChangeArrowheads="1"/>
          </p:cNvSpPr>
          <p:nvPr/>
        </p:nvSpPr>
        <p:spPr bwMode="auto">
          <a:xfrm>
            <a:off x="2285984" y="3786190"/>
            <a:ext cx="121444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rPr>
              <a:t>شمشون</a:t>
            </a: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
        <p:nvSpPr>
          <p:cNvPr id="21" name="Line 9"/>
          <p:cNvSpPr>
            <a:spLocks noChangeShapeType="1"/>
          </p:cNvSpPr>
          <p:nvPr/>
        </p:nvSpPr>
        <p:spPr bwMode="auto">
          <a:xfrm rot="20524962" flipV="1">
            <a:off x="1828993" y="4177768"/>
            <a:ext cx="699670" cy="74097"/>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chemeClr val="tx1">
                    <a:alpha val="98000"/>
                  </a:schemeClr>
                </a:glow>
              </a:effectLst>
              <a:latin typeface="Arial" panose="020B0604020202020204" pitchFamily="34" charset="0"/>
            </a:endParaRPr>
          </a:p>
        </p:txBody>
      </p:sp>
    </p:spTree>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قضاة 14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21811400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62360" y="0"/>
            <a:ext cx="6350000" cy="3810000"/>
          </a:xfrm>
          <a:prstGeom prst="rect">
            <a:avLst/>
          </a:prstGeom>
        </p:spPr>
      </p:pic>
      <p:sp>
        <p:nvSpPr>
          <p:cNvPr id="900098" name="Rectangle 2"/>
          <p:cNvSpPr>
            <a:spLocks noGrp="1" noChangeArrowheads="1"/>
          </p:cNvSpPr>
          <p:nvPr>
            <p:ph type="ctrTitle"/>
          </p:nvPr>
        </p:nvSpPr>
        <p:spPr>
          <a:xfrm>
            <a:off x="35496" y="3861048"/>
            <a:ext cx="9036496" cy="2924944"/>
          </a:xfrm>
          <a:solidFill>
            <a:schemeClr val="tx1"/>
          </a:solidFill>
          <a:effectLst>
            <a:outerShdw blurRad="63500" dist="35921" dir="2700000" algn="ctr" rotWithShape="0">
              <a:schemeClr val="tx2">
                <a:alpha val="74998"/>
              </a:schemeClr>
            </a:outerShdw>
          </a:effectLst>
        </p:spPr>
        <p:txBody>
          <a:bodyPr anchor="ctr"/>
          <a:lstStyle/>
          <a:p>
            <a:pPr rtl="1">
              <a:defRPr/>
            </a:pPr>
            <a:r>
              <a:rPr lang="ru-RU" sz="4000" dirty="0">
                <a:effectLst>
                  <a:glow rad="127000">
                    <a:schemeClr val="tx1"/>
                  </a:glow>
                </a:effectLst>
                <a:ea typeface="ＭＳ Ｐゴシック" charset="0"/>
              </a:rPr>
              <a:t>"</a:t>
            </a:r>
            <a:r>
              <a:rPr lang="ar-SA" sz="4000" dirty="0">
                <a:effectLst>
                  <a:glow rad="127000">
                    <a:schemeClr val="tx1"/>
                  </a:glow>
                </a:effectLst>
                <a:ea typeface="ＭＳ Ｐゴシック" charset="0"/>
              </a:rPr>
              <a:t>وَنَزَلَ شَمْشُونُ إِلَى </a:t>
            </a:r>
            <a:r>
              <a:rPr lang="ar-SA" sz="4000" dirty="0" err="1">
                <a:effectLst>
                  <a:glow rad="127000">
                    <a:schemeClr val="tx1"/>
                  </a:glow>
                </a:effectLst>
                <a:ea typeface="ＭＳ Ｐゴシック" charset="0"/>
              </a:rPr>
              <a:t>تِمْنَةَ</a:t>
            </a:r>
            <a:r>
              <a:rPr lang="ar-SA" sz="4000" dirty="0">
                <a:effectLst>
                  <a:glow rad="127000">
                    <a:schemeClr val="tx1"/>
                  </a:glow>
                </a:effectLst>
                <a:ea typeface="ＭＳ Ｐゴシック" charset="0"/>
              </a:rPr>
              <a:t> وَرَأَى امْرَأَةً فِي </a:t>
            </a:r>
            <a:r>
              <a:rPr lang="ar-SA" sz="4000" dirty="0" err="1">
                <a:effectLst>
                  <a:glow rad="127000">
                    <a:schemeClr val="tx1"/>
                  </a:glow>
                </a:effectLst>
                <a:ea typeface="ＭＳ Ｐゴシック" charset="0"/>
              </a:rPr>
              <a:t>تِمْنَةَ</a:t>
            </a:r>
            <a:r>
              <a:rPr lang="ar-SA" sz="4000" dirty="0">
                <a:effectLst>
                  <a:glow rad="127000">
                    <a:schemeClr val="tx1"/>
                  </a:glow>
                </a:effectLst>
                <a:ea typeface="ＭＳ Ｐゴシック" charset="0"/>
              </a:rPr>
              <a:t> مِنْ بَنَاتِ الْفِلِسْطِينِيِّينَ</a:t>
            </a:r>
            <a:r>
              <a:rPr lang="en-US" sz="4000" dirty="0">
                <a:effectLst>
                  <a:glow rad="127000">
                    <a:schemeClr val="tx1"/>
                  </a:glow>
                </a:effectLst>
                <a:ea typeface="ＭＳ Ｐゴシック" charset="0"/>
              </a:rPr>
              <a:t>"</a:t>
            </a:r>
            <a:br>
              <a:rPr lang="en-US" sz="4000" dirty="0">
                <a:effectLst>
                  <a:glow rad="127000">
                    <a:schemeClr val="tx1"/>
                  </a:glow>
                </a:effectLst>
                <a:ea typeface="ＭＳ Ｐゴシック" charset="0"/>
              </a:rPr>
            </a:br>
            <a:r>
              <a:rPr lang="en-US" sz="4000" dirty="0">
                <a:effectLst>
                  <a:glow rad="127000">
                    <a:schemeClr val="tx1"/>
                  </a:glow>
                </a:effectLst>
                <a:ea typeface="ＭＳ Ｐゴシック" charset="0"/>
              </a:rPr>
              <a:t>)</a:t>
            </a:r>
            <a:r>
              <a:rPr lang="ar-SA" sz="4000" dirty="0">
                <a:effectLst>
                  <a:glow rad="127000">
                    <a:schemeClr val="tx1"/>
                  </a:glow>
                </a:effectLst>
                <a:ea typeface="ＭＳ Ｐゴシック" charset="0"/>
              </a:rPr>
              <a:t>قضاة</a:t>
            </a:r>
            <a:r>
              <a:rPr lang="en-US" sz="4000" dirty="0">
                <a:effectLst>
                  <a:glow rad="127000">
                    <a:schemeClr val="tx1"/>
                  </a:glow>
                </a:effectLst>
                <a:ea typeface="ＭＳ Ｐゴシック" charset="0"/>
              </a:rPr>
              <a:t> (1-2:14 </a:t>
            </a:r>
          </a:p>
        </p:txBody>
      </p:sp>
    </p:spTree>
    <p:extLst>
      <p:ext uri="{BB962C8B-B14F-4D97-AF65-F5344CB8AC3E}">
        <p14:creationId xmlns:p14="http://schemas.microsoft.com/office/powerpoint/2010/main" val="1210482820"/>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1520" y="-171400"/>
            <a:ext cx="8537575" cy="5329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07504" y="3356992"/>
            <a:ext cx="9036496" cy="3429000"/>
          </a:xfrm>
          <a:solidFill>
            <a:schemeClr val="tx1"/>
          </a:solidFill>
          <a:effectLst>
            <a:outerShdw blurRad="63500" dist="35921" dir="2700000" algn="ctr" rotWithShape="0">
              <a:schemeClr val="tx2">
                <a:alpha val="74998"/>
              </a:schemeClr>
            </a:outerShdw>
          </a:effectLst>
        </p:spPr>
        <p:txBody>
          <a:bodyPr anchor="t"/>
          <a:lstStyle/>
          <a:p>
            <a:pPr rtl="1">
              <a:defRPr/>
            </a:pPr>
            <a:r>
              <a:rPr lang="ar-SA" sz="4000" dirty="0">
                <a:effectLst>
                  <a:glow rad="127000">
                    <a:schemeClr val="tx1"/>
                  </a:glow>
                </a:effectLst>
                <a:ea typeface="ＭＳ Ｐゴシック" charset="0"/>
              </a:rPr>
              <a:t>"</a:t>
            </a:r>
            <a:r>
              <a:rPr lang="ar-SA" sz="4000" dirty="0"/>
              <a:t>فَنَزَلَ شَمْشُونُ وَأَبُوهُ وَأُمُّهُ إِلَى </a:t>
            </a:r>
            <a:r>
              <a:rPr lang="ar-SA" sz="4000" dirty="0" err="1"/>
              <a:t>تِمْنَةَ</a:t>
            </a:r>
            <a:r>
              <a:rPr lang="ar-SA" sz="4000" dirty="0"/>
              <a:t> وَأَتَوْا إِلَى كُرُومِ </a:t>
            </a:r>
            <a:r>
              <a:rPr lang="ar-SA" sz="4000" dirty="0" err="1"/>
              <a:t>تِمْنَةَ</a:t>
            </a:r>
            <a:r>
              <a:rPr lang="ar-SA" sz="4000" dirty="0"/>
              <a:t>. وَإِذَا بِشِبْلِ أَسَدٍ يُزَمْجِرُ لِلِقَائِهِ. ٦ فَحَلَّ عَلَيْهِ رُوحُ الرَّبِّ, فَشَقَّهُ كَشَقِّ الْجَدْيِ وَلَيْسَ فِي يَدِهِ شَيْءٌ. وَلَمْ يُخْبِرْ أَبَاهُ وَأُمَّهُ بِمَا فَعَلَ</a:t>
            </a:r>
            <a:r>
              <a:rPr lang="ar-SA" sz="4000" dirty="0">
                <a:effectLst>
                  <a:glow rad="127000">
                    <a:schemeClr val="tx1"/>
                  </a:glow>
                </a:effectLst>
                <a:ea typeface="ＭＳ Ｐゴシック" charset="0"/>
              </a:rPr>
              <a:t>"</a:t>
            </a:r>
            <a:br>
              <a:rPr lang="ar-SA" sz="4000" dirty="0">
                <a:effectLst>
                  <a:glow rad="127000">
                    <a:schemeClr val="tx1"/>
                  </a:glow>
                </a:effectLst>
                <a:ea typeface="ＭＳ Ｐゴシック" charset="0"/>
              </a:rPr>
            </a:br>
            <a:r>
              <a:rPr lang="en-US" sz="4000" dirty="0">
                <a:effectLst>
                  <a:glow rad="127000">
                    <a:schemeClr val="tx1"/>
                  </a:glow>
                </a:effectLst>
                <a:ea typeface="ＭＳ Ｐゴシック" charset="0"/>
              </a:rPr>
              <a:t>)</a:t>
            </a:r>
            <a:r>
              <a:rPr lang="ar-SA" sz="4000" dirty="0">
                <a:effectLst>
                  <a:glow rad="127000">
                    <a:schemeClr val="tx1"/>
                  </a:glow>
                </a:effectLst>
                <a:ea typeface="ＭＳ Ｐゴシック" charset="0"/>
              </a:rPr>
              <a:t>قضاة </a:t>
            </a:r>
            <a:r>
              <a:rPr lang="en-US" sz="4000" dirty="0">
                <a:effectLst>
                  <a:glow rad="127000">
                    <a:schemeClr val="tx1"/>
                  </a:glow>
                </a:effectLst>
                <a:ea typeface="ＭＳ Ｐゴシック" charset="0"/>
              </a:rPr>
              <a:t>(5-6:14</a:t>
            </a:r>
          </a:p>
        </p:txBody>
      </p:sp>
    </p:spTree>
    <p:extLst>
      <p:ext uri="{BB962C8B-B14F-4D97-AF65-F5344CB8AC3E}">
        <p14:creationId xmlns:p14="http://schemas.microsoft.com/office/powerpoint/2010/main" val="2945312448"/>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قضاة 15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7023954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5704"/>
            <a:ext cx="9144001" cy="68422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rtl="1">
              <a:defRPr/>
            </a:pPr>
            <a:r>
              <a:rPr lang="ar-JO" sz="4800" dirty="0">
                <a:effectLst>
                  <a:glow rad="127000">
                    <a:schemeClr val="tx1"/>
                  </a:glow>
                </a:effectLst>
                <a:ea typeface="ＭＳ Ｐゴシック" charset="0"/>
              </a:rPr>
              <a:t>2. النسبوية ( الإرتباط بالمجتمع المحيط )  تقود إلى </a:t>
            </a:r>
            <a:r>
              <a:rPr lang="ar-JO" sz="4800" dirty="0">
                <a:solidFill>
                  <a:srgbClr val="FFFF00"/>
                </a:solidFill>
                <a:effectLst>
                  <a:glow rad="127000">
                    <a:schemeClr val="tx1"/>
                  </a:glow>
                </a:effectLst>
                <a:ea typeface="ＭＳ Ｐゴシック" charset="0"/>
              </a:rPr>
              <a:t>الدوران</a:t>
            </a:r>
            <a:r>
              <a:rPr lang="ar-JO" sz="4800" dirty="0">
                <a:effectLst>
                  <a:glow rad="127000">
                    <a:schemeClr val="tx1"/>
                  </a:glow>
                </a:effectLst>
                <a:ea typeface="ＭＳ Ｐゴシック" charset="0"/>
              </a:rPr>
              <a:t> في الخطية    (3 – 16)</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968699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16024"/>
            <a:ext cx="9142304" cy="6381328"/>
          </a:xfrm>
          <a:prstGeom prst="rect">
            <a:avLst/>
          </a:prstGeom>
        </p:spPr>
      </p:pic>
      <p:sp>
        <p:nvSpPr>
          <p:cNvPr id="900098" name="Rectangle 2"/>
          <p:cNvSpPr>
            <a:spLocks noGrp="1" noChangeArrowheads="1"/>
          </p:cNvSpPr>
          <p:nvPr>
            <p:ph type="ctrTitle"/>
          </p:nvPr>
        </p:nvSpPr>
        <p:spPr>
          <a:xfrm>
            <a:off x="-6325" y="260648"/>
            <a:ext cx="9144000" cy="1440160"/>
          </a:xfrm>
          <a:effectLst>
            <a:outerShdw blurRad="63500" dist="35921" dir="2700000" algn="ctr" rotWithShape="0">
              <a:schemeClr val="tx2">
                <a:alpha val="74998"/>
              </a:schemeClr>
            </a:outerShdw>
          </a:effectLst>
        </p:spPr>
        <p:txBody>
          <a:bodyPr/>
          <a:lstStyle/>
          <a:p>
            <a:pPr>
              <a:defRPr/>
            </a:pPr>
            <a:r>
              <a:rPr lang="ar-JO" sz="4000" dirty="0">
                <a:effectLst>
                  <a:glow rad="127000">
                    <a:schemeClr val="tx1"/>
                  </a:glow>
                </a:effectLst>
                <a:ea typeface="ＭＳ Ｐゴシック" charset="0"/>
              </a:rPr>
              <a:t>شمشون والثعالب</a:t>
            </a:r>
            <a:br>
              <a:rPr lang="en-US" sz="4000" dirty="0">
                <a:effectLst>
                  <a:glow rad="127000">
                    <a:schemeClr val="tx1"/>
                  </a:glow>
                </a:effectLst>
                <a:ea typeface="ＭＳ Ｐゴシック" charset="0"/>
              </a:rPr>
            </a:br>
            <a:r>
              <a:rPr lang="en-US" sz="4000" dirty="0">
                <a:effectLst>
                  <a:glow rad="127000">
                    <a:schemeClr val="tx1"/>
                  </a:glow>
                </a:effectLst>
                <a:ea typeface="ＭＳ Ｐゴシック" charset="0"/>
              </a:rPr>
              <a:t>(</a:t>
            </a:r>
            <a:r>
              <a:rPr lang="ar-SA" sz="4000" dirty="0">
                <a:effectLst>
                  <a:glow rad="127000">
                    <a:schemeClr val="tx1"/>
                  </a:glow>
                </a:effectLst>
                <a:ea typeface="ＭＳ Ｐゴシック" charset="0"/>
              </a:rPr>
              <a:t>ق</a:t>
            </a:r>
            <a:r>
              <a:rPr lang="ar-JO" sz="4000" dirty="0">
                <a:effectLst>
                  <a:glow rad="127000">
                    <a:schemeClr val="tx1"/>
                  </a:glow>
                </a:effectLst>
                <a:ea typeface="ＭＳ Ｐゴシック" charset="0"/>
              </a:rPr>
              <a:t>ضاة 15</a:t>
            </a:r>
            <a:r>
              <a:rPr lang="en-US" sz="4000" dirty="0">
                <a:effectLst>
                  <a:glow rad="127000">
                    <a:schemeClr val="tx1"/>
                  </a:glow>
                </a:effectLst>
                <a:ea typeface="ＭＳ Ｐゴシック" charset="0"/>
              </a:rPr>
              <a:t>)</a:t>
            </a:r>
          </a:p>
        </p:txBody>
      </p:sp>
    </p:spTree>
    <p:extLst>
      <p:ext uri="{BB962C8B-B14F-4D97-AF65-F5344CB8AC3E}">
        <p14:creationId xmlns:p14="http://schemas.microsoft.com/office/powerpoint/2010/main" val="3842031081"/>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95" y="0"/>
            <a:ext cx="9135505" cy="5949280"/>
          </a:xfrm>
          <a:prstGeom prst="rect">
            <a:avLst/>
          </a:prstGeom>
        </p:spPr>
      </p:pic>
      <p:sp>
        <p:nvSpPr>
          <p:cNvPr id="900098" name="Rectangle 2"/>
          <p:cNvSpPr>
            <a:spLocks noGrp="1" noChangeArrowheads="1"/>
          </p:cNvSpPr>
          <p:nvPr>
            <p:ph type="ctrTitle"/>
          </p:nvPr>
        </p:nvSpPr>
        <p:spPr>
          <a:xfrm>
            <a:off x="20942" y="44624"/>
            <a:ext cx="9123058" cy="5904656"/>
          </a:xfrm>
          <a:effectLst>
            <a:outerShdw blurRad="63500" dist="35921" dir="2700000" algn="ctr" rotWithShape="0">
              <a:schemeClr val="tx2">
                <a:alpha val="74998"/>
              </a:schemeClr>
            </a:outerShdw>
          </a:effectLst>
        </p:spPr>
        <p:txBody>
          <a:bodyPr anchor="t"/>
          <a:lstStyle/>
          <a:p>
            <a:pPr rtl="1">
              <a:defRPr/>
            </a:pPr>
            <a:r>
              <a:rPr lang="en-US" sz="3200" dirty="0">
                <a:effectLst>
                  <a:glow rad="127000">
                    <a:schemeClr val="tx1"/>
                  </a:glow>
                </a:effectLst>
                <a:ea typeface="ＭＳ Ｐゴシック" charset="0"/>
              </a:rPr>
              <a:t>"</a:t>
            </a:r>
            <a:r>
              <a:rPr lang="ar-SA" sz="3200" dirty="0">
                <a:effectLst>
                  <a:glow rad="127000">
                    <a:schemeClr val="tx1"/>
                  </a:glow>
                </a:effectLst>
                <a:ea typeface="ＭＳ Ｐゴシック" charset="0"/>
              </a:rPr>
              <a:t>فَقَالَ لَهُمْ شَمْشُونُ: «إِنِّي بَرِيءٌ الآنَ مِنَ الْفِلِسْطِينِيِّينَ إِذَا عَمِلْتُ بِهِمْ شَرّاً». ٤ وَذَهَبَ شَمْشُونُ وَأَمْسَكَ ثَلاَثَ مِئَةِ ابْنِ آوَى, وَأَخَذَ مَشَاعِلَ وَجَعَلَ ذَنَباً إِلَى ذَنَبٍ, وَوَضَعَ مَشْعَلاً بَيْنَ كُلِّ ذَنَبَيْنِ فِي الْوَسَطِ, ٥ ثُمَّ أَضْرَمَ الْمَشَاعِلَ نَاراً وَأَطْلَقَهَا بَيْنَ زُرُوعِ الْفِلِسْطِينِيِّينَ, فَأَحْرَقَ الأَكْدَاسَ وَالّزَرْعَ وَكُرُومَ الّزَيْتُونِ</a:t>
            </a:r>
            <a:r>
              <a:rPr lang="en-US" sz="3200" dirty="0">
                <a:effectLst>
                  <a:glow rad="127000">
                    <a:schemeClr val="tx1"/>
                  </a:glow>
                </a:effectLst>
                <a:ea typeface="ＭＳ Ｐゴシック" charset="0"/>
              </a:rPr>
              <a:t>)  "</a:t>
            </a:r>
            <a:r>
              <a:rPr lang="ar-SA" sz="3200" dirty="0">
                <a:effectLst>
                  <a:glow rad="127000">
                    <a:schemeClr val="tx1"/>
                  </a:glow>
                </a:effectLst>
                <a:ea typeface="ＭＳ Ｐゴシック" charset="0"/>
              </a:rPr>
              <a:t>قضاة </a:t>
            </a:r>
            <a:r>
              <a:rPr lang="en-US" sz="3200" dirty="0">
                <a:effectLst>
                  <a:glow rad="127000">
                    <a:schemeClr val="tx1"/>
                  </a:glow>
                </a:effectLst>
                <a:ea typeface="ＭＳ Ｐゴシック" charset="0"/>
              </a:rPr>
              <a:t>(5-3:15</a:t>
            </a:r>
            <a:r>
              <a:rPr lang="ar-SA" sz="3200" dirty="0">
                <a:effectLst>
                  <a:glow rad="127000">
                    <a:schemeClr val="tx1"/>
                  </a:glow>
                </a:effectLst>
                <a:ea typeface="ＭＳ Ｐゴシック" charset="0"/>
              </a:rPr>
              <a:t> </a:t>
            </a:r>
            <a:endParaRPr lang="en-US" sz="3200" dirty="0">
              <a:effectLst>
                <a:glow rad="127000">
                  <a:schemeClr val="tx1"/>
                </a:glow>
              </a:effectLst>
              <a:ea typeface="ＭＳ Ｐゴシック" charset="0"/>
            </a:endParaRPr>
          </a:p>
        </p:txBody>
      </p:sp>
    </p:spTree>
    <p:extLst>
      <p:ext uri="{BB962C8B-B14F-4D97-AF65-F5344CB8AC3E}">
        <p14:creationId xmlns:p14="http://schemas.microsoft.com/office/powerpoint/2010/main" val="4877548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 calcmode="lin" valueType="num">
                                      <p:cBhvr additive="base">
                                        <p:cTn id="7" dur="500" fill="hold"/>
                                        <p:tgtEl>
                                          <p:spTgt spid="900098"/>
                                        </p:tgtEl>
                                        <p:attrNameLst>
                                          <p:attrName>ppt_x</p:attrName>
                                        </p:attrNameLst>
                                      </p:cBhvr>
                                      <p:tavLst>
                                        <p:tav tm="0">
                                          <p:val>
                                            <p:strVal val="#ppt_x"/>
                                          </p:val>
                                        </p:tav>
                                        <p:tav tm="100000">
                                          <p:val>
                                            <p:strVal val="#ppt_x"/>
                                          </p:val>
                                        </p:tav>
                                      </p:tavLst>
                                    </p:anim>
                                    <p:anim calcmode="lin" valueType="num">
                                      <p:cBhvr additive="base">
                                        <p:cTn id="8" dur="500" fill="hold"/>
                                        <p:tgtEl>
                                          <p:spTgt spid="900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3111248" y="0"/>
            <a:ext cx="6069264"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22" name="Title 1"/>
          <p:cNvSpPr>
            <a:spLocks noGrp="1"/>
          </p:cNvSpPr>
          <p:nvPr>
            <p:ph type="title" idx="4294967295"/>
          </p:nvPr>
        </p:nvSpPr>
        <p:spPr>
          <a:xfrm>
            <a:off x="72008" y="2708920"/>
            <a:ext cx="2843808" cy="4114155"/>
          </a:xfrm>
          <a:solidFill>
            <a:srgbClr val="000000"/>
          </a:solidFill>
        </p:spPr>
        <p:txBody>
          <a:bodyPr/>
          <a:lstStyle/>
          <a:p>
            <a:pPr>
              <a:defRPr/>
            </a:pPr>
            <a:r>
              <a:rPr lang="ar-JO" sz="3600" dirty="0">
                <a:solidFill>
                  <a:srgbClr val="FFFFFF"/>
                </a:solidFill>
                <a:effectLst>
                  <a:glow rad="177800">
                    <a:schemeClr val="tx1"/>
                  </a:glow>
                </a:effectLst>
                <a:ea typeface="ＭＳ Ｐゴシック" charset="0"/>
              </a:rPr>
              <a:t>انتقام شمشون بعظم الفك</a:t>
            </a:r>
            <a:br>
              <a:rPr lang="ar-JO" sz="3600" dirty="0">
                <a:solidFill>
                  <a:srgbClr val="FFFFFF"/>
                </a:solidFill>
                <a:effectLst>
                  <a:glow rad="177800">
                    <a:schemeClr val="tx1"/>
                  </a:glow>
                </a:effectLst>
                <a:ea typeface="ＭＳ Ｐゴシック" charset="0"/>
              </a:rPr>
            </a:br>
            <a:r>
              <a:rPr lang="en-US" sz="3600" dirty="0">
                <a:solidFill>
                  <a:srgbClr val="FFFFFF"/>
                </a:solidFill>
                <a:effectLst>
                  <a:glow rad="177800">
                    <a:schemeClr val="tx1"/>
                  </a:glow>
                </a:effectLst>
                <a:ea typeface="ＭＳ Ｐゴシック" charset="0"/>
              </a:rPr>
              <a:t>(</a:t>
            </a:r>
            <a:r>
              <a:rPr lang="ar-JO" sz="3600" dirty="0">
                <a:solidFill>
                  <a:srgbClr val="FFFFFF"/>
                </a:solidFill>
                <a:effectLst>
                  <a:glow rad="177800">
                    <a:schemeClr val="tx1"/>
                  </a:glow>
                </a:effectLst>
                <a:ea typeface="ＭＳ Ｐゴシック" charset="0"/>
              </a:rPr>
              <a:t>15: 15-16</a:t>
            </a:r>
            <a:r>
              <a:rPr lang="en-US" sz="3600" dirty="0">
                <a:solidFill>
                  <a:srgbClr val="FFFFFF"/>
                </a:solidFill>
                <a:effectLst>
                  <a:glow rad="177800">
                    <a:schemeClr val="tx1"/>
                  </a:glow>
                </a:effectLst>
                <a:ea typeface="ＭＳ Ｐゴシック" charset="0"/>
              </a:rPr>
              <a:t>)</a:t>
            </a:r>
          </a:p>
        </p:txBody>
      </p:sp>
    </p:spTree>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2"/>
          <p:cNvSpPr>
            <a:spLocks noChangeArrowheads="1"/>
          </p:cNvSpPr>
          <p:nvPr/>
        </p:nvSpPr>
        <p:spPr bwMode="auto">
          <a:xfrm>
            <a:off x="3175" y="-2052638"/>
            <a:ext cx="91440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GB" sz="1600" b="1" dirty="0">
                <a:latin typeface="Arial" panose="020B0604020202020204" pitchFamily="34" charset="0"/>
                <a:cs typeface="Arial" panose="020B0604020202020204" pitchFamily="34" charset="0"/>
              </a:rPr>
              <a:t> </a:t>
            </a:r>
          </a:p>
          <a:p>
            <a:pPr eaLnBrk="0" hangingPunct="0"/>
            <a:endParaRPr lang="en-GB" sz="3200" b="1" dirty="0">
              <a:latin typeface="Arial" panose="020B0604020202020204" pitchFamily="34" charset="0"/>
              <a:cs typeface="Arial" panose="020B0604020202020204" pitchFamily="34" charset="0"/>
            </a:endParaRPr>
          </a:p>
        </p:txBody>
      </p:sp>
      <p:grpSp>
        <p:nvGrpSpPr>
          <p:cNvPr id="320514" name="Group 3"/>
          <p:cNvGrpSpPr>
            <a:grpSpLocks/>
          </p:cNvGrpSpPr>
          <p:nvPr/>
        </p:nvGrpSpPr>
        <p:grpSpPr bwMode="auto">
          <a:xfrm>
            <a:off x="609600" y="496888"/>
            <a:ext cx="8077200" cy="6172200"/>
            <a:chOff x="-3" y="400"/>
            <a:chExt cx="3778" cy="6507"/>
          </a:xfrm>
        </p:grpSpPr>
        <p:grpSp>
          <p:nvGrpSpPr>
            <p:cNvPr id="320517" name="Group 4"/>
            <p:cNvGrpSpPr>
              <a:grpSpLocks/>
            </p:cNvGrpSpPr>
            <p:nvPr/>
          </p:nvGrpSpPr>
          <p:grpSpPr bwMode="auto">
            <a:xfrm>
              <a:off x="0" y="403"/>
              <a:ext cx="3772" cy="6501"/>
              <a:chOff x="0" y="403"/>
              <a:chExt cx="3772" cy="6501"/>
            </a:xfrm>
          </p:grpSpPr>
          <p:grpSp>
            <p:nvGrpSpPr>
              <p:cNvPr id="320519" name="Group 5"/>
              <p:cNvGrpSpPr>
                <a:grpSpLocks/>
              </p:cNvGrpSpPr>
              <p:nvPr/>
            </p:nvGrpSpPr>
            <p:grpSpPr bwMode="auto">
              <a:xfrm>
                <a:off x="0" y="403"/>
                <a:ext cx="3772" cy="518"/>
                <a:chOff x="0" y="403"/>
                <a:chExt cx="3772" cy="518"/>
              </a:xfrm>
            </p:grpSpPr>
            <p:sp>
              <p:nvSpPr>
                <p:cNvPr id="320553" name="Rectangle 6"/>
                <p:cNvSpPr>
                  <a:spLocks noChangeArrowheads="1"/>
                </p:cNvSpPr>
                <p:nvPr/>
              </p:nvSpPr>
              <p:spPr bwMode="auto">
                <a:xfrm>
                  <a:off x="43" y="403"/>
                  <a:ext cx="3686"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800" b="1" dirty="0">
                      <a:solidFill>
                        <a:srgbClr val="FFFF00"/>
                      </a:solidFill>
                      <a:latin typeface="Arial" panose="020B0604020202020204" pitchFamily="34" charset="0"/>
                      <a:cs typeface="Arial" panose="020B0604020202020204" pitchFamily="34" charset="0"/>
                    </a:rPr>
                    <a:t>شمشون (سبط دان)، نذير منذ الولادة </a:t>
                  </a:r>
                  <a:endParaRPr lang="en-GB" sz="2800" b="1" dirty="0">
                    <a:solidFill>
                      <a:srgbClr val="FFFF00"/>
                    </a:solidFill>
                    <a:latin typeface="Arial" panose="020B0604020202020204" pitchFamily="34" charset="0"/>
                    <a:cs typeface="Arial" panose="020B0604020202020204" pitchFamily="34" charset="0"/>
                  </a:endParaRPr>
                </a:p>
                <a:p>
                  <a:pPr algn="ctr" eaLnBrk="0" hangingPunct="0"/>
                  <a:endParaRPr lang="en-GB" sz="2800" b="1" dirty="0">
                    <a:solidFill>
                      <a:srgbClr val="FFFF00"/>
                    </a:solidFill>
                    <a:latin typeface="Arial" panose="020B0604020202020204" pitchFamily="34" charset="0"/>
                    <a:cs typeface="Arial" panose="020B0604020202020204" pitchFamily="34" charset="0"/>
                  </a:endParaRPr>
                </a:p>
              </p:txBody>
            </p:sp>
            <p:sp>
              <p:nvSpPr>
                <p:cNvPr id="320554" name="Rectangle 7"/>
                <p:cNvSpPr>
                  <a:spLocks noChangeArrowheads="1"/>
                </p:cNvSpPr>
                <p:nvPr/>
              </p:nvSpPr>
              <p:spPr bwMode="auto">
                <a:xfrm>
                  <a:off x="0" y="403"/>
                  <a:ext cx="3772" cy="51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320520" name="Group 8"/>
              <p:cNvGrpSpPr>
                <a:grpSpLocks/>
              </p:cNvGrpSpPr>
              <p:nvPr/>
            </p:nvGrpSpPr>
            <p:grpSpPr bwMode="auto">
              <a:xfrm>
                <a:off x="0" y="921"/>
                <a:ext cx="998" cy="633"/>
                <a:chOff x="0" y="921"/>
                <a:chExt cx="998" cy="633"/>
              </a:xfrm>
            </p:grpSpPr>
            <p:sp>
              <p:nvSpPr>
                <p:cNvPr id="320551" name="Rectangle 9"/>
                <p:cNvSpPr>
                  <a:spLocks noChangeArrowheads="1"/>
                </p:cNvSpPr>
                <p:nvPr/>
              </p:nvSpPr>
              <p:spPr bwMode="auto">
                <a:xfrm>
                  <a:off x="43" y="931"/>
                  <a:ext cx="912" cy="5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الموقع</a:t>
                  </a:r>
                  <a:endParaRPr lang="en-GB" sz="2000" b="1" dirty="0">
                    <a:solidFill>
                      <a:srgbClr val="FFFF00"/>
                    </a:solidFill>
                    <a:latin typeface="Arial" panose="020B0604020202020204" pitchFamily="34" charset="0"/>
                    <a:cs typeface="Arial" panose="020B0604020202020204" pitchFamily="34" charset="0"/>
                  </a:endParaRPr>
                </a:p>
              </p:txBody>
            </p:sp>
            <p:sp>
              <p:nvSpPr>
                <p:cNvPr id="320552" name="Rectangle 10"/>
                <p:cNvSpPr>
                  <a:spLocks noChangeArrowheads="1"/>
                </p:cNvSpPr>
                <p:nvPr/>
              </p:nvSpPr>
              <p:spPr bwMode="auto">
                <a:xfrm>
                  <a:off x="0" y="921"/>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320521" name="Group 11"/>
              <p:cNvGrpSpPr>
                <a:grpSpLocks/>
              </p:cNvGrpSpPr>
              <p:nvPr/>
            </p:nvGrpSpPr>
            <p:grpSpPr bwMode="auto">
              <a:xfrm>
                <a:off x="998" y="921"/>
                <a:ext cx="2774" cy="633"/>
                <a:chOff x="998" y="921"/>
                <a:chExt cx="2774" cy="633"/>
              </a:xfrm>
            </p:grpSpPr>
            <p:sp>
              <p:nvSpPr>
                <p:cNvPr id="320549" name="Rectangle 12"/>
                <p:cNvSpPr>
                  <a:spLocks noChangeArrowheads="1"/>
                </p:cNvSpPr>
                <p:nvPr/>
              </p:nvSpPr>
              <p:spPr bwMode="auto">
                <a:xfrm>
                  <a:off x="1041" y="931"/>
                  <a:ext cx="2688" cy="5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جنوب غرب (صرعة)</a:t>
                  </a:r>
                  <a:endParaRPr lang="en-GB" sz="2000" b="1" dirty="0">
                    <a:solidFill>
                      <a:srgbClr val="FFFF00"/>
                    </a:solidFill>
                    <a:latin typeface="Arial" panose="020B0604020202020204" pitchFamily="34" charset="0"/>
                    <a:cs typeface="Arial" panose="020B0604020202020204" pitchFamily="34" charset="0"/>
                  </a:endParaRPr>
                </a:p>
              </p:txBody>
            </p:sp>
            <p:sp>
              <p:nvSpPr>
                <p:cNvPr id="320550" name="Rectangle 13"/>
                <p:cNvSpPr>
                  <a:spLocks noChangeArrowheads="1"/>
                </p:cNvSpPr>
                <p:nvPr/>
              </p:nvSpPr>
              <p:spPr bwMode="auto">
                <a:xfrm>
                  <a:off x="998" y="921"/>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320522" name="Group 14"/>
              <p:cNvGrpSpPr>
                <a:grpSpLocks/>
              </p:cNvGrpSpPr>
              <p:nvPr/>
            </p:nvGrpSpPr>
            <p:grpSpPr bwMode="auto">
              <a:xfrm>
                <a:off x="0" y="1533"/>
                <a:ext cx="998" cy="654"/>
                <a:chOff x="0" y="1533"/>
                <a:chExt cx="998" cy="654"/>
              </a:xfrm>
            </p:grpSpPr>
            <p:sp>
              <p:nvSpPr>
                <p:cNvPr id="320547" name="Rectangle 15"/>
                <p:cNvSpPr>
                  <a:spLocks noChangeArrowheads="1"/>
                </p:cNvSpPr>
                <p:nvPr/>
              </p:nvSpPr>
              <p:spPr bwMode="auto">
                <a:xfrm>
                  <a:off x="43" y="1533"/>
                  <a:ext cx="912" cy="5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الخطية</a:t>
                  </a:r>
                  <a:endParaRPr lang="en-GB" sz="2000" b="1" dirty="0">
                    <a:solidFill>
                      <a:srgbClr val="FFFF00"/>
                    </a:solidFill>
                    <a:latin typeface="Arial" panose="020B0604020202020204" pitchFamily="34" charset="0"/>
                    <a:cs typeface="Arial" panose="020B0604020202020204" pitchFamily="34" charset="0"/>
                  </a:endParaRPr>
                </a:p>
              </p:txBody>
            </p:sp>
            <p:sp>
              <p:nvSpPr>
                <p:cNvPr id="320548" name="Rectangle 16"/>
                <p:cNvSpPr>
                  <a:spLocks noChangeArrowheads="1"/>
                </p:cNvSpPr>
                <p:nvPr/>
              </p:nvSpPr>
              <p:spPr bwMode="auto">
                <a:xfrm>
                  <a:off x="0" y="1554"/>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320523" name="Group 17"/>
              <p:cNvGrpSpPr>
                <a:grpSpLocks/>
              </p:cNvGrpSpPr>
              <p:nvPr/>
            </p:nvGrpSpPr>
            <p:grpSpPr bwMode="auto">
              <a:xfrm>
                <a:off x="998" y="1533"/>
                <a:ext cx="2774" cy="654"/>
                <a:chOff x="998" y="1533"/>
                <a:chExt cx="2774" cy="654"/>
              </a:xfrm>
            </p:grpSpPr>
            <p:sp>
              <p:nvSpPr>
                <p:cNvPr id="320545" name="Rectangle 18"/>
                <p:cNvSpPr>
                  <a:spLocks noChangeArrowheads="1"/>
                </p:cNvSpPr>
                <p:nvPr/>
              </p:nvSpPr>
              <p:spPr bwMode="auto">
                <a:xfrm>
                  <a:off x="1041" y="1533"/>
                  <a:ext cx="2688" cy="5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عملوا الشر في عيني الرب (13: 1)</a:t>
                  </a:r>
                  <a:endParaRPr lang="en-GB" sz="2000" b="1" dirty="0">
                    <a:solidFill>
                      <a:srgbClr val="FFFF00"/>
                    </a:solidFill>
                    <a:latin typeface="Arial" panose="020B0604020202020204" pitchFamily="34" charset="0"/>
                    <a:cs typeface="Arial" panose="020B0604020202020204" pitchFamily="34" charset="0"/>
                  </a:endParaRPr>
                </a:p>
              </p:txBody>
            </p:sp>
            <p:sp>
              <p:nvSpPr>
                <p:cNvPr id="320546" name="Rectangle 19"/>
                <p:cNvSpPr>
                  <a:spLocks noChangeArrowheads="1"/>
                </p:cNvSpPr>
                <p:nvPr/>
              </p:nvSpPr>
              <p:spPr bwMode="auto">
                <a:xfrm>
                  <a:off x="998" y="1554"/>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320524" name="Group 20"/>
              <p:cNvGrpSpPr>
                <a:grpSpLocks/>
              </p:cNvGrpSpPr>
              <p:nvPr/>
            </p:nvGrpSpPr>
            <p:grpSpPr bwMode="auto">
              <a:xfrm>
                <a:off x="0" y="2187"/>
                <a:ext cx="998" cy="748"/>
                <a:chOff x="0" y="2187"/>
                <a:chExt cx="998" cy="748"/>
              </a:xfrm>
            </p:grpSpPr>
            <p:sp>
              <p:nvSpPr>
                <p:cNvPr id="320543" name="Rectangle 21"/>
                <p:cNvSpPr>
                  <a:spLocks noChangeArrowheads="1"/>
                </p:cNvSpPr>
                <p:nvPr/>
              </p:nvSpPr>
              <p:spPr bwMode="auto">
                <a:xfrm>
                  <a:off x="43" y="2211"/>
                  <a:ext cx="912" cy="6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العبودية</a:t>
                  </a:r>
                  <a:endParaRPr lang="en-GB" sz="2000" b="1" dirty="0">
                    <a:solidFill>
                      <a:srgbClr val="FFFF00"/>
                    </a:solidFill>
                    <a:latin typeface="Arial" panose="020B0604020202020204" pitchFamily="34" charset="0"/>
                    <a:cs typeface="Arial" panose="020B0604020202020204" pitchFamily="34" charset="0"/>
                  </a:endParaRPr>
                </a:p>
              </p:txBody>
            </p:sp>
            <p:sp>
              <p:nvSpPr>
                <p:cNvPr id="320544" name="Rectangle 22"/>
                <p:cNvSpPr>
                  <a:spLocks noChangeArrowheads="1"/>
                </p:cNvSpPr>
                <p:nvPr/>
              </p:nvSpPr>
              <p:spPr bwMode="auto">
                <a:xfrm>
                  <a:off x="0" y="2187"/>
                  <a:ext cx="998"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320525" name="Group 23"/>
              <p:cNvGrpSpPr>
                <a:grpSpLocks/>
              </p:cNvGrpSpPr>
              <p:nvPr/>
            </p:nvGrpSpPr>
            <p:grpSpPr bwMode="auto">
              <a:xfrm>
                <a:off x="998" y="2187"/>
                <a:ext cx="2774" cy="748"/>
                <a:chOff x="998" y="2187"/>
                <a:chExt cx="2774" cy="748"/>
              </a:xfrm>
            </p:grpSpPr>
            <p:sp>
              <p:nvSpPr>
                <p:cNvPr id="320541" name="Rectangle 24"/>
                <p:cNvSpPr>
                  <a:spLocks noChangeArrowheads="1"/>
                </p:cNvSpPr>
                <p:nvPr/>
              </p:nvSpPr>
              <p:spPr bwMode="auto">
                <a:xfrm>
                  <a:off x="1041" y="2187"/>
                  <a:ext cx="26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rtl="1"/>
                  <a:r>
                    <a:rPr lang="en-GB" sz="2000" b="1" dirty="0">
                      <a:solidFill>
                        <a:srgbClr val="FFFF00"/>
                      </a:solidFill>
                      <a:latin typeface="Arial" panose="020B0604020202020204" pitchFamily="34" charset="0"/>
                      <a:cs typeface="Arial" panose="020B0604020202020204" pitchFamily="34" charset="0"/>
                    </a:rPr>
                    <a:t>-</a:t>
                  </a:r>
                  <a:r>
                    <a:rPr lang="ar-JO" sz="2000" b="1" dirty="0">
                      <a:solidFill>
                        <a:srgbClr val="FFFF00"/>
                      </a:solidFill>
                      <a:latin typeface="Arial" panose="020B0604020202020204" pitchFamily="34" charset="0"/>
                      <a:cs typeface="Arial" panose="020B0604020202020204" pitchFamily="34" charset="0"/>
                    </a:rPr>
                    <a:t>الفلسطينيين (13: 1) </a:t>
                  </a:r>
                  <a:endParaRPr lang="en-GB" sz="2000" b="1" dirty="0">
                    <a:solidFill>
                      <a:srgbClr val="FFFF00"/>
                    </a:solidFill>
                    <a:latin typeface="Arial" panose="020B0604020202020204" pitchFamily="34" charset="0"/>
                    <a:cs typeface="Arial" panose="020B0604020202020204" pitchFamily="34" charset="0"/>
                  </a:endParaRPr>
                </a:p>
                <a:p>
                  <a:pPr algn="ctr" rtl="1" eaLnBrk="0" hangingPunct="0"/>
                  <a:r>
                    <a:rPr lang="en-GB" sz="2000" b="1" dirty="0">
                      <a:solidFill>
                        <a:srgbClr val="FFFF00"/>
                      </a:solidFill>
                      <a:latin typeface="Arial" panose="020B0604020202020204" pitchFamily="34" charset="0"/>
                      <a:cs typeface="Arial" panose="020B0604020202020204" pitchFamily="34" charset="0"/>
                    </a:rPr>
                    <a:t>-</a:t>
                  </a:r>
                  <a:r>
                    <a:rPr lang="ar-JO" sz="2000" b="1" dirty="0">
                      <a:solidFill>
                        <a:srgbClr val="FFFF00"/>
                      </a:solidFill>
                      <a:latin typeface="Arial" panose="020B0604020202020204" pitchFamily="34" charset="0"/>
                      <a:cs typeface="Arial" panose="020B0604020202020204" pitchFamily="34" charset="0"/>
                    </a:rPr>
                    <a:t> 40 سنة </a:t>
                  </a:r>
                  <a:endParaRPr lang="en-GB" sz="2000" b="1" dirty="0">
                    <a:solidFill>
                      <a:srgbClr val="FFFF00"/>
                    </a:solidFill>
                    <a:latin typeface="Arial" panose="020B0604020202020204" pitchFamily="34" charset="0"/>
                    <a:cs typeface="Arial" panose="020B0604020202020204" pitchFamily="34" charset="0"/>
                  </a:endParaRPr>
                </a:p>
                <a:p>
                  <a:pPr eaLnBrk="0" hangingPunct="0"/>
                  <a:r>
                    <a:rPr lang="en-GB" sz="2000" b="1" dirty="0">
                      <a:solidFill>
                        <a:srgbClr val="FFFF00"/>
                      </a:solidFill>
                      <a:latin typeface="Arial" panose="020B0604020202020204" pitchFamily="34" charset="0"/>
                      <a:cs typeface="Arial" panose="020B0604020202020204" pitchFamily="34" charset="0"/>
                    </a:rPr>
                    <a:t> </a:t>
                  </a:r>
                </a:p>
                <a:p>
                  <a:pPr eaLnBrk="0" hangingPunct="0"/>
                  <a:endParaRPr lang="en-GB" sz="2000" b="1" dirty="0">
                    <a:solidFill>
                      <a:srgbClr val="FFFF00"/>
                    </a:solidFill>
                    <a:latin typeface="Arial" panose="020B0604020202020204" pitchFamily="34" charset="0"/>
                    <a:cs typeface="Arial" panose="020B0604020202020204" pitchFamily="34" charset="0"/>
                  </a:endParaRPr>
                </a:p>
              </p:txBody>
            </p:sp>
            <p:sp>
              <p:nvSpPr>
                <p:cNvPr id="320542" name="Rectangle 25"/>
                <p:cNvSpPr>
                  <a:spLocks noChangeArrowheads="1"/>
                </p:cNvSpPr>
                <p:nvPr/>
              </p:nvSpPr>
              <p:spPr bwMode="auto">
                <a:xfrm>
                  <a:off x="998" y="2187"/>
                  <a:ext cx="2774"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320526" name="Group 26"/>
              <p:cNvGrpSpPr>
                <a:grpSpLocks/>
              </p:cNvGrpSpPr>
              <p:nvPr/>
            </p:nvGrpSpPr>
            <p:grpSpPr bwMode="auto">
              <a:xfrm>
                <a:off x="0" y="2889"/>
                <a:ext cx="998" cy="679"/>
                <a:chOff x="0" y="2889"/>
                <a:chExt cx="998" cy="679"/>
              </a:xfrm>
            </p:grpSpPr>
            <p:sp>
              <p:nvSpPr>
                <p:cNvPr id="320539" name="Rectangle 27"/>
                <p:cNvSpPr>
                  <a:spLocks noChangeArrowheads="1"/>
                </p:cNvSpPr>
                <p:nvPr/>
              </p:nvSpPr>
              <p:spPr bwMode="auto">
                <a:xfrm>
                  <a:off x="43" y="2889"/>
                  <a:ext cx="912" cy="5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الدعاء</a:t>
                  </a:r>
                  <a:endParaRPr lang="en-GB" sz="2000" b="1" dirty="0">
                    <a:solidFill>
                      <a:srgbClr val="FFFF00"/>
                    </a:solidFill>
                    <a:latin typeface="Arial" panose="020B0604020202020204" pitchFamily="34" charset="0"/>
                    <a:cs typeface="Arial" panose="020B0604020202020204" pitchFamily="34" charset="0"/>
                  </a:endParaRPr>
                </a:p>
              </p:txBody>
            </p:sp>
            <p:sp>
              <p:nvSpPr>
                <p:cNvPr id="320540" name="Rectangle 28"/>
                <p:cNvSpPr>
                  <a:spLocks noChangeArrowheads="1"/>
                </p:cNvSpPr>
                <p:nvPr/>
              </p:nvSpPr>
              <p:spPr bwMode="auto">
                <a:xfrm>
                  <a:off x="0" y="2935"/>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320527" name="Group 29"/>
              <p:cNvGrpSpPr>
                <a:grpSpLocks/>
              </p:cNvGrpSpPr>
              <p:nvPr/>
            </p:nvGrpSpPr>
            <p:grpSpPr bwMode="auto">
              <a:xfrm>
                <a:off x="998" y="2889"/>
                <a:ext cx="2774" cy="679"/>
                <a:chOff x="998" y="2889"/>
                <a:chExt cx="2774" cy="679"/>
              </a:xfrm>
            </p:grpSpPr>
            <p:sp>
              <p:nvSpPr>
                <p:cNvPr id="320537" name="Rectangle 30"/>
                <p:cNvSpPr>
                  <a:spLocks noChangeArrowheads="1"/>
                </p:cNvSpPr>
                <p:nvPr/>
              </p:nvSpPr>
              <p:spPr bwMode="auto">
                <a:xfrm>
                  <a:off x="1041" y="2889"/>
                  <a:ext cx="2688" cy="5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 غير مذكور</a:t>
                  </a:r>
                  <a:endParaRPr lang="en-GB" sz="2000" b="1" dirty="0">
                    <a:solidFill>
                      <a:srgbClr val="FFFF00"/>
                    </a:solidFill>
                    <a:latin typeface="Arial" panose="020B0604020202020204" pitchFamily="34" charset="0"/>
                    <a:cs typeface="Arial" panose="020B0604020202020204" pitchFamily="34" charset="0"/>
                  </a:endParaRPr>
                </a:p>
              </p:txBody>
            </p:sp>
            <p:sp>
              <p:nvSpPr>
                <p:cNvPr id="320538" name="Rectangle 31"/>
                <p:cNvSpPr>
                  <a:spLocks noChangeArrowheads="1"/>
                </p:cNvSpPr>
                <p:nvPr/>
              </p:nvSpPr>
              <p:spPr bwMode="auto">
                <a:xfrm>
                  <a:off x="998" y="2935"/>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320528" name="Group 32"/>
              <p:cNvGrpSpPr>
                <a:grpSpLocks/>
              </p:cNvGrpSpPr>
              <p:nvPr/>
            </p:nvGrpSpPr>
            <p:grpSpPr bwMode="auto">
              <a:xfrm>
                <a:off x="0" y="3566"/>
                <a:ext cx="998" cy="750"/>
                <a:chOff x="0" y="3566"/>
                <a:chExt cx="998" cy="750"/>
              </a:xfrm>
            </p:grpSpPr>
            <p:sp>
              <p:nvSpPr>
                <p:cNvPr id="320535" name="Rectangle 33"/>
                <p:cNvSpPr>
                  <a:spLocks noChangeArrowheads="1"/>
                </p:cNvSpPr>
                <p:nvPr/>
              </p:nvSpPr>
              <p:spPr bwMode="auto">
                <a:xfrm>
                  <a:off x="43" y="3566"/>
                  <a:ext cx="912" cy="6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الصمت</a:t>
                  </a:r>
                  <a:endParaRPr lang="en-GB" sz="2000" b="1" dirty="0">
                    <a:solidFill>
                      <a:srgbClr val="FFFF00"/>
                    </a:solidFill>
                    <a:latin typeface="Arial" panose="020B0604020202020204" pitchFamily="34" charset="0"/>
                    <a:cs typeface="Arial" panose="020B0604020202020204" pitchFamily="34" charset="0"/>
                  </a:endParaRPr>
                </a:p>
              </p:txBody>
            </p:sp>
            <p:sp>
              <p:nvSpPr>
                <p:cNvPr id="320536" name="Rectangle 34"/>
                <p:cNvSpPr>
                  <a:spLocks noChangeArrowheads="1"/>
                </p:cNvSpPr>
                <p:nvPr/>
              </p:nvSpPr>
              <p:spPr bwMode="auto">
                <a:xfrm>
                  <a:off x="0" y="3568"/>
                  <a:ext cx="998"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320529" name="Group 35"/>
              <p:cNvGrpSpPr>
                <a:grpSpLocks/>
              </p:cNvGrpSpPr>
              <p:nvPr/>
            </p:nvGrpSpPr>
            <p:grpSpPr bwMode="auto">
              <a:xfrm>
                <a:off x="998" y="3568"/>
                <a:ext cx="2774" cy="748"/>
                <a:chOff x="998" y="3568"/>
                <a:chExt cx="2774" cy="748"/>
              </a:xfrm>
            </p:grpSpPr>
            <p:sp>
              <p:nvSpPr>
                <p:cNvPr id="320533" name="Rectangle 36"/>
                <p:cNvSpPr>
                  <a:spLocks noChangeArrowheads="1"/>
                </p:cNvSpPr>
                <p:nvPr/>
              </p:nvSpPr>
              <p:spPr bwMode="auto">
                <a:xfrm>
                  <a:off x="1041" y="3568"/>
                  <a:ext cx="26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rtl="1"/>
                  <a:r>
                    <a:rPr lang="en-GB" sz="2000" b="1" dirty="0">
                      <a:solidFill>
                        <a:srgbClr val="FFFF00"/>
                      </a:solidFill>
                      <a:latin typeface="Arial" panose="020B0604020202020204" pitchFamily="34" charset="0"/>
                      <a:cs typeface="Arial" panose="020B0604020202020204" pitchFamily="34" charset="0"/>
                    </a:rPr>
                    <a:t>-</a:t>
                  </a:r>
                  <a:r>
                    <a:rPr lang="ar-JO" sz="2000" b="1" dirty="0">
                      <a:solidFill>
                        <a:srgbClr val="FFFF00"/>
                      </a:solidFill>
                      <a:latin typeface="Arial" panose="020B0604020202020204" pitchFamily="34" charset="0"/>
                      <a:cs typeface="Arial" panose="020B0604020202020204" pitchFamily="34" charset="0"/>
                    </a:rPr>
                    <a:t>غير مذكور </a:t>
                  </a:r>
                  <a:endParaRPr lang="en-GB" sz="2000" b="1" dirty="0">
                    <a:solidFill>
                      <a:srgbClr val="FFFF00"/>
                    </a:solidFill>
                    <a:latin typeface="Arial" panose="020B0604020202020204" pitchFamily="34" charset="0"/>
                    <a:cs typeface="Arial" panose="020B0604020202020204" pitchFamily="34" charset="0"/>
                  </a:endParaRPr>
                </a:p>
                <a:p>
                  <a:pPr algn="ctr" rtl="1" eaLnBrk="0" hangingPunct="0"/>
                  <a:r>
                    <a:rPr lang="en-GB" sz="2000" b="1" dirty="0">
                      <a:solidFill>
                        <a:srgbClr val="FFFF00"/>
                      </a:solidFill>
                      <a:latin typeface="Arial" panose="020B0604020202020204" pitchFamily="34" charset="0"/>
                      <a:cs typeface="Arial" panose="020B0604020202020204" pitchFamily="34" charset="0"/>
                    </a:rPr>
                    <a:t>-</a:t>
                  </a:r>
                  <a:r>
                    <a:rPr lang="ar-JO" sz="2000" b="1" dirty="0">
                      <a:solidFill>
                        <a:srgbClr val="FFFF00"/>
                      </a:solidFill>
                      <a:latin typeface="Arial" panose="020B0604020202020204" pitchFamily="34" charset="0"/>
                      <a:cs typeface="Arial" panose="020B0604020202020204" pitchFamily="34" charset="0"/>
                    </a:rPr>
                    <a:t>قاد إسرائيل 20 سنة </a:t>
                  </a:r>
                  <a:endParaRPr lang="en-GB" sz="2000" b="1" dirty="0">
                    <a:solidFill>
                      <a:srgbClr val="FFFF00"/>
                    </a:solidFill>
                    <a:latin typeface="Arial" panose="020B0604020202020204" pitchFamily="34" charset="0"/>
                    <a:cs typeface="Arial" panose="020B0604020202020204" pitchFamily="34" charset="0"/>
                  </a:endParaRPr>
                </a:p>
                <a:p>
                  <a:pPr eaLnBrk="0" hangingPunct="0"/>
                  <a:r>
                    <a:rPr lang="en-GB" sz="2000" b="1" dirty="0">
                      <a:solidFill>
                        <a:srgbClr val="FFFF00"/>
                      </a:solidFill>
                      <a:latin typeface="Arial" panose="020B0604020202020204" pitchFamily="34" charset="0"/>
                      <a:cs typeface="Arial" panose="020B0604020202020204" pitchFamily="34" charset="0"/>
                    </a:rPr>
                    <a:t> </a:t>
                  </a:r>
                </a:p>
                <a:p>
                  <a:pPr eaLnBrk="0" hangingPunct="0"/>
                  <a:endParaRPr lang="en-GB" sz="2000" b="1" dirty="0">
                    <a:solidFill>
                      <a:srgbClr val="FFFF00"/>
                    </a:solidFill>
                    <a:latin typeface="Arial" panose="020B0604020202020204" pitchFamily="34" charset="0"/>
                    <a:cs typeface="Arial" panose="020B0604020202020204" pitchFamily="34" charset="0"/>
                  </a:endParaRPr>
                </a:p>
              </p:txBody>
            </p:sp>
            <p:sp>
              <p:nvSpPr>
                <p:cNvPr id="320534" name="Rectangle 37"/>
                <p:cNvSpPr>
                  <a:spLocks noChangeArrowheads="1"/>
                </p:cNvSpPr>
                <p:nvPr/>
              </p:nvSpPr>
              <p:spPr bwMode="auto">
                <a:xfrm>
                  <a:off x="998" y="3568"/>
                  <a:ext cx="2774"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320530" name="Group 38"/>
              <p:cNvGrpSpPr>
                <a:grpSpLocks/>
              </p:cNvGrpSpPr>
              <p:nvPr/>
            </p:nvGrpSpPr>
            <p:grpSpPr bwMode="auto">
              <a:xfrm>
                <a:off x="0" y="4316"/>
                <a:ext cx="3772" cy="2588"/>
                <a:chOff x="0" y="4316"/>
                <a:chExt cx="3772" cy="2588"/>
              </a:xfrm>
            </p:grpSpPr>
            <p:sp>
              <p:nvSpPr>
                <p:cNvPr id="320531" name="Rectangle 39"/>
                <p:cNvSpPr>
                  <a:spLocks noChangeArrowheads="1"/>
                </p:cNvSpPr>
                <p:nvPr/>
              </p:nvSpPr>
              <p:spPr bwMode="auto">
                <a:xfrm>
                  <a:off x="43" y="4316"/>
                  <a:ext cx="3686" cy="2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eaLnBrk="0" hangingPunct="0"/>
                  <a:r>
                    <a:rPr lang="ar-JO" sz="2000" b="1" dirty="0">
                      <a:solidFill>
                        <a:srgbClr val="FFFF00"/>
                      </a:solidFill>
                      <a:latin typeface="Arial" panose="020B0604020202020204" pitchFamily="34" charset="0"/>
                      <a:cs typeface="Arial" panose="020B0604020202020204" pitchFamily="34" charset="0"/>
                    </a:rPr>
                    <a:t>1. يسجل أن الروح الرب كان يعمل فيه (1) 13: 25 (2) 14: 6 (3) 14: 19 (4) 15: 14</a:t>
                  </a:r>
                </a:p>
                <a:p>
                  <a:pPr algn="r" eaLnBrk="0" hangingPunct="0"/>
                  <a:r>
                    <a:rPr lang="ar-JO" sz="2000" b="1" dirty="0">
                      <a:solidFill>
                        <a:srgbClr val="FFFF00"/>
                      </a:solidFill>
                      <a:latin typeface="Arial" panose="020B0604020202020204" pitchFamily="34" charset="0"/>
                      <a:cs typeface="Arial" panose="020B0604020202020204" pitchFamily="34" charset="0"/>
                    </a:rPr>
                    <a:t>2. أحب نساء (خصوصاً فلسطينيات) ساهموا في سقوطه</a:t>
                  </a:r>
                </a:p>
                <a:p>
                  <a:pPr algn="r" eaLnBrk="0" hangingPunct="0"/>
                  <a:r>
                    <a:rPr lang="ar-JO" sz="2000" b="1" dirty="0">
                      <a:solidFill>
                        <a:srgbClr val="FFFF00"/>
                      </a:solidFill>
                      <a:latin typeface="Arial" panose="020B0604020202020204" pitchFamily="34" charset="0"/>
                      <a:cs typeface="Arial" panose="020B0604020202020204" pitchFamily="34" charset="0"/>
                    </a:rPr>
                    <a:t>3. نمط حياته لم يعكس حياة النذير</a:t>
                  </a:r>
                  <a:endParaRPr lang="en-GB" sz="2000" b="1" dirty="0">
                    <a:solidFill>
                      <a:srgbClr val="FFFF00"/>
                    </a:solidFill>
                    <a:latin typeface="Arial" panose="020B0604020202020204" pitchFamily="34" charset="0"/>
                    <a:cs typeface="Arial" panose="020B0604020202020204" pitchFamily="34" charset="0"/>
                  </a:endParaRPr>
                </a:p>
                <a:p>
                  <a:pPr algn="r" eaLnBrk="0" hangingPunct="0"/>
                  <a:r>
                    <a:rPr lang="ar-JO" sz="2000" b="1" dirty="0">
                      <a:solidFill>
                        <a:srgbClr val="FFFF00"/>
                      </a:solidFill>
                      <a:latin typeface="Arial" panose="020B0604020202020204" pitchFamily="34" charset="0"/>
                      <a:cs typeface="Arial" panose="020B0604020202020204" pitchFamily="34" charset="0"/>
                    </a:rPr>
                    <a:t>- الإقتراب من جثة الأسد</a:t>
                  </a:r>
                </a:p>
                <a:p>
                  <a:pPr algn="r" eaLnBrk="0" hangingPunct="0"/>
                  <a:r>
                    <a:rPr lang="ar-JO" sz="2000" b="1" dirty="0">
                      <a:solidFill>
                        <a:srgbClr val="FFFF00"/>
                      </a:solidFill>
                      <a:latin typeface="Arial" panose="020B0604020202020204" pitchFamily="34" charset="0"/>
                      <a:cs typeface="Arial" panose="020B0604020202020204" pitchFamily="34" charset="0"/>
                    </a:rPr>
                    <a:t>- المشاركة في الزواج المتبادل مع الأمم الأخرى</a:t>
                  </a:r>
                  <a:endParaRPr lang="en-GB" sz="2000" b="1" dirty="0">
                    <a:solidFill>
                      <a:srgbClr val="FFFF00"/>
                    </a:solidFill>
                    <a:latin typeface="Arial" panose="020B0604020202020204" pitchFamily="34" charset="0"/>
                    <a:cs typeface="Arial" panose="020B0604020202020204" pitchFamily="34" charset="0"/>
                  </a:endParaRPr>
                </a:p>
                <a:p>
                  <a:pPr eaLnBrk="0" hangingPunct="0"/>
                  <a:endParaRPr lang="en-GB" sz="2000" b="1" dirty="0">
                    <a:solidFill>
                      <a:srgbClr val="FFFF00"/>
                    </a:solidFill>
                    <a:latin typeface="Arial" panose="020B0604020202020204" pitchFamily="34" charset="0"/>
                    <a:cs typeface="Arial" panose="020B0604020202020204" pitchFamily="34" charset="0"/>
                  </a:endParaRPr>
                </a:p>
              </p:txBody>
            </p:sp>
            <p:sp>
              <p:nvSpPr>
                <p:cNvPr id="320532" name="Rectangle 40"/>
                <p:cNvSpPr>
                  <a:spLocks noChangeArrowheads="1"/>
                </p:cNvSpPr>
                <p:nvPr/>
              </p:nvSpPr>
              <p:spPr bwMode="auto">
                <a:xfrm>
                  <a:off x="0" y="4316"/>
                  <a:ext cx="3772" cy="258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sp>
          <p:nvSpPr>
            <p:cNvPr id="320518" name="Rectangle 41"/>
            <p:cNvSpPr>
              <a:spLocks noChangeArrowheads="1"/>
            </p:cNvSpPr>
            <p:nvPr/>
          </p:nvSpPr>
          <p:spPr bwMode="auto">
            <a:xfrm>
              <a:off x="-3" y="400"/>
              <a:ext cx="3778" cy="6507"/>
            </a:xfrm>
            <a:prstGeom prst="rect">
              <a:avLst/>
            </a:prstGeom>
            <a:noFill/>
            <a:ln w="9525">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sp>
        <p:nvSpPr>
          <p:cNvPr id="320515" name="Rectangle 42"/>
          <p:cNvSpPr>
            <a:spLocks noChangeArrowheads="1"/>
          </p:cNvSpPr>
          <p:nvPr/>
        </p:nvSpPr>
        <p:spPr bwMode="auto">
          <a:xfrm>
            <a:off x="8502650" y="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ar-JO" b="1" dirty="0">
                <a:solidFill>
                  <a:srgbClr val="FFFF00"/>
                </a:solidFill>
                <a:latin typeface="Arial" panose="020B0604020202020204" pitchFamily="34" charset="0"/>
                <a:cs typeface="Arial" panose="020B0604020202020204" pitchFamily="34" charset="0"/>
              </a:rPr>
              <a:t>178</a:t>
            </a:r>
            <a:endParaRPr lang="en-US" b="1" dirty="0">
              <a:solidFill>
                <a:srgbClr val="FFFF00"/>
              </a:solidFill>
              <a:latin typeface="Arial" panose="020B0604020202020204" pitchFamily="34" charset="0"/>
              <a:cs typeface="Arial" panose="020B0604020202020204" pitchFamily="34" charset="0"/>
            </a:endParaRPr>
          </a:p>
        </p:txBody>
      </p:sp>
      <p:sp>
        <p:nvSpPr>
          <p:cNvPr id="320516" name="Title 1"/>
          <p:cNvSpPr>
            <a:spLocks noGrp="1"/>
          </p:cNvSpPr>
          <p:nvPr>
            <p:ph type="title" idx="4294967295"/>
          </p:nvPr>
        </p:nvSpPr>
        <p:spPr>
          <a:xfrm>
            <a:off x="685800" y="44450"/>
            <a:ext cx="7772400" cy="515938"/>
          </a:xfrm>
          <a:solidFill>
            <a:srgbClr val="800000"/>
          </a:solidFill>
        </p:spPr>
        <p:txBody>
          <a:bodyPr/>
          <a:lstStyle/>
          <a:p>
            <a:r>
              <a:rPr lang="ar-JO" sz="4000" dirty="0">
                <a:solidFill>
                  <a:schemeClr val="bg1"/>
                </a:solidFill>
                <a:ea typeface="ＭＳ Ｐゴシック" charset="0"/>
              </a:rPr>
              <a:t>شمشون القسم الأول</a:t>
            </a:r>
            <a:endParaRPr lang="en-US" sz="4000" dirty="0">
              <a:solidFill>
                <a:schemeClr val="bg1"/>
              </a:solidFill>
              <a:ea typeface="ＭＳ Ｐゴシック" charset="0"/>
            </a:endParaRPr>
          </a:p>
        </p:txBody>
      </p:sp>
    </p:spTree>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2"/>
          <p:cNvSpPr>
            <a:spLocks noChangeArrowheads="1"/>
          </p:cNvSpPr>
          <p:nvPr/>
        </p:nvSpPr>
        <p:spPr bwMode="auto">
          <a:xfrm>
            <a:off x="3175" y="-2052638"/>
            <a:ext cx="91440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GB" sz="1600" b="1" dirty="0">
                <a:latin typeface="Arial" panose="020B0604020202020204" pitchFamily="34" charset="0"/>
                <a:cs typeface="Arial" panose="020B0604020202020204" pitchFamily="34" charset="0"/>
              </a:rPr>
              <a:t> </a:t>
            </a:r>
          </a:p>
          <a:p>
            <a:pPr eaLnBrk="0" hangingPunct="0"/>
            <a:endParaRPr lang="en-GB" sz="3200" b="1" dirty="0">
              <a:latin typeface="Arial" panose="020B0604020202020204" pitchFamily="34" charset="0"/>
              <a:cs typeface="Arial" panose="020B0604020202020204" pitchFamily="34" charset="0"/>
            </a:endParaRPr>
          </a:p>
        </p:txBody>
      </p:sp>
      <p:grpSp>
        <p:nvGrpSpPr>
          <p:cNvPr id="2" name="Group 3"/>
          <p:cNvGrpSpPr>
            <a:grpSpLocks/>
          </p:cNvGrpSpPr>
          <p:nvPr/>
        </p:nvGrpSpPr>
        <p:grpSpPr bwMode="auto">
          <a:xfrm>
            <a:off x="609600" y="496888"/>
            <a:ext cx="8077200" cy="6172200"/>
            <a:chOff x="-3" y="400"/>
            <a:chExt cx="3778" cy="6507"/>
          </a:xfrm>
        </p:grpSpPr>
        <p:grpSp>
          <p:nvGrpSpPr>
            <p:cNvPr id="3" name="Group 4"/>
            <p:cNvGrpSpPr>
              <a:grpSpLocks/>
            </p:cNvGrpSpPr>
            <p:nvPr/>
          </p:nvGrpSpPr>
          <p:grpSpPr bwMode="auto">
            <a:xfrm>
              <a:off x="0" y="403"/>
              <a:ext cx="3772" cy="6501"/>
              <a:chOff x="0" y="403"/>
              <a:chExt cx="3772" cy="6501"/>
            </a:xfrm>
          </p:grpSpPr>
          <p:grpSp>
            <p:nvGrpSpPr>
              <p:cNvPr id="4" name="Group 5"/>
              <p:cNvGrpSpPr>
                <a:grpSpLocks/>
              </p:cNvGrpSpPr>
              <p:nvPr/>
            </p:nvGrpSpPr>
            <p:grpSpPr bwMode="auto">
              <a:xfrm>
                <a:off x="0" y="403"/>
                <a:ext cx="3772" cy="518"/>
                <a:chOff x="0" y="403"/>
                <a:chExt cx="3772" cy="518"/>
              </a:xfrm>
            </p:grpSpPr>
            <p:sp>
              <p:nvSpPr>
                <p:cNvPr id="320553" name="Rectangle 6"/>
                <p:cNvSpPr>
                  <a:spLocks noChangeArrowheads="1"/>
                </p:cNvSpPr>
                <p:nvPr/>
              </p:nvSpPr>
              <p:spPr bwMode="auto">
                <a:xfrm>
                  <a:off x="43" y="403"/>
                  <a:ext cx="3686"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800" b="1" dirty="0">
                      <a:solidFill>
                        <a:srgbClr val="FFFF00"/>
                      </a:solidFill>
                      <a:latin typeface="Arial" panose="020B0604020202020204" pitchFamily="34" charset="0"/>
                      <a:cs typeface="Arial" panose="020B0604020202020204" pitchFamily="34" charset="0"/>
                    </a:rPr>
                    <a:t>شمشون (سبط دان)، نذير منذ الولادة </a:t>
                  </a:r>
                  <a:endParaRPr lang="en-GB" sz="2800" b="1" dirty="0">
                    <a:solidFill>
                      <a:srgbClr val="FFFF00"/>
                    </a:solidFill>
                    <a:latin typeface="Arial" panose="020B0604020202020204" pitchFamily="34" charset="0"/>
                    <a:cs typeface="Arial" panose="020B0604020202020204" pitchFamily="34" charset="0"/>
                  </a:endParaRPr>
                </a:p>
                <a:p>
                  <a:pPr algn="ctr" eaLnBrk="0" hangingPunct="0"/>
                  <a:endParaRPr lang="en-GB" sz="2800" b="1" dirty="0">
                    <a:solidFill>
                      <a:srgbClr val="FFFF00"/>
                    </a:solidFill>
                    <a:latin typeface="Arial" panose="020B0604020202020204" pitchFamily="34" charset="0"/>
                    <a:cs typeface="Arial" panose="020B0604020202020204" pitchFamily="34" charset="0"/>
                  </a:endParaRPr>
                </a:p>
              </p:txBody>
            </p:sp>
            <p:sp>
              <p:nvSpPr>
                <p:cNvPr id="320554" name="Rectangle 7"/>
                <p:cNvSpPr>
                  <a:spLocks noChangeArrowheads="1"/>
                </p:cNvSpPr>
                <p:nvPr/>
              </p:nvSpPr>
              <p:spPr bwMode="auto">
                <a:xfrm>
                  <a:off x="0" y="403"/>
                  <a:ext cx="3772" cy="51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5" name="Group 8"/>
              <p:cNvGrpSpPr>
                <a:grpSpLocks/>
              </p:cNvGrpSpPr>
              <p:nvPr/>
            </p:nvGrpSpPr>
            <p:grpSpPr bwMode="auto">
              <a:xfrm>
                <a:off x="0" y="921"/>
                <a:ext cx="998" cy="633"/>
                <a:chOff x="0" y="921"/>
                <a:chExt cx="998" cy="633"/>
              </a:xfrm>
            </p:grpSpPr>
            <p:sp>
              <p:nvSpPr>
                <p:cNvPr id="320551" name="Rectangle 9"/>
                <p:cNvSpPr>
                  <a:spLocks noChangeArrowheads="1"/>
                </p:cNvSpPr>
                <p:nvPr/>
              </p:nvSpPr>
              <p:spPr bwMode="auto">
                <a:xfrm>
                  <a:off x="43" y="931"/>
                  <a:ext cx="912" cy="5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الموقع</a:t>
                  </a:r>
                  <a:endParaRPr lang="en-GB" sz="2000" b="1" dirty="0">
                    <a:solidFill>
                      <a:srgbClr val="FFFF00"/>
                    </a:solidFill>
                    <a:latin typeface="Arial" panose="020B0604020202020204" pitchFamily="34" charset="0"/>
                    <a:cs typeface="Arial" panose="020B0604020202020204" pitchFamily="34" charset="0"/>
                  </a:endParaRPr>
                </a:p>
              </p:txBody>
            </p:sp>
            <p:sp>
              <p:nvSpPr>
                <p:cNvPr id="320552" name="Rectangle 10"/>
                <p:cNvSpPr>
                  <a:spLocks noChangeArrowheads="1"/>
                </p:cNvSpPr>
                <p:nvPr/>
              </p:nvSpPr>
              <p:spPr bwMode="auto">
                <a:xfrm>
                  <a:off x="0" y="921"/>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6" name="Group 11"/>
              <p:cNvGrpSpPr>
                <a:grpSpLocks/>
              </p:cNvGrpSpPr>
              <p:nvPr/>
            </p:nvGrpSpPr>
            <p:grpSpPr bwMode="auto">
              <a:xfrm>
                <a:off x="998" y="921"/>
                <a:ext cx="2774" cy="633"/>
                <a:chOff x="998" y="921"/>
                <a:chExt cx="2774" cy="633"/>
              </a:xfrm>
            </p:grpSpPr>
            <p:sp>
              <p:nvSpPr>
                <p:cNvPr id="320549" name="Rectangle 12"/>
                <p:cNvSpPr>
                  <a:spLocks noChangeArrowheads="1"/>
                </p:cNvSpPr>
                <p:nvPr/>
              </p:nvSpPr>
              <p:spPr bwMode="auto">
                <a:xfrm>
                  <a:off x="1041" y="931"/>
                  <a:ext cx="2688" cy="5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جنوب غرب (صرعة)</a:t>
                  </a:r>
                  <a:endParaRPr lang="en-GB" sz="2000" b="1" dirty="0">
                    <a:solidFill>
                      <a:srgbClr val="FFFF00"/>
                    </a:solidFill>
                    <a:latin typeface="Arial" panose="020B0604020202020204" pitchFamily="34" charset="0"/>
                    <a:cs typeface="Arial" panose="020B0604020202020204" pitchFamily="34" charset="0"/>
                  </a:endParaRPr>
                </a:p>
              </p:txBody>
            </p:sp>
            <p:sp>
              <p:nvSpPr>
                <p:cNvPr id="320550" name="Rectangle 13"/>
                <p:cNvSpPr>
                  <a:spLocks noChangeArrowheads="1"/>
                </p:cNvSpPr>
                <p:nvPr/>
              </p:nvSpPr>
              <p:spPr bwMode="auto">
                <a:xfrm>
                  <a:off x="998" y="921"/>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7" name="Group 14"/>
              <p:cNvGrpSpPr>
                <a:grpSpLocks/>
              </p:cNvGrpSpPr>
              <p:nvPr/>
            </p:nvGrpSpPr>
            <p:grpSpPr bwMode="auto">
              <a:xfrm>
                <a:off x="0" y="1533"/>
                <a:ext cx="998" cy="654"/>
                <a:chOff x="0" y="1533"/>
                <a:chExt cx="998" cy="654"/>
              </a:xfrm>
            </p:grpSpPr>
            <p:sp>
              <p:nvSpPr>
                <p:cNvPr id="320547" name="Rectangle 15"/>
                <p:cNvSpPr>
                  <a:spLocks noChangeArrowheads="1"/>
                </p:cNvSpPr>
                <p:nvPr/>
              </p:nvSpPr>
              <p:spPr bwMode="auto">
                <a:xfrm>
                  <a:off x="43" y="1533"/>
                  <a:ext cx="912" cy="5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الخطية</a:t>
                  </a:r>
                  <a:endParaRPr lang="en-GB" sz="2000" b="1" dirty="0">
                    <a:solidFill>
                      <a:srgbClr val="FFFF00"/>
                    </a:solidFill>
                    <a:latin typeface="Arial" panose="020B0604020202020204" pitchFamily="34" charset="0"/>
                    <a:cs typeface="Arial" panose="020B0604020202020204" pitchFamily="34" charset="0"/>
                  </a:endParaRPr>
                </a:p>
              </p:txBody>
            </p:sp>
            <p:sp>
              <p:nvSpPr>
                <p:cNvPr id="320548" name="Rectangle 16"/>
                <p:cNvSpPr>
                  <a:spLocks noChangeArrowheads="1"/>
                </p:cNvSpPr>
                <p:nvPr/>
              </p:nvSpPr>
              <p:spPr bwMode="auto">
                <a:xfrm>
                  <a:off x="0" y="1554"/>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8" name="Group 17"/>
              <p:cNvGrpSpPr>
                <a:grpSpLocks/>
              </p:cNvGrpSpPr>
              <p:nvPr/>
            </p:nvGrpSpPr>
            <p:grpSpPr bwMode="auto">
              <a:xfrm>
                <a:off x="998" y="1533"/>
                <a:ext cx="2774" cy="654"/>
                <a:chOff x="998" y="1533"/>
                <a:chExt cx="2774" cy="654"/>
              </a:xfrm>
            </p:grpSpPr>
            <p:sp>
              <p:nvSpPr>
                <p:cNvPr id="320545" name="Rectangle 18"/>
                <p:cNvSpPr>
                  <a:spLocks noChangeArrowheads="1"/>
                </p:cNvSpPr>
                <p:nvPr/>
              </p:nvSpPr>
              <p:spPr bwMode="auto">
                <a:xfrm>
                  <a:off x="1041" y="1533"/>
                  <a:ext cx="2688" cy="5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عملوا الشر في عيني الرب (13: 1)</a:t>
                  </a:r>
                  <a:endParaRPr lang="en-GB" sz="2000" b="1" dirty="0">
                    <a:solidFill>
                      <a:srgbClr val="FFFF00"/>
                    </a:solidFill>
                    <a:latin typeface="Arial" panose="020B0604020202020204" pitchFamily="34" charset="0"/>
                    <a:cs typeface="Arial" panose="020B0604020202020204" pitchFamily="34" charset="0"/>
                  </a:endParaRPr>
                </a:p>
              </p:txBody>
            </p:sp>
            <p:sp>
              <p:nvSpPr>
                <p:cNvPr id="320546" name="Rectangle 19"/>
                <p:cNvSpPr>
                  <a:spLocks noChangeArrowheads="1"/>
                </p:cNvSpPr>
                <p:nvPr/>
              </p:nvSpPr>
              <p:spPr bwMode="auto">
                <a:xfrm>
                  <a:off x="998" y="1554"/>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9" name="Group 20"/>
              <p:cNvGrpSpPr>
                <a:grpSpLocks/>
              </p:cNvGrpSpPr>
              <p:nvPr/>
            </p:nvGrpSpPr>
            <p:grpSpPr bwMode="auto">
              <a:xfrm>
                <a:off x="0" y="2187"/>
                <a:ext cx="998" cy="748"/>
                <a:chOff x="0" y="2187"/>
                <a:chExt cx="998" cy="748"/>
              </a:xfrm>
            </p:grpSpPr>
            <p:sp>
              <p:nvSpPr>
                <p:cNvPr id="320543" name="Rectangle 21"/>
                <p:cNvSpPr>
                  <a:spLocks noChangeArrowheads="1"/>
                </p:cNvSpPr>
                <p:nvPr/>
              </p:nvSpPr>
              <p:spPr bwMode="auto">
                <a:xfrm>
                  <a:off x="43" y="2211"/>
                  <a:ext cx="912" cy="6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العبودية</a:t>
                  </a:r>
                  <a:endParaRPr lang="en-GB" sz="2000" b="1" dirty="0">
                    <a:solidFill>
                      <a:srgbClr val="FFFF00"/>
                    </a:solidFill>
                    <a:latin typeface="Arial" panose="020B0604020202020204" pitchFamily="34" charset="0"/>
                    <a:cs typeface="Arial" panose="020B0604020202020204" pitchFamily="34" charset="0"/>
                  </a:endParaRPr>
                </a:p>
              </p:txBody>
            </p:sp>
            <p:sp>
              <p:nvSpPr>
                <p:cNvPr id="320544" name="Rectangle 22"/>
                <p:cNvSpPr>
                  <a:spLocks noChangeArrowheads="1"/>
                </p:cNvSpPr>
                <p:nvPr/>
              </p:nvSpPr>
              <p:spPr bwMode="auto">
                <a:xfrm>
                  <a:off x="0" y="2187"/>
                  <a:ext cx="998"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10" name="Group 23"/>
              <p:cNvGrpSpPr>
                <a:grpSpLocks/>
              </p:cNvGrpSpPr>
              <p:nvPr/>
            </p:nvGrpSpPr>
            <p:grpSpPr bwMode="auto">
              <a:xfrm>
                <a:off x="998" y="2187"/>
                <a:ext cx="2774" cy="748"/>
                <a:chOff x="998" y="2187"/>
                <a:chExt cx="2774" cy="748"/>
              </a:xfrm>
            </p:grpSpPr>
            <p:sp>
              <p:nvSpPr>
                <p:cNvPr id="320541" name="Rectangle 24"/>
                <p:cNvSpPr>
                  <a:spLocks noChangeArrowheads="1"/>
                </p:cNvSpPr>
                <p:nvPr/>
              </p:nvSpPr>
              <p:spPr bwMode="auto">
                <a:xfrm>
                  <a:off x="1041" y="2187"/>
                  <a:ext cx="26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rtl="1"/>
                  <a:r>
                    <a:rPr lang="en-GB" sz="2000" b="1" dirty="0">
                      <a:solidFill>
                        <a:srgbClr val="FFFF00"/>
                      </a:solidFill>
                      <a:latin typeface="Arial" panose="020B0604020202020204" pitchFamily="34" charset="0"/>
                      <a:cs typeface="Arial" panose="020B0604020202020204" pitchFamily="34" charset="0"/>
                    </a:rPr>
                    <a:t>-</a:t>
                  </a:r>
                  <a:r>
                    <a:rPr lang="ar-JO" sz="2000" b="1" dirty="0">
                      <a:solidFill>
                        <a:srgbClr val="FFFF00"/>
                      </a:solidFill>
                      <a:latin typeface="Arial" panose="020B0604020202020204" pitchFamily="34" charset="0"/>
                      <a:cs typeface="Arial" panose="020B0604020202020204" pitchFamily="34" charset="0"/>
                    </a:rPr>
                    <a:t>الفلسطينيين (13: 1) </a:t>
                  </a:r>
                  <a:endParaRPr lang="en-GB" sz="2000" b="1" dirty="0">
                    <a:solidFill>
                      <a:srgbClr val="FFFF00"/>
                    </a:solidFill>
                    <a:latin typeface="Arial" panose="020B0604020202020204" pitchFamily="34" charset="0"/>
                    <a:cs typeface="Arial" panose="020B0604020202020204" pitchFamily="34" charset="0"/>
                  </a:endParaRPr>
                </a:p>
                <a:p>
                  <a:pPr algn="ctr" rtl="1" eaLnBrk="0" hangingPunct="0"/>
                  <a:r>
                    <a:rPr lang="en-GB" sz="2000" b="1" dirty="0">
                      <a:solidFill>
                        <a:srgbClr val="FFFF00"/>
                      </a:solidFill>
                      <a:latin typeface="Arial" panose="020B0604020202020204" pitchFamily="34" charset="0"/>
                      <a:cs typeface="Arial" panose="020B0604020202020204" pitchFamily="34" charset="0"/>
                    </a:rPr>
                    <a:t>-</a:t>
                  </a:r>
                  <a:r>
                    <a:rPr lang="ar-JO" sz="2000" b="1" dirty="0">
                      <a:solidFill>
                        <a:srgbClr val="FFFF00"/>
                      </a:solidFill>
                      <a:latin typeface="Arial" panose="020B0604020202020204" pitchFamily="34" charset="0"/>
                      <a:cs typeface="Arial" panose="020B0604020202020204" pitchFamily="34" charset="0"/>
                    </a:rPr>
                    <a:t> 40 سنة </a:t>
                  </a:r>
                  <a:endParaRPr lang="en-GB" sz="2000" b="1" dirty="0">
                    <a:solidFill>
                      <a:srgbClr val="FFFF00"/>
                    </a:solidFill>
                    <a:latin typeface="Arial" panose="020B0604020202020204" pitchFamily="34" charset="0"/>
                    <a:cs typeface="Arial" panose="020B0604020202020204" pitchFamily="34" charset="0"/>
                  </a:endParaRPr>
                </a:p>
                <a:p>
                  <a:pPr eaLnBrk="0" hangingPunct="0"/>
                  <a:r>
                    <a:rPr lang="en-GB" sz="2000" b="1" dirty="0">
                      <a:solidFill>
                        <a:srgbClr val="FFFF00"/>
                      </a:solidFill>
                      <a:latin typeface="Arial" panose="020B0604020202020204" pitchFamily="34" charset="0"/>
                      <a:cs typeface="Arial" panose="020B0604020202020204" pitchFamily="34" charset="0"/>
                    </a:rPr>
                    <a:t> </a:t>
                  </a:r>
                </a:p>
                <a:p>
                  <a:pPr eaLnBrk="0" hangingPunct="0"/>
                  <a:endParaRPr lang="en-GB" sz="2000" b="1" dirty="0">
                    <a:solidFill>
                      <a:srgbClr val="FFFF00"/>
                    </a:solidFill>
                    <a:latin typeface="Arial" panose="020B0604020202020204" pitchFamily="34" charset="0"/>
                    <a:cs typeface="Arial" panose="020B0604020202020204" pitchFamily="34" charset="0"/>
                  </a:endParaRPr>
                </a:p>
              </p:txBody>
            </p:sp>
            <p:sp>
              <p:nvSpPr>
                <p:cNvPr id="320542" name="Rectangle 25"/>
                <p:cNvSpPr>
                  <a:spLocks noChangeArrowheads="1"/>
                </p:cNvSpPr>
                <p:nvPr/>
              </p:nvSpPr>
              <p:spPr bwMode="auto">
                <a:xfrm>
                  <a:off x="998" y="2187"/>
                  <a:ext cx="2774"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11" name="Group 26"/>
              <p:cNvGrpSpPr>
                <a:grpSpLocks/>
              </p:cNvGrpSpPr>
              <p:nvPr/>
            </p:nvGrpSpPr>
            <p:grpSpPr bwMode="auto">
              <a:xfrm>
                <a:off x="0" y="2889"/>
                <a:ext cx="998" cy="679"/>
                <a:chOff x="0" y="2889"/>
                <a:chExt cx="998" cy="679"/>
              </a:xfrm>
            </p:grpSpPr>
            <p:sp>
              <p:nvSpPr>
                <p:cNvPr id="320539" name="Rectangle 27"/>
                <p:cNvSpPr>
                  <a:spLocks noChangeArrowheads="1"/>
                </p:cNvSpPr>
                <p:nvPr/>
              </p:nvSpPr>
              <p:spPr bwMode="auto">
                <a:xfrm>
                  <a:off x="43" y="2889"/>
                  <a:ext cx="912" cy="5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الدعاء</a:t>
                  </a:r>
                  <a:endParaRPr lang="en-GB" sz="2000" b="1" dirty="0">
                    <a:solidFill>
                      <a:srgbClr val="FFFF00"/>
                    </a:solidFill>
                    <a:latin typeface="Arial" panose="020B0604020202020204" pitchFamily="34" charset="0"/>
                    <a:cs typeface="Arial" panose="020B0604020202020204" pitchFamily="34" charset="0"/>
                  </a:endParaRPr>
                </a:p>
              </p:txBody>
            </p:sp>
            <p:sp>
              <p:nvSpPr>
                <p:cNvPr id="320540" name="Rectangle 28"/>
                <p:cNvSpPr>
                  <a:spLocks noChangeArrowheads="1"/>
                </p:cNvSpPr>
                <p:nvPr/>
              </p:nvSpPr>
              <p:spPr bwMode="auto">
                <a:xfrm>
                  <a:off x="0" y="2935"/>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12" name="Group 29"/>
              <p:cNvGrpSpPr>
                <a:grpSpLocks/>
              </p:cNvGrpSpPr>
              <p:nvPr/>
            </p:nvGrpSpPr>
            <p:grpSpPr bwMode="auto">
              <a:xfrm>
                <a:off x="998" y="2889"/>
                <a:ext cx="2774" cy="679"/>
                <a:chOff x="998" y="2889"/>
                <a:chExt cx="2774" cy="679"/>
              </a:xfrm>
            </p:grpSpPr>
            <p:sp>
              <p:nvSpPr>
                <p:cNvPr id="320537" name="Rectangle 30"/>
                <p:cNvSpPr>
                  <a:spLocks noChangeArrowheads="1"/>
                </p:cNvSpPr>
                <p:nvPr/>
              </p:nvSpPr>
              <p:spPr bwMode="auto">
                <a:xfrm>
                  <a:off x="1041" y="2889"/>
                  <a:ext cx="2688" cy="5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 غير مذكور</a:t>
                  </a:r>
                  <a:endParaRPr lang="en-GB" sz="2000" b="1" dirty="0">
                    <a:solidFill>
                      <a:srgbClr val="FFFF00"/>
                    </a:solidFill>
                    <a:latin typeface="Arial" panose="020B0604020202020204" pitchFamily="34" charset="0"/>
                    <a:cs typeface="Arial" panose="020B0604020202020204" pitchFamily="34" charset="0"/>
                  </a:endParaRPr>
                </a:p>
              </p:txBody>
            </p:sp>
            <p:sp>
              <p:nvSpPr>
                <p:cNvPr id="320538" name="Rectangle 31"/>
                <p:cNvSpPr>
                  <a:spLocks noChangeArrowheads="1"/>
                </p:cNvSpPr>
                <p:nvPr/>
              </p:nvSpPr>
              <p:spPr bwMode="auto">
                <a:xfrm>
                  <a:off x="998" y="2935"/>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13" name="Group 32"/>
              <p:cNvGrpSpPr>
                <a:grpSpLocks/>
              </p:cNvGrpSpPr>
              <p:nvPr/>
            </p:nvGrpSpPr>
            <p:grpSpPr bwMode="auto">
              <a:xfrm>
                <a:off x="0" y="3566"/>
                <a:ext cx="998" cy="750"/>
                <a:chOff x="0" y="3566"/>
                <a:chExt cx="998" cy="750"/>
              </a:xfrm>
            </p:grpSpPr>
            <p:sp>
              <p:nvSpPr>
                <p:cNvPr id="320535" name="Rectangle 33"/>
                <p:cNvSpPr>
                  <a:spLocks noChangeArrowheads="1"/>
                </p:cNvSpPr>
                <p:nvPr/>
              </p:nvSpPr>
              <p:spPr bwMode="auto">
                <a:xfrm>
                  <a:off x="43" y="3566"/>
                  <a:ext cx="912" cy="6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الصمت</a:t>
                  </a:r>
                  <a:endParaRPr lang="en-GB" sz="2000" b="1" dirty="0">
                    <a:solidFill>
                      <a:srgbClr val="FFFF00"/>
                    </a:solidFill>
                    <a:latin typeface="Arial" panose="020B0604020202020204" pitchFamily="34" charset="0"/>
                    <a:cs typeface="Arial" panose="020B0604020202020204" pitchFamily="34" charset="0"/>
                  </a:endParaRPr>
                </a:p>
              </p:txBody>
            </p:sp>
            <p:sp>
              <p:nvSpPr>
                <p:cNvPr id="320536" name="Rectangle 34"/>
                <p:cNvSpPr>
                  <a:spLocks noChangeArrowheads="1"/>
                </p:cNvSpPr>
                <p:nvPr/>
              </p:nvSpPr>
              <p:spPr bwMode="auto">
                <a:xfrm>
                  <a:off x="0" y="3568"/>
                  <a:ext cx="998"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14" name="Group 35"/>
              <p:cNvGrpSpPr>
                <a:grpSpLocks/>
              </p:cNvGrpSpPr>
              <p:nvPr/>
            </p:nvGrpSpPr>
            <p:grpSpPr bwMode="auto">
              <a:xfrm>
                <a:off x="998" y="3568"/>
                <a:ext cx="2774" cy="748"/>
                <a:chOff x="998" y="3568"/>
                <a:chExt cx="2774" cy="748"/>
              </a:xfrm>
            </p:grpSpPr>
            <p:sp>
              <p:nvSpPr>
                <p:cNvPr id="320533" name="Rectangle 36"/>
                <p:cNvSpPr>
                  <a:spLocks noChangeArrowheads="1"/>
                </p:cNvSpPr>
                <p:nvPr/>
              </p:nvSpPr>
              <p:spPr bwMode="auto">
                <a:xfrm>
                  <a:off x="1041" y="3568"/>
                  <a:ext cx="26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rtl="1"/>
                  <a:r>
                    <a:rPr lang="en-GB" sz="2000" b="1" dirty="0">
                      <a:solidFill>
                        <a:srgbClr val="FFFF00"/>
                      </a:solidFill>
                      <a:latin typeface="Arial" panose="020B0604020202020204" pitchFamily="34" charset="0"/>
                      <a:cs typeface="Arial" panose="020B0604020202020204" pitchFamily="34" charset="0"/>
                    </a:rPr>
                    <a:t>-</a:t>
                  </a:r>
                  <a:r>
                    <a:rPr lang="ar-JO" sz="2000" b="1" dirty="0">
                      <a:solidFill>
                        <a:srgbClr val="FFFF00"/>
                      </a:solidFill>
                      <a:latin typeface="Arial" panose="020B0604020202020204" pitchFamily="34" charset="0"/>
                      <a:cs typeface="Arial" panose="020B0604020202020204" pitchFamily="34" charset="0"/>
                    </a:rPr>
                    <a:t>غير مذكور </a:t>
                  </a:r>
                  <a:endParaRPr lang="en-GB" sz="2000" b="1" dirty="0">
                    <a:solidFill>
                      <a:srgbClr val="FFFF00"/>
                    </a:solidFill>
                    <a:latin typeface="Arial" panose="020B0604020202020204" pitchFamily="34" charset="0"/>
                    <a:cs typeface="Arial" panose="020B0604020202020204" pitchFamily="34" charset="0"/>
                  </a:endParaRPr>
                </a:p>
                <a:p>
                  <a:pPr algn="ctr" rtl="1" eaLnBrk="0" hangingPunct="0"/>
                  <a:r>
                    <a:rPr lang="en-GB" sz="2000" b="1" dirty="0">
                      <a:solidFill>
                        <a:srgbClr val="FFFF00"/>
                      </a:solidFill>
                      <a:latin typeface="Arial" panose="020B0604020202020204" pitchFamily="34" charset="0"/>
                      <a:cs typeface="Arial" panose="020B0604020202020204" pitchFamily="34" charset="0"/>
                    </a:rPr>
                    <a:t>-</a:t>
                  </a:r>
                  <a:r>
                    <a:rPr lang="ar-JO" sz="2000" b="1" dirty="0">
                      <a:solidFill>
                        <a:srgbClr val="FFFF00"/>
                      </a:solidFill>
                      <a:latin typeface="Arial" panose="020B0604020202020204" pitchFamily="34" charset="0"/>
                      <a:cs typeface="Arial" panose="020B0604020202020204" pitchFamily="34" charset="0"/>
                    </a:rPr>
                    <a:t>قاد إسرائيل 20 سنة </a:t>
                  </a:r>
                  <a:endParaRPr lang="en-GB" sz="2000" b="1" dirty="0">
                    <a:solidFill>
                      <a:srgbClr val="FFFF00"/>
                    </a:solidFill>
                    <a:latin typeface="Arial" panose="020B0604020202020204" pitchFamily="34" charset="0"/>
                    <a:cs typeface="Arial" panose="020B0604020202020204" pitchFamily="34" charset="0"/>
                  </a:endParaRPr>
                </a:p>
                <a:p>
                  <a:pPr eaLnBrk="0" hangingPunct="0"/>
                  <a:r>
                    <a:rPr lang="en-GB" sz="2000" b="1" dirty="0">
                      <a:solidFill>
                        <a:srgbClr val="FFFF00"/>
                      </a:solidFill>
                      <a:latin typeface="Arial" panose="020B0604020202020204" pitchFamily="34" charset="0"/>
                      <a:cs typeface="Arial" panose="020B0604020202020204" pitchFamily="34" charset="0"/>
                    </a:rPr>
                    <a:t> </a:t>
                  </a:r>
                </a:p>
                <a:p>
                  <a:pPr eaLnBrk="0" hangingPunct="0"/>
                  <a:endParaRPr lang="en-GB" sz="2000" b="1" dirty="0">
                    <a:solidFill>
                      <a:srgbClr val="FFFF00"/>
                    </a:solidFill>
                    <a:latin typeface="Arial" panose="020B0604020202020204" pitchFamily="34" charset="0"/>
                    <a:cs typeface="Arial" panose="020B0604020202020204" pitchFamily="34" charset="0"/>
                  </a:endParaRPr>
                </a:p>
              </p:txBody>
            </p:sp>
            <p:sp>
              <p:nvSpPr>
                <p:cNvPr id="320534" name="Rectangle 37"/>
                <p:cNvSpPr>
                  <a:spLocks noChangeArrowheads="1"/>
                </p:cNvSpPr>
                <p:nvPr/>
              </p:nvSpPr>
              <p:spPr bwMode="auto">
                <a:xfrm>
                  <a:off x="998" y="3568"/>
                  <a:ext cx="2774"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15" name="Group 38"/>
              <p:cNvGrpSpPr>
                <a:grpSpLocks/>
              </p:cNvGrpSpPr>
              <p:nvPr/>
            </p:nvGrpSpPr>
            <p:grpSpPr bwMode="auto">
              <a:xfrm>
                <a:off x="0" y="4316"/>
                <a:ext cx="3772" cy="2588"/>
                <a:chOff x="0" y="4316"/>
                <a:chExt cx="3772" cy="2588"/>
              </a:xfrm>
            </p:grpSpPr>
            <p:sp>
              <p:nvSpPr>
                <p:cNvPr id="320531" name="Rectangle 39"/>
                <p:cNvSpPr>
                  <a:spLocks noChangeArrowheads="1"/>
                </p:cNvSpPr>
                <p:nvPr/>
              </p:nvSpPr>
              <p:spPr bwMode="auto">
                <a:xfrm>
                  <a:off x="43" y="4316"/>
                  <a:ext cx="3686" cy="2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65125" indent="-365125" algn="r" eaLnBrk="0" hangingPunct="0"/>
                  <a:r>
                    <a:rPr lang="ar-JO" sz="2000" b="1" dirty="0">
                      <a:solidFill>
                        <a:srgbClr val="FFFF00"/>
                      </a:solidFill>
                      <a:latin typeface="Arial" panose="020B0604020202020204" pitchFamily="34" charset="0"/>
                      <a:cs typeface="Arial" panose="020B0604020202020204" pitchFamily="34" charset="0"/>
                    </a:rPr>
                    <a:t>4. إفشاء سره وقص شعره استنكار لاتحاده بالله ، وهكذا تلاشت قوته. استعادته الصلاة لأن القوة لم تكن في شعره بحد ذاته بل في حضرة الله</a:t>
                  </a:r>
                </a:p>
                <a:p>
                  <a:pPr marL="365125" indent="-365125" algn="r" eaLnBrk="0" hangingPunct="0"/>
                  <a:r>
                    <a:rPr lang="ar-JO" sz="2000" b="1" dirty="0">
                      <a:solidFill>
                        <a:srgbClr val="FFFF00"/>
                      </a:solidFill>
                      <a:latin typeface="Arial" panose="020B0604020202020204" pitchFamily="34" charset="0"/>
                      <a:cs typeface="Arial" panose="020B0604020202020204" pitchFamily="34" charset="0"/>
                    </a:rPr>
                    <a:t>5. صلوات شمشون : (1) 15: 18 بسبب عطشه (2) 16: 28 يطلب القوة من الله </a:t>
                  </a:r>
                </a:p>
                <a:p>
                  <a:pPr marL="457200" indent="-457200" algn="r" eaLnBrk="0" hangingPunct="0"/>
                  <a:r>
                    <a:rPr lang="ar-JO" sz="2000" b="1" dirty="0">
                      <a:solidFill>
                        <a:srgbClr val="FFFF00"/>
                      </a:solidFill>
                      <a:latin typeface="Arial" panose="020B0604020202020204" pitchFamily="34" charset="0"/>
                      <a:cs typeface="Arial" panose="020B0604020202020204" pitchFamily="34" charset="0"/>
                    </a:rPr>
                    <a:t>6. الذين قتلهم في حياته أكثر من الذين قتلهم في مماته (16: 30)</a:t>
                  </a:r>
                </a:p>
                <a:p>
                  <a:pPr marL="365125" indent="-365125" algn="r" eaLnBrk="0" hangingPunct="0"/>
                  <a:r>
                    <a:rPr lang="ar-JO" sz="2000" b="1" dirty="0">
                      <a:solidFill>
                        <a:srgbClr val="FFFF00"/>
                      </a:solidFill>
                      <a:latin typeface="Arial" panose="020B0604020202020204" pitchFamily="34" charset="0"/>
                      <a:cs typeface="Arial" panose="020B0604020202020204" pitchFamily="34" charset="0"/>
                    </a:rPr>
                    <a:t>7. عبرانيين 11: 32-33 يظهر شمشون كبطل في الإيمان عمل رغم كل الصعاب واعتمد على الله. </a:t>
                  </a:r>
                  <a:endParaRPr lang="en-GB" sz="2000" b="1" dirty="0">
                    <a:solidFill>
                      <a:srgbClr val="FFFF00"/>
                    </a:solidFill>
                    <a:latin typeface="Arial" panose="020B0604020202020204" pitchFamily="34" charset="0"/>
                    <a:cs typeface="Arial" panose="020B0604020202020204" pitchFamily="34" charset="0"/>
                  </a:endParaRPr>
                </a:p>
              </p:txBody>
            </p:sp>
            <p:sp>
              <p:nvSpPr>
                <p:cNvPr id="320532" name="Rectangle 40"/>
                <p:cNvSpPr>
                  <a:spLocks noChangeArrowheads="1"/>
                </p:cNvSpPr>
                <p:nvPr/>
              </p:nvSpPr>
              <p:spPr bwMode="auto">
                <a:xfrm>
                  <a:off x="0" y="4316"/>
                  <a:ext cx="3772" cy="258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sp>
          <p:nvSpPr>
            <p:cNvPr id="320518" name="Rectangle 41"/>
            <p:cNvSpPr>
              <a:spLocks noChangeArrowheads="1"/>
            </p:cNvSpPr>
            <p:nvPr/>
          </p:nvSpPr>
          <p:spPr bwMode="auto">
            <a:xfrm>
              <a:off x="-3" y="400"/>
              <a:ext cx="3778" cy="6507"/>
            </a:xfrm>
            <a:prstGeom prst="rect">
              <a:avLst/>
            </a:prstGeom>
            <a:noFill/>
            <a:ln w="9525">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sp>
        <p:nvSpPr>
          <p:cNvPr id="320515" name="Rectangle 42"/>
          <p:cNvSpPr>
            <a:spLocks noChangeArrowheads="1"/>
          </p:cNvSpPr>
          <p:nvPr/>
        </p:nvSpPr>
        <p:spPr bwMode="auto">
          <a:xfrm>
            <a:off x="8502650" y="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ar-JO" b="1" dirty="0">
                <a:solidFill>
                  <a:srgbClr val="FFFF00"/>
                </a:solidFill>
                <a:latin typeface="Arial" panose="020B0604020202020204" pitchFamily="34" charset="0"/>
                <a:cs typeface="Arial" panose="020B0604020202020204" pitchFamily="34" charset="0"/>
              </a:rPr>
              <a:t>178</a:t>
            </a:r>
            <a:endParaRPr lang="en-US" b="1" dirty="0">
              <a:solidFill>
                <a:srgbClr val="FFFF00"/>
              </a:solidFill>
              <a:latin typeface="Arial" panose="020B0604020202020204" pitchFamily="34" charset="0"/>
              <a:cs typeface="Arial" panose="020B0604020202020204" pitchFamily="34" charset="0"/>
            </a:endParaRPr>
          </a:p>
        </p:txBody>
      </p:sp>
      <p:sp>
        <p:nvSpPr>
          <p:cNvPr id="320516" name="Title 1"/>
          <p:cNvSpPr>
            <a:spLocks noGrp="1"/>
          </p:cNvSpPr>
          <p:nvPr>
            <p:ph type="title" idx="4294967295"/>
          </p:nvPr>
        </p:nvSpPr>
        <p:spPr>
          <a:xfrm>
            <a:off x="685800" y="44450"/>
            <a:ext cx="7772400" cy="515938"/>
          </a:xfrm>
          <a:solidFill>
            <a:srgbClr val="800000"/>
          </a:solidFill>
        </p:spPr>
        <p:txBody>
          <a:bodyPr/>
          <a:lstStyle/>
          <a:p>
            <a:r>
              <a:rPr lang="ar-JO" sz="4000" dirty="0">
                <a:solidFill>
                  <a:schemeClr val="bg1"/>
                </a:solidFill>
                <a:ea typeface="ＭＳ Ｐゴシック" charset="0"/>
              </a:rPr>
              <a:t>شمشون القسم الأول</a:t>
            </a:r>
            <a:endParaRPr lang="en-US" sz="4000" dirty="0">
              <a:solidFill>
                <a:schemeClr val="bg1"/>
              </a:solidFill>
              <a:ea typeface="ＭＳ Ｐゴシック" charset="0"/>
            </a:endParaRPr>
          </a:p>
        </p:txBody>
      </p:sp>
    </p:spTree>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قضاة 16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25509911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1518"/>
            <a:ext cx="5228812" cy="6858000"/>
          </a:xfrm>
          <a:prstGeom prst="rect">
            <a:avLst/>
          </a:prstGeom>
        </p:spPr>
      </p:pic>
      <p:sp>
        <p:nvSpPr>
          <p:cNvPr id="900098" name="Rectangle 2"/>
          <p:cNvSpPr>
            <a:spLocks noGrp="1" noChangeArrowheads="1"/>
          </p:cNvSpPr>
          <p:nvPr>
            <p:ph type="ctrTitle"/>
          </p:nvPr>
        </p:nvSpPr>
        <p:spPr>
          <a:xfrm>
            <a:off x="5148064" y="-3684"/>
            <a:ext cx="3995936" cy="6741368"/>
          </a:xfrm>
          <a:effectLst>
            <a:outerShdw blurRad="63500" dist="35921" dir="2700000" algn="ctr" rotWithShape="0">
              <a:schemeClr val="tx2">
                <a:alpha val="74998"/>
              </a:schemeClr>
            </a:outerShdw>
          </a:effectLst>
        </p:spPr>
        <p:txBody>
          <a:bodyPr anchor="t"/>
          <a:lstStyle/>
          <a:p>
            <a:pPr rtl="1">
              <a:defRPr/>
            </a:pPr>
            <a:r>
              <a:rPr lang="ru-RU" sz="4000" dirty="0">
                <a:effectLst>
                  <a:glow rad="127000">
                    <a:schemeClr val="tx1"/>
                  </a:glow>
                </a:effectLst>
                <a:ea typeface="ＭＳ Ｐゴシック" charset="0"/>
              </a:rPr>
              <a:t>"</a:t>
            </a:r>
            <a:r>
              <a:rPr lang="ar-SA" sz="4000" dirty="0">
                <a:effectLst>
                  <a:glow rad="127000">
                    <a:schemeClr val="tx1"/>
                  </a:glow>
                </a:effectLst>
                <a:ea typeface="ＭＳ Ｐゴシック" charset="0"/>
              </a:rPr>
              <a:t>فَاضْطَجَعَ شَمْشُونُ إِلَى نِصْفِ اللَّيْلِ, ثُمَّ قَامَ فِي نِصْفِ اللَّيْلِ وَأَخَذَ مِصْرَاعَيْ بَابِ الْمَدِينَةِ وَالْقَائِمَتَيْنِ وَقَلَعَهُمَا مَعَ الْعَارِضَةِ, وَوَضَعَهَا عَلَى كَتِفَيْهِ وَصَعِدَ بِهَا إِلَى رَأْسِ الْجَبَلِ الَّذِي مُقَابِلَ حَبْرُونَ</a:t>
            </a:r>
            <a:r>
              <a:rPr lang="en-US" sz="4000" dirty="0">
                <a:effectLst>
                  <a:glow rad="127000">
                    <a:schemeClr val="tx1"/>
                  </a:glow>
                </a:effectLst>
                <a:ea typeface="ＭＳ Ｐゴシック" charset="0"/>
              </a:rPr>
              <a:t>" </a:t>
            </a:r>
            <a:br>
              <a:rPr lang="en-US" sz="4000" dirty="0">
                <a:effectLst>
                  <a:glow rad="127000">
                    <a:schemeClr val="tx1"/>
                  </a:glow>
                </a:effectLst>
                <a:ea typeface="ＭＳ Ｐゴシック" charset="0"/>
              </a:rPr>
            </a:br>
            <a:r>
              <a:rPr lang="en-US" sz="4000" dirty="0">
                <a:effectLst>
                  <a:glow rad="127000">
                    <a:schemeClr val="tx1"/>
                  </a:glow>
                </a:effectLst>
                <a:ea typeface="ＭＳ Ｐゴシック" charset="0"/>
              </a:rPr>
              <a:t>)</a:t>
            </a:r>
            <a:r>
              <a:rPr lang="ar-SA" sz="4000" dirty="0">
                <a:effectLst>
                  <a:glow rad="127000">
                    <a:schemeClr val="tx1"/>
                  </a:glow>
                </a:effectLst>
                <a:ea typeface="ＭＳ Ｐゴシック" charset="0"/>
              </a:rPr>
              <a:t>قضاة</a:t>
            </a:r>
            <a:r>
              <a:rPr lang="en-US" sz="4000" dirty="0">
                <a:effectLst>
                  <a:glow rad="127000">
                    <a:schemeClr val="tx1"/>
                  </a:glow>
                </a:effectLst>
                <a:ea typeface="ＭＳ Ｐゴシック" charset="0"/>
              </a:rPr>
              <a:t> (3:16 </a:t>
            </a:r>
          </a:p>
        </p:txBody>
      </p:sp>
    </p:spTree>
    <p:extLst>
      <p:ext uri="{BB962C8B-B14F-4D97-AF65-F5344CB8AC3E}">
        <p14:creationId xmlns:p14="http://schemas.microsoft.com/office/powerpoint/2010/main" val="3838088079"/>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6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0"/>
            <a:ext cx="86852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22" name="Title 1"/>
          <p:cNvSpPr>
            <a:spLocks noGrp="1"/>
          </p:cNvSpPr>
          <p:nvPr>
            <p:ph type="title" idx="4294967295"/>
          </p:nvPr>
        </p:nvSpPr>
        <p:spPr>
          <a:xfrm>
            <a:off x="0" y="6092825"/>
            <a:ext cx="9144000" cy="730250"/>
          </a:xfrm>
        </p:spPr>
        <p:txBody>
          <a:bodyPr/>
          <a:lstStyle/>
          <a:p>
            <a:pPr>
              <a:defRPr/>
            </a:pPr>
            <a:r>
              <a:rPr lang="ar-JO" sz="3600" dirty="0">
                <a:solidFill>
                  <a:srgbClr val="FFFFFF"/>
                </a:solidFill>
                <a:effectLst>
                  <a:glow rad="177800">
                    <a:schemeClr val="tx1"/>
                  </a:glow>
                </a:effectLst>
                <a:ea typeface="ＭＳ Ｐゴシック" charset="0"/>
              </a:rPr>
              <a:t>شمشون ودليلة</a:t>
            </a:r>
            <a:endParaRPr lang="en-US" sz="3600" dirty="0">
              <a:solidFill>
                <a:srgbClr val="FFFFFF"/>
              </a:solidFill>
              <a:effectLst>
                <a:glow rad="177800">
                  <a:schemeClr val="tx1"/>
                </a:glow>
              </a:effectLst>
              <a:ea typeface="ＭＳ Ｐゴシック" charset="0"/>
            </a:endParaRPr>
          </a:p>
        </p:txBody>
      </p:sp>
    </p:spTree>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0" y="6092825"/>
            <a:ext cx="9144000" cy="730250"/>
          </a:xfrm>
        </p:spPr>
        <p:txBody>
          <a:bodyPr/>
          <a:lstStyle/>
          <a:p>
            <a:pPr>
              <a:defRPr/>
            </a:pPr>
            <a:r>
              <a:rPr lang="en-US" sz="3600" dirty="0">
                <a:solidFill>
                  <a:srgbClr val="FFFFFF"/>
                </a:solidFill>
                <a:effectLst>
                  <a:glow rad="177800">
                    <a:schemeClr val="tx1"/>
                  </a:glow>
                </a:effectLst>
                <a:ea typeface="ＭＳ Ｐゴシック" charset="0"/>
              </a:rPr>
              <a:t>Samson</a:t>
            </a:r>
          </a:p>
        </p:txBody>
      </p:sp>
      <p:pic>
        <p:nvPicPr>
          <p:cNvPr id="31641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28800" y="0"/>
            <a:ext cx="54721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9"/>
          <p:cNvSpPr>
            <a:spLocks noGrp="1" noChangeArrowheads="1"/>
          </p:cNvSpPr>
          <p:nvPr>
            <p:ph type="title" idx="4294967295"/>
          </p:nvPr>
        </p:nvSpPr>
        <p:spPr/>
        <p:txBody>
          <a:bodyPr/>
          <a:lstStyle/>
          <a:p>
            <a:pPr eaLnBrk="1" hangingPunct="1"/>
            <a:r>
              <a:rPr lang="en-US" dirty="0">
                <a:ea typeface="ＭＳ Ｐゴシック" charset="0"/>
                <a:cs typeface="Arial" panose="020B0604020202020204" pitchFamily="34" charset="0"/>
              </a:rPr>
              <a:t>Samson</a:t>
            </a:r>
            <a:r>
              <a:rPr lang="fr-FR" altLang="ja-JP" dirty="0">
                <a:ea typeface="ＭＳ Ｐゴシック" charset="0"/>
                <a:cs typeface="Arial" panose="020B0604020202020204" pitchFamily="34" charset="0"/>
              </a:rPr>
              <a:t>'</a:t>
            </a:r>
            <a:r>
              <a:rPr lang="en-US" dirty="0">
                <a:ea typeface="ＭＳ Ｐゴシック" charset="0"/>
                <a:cs typeface="Arial" panose="020B0604020202020204" pitchFamily="34" charset="0"/>
              </a:rPr>
              <a:t>s Weakness</a:t>
            </a:r>
          </a:p>
        </p:txBody>
      </p:sp>
      <p:pic>
        <p:nvPicPr>
          <p:cNvPr id="284674" name="Picture 2" descr="samso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4675" name="Text Box 3"/>
          <p:cNvSpPr txBox="1">
            <a:spLocks noChangeArrowheads="1"/>
          </p:cNvSpPr>
          <p:nvPr/>
        </p:nvSpPr>
        <p:spPr bwMode="auto">
          <a:xfrm>
            <a:off x="1835150" y="152400"/>
            <a:ext cx="709295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قصة شمشون</a:t>
            </a:r>
            <a:endParaRPr kumimoji="0" lang="en-US" sz="4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284676" name="AutoShape 4"/>
          <p:cNvSpPr>
            <a:spLocks noChangeArrowheads="1"/>
          </p:cNvSpPr>
          <p:nvPr/>
        </p:nvSpPr>
        <p:spPr bwMode="auto">
          <a:xfrm>
            <a:off x="228600" y="3048000"/>
            <a:ext cx="3048000" cy="533400"/>
          </a:xfrm>
          <a:prstGeom prst="rightArrowCallout">
            <a:avLst>
              <a:gd name="adj1" fmla="val 25000"/>
              <a:gd name="adj2" fmla="val 25000"/>
              <a:gd name="adj3" fmla="val 95238"/>
              <a:gd name="adj4" fmla="val 66667"/>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الشعر؟</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2934" name="Text Box 5"/>
          <p:cNvSpPr txBox="1">
            <a:spLocks noChangeArrowheads="1"/>
          </p:cNvSpPr>
          <p:nvPr/>
        </p:nvSpPr>
        <p:spPr bwMode="auto">
          <a:xfrm>
            <a:off x="2581397" y="1035050"/>
            <a:ext cx="6375836"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en-US"/>
            </a:defPPr>
            <a:lvl1pPr algn="r" eaLnBrk="1" hangingPunct="1">
              <a:defRPr sz="4000" b="1" i="1">
                <a:solidFill>
                  <a:schemeClr val="bg1"/>
                </a:solidFill>
                <a:effectLst>
                  <a:glow rad="101600">
                    <a:schemeClr val="tx1">
                      <a:alpha val="75000"/>
                    </a:schemeClr>
                  </a:glow>
                </a:effectLst>
                <a:latin typeface="Arial"/>
                <a:cs typeface="Arial"/>
              </a:defRPr>
            </a:lvl1pPr>
            <a:lvl2pPr marL="37931725" indent="-37474525" eaLnBrk="0" hangingPunct="0">
              <a:defRPr sz="2400"/>
            </a:lvl2pPr>
            <a:lvl3pPr eaLnBrk="0" hangingPunct="0">
              <a:defRPr sz="2400"/>
            </a:lvl3pPr>
            <a:lvl4pPr eaLnBrk="0" hangingPunct="0">
              <a:defRPr sz="2400"/>
            </a:lvl4pPr>
            <a:lvl5pPr eaLnBrk="0" hangingPunct="0">
              <a:defRPr sz="2400"/>
            </a:lvl5pPr>
            <a:lvl6pPr marL="457200" eaLnBrk="0" fontAlgn="base" hangingPunct="0">
              <a:spcBef>
                <a:spcPct val="0"/>
              </a:spcBef>
              <a:spcAft>
                <a:spcPct val="0"/>
              </a:spcAft>
              <a:defRPr sz="2400"/>
            </a:lvl6pPr>
            <a:lvl7pPr marL="914400" eaLnBrk="0" fontAlgn="base" hangingPunct="0">
              <a:spcBef>
                <a:spcPct val="0"/>
              </a:spcBef>
              <a:spcAft>
                <a:spcPct val="0"/>
              </a:spcAft>
              <a:defRPr sz="2400"/>
            </a:lvl7pPr>
            <a:lvl8pPr marL="1371600" eaLnBrk="0" fontAlgn="base" hangingPunct="0">
              <a:spcBef>
                <a:spcPct val="0"/>
              </a:spcBef>
              <a:spcAft>
                <a:spcPct val="0"/>
              </a:spcAft>
              <a:defRPr sz="2400"/>
            </a:lvl8pPr>
            <a:lvl9pPr marL="1828800" eaLnBrk="0" fontAlgn="base" hangingPunct="0">
              <a:spcBef>
                <a:spcPct val="0"/>
              </a:spcBef>
              <a:spcAft>
                <a:spcPct val="0"/>
              </a:spcAft>
              <a:defRPr sz="2400"/>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000"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ما هي نقطة ضعفه؟</a:t>
            </a:r>
            <a:endParaRPr kumimoji="0" lang="en-US" sz="4000"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79206" name="AutoShape 6"/>
          <p:cNvSpPr>
            <a:spLocks noChangeArrowheads="1"/>
          </p:cNvSpPr>
          <p:nvPr/>
        </p:nvSpPr>
        <p:spPr bwMode="auto">
          <a:xfrm flipH="1">
            <a:off x="2438400" y="2133600"/>
            <a:ext cx="3048000" cy="533400"/>
          </a:xfrm>
          <a:prstGeom prst="rightArrowCallout">
            <a:avLst>
              <a:gd name="adj1" fmla="val 25000"/>
              <a:gd name="adj2" fmla="val 25000"/>
              <a:gd name="adj3" fmla="val 95238"/>
              <a:gd name="adj4" fmla="val 66667"/>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هي؟</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9207" name="Text Box 7"/>
          <p:cNvSpPr txBox="1">
            <a:spLocks noChangeArrowheads="1"/>
          </p:cNvSpPr>
          <p:nvPr/>
        </p:nvSpPr>
        <p:spPr bwMode="auto">
          <a:xfrm>
            <a:off x="2555776" y="4442336"/>
            <a:ext cx="6291808"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"شمشون ... الرجل مع ضعفها" تشاك سويندول</a:t>
            </a:r>
            <a:endPar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79208" name="AutoShape 8"/>
          <p:cNvSpPr>
            <a:spLocks noChangeArrowheads="1"/>
          </p:cNvSpPr>
          <p:nvPr/>
        </p:nvSpPr>
        <p:spPr bwMode="auto">
          <a:xfrm flipH="1">
            <a:off x="4419600" y="3657600"/>
            <a:ext cx="3048000" cy="533400"/>
          </a:xfrm>
          <a:prstGeom prst="rightArrowCallout">
            <a:avLst>
              <a:gd name="adj1" fmla="val 25000"/>
              <a:gd name="adj2" fmla="val 25000"/>
              <a:gd name="adj3" fmla="val 95238"/>
              <a:gd name="adj4" fmla="val 66667"/>
            </a:avLst>
          </a:prstGeom>
          <a:solidFill>
            <a:schemeClr val="accent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القلب؟</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34142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79206"/>
                                        </p:tgtEl>
                                        <p:attrNameLst>
                                          <p:attrName>style.visibility</p:attrName>
                                        </p:attrNameLst>
                                      </p:cBhvr>
                                      <p:to>
                                        <p:strVal val="visible"/>
                                      </p:to>
                                    </p:set>
                                    <p:anim calcmode="lin" valueType="num">
                                      <p:cBhvr>
                                        <p:cTn id="7" dur="5000" fill="hold"/>
                                        <p:tgtEl>
                                          <p:spTgt spid="179206"/>
                                        </p:tgtEl>
                                        <p:attrNameLst>
                                          <p:attrName>ppt_w</p:attrName>
                                        </p:attrNameLst>
                                      </p:cBhvr>
                                      <p:tavLst>
                                        <p:tav tm="0" fmla="#ppt_w*sin(2.5*pi*$)">
                                          <p:val>
                                            <p:fltVal val="0"/>
                                          </p:val>
                                        </p:tav>
                                        <p:tav tm="100000">
                                          <p:val>
                                            <p:fltVal val="1"/>
                                          </p:val>
                                        </p:tav>
                                      </p:tavLst>
                                    </p:anim>
                                    <p:anim calcmode="lin" valueType="num">
                                      <p:cBhvr>
                                        <p:cTn id="8" dur="5000" fill="hold"/>
                                        <p:tgtEl>
                                          <p:spTgt spid="179206"/>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179207"/>
                                        </p:tgtEl>
                                        <p:attrNameLst>
                                          <p:attrName>style.visibility</p:attrName>
                                        </p:attrNameLst>
                                      </p:cBhvr>
                                      <p:to>
                                        <p:strVal val="visible"/>
                                      </p:to>
                                    </p:set>
                                    <p:animEffect transition="in" filter="fade">
                                      <p:cBhvr>
                                        <p:cTn id="13" dur="500"/>
                                        <p:tgtEl>
                                          <p:spTgt spid="17920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79208"/>
                                        </p:tgtEl>
                                        <p:attrNameLst>
                                          <p:attrName>style.visibility</p:attrName>
                                        </p:attrNameLst>
                                      </p:cBhvr>
                                      <p:to>
                                        <p:strVal val="visible"/>
                                      </p:to>
                                    </p:set>
                                    <p:anim calcmode="lin" valueType="num">
                                      <p:cBhvr additive="base">
                                        <p:cTn id="18" dur="500" fill="hold"/>
                                        <p:tgtEl>
                                          <p:spTgt spid="179208"/>
                                        </p:tgtEl>
                                        <p:attrNameLst>
                                          <p:attrName>ppt_x</p:attrName>
                                        </p:attrNameLst>
                                      </p:cBhvr>
                                      <p:tavLst>
                                        <p:tav tm="0">
                                          <p:val>
                                            <p:strVal val="1+#ppt_w/2"/>
                                          </p:val>
                                        </p:tav>
                                        <p:tav tm="100000">
                                          <p:val>
                                            <p:strVal val="#ppt_x"/>
                                          </p:val>
                                        </p:tav>
                                      </p:tavLst>
                                    </p:anim>
                                    <p:anim calcmode="lin" valueType="num">
                                      <p:cBhvr additive="base">
                                        <p:cTn id="19" dur="500" fill="hold"/>
                                        <p:tgtEl>
                                          <p:spTgt spid="17920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6" grpId="0" animBg="1" autoUpdateAnimBg="0"/>
      <p:bldP spid="179208"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p:spPr>
        <p:txBody>
          <a:bodyPr anchor="t"/>
          <a:lstStyle/>
          <a:p>
            <a:pPr algn="l" rtl="1">
              <a:defRPr/>
            </a:pPr>
            <a:r>
              <a:rPr lang="ar-JO" sz="4800" dirty="0">
                <a:effectLst>
                  <a:glow rad="127000">
                    <a:schemeClr val="tx1"/>
                  </a:glow>
                </a:effectLst>
                <a:ea typeface="ＭＳ Ｐゴシック" charset="0"/>
              </a:rPr>
              <a:t>3. النسبوية تقود إلى </a:t>
            </a:r>
            <a:r>
              <a:rPr lang="ar-JO" sz="4800" dirty="0">
                <a:solidFill>
                  <a:srgbClr val="FFFF00"/>
                </a:solidFill>
                <a:effectLst>
                  <a:glow rad="127000">
                    <a:schemeClr val="tx1"/>
                  </a:glow>
                </a:effectLst>
                <a:ea typeface="ＭＳ Ｐゴシック" charset="0"/>
              </a:rPr>
              <a:t>الوثنية</a:t>
            </a:r>
            <a:r>
              <a:rPr lang="ar-JO" sz="4800" dirty="0">
                <a:effectLst>
                  <a:glow rad="127000">
                    <a:schemeClr val="tx1"/>
                  </a:glow>
                </a:effectLst>
                <a:ea typeface="ＭＳ Ｐゴシック" charset="0"/>
              </a:rPr>
              <a:t> (17 – 21)</a:t>
            </a:r>
            <a:r>
              <a:rPr lang="en-US" sz="4800" dirty="0">
                <a:effectLst>
                  <a:glow rad="127000">
                    <a:schemeClr val="tx1"/>
                  </a:glow>
                </a:effectLst>
                <a:ea typeface="ＭＳ Ｐゴシック" charset="0"/>
              </a:rPr>
              <a:t> </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394383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554980" cy="6858000"/>
          </a:xfrm>
          <a:prstGeom prst="rect">
            <a:avLst/>
          </a:prstGeom>
        </p:spPr>
      </p:pic>
      <p:sp>
        <p:nvSpPr>
          <p:cNvPr id="184322" name="Title 1"/>
          <p:cNvSpPr>
            <a:spLocks noGrp="1"/>
          </p:cNvSpPr>
          <p:nvPr>
            <p:ph type="title" idx="4294967295"/>
          </p:nvPr>
        </p:nvSpPr>
        <p:spPr>
          <a:xfrm>
            <a:off x="5508104" y="0"/>
            <a:ext cx="3635896" cy="2025923"/>
          </a:xfrm>
        </p:spPr>
        <p:txBody>
          <a:bodyPr/>
          <a:lstStyle/>
          <a:p>
            <a:pPr>
              <a:defRPr/>
            </a:pPr>
            <a:r>
              <a:rPr lang="ar-JO" sz="3600" dirty="0">
                <a:solidFill>
                  <a:srgbClr val="FFFFFF"/>
                </a:solidFill>
                <a:effectLst>
                  <a:glow rad="177800">
                    <a:schemeClr val="tx1"/>
                  </a:glow>
                </a:effectLst>
                <a:ea typeface="ＭＳ Ｐゴシック" charset="0"/>
              </a:rPr>
              <a:t>قص شعر       شمشون</a:t>
            </a:r>
            <a:endParaRPr lang="en-US" sz="3600" dirty="0">
              <a:solidFill>
                <a:srgbClr val="FFFFFF"/>
              </a:solidFill>
              <a:effectLst>
                <a:glow rad="177800">
                  <a:schemeClr val="tx1"/>
                </a:glow>
              </a:effectLst>
              <a:ea typeface="ＭＳ Ｐゴシック" charset="0"/>
            </a:endParaRPr>
          </a:p>
        </p:txBody>
      </p:sp>
    </p:spTree>
    <p:extLst>
      <p:ext uri="{BB962C8B-B14F-4D97-AF65-F5344CB8AC3E}">
        <p14:creationId xmlns:p14="http://schemas.microsoft.com/office/powerpoint/2010/main" val="2341048221"/>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1625" y="1268760"/>
            <a:ext cx="9119273" cy="5574353"/>
          </a:xfrm>
          <a:prstGeom prst="rect">
            <a:avLst/>
          </a:prstGeom>
        </p:spPr>
      </p:pic>
      <p:sp>
        <p:nvSpPr>
          <p:cNvPr id="184322" name="Title 1"/>
          <p:cNvSpPr>
            <a:spLocks noGrp="1"/>
          </p:cNvSpPr>
          <p:nvPr>
            <p:ph type="title" idx="4294967295"/>
          </p:nvPr>
        </p:nvSpPr>
        <p:spPr>
          <a:xfrm>
            <a:off x="5508104" y="0"/>
            <a:ext cx="3635896" cy="2025923"/>
          </a:xfrm>
        </p:spPr>
        <p:txBody>
          <a:bodyPr/>
          <a:lstStyle/>
          <a:p>
            <a:pPr>
              <a:defRPr/>
            </a:pPr>
            <a:r>
              <a:rPr lang="ar-JO" sz="3600" dirty="0">
                <a:solidFill>
                  <a:srgbClr val="FFFFFF"/>
                </a:solidFill>
                <a:effectLst>
                  <a:glow rad="177800">
                    <a:schemeClr val="tx1"/>
                  </a:glow>
                </a:effectLst>
                <a:ea typeface="ＭＳ Ｐゴシック" charset="0"/>
              </a:rPr>
              <a:t>فقأ عيني        شمشون</a:t>
            </a:r>
            <a:endParaRPr lang="en-US" sz="3600" dirty="0">
              <a:solidFill>
                <a:srgbClr val="FFFFFF"/>
              </a:solidFill>
              <a:effectLst>
                <a:glow rad="177800">
                  <a:schemeClr val="tx1"/>
                </a:glow>
              </a:effectLst>
              <a:ea typeface="ＭＳ Ｐゴシック" charset="0"/>
            </a:endParaRPr>
          </a:p>
        </p:txBody>
      </p:sp>
    </p:spTree>
    <p:extLst>
      <p:ext uri="{BB962C8B-B14F-4D97-AF65-F5344CB8AC3E}">
        <p14:creationId xmlns:p14="http://schemas.microsoft.com/office/powerpoint/2010/main" val="2302745366"/>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1600"/>
            <a:ext cx="9144000" cy="665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22" name="Title 1"/>
          <p:cNvSpPr>
            <a:spLocks noGrp="1"/>
          </p:cNvSpPr>
          <p:nvPr>
            <p:ph type="title" idx="4294967295"/>
          </p:nvPr>
        </p:nvSpPr>
        <p:spPr>
          <a:xfrm>
            <a:off x="0" y="6092825"/>
            <a:ext cx="9144000" cy="730250"/>
          </a:xfrm>
        </p:spPr>
        <p:txBody>
          <a:bodyPr/>
          <a:lstStyle/>
          <a:p>
            <a:pPr>
              <a:defRPr/>
            </a:pPr>
            <a:r>
              <a:rPr lang="ar-JO" sz="3600" dirty="0">
                <a:solidFill>
                  <a:srgbClr val="FFFFFF"/>
                </a:solidFill>
                <a:effectLst>
                  <a:glow rad="177800">
                    <a:schemeClr val="tx1"/>
                  </a:glow>
                </a:effectLst>
                <a:ea typeface="ＭＳ Ｐゴシック" charset="0"/>
              </a:rPr>
              <a:t>موت شمشون</a:t>
            </a:r>
            <a:endParaRPr lang="en-US" sz="3600" dirty="0">
              <a:solidFill>
                <a:srgbClr val="FFFFFF"/>
              </a:solidFill>
              <a:effectLst>
                <a:glow rad="177800">
                  <a:schemeClr val="tx1"/>
                </a:glow>
              </a:effectLst>
              <a:ea typeface="ＭＳ Ｐゴシック" charset="0"/>
            </a:endParaRPr>
          </a:p>
        </p:txBody>
      </p:sp>
    </p:spTree>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ar-JO" dirty="0">
                <a:solidFill>
                  <a:srgbClr val="FFFFFF"/>
                </a:solidFill>
                <a:effectLst>
                  <a:outerShdw blurRad="38100" dist="38100" dir="2700000" algn="tl">
                    <a:srgbClr val="000000">
                      <a:alpha val="43137"/>
                    </a:srgbClr>
                  </a:outerShdw>
                </a:effectLst>
                <a:ea typeface="ＭＳ Ｐゴシック" charset="0"/>
              </a:rPr>
              <a:t>دورة شمشون</a:t>
            </a:r>
            <a:endParaRPr lang="en-US" dirty="0">
              <a:solidFill>
                <a:srgbClr val="FFFFFF"/>
              </a:solidFill>
              <a:effectLst>
                <a:outerShdw blurRad="38100" dist="38100" dir="2700000" algn="tl">
                  <a:srgbClr val="000000">
                    <a:alpha val="43137"/>
                  </a:srgbClr>
                </a:outerShdw>
              </a:effectLst>
              <a:ea typeface="ＭＳ Ｐゴシック" charset="0"/>
            </a:endParaRP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3200" b="1" dirty="0">
                <a:solidFill>
                  <a:srgbClr val="FFFFFF"/>
                </a:solidFill>
                <a:latin typeface="Arial" panose="020B0604020202020204" pitchFamily="34" charset="0"/>
                <a:cs typeface="Arial" panose="020B0604020202020204" pitchFamily="34" charset="0"/>
              </a:rPr>
              <a:t>1 الخطية</a:t>
            </a:r>
            <a:endParaRPr lang="en-US" sz="3200" b="1" dirty="0">
              <a:solidFill>
                <a:srgbClr val="FFFFFF"/>
              </a:solidFill>
              <a:latin typeface="Arial" panose="020B0604020202020204" pitchFamily="34" charset="0"/>
              <a:cs typeface="Arial" panose="020B0604020202020204" pitchFamily="34" charset="0"/>
            </a:endParaRPr>
          </a:p>
        </p:txBody>
      </p:sp>
      <p:sp>
        <p:nvSpPr>
          <p:cNvPr id="6" name="Striped Right Arrow 5"/>
          <p:cNvSpPr/>
          <p:nvPr/>
        </p:nvSpPr>
        <p:spPr>
          <a:xfrm>
            <a:off x="3657600" y="21336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dirty="0">
              <a:solidFill>
                <a:srgbClr val="FFFFFF"/>
              </a:solidFill>
              <a:latin typeface="Arial" panose="020B0604020202020204" pitchFamily="34" charset="0"/>
            </a:endParaRPr>
          </a:p>
        </p:txBody>
      </p:sp>
      <p:sp>
        <p:nvSpPr>
          <p:cNvPr id="7" name="Title 1"/>
          <p:cNvSpPr txBox="1">
            <a:spLocks/>
          </p:cNvSpPr>
          <p:nvPr/>
        </p:nvSpPr>
        <p:spPr bwMode="auto">
          <a:xfrm>
            <a:off x="4267200" y="19050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3200" b="1" dirty="0">
                <a:solidFill>
                  <a:srgbClr val="FFFFFF"/>
                </a:solidFill>
                <a:latin typeface="Arial" panose="020B0604020202020204" pitchFamily="34" charset="0"/>
                <a:cs typeface="Arial" panose="020B0604020202020204" pitchFamily="34" charset="0"/>
              </a:rPr>
              <a:t>2 العبودية</a:t>
            </a:r>
            <a:endParaRPr lang="en-US" sz="3200" b="1" dirty="0">
              <a:solidFill>
                <a:srgbClr val="FFFFFF"/>
              </a:solidFill>
              <a:latin typeface="Arial" panose="020B0604020202020204" pitchFamily="34" charset="0"/>
              <a:cs typeface="Arial" panose="020B0604020202020204" pitchFamily="34" charset="0"/>
            </a:endParaRPr>
          </a:p>
        </p:txBody>
      </p:sp>
      <p:sp>
        <p:nvSpPr>
          <p:cNvPr id="8" name="Striped Right Arrow 7"/>
          <p:cNvSpPr/>
          <p:nvPr/>
        </p:nvSpPr>
        <p:spPr>
          <a:xfrm rot="2766926">
            <a:off x="5346700" y="2954338"/>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dirty="0">
              <a:solidFill>
                <a:srgbClr val="FFFFFF"/>
              </a:solidFill>
              <a:latin typeface="Arial" panose="020B0604020202020204" pitchFamily="34" charset="0"/>
            </a:endParaRPr>
          </a:p>
        </p:txBody>
      </p:sp>
      <p:sp>
        <p:nvSpPr>
          <p:cNvPr id="9" name="Title 1"/>
          <p:cNvSpPr txBox="1">
            <a:spLocks/>
          </p:cNvSpPr>
          <p:nvPr/>
        </p:nvSpPr>
        <p:spPr bwMode="auto">
          <a:xfrm>
            <a:off x="5105400" y="35052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3200" b="1" dirty="0">
                <a:solidFill>
                  <a:srgbClr val="FFFFFF"/>
                </a:solidFill>
                <a:latin typeface="Arial" panose="020B0604020202020204" pitchFamily="34" charset="0"/>
                <a:cs typeface="Arial" panose="020B0604020202020204" pitchFamily="34" charset="0"/>
              </a:rPr>
              <a:t>3 الدعاء</a:t>
            </a:r>
            <a:endParaRPr lang="en-US" sz="3200" b="1" dirty="0">
              <a:solidFill>
                <a:srgbClr val="FFFFFF"/>
              </a:solidFill>
              <a:latin typeface="Arial" panose="020B0604020202020204" pitchFamily="34" charset="0"/>
              <a:cs typeface="Arial" panose="020B0604020202020204" pitchFamily="34" charset="0"/>
            </a:endParaRPr>
          </a:p>
        </p:txBody>
      </p:sp>
      <p:sp>
        <p:nvSpPr>
          <p:cNvPr id="10" name="Striped Right Arrow 9"/>
          <p:cNvSpPr/>
          <p:nvPr/>
        </p:nvSpPr>
        <p:spPr>
          <a:xfrm rot="8265338">
            <a:off x="5207000" y="446405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dirty="0">
              <a:solidFill>
                <a:srgbClr val="FFFFFF"/>
              </a:solidFill>
              <a:latin typeface="Arial" panose="020B0604020202020204" pitchFamily="34" charset="0"/>
            </a:endParaRPr>
          </a:p>
        </p:txBody>
      </p:sp>
      <p:sp>
        <p:nvSpPr>
          <p:cNvPr id="11" name="Title 1"/>
          <p:cNvSpPr txBox="1">
            <a:spLocks/>
          </p:cNvSpPr>
          <p:nvPr/>
        </p:nvSpPr>
        <p:spPr bwMode="auto">
          <a:xfrm>
            <a:off x="2438400" y="48768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3200" b="1" dirty="0">
                <a:solidFill>
                  <a:srgbClr val="FFFFFF"/>
                </a:solidFill>
                <a:latin typeface="Arial" panose="020B0604020202020204" pitchFamily="34" charset="0"/>
                <a:cs typeface="Arial" panose="020B0604020202020204" pitchFamily="34" charset="0"/>
              </a:rPr>
              <a:t>4 الخلاص</a:t>
            </a:r>
            <a:endParaRPr lang="en-US" sz="3200" b="1" dirty="0">
              <a:solidFill>
                <a:srgbClr val="FFFFFF"/>
              </a:solidFill>
              <a:latin typeface="Arial" panose="020B0604020202020204" pitchFamily="34" charset="0"/>
              <a:cs typeface="Arial" panose="020B0604020202020204" pitchFamily="34" charset="0"/>
            </a:endParaRPr>
          </a:p>
        </p:txBody>
      </p:sp>
      <p:sp>
        <p:nvSpPr>
          <p:cNvPr id="12" name="Striped Right Arrow 11"/>
          <p:cNvSpPr/>
          <p:nvPr/>
        </p:nvSpPr>
        <p:spPr>
          <a:xfrm rot="13125187">
            <a:off x="2176463" y="451485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dirty="0">
              <a:solidFill>
                <a:srgbClr val="FFFFFF"/>
              </a:solidFill>
              <a:latin typeface="Arial" panose="020B0604020202020204" pitchFamily="34" charset="0"/>
            </a:endParaRPr>
          </a:p>
        </p:txBody>
      </p:sp>
      <p:sp>
        <p:nvSpPr>
          <p:cNvPr id="13" name="Title 1"/>
          <p:cNvSpPr txBox="1">
            <a:spLocks/>
          </p:cNvSpPr>
          <p:nvPr/>
        </p:nvSpPr>
        <p:spPr bwMode="auto">
          <a:xfrm>
            <a:off x="0" y="35052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3200" b="1" dirty="0">
                <a:solidFill>
                  <a:srgbClr val="FFFFFF"/>
                </a:solidFill>
                <a:latin typeface="Arial" panose="020B0604020202020204" pitchFamily="34" charset="0"/>
                <a:cs typeface="Arial" panose="020B0604020202020204" pitchFamily="34" charset="0"/>
              </a:rPr>
              <a:t>5 الصمت</a:t>
            </a:r>
            <a:endParaRPr lang="en-US" sz="3200" b="1" dirty="0">
              <a:solidFill>
                <a:srgbClr val="FFFFFF"/>
              </a:solidFill>
              <a:latin typeface="Arial" panose="020B0604020202020204" pitchFamily="34" charset="0"/>
              <a:cs typeface="Arial" panose="020B0604020202020204" pitchFamily="34" charset="0"/>
            </a:endParaRPr>
          </a:p>
        </p:txBody>
      </p:sp>
      <p:pic>
        <p:nvPicPr>
          <p:cNvPr id="201740" name="Picture 14" descr="cycle-rout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1741" name="Text Box 4"/>
          <p:cNvSpPr txBox="1">
            <a:spLocks noChangeArrowheads="1"/>
          </p:cNvSpPr>
          <p:nvPr/>
        </p:nvSpPr>
        <p:spPr bwMode="auto">
          <a:xfrm>
            <a:off x="8305800" y="76200"/>
            <a:ext cx="66556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rPr>
              <a:t>174</a:t>
            </a:r>
            <a:endParaRPr lang="en-US" b="1" dirty="0">
              <a:solidFill>
                <a:srgbClr val="FFFFFF"/>
              </a:solidFill>
              <a:latin typeface="Arial" panose="020B0604020202020204" pitchFamily="34" charset="0"/>
            </a:endParaRPr>
          </a:p>
        </p:txBody>
      </p:sp>
      <p:sp>
        <p:nvSpPr>
          <p:cNvPr id="2" name="Rounded Rectangular Callout 1"/>
          <p:cNvSpPr/>
          <p:nvPr/>
        </p:nvSpPr>
        <p:spPr>
          <a:xfrm>
            <a:off x="0" y="381000"/>
            <a:ext cx="9108900" cy="2327920"/>
          </a:xfrm>
          <a:prstGeom prst="wedgeRoundRectCallout">
            <a:avLst>
              <a:gd name="adj1" fmla="val -33627"/>
              <a:gd name="adj2" fmla="val 92987"/>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1" dirty="0">
              <a:solidFill>
                <a:srgbClr val="FFFFFF"/>
              </a:solidFill>
              <a:latin typeface="Arial" panose="020B0604020202020204" pitchFamily="34" charset="0"/>
            </a:endParaRPr>
          </a:p>
        </p:txBody>
      </p:sp>
      <p:sp>
        <p:nvSpPr>
          <p:cNvPr id="16" name="TextBox 2"/>
          <p:cNvSpPr txBox="1">
            <a:spLocks noChangeArrowheads="1"/>
          </p:cNvSpPr>
          <p:nvPr/>
        </p:nvSpPr>
        <p:spPr bwMode="auto">
          <a:xfrm>
            <a:off x="0" y="779220"/>
            <a:ext cx="9143999" cy="1569660"/>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ar-JO" sz="3200" b="1" dirty="0">
                <a:latin typeface="Arial" panose="020B0604020202020204" pitchFamily="34" charset="0"/>
                <a:cs typeface="Arial" panose="020B0604020202020204" pitchFamily="34" charset="0"/>
              </a:rPr>
              <a:t>شمشون قضى على إسرائيل لمدة عشرين عامًا" (16: 21)      ولكن لم يرد ذكر للأمة التي عاشت السلام بعد حكم شمشون       الذي دام 20 عامًا</a:t>
            </a:r>
            <a:endParaRPr lang="en-US" sz="32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1819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P spid="16"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endParaRPr>
          </a:p>
        </p:txBody>
      </p:sp>
      <p:sp>
        <p:nvSpPr>
          <p:cNvPr id="900098" name="Rectangle 2"/>
          <p:cNvSpPr>
            <a:spLocks noGrp="1" noChangeArrowheads="1"/>
          </p:cNvSpPr>
          <p:nvPr>
            <p:ph type="ctrTitle"/>
          </p:nvPr>
        </p:nvSpPr>
        <p:spPr>
          <a:xfrm>
            <a:off x="251520" y="1988840"/>
            <a:ext cx="8570663" cy="2607443"/>
          </a:xfrm>
          <a:ln>
            <a:solidFill>
              <a:schemeClr val="bg1"/>
            </a:solidFill>
          </a:ln>
          <a:effectLst>
            <a:outerShdw blurRad="63500" dist="35921" dir="2700000" algn="ctr" rotWithShape="0">
              <a:schemeClr val="tx2">
                <a:alpha val="74998"/>
              </a:schemeClr>
            </a:outerShdw>
          </a:effectLst>
        </p:spPr>
        <p:txBody>
          <a:bodyPr anchor="ctr"/>
          <a:lstStyle/>
          <a:p>
            <a:pPr>
              <a:defRPr/>
            </a:pPr>
            <a:r>
              <a:rPr lang="ar-JO" dirty="0"/>
              <a:t>ندخل في دوائر عندما نصنع القواعد.</a:t>
            </a:r>
            <a:endParaRPr lang="en-US"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2150912554"/>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9210676" cy="6308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0" name="Title 1"/>
          <p:cNvSpPr>
            <a:spLocks noGrp="1"/>
          </p:cNvSpPr>
          <p:nvPr>
            <p:ph type="title" idx="4294967295"/>
          </p:nvPr>
        </p:nvSpPr>
        <p:spPr>
          <a:xfrm>
            <a:off x="0" y="5589588"/>
            <a:ext cx="9144000" cy="1268412"/>
          </a:xfrm>
          <a:solidFill>
            <a:schemeClr val="bg1"/>
          </a:solidFill>
        </p:spPr>
        <p:txBody>
          <a:bodyPr/>
          <a:lstStyle/>
          <a:p>
            <a:r>
              <a:rPr lang="ar-JO" sz="6000" dirty="0">
                <a:solidFill>
                  <a:schemeClr val="tx1"/>
                </a:solidFill>
                <a:ea typeface="ＭＳ Ｐゴシック" charset="0"/>
              </a:rPr>
              <a:t>النسبوية الأخلاقية</a:t>
            </a:r>
            <a:endParaRPr lang="en-US" sz="6000" dirty="0">
              <a:solidFill>
                <a:schemeClr val="tx1"/>
              </a:solidFill>
              <a:ea typeface="ＭＳ Ｐゴシック" charset="0"/>
            </a:endParaRPr>
          </a:p>
        </p:txBody>
      </p:sp>
    </p:spTree>
    <p:extLst>
      <p:ext uri="{BB962C8B-B14F-4D97-AF65-F5344CB8AC3E}">
        <p14:creationId xmlns:p14="http://schemas.microsoft.com/office/powerpoint/2010/main" val="2188956389"/>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0" y="5949280"/>
            <a:ext cx="9144000" cy="730250"/>
          </a:xfrm>
        </p:spPr>
        <p:txBody>
          <a:bodyPr/>
          <a:lstStyle/>
          <a:p>
            <a:pPr>
              <a:defRPr/>
            </a:pPr>
            <a:r>
              <a:rPr lang="ar-SA" dirty="0">
                <a:solidFill>
                  <a:srgbClr val="FFFFFF"/>
                </a:solidFill>
                <a:ea typeface="ＭＳ Ｐゴシック" charset="0"/>
              </a:rPr>
              <a:t>النسبوية</a:t>
            </a:r>
            <a:endParaRPr lang="en-US" dirty="0">
              <a:solidFill>
                <a:srgbClr val="FFFFFF"/>
              </a:solidFill>
              <a:effectLst>
                <a:glow rad="177800">
                  <a:schemeClr val="tx1"/>
                </a:glow>
              </a:effectLst>
              <a:ea typeface="ＭＳ Ｐゴシック" charset="0"/>
            </a:endParaRPr>
          </a:p>
        </p:txBody>
      </p:sp>
      <p:pic>
        <p:nvPicPr>
          <p:cNvPr id="16793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9388" y="1125538"/>
            <a:ext cx="8734425" cy="417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844337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66829"/>
            <a:ext cx="4355976" cy="3949910"/>
          </a:xfrm>
          <a:prstGeom prst="rect">
            <a:avLst/>
          </a:prstGeom>
        </p:spPr>
      </p:pic>
      <p:sp>
        <p:nvSpPr>
          <p:cNvPr id="184322" name="Title 1"/>
          <p:cNvSpPr>
            <a:spLocks noGrp="1"/>
          </p:cNvSpPr>
          <p:nvPr>
            <p:ph type="title" idx="4294967295"/>
          </p:nvPr>
        </p:nvSpPr>
        <p:spPr>
          <a:xfrm>
            <a:off x="3996952" y="1052736"/>
            <a:ext cx="5147048" cy="3826594"/>
          </a:xfrm>
        </p:spPr>
        <p:txBody>
          <a:bodyPr/>
          <a:lstStyle/>
          <a:p>
            <a:pPr>
              <a:defRPr/>
            </a:pPr>
            <a:r>
              <a:rPr lang="ar-JO" sz="6000" dirty="0"/>
              <a:t>ضمادات على جرح طلق ناري</a:t>
            </a:r>
            <a:endParaRPr lang="en-US" sz="6000" b="1" dirty="0">
              <a:solidFill>
                <a:srgbClr val="000000"/>
              </a:solidFill>
              <a:effectLst/>
              <a:latin typeface="Driveby"/>
              <a:ea typeface="ＭＳ Ｐゴシック" charset="0"/>
              <a:cs typeface="Driveby"/>
            </a:endParaRPr>
          </a:p>
        </p:txBody>
      </p:sp>
      <p:sp>
        <p:nvSpPr>
          <p:cNvPr id="4" name="Title 1"/>
          <p:cNvSpPr txBox="1">
            <a:spLocks/>
          </p:cNvSpPr>
          <p:nvPr/>
        </p:nvSpPr>
        <p:spPr bwMode="auto">
          <a:xfrm>
            <a:off x="0" y="5013176"/>
            <a:ext cx="9144000" cy="936104"/>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ar-JO" sz="4800" b="1" dirty="0">
                <a:solidFill>
                  <a:srgbClr val="FFFFFF"/>
                </a:solidFill>
                <a:latin typeface="Arial" panose="020B0604020202020204" pitchFamily="34" charset="0"/>
                <a:ea typeface="ＭＳ Ｐゴシック" charset="0"/>
                <a:cs typeface="Arial" panose="020B0604020202020204" pitchFamily="34" charset="0"/>
              </a:rPr>
              <a:t>دروس من سفر القضاة</a:t>
            </a:r>
            <a:endParaRPr lang="en-US" sz="4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3" name="Rectangle 2"/>
          <p:cNvSpPr/>
          <p:nvPr/>
        </p:nvSpPr>
        <p:spPr>
          <a:xfrm>
            <a:off x="0" y="692696"/>
            <a:ext cx="9144000" cy="5256584"/>
          </a:xfrm>
          <a:prstGeom prst="rect">
            <a:avLst/>
          </a:prstGeom>
          <a:noFill/>
          <a:ln w="76200" cmpd="sng">
            <a:solidFill>
              <a:srgbClr val="050A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rgbClr val="FFFFFF"/>
              </a:solidFill>
              <a:latin typeface="Arial" panose="020B0604020202020204" pitchFamily="34" charset="0"/>
            </a:endParaRPr>
          </a:p>
        </p:txBody>
      </p:sp>
    </p:spTree>
    <p:extLst>
      <p:ext uri="{BB962C8B-B14F-4D97-AF65-F5344CB8AC3E}">
        <p14:creationId xmlns:p14="http://schemas.microsoft.com/office/powerpoint/2010/main" val="3663964718"/>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93194"/>
            <a:ext cx="9144000" cy="6092190"/>
          </a:xfrm>
          <a:prstGeom prst="rect">
            <a:avLst/>
          </a:prstGeom>
        </p:spPr>
      </p:pic>
      <p:sp>
        <p:nvSpPr>
          <p:cNvPr id="900098" name="Rectangle 2"/>
          <p:cNvSpPr>
            <a:spLocks noGrp="1" noChangeArrowheads="1"/>
          </p:cNvSpPr>
          <p:nvPr>
            <p:ph type="ctrTitle"/>
          </p:nvPr>
        </p:nvSpPr>
        <p:spPr>
          <a:xfrm>
            <a:off x="0" y="119272"/>
            <a:ext cx="9144000" cy="1512168"/>
          </a:xfrm>
          <a:solidFill>
            <a:srgbClr val="000000"/>
          </a:solidFill>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rPr>
              <a:t>لماذا يجب أن تكون </a:t>
            </a:r>
            <a:r>
              <a:rPr lang="ar-JO" sz="5400" dirty="0">
                <a:solidFill>
                  <a:srgbClr val="FFFF00"/>
                </a:solidFill>
                <a:effectLst>
                  <a:glow rad="127000">
                    <a:schemeClr val="tx1"/>
                  </a:glow>
                </a:effectLst>
                <a:ea typeface="ＭＳ Ｐゴシック" charset="0"/>
              </a:rPr>
              <a:t>صامداً</a:t>
            </a:r>
            <a:r>
              <a:rPr lang="ar-JO" sz="5400" dirty="0">
                <a:effectLst>
                  <a:glow rad="127000">
                    <a:schemeClr val="tx1"/>
                  </a:glow>
                </a:effectLst>
                <a:ea typeface="ＭＳ Ｐゴシック" charset="0"/>
              </a:rPr>
              <a:t> في اختيارك الله كملك؟</a:t>
            </a:r>
            <a:endParaRPr lang="en-US" sz="5400" dirty="0">
              <a:effectLst>
                <a:glow rad="127000">
                  <a:schemeClr val="tx1"/>
                </a:glow>
              </a:effectLst>
              <a:ea typeface="ＭＳ Ｐゴシック" charset="0"/>
            </a:endParaRPr>
          </a:p>
        </p:txBody>
      </p:sp>
      <p:sp>
        <p:nvSpPr>
          <p:cNvPr id="4" name="Rectangle 2"/>
          <p:cNvSpPr txBox="1">
            <a:spLocks noChangeArrowheads="1"/>
          </p:cNvSpPr>
          <p:nvPr/>
        </p:nvSpPr>
        <p:spPr bwMode="auto">
          <a:xfrm rot="20555971">
            <a:off x="3799729" y="4844461"/>
            <a:ext cx="5464593" cy="1224467"/>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 أسباب</a:t>
            </a:r>
            <a:endPar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1313548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259"/>
            <a:ext cx="9144000" cy="686625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rtl="1">
              <a:defRPr/>
            </a:pPr>
            <a:r>
              <a:rPr lang="ar-JO" sz="4800" dirty="0">
                <a:effectLst>
                  <a:glow rad="127000">
                    <a:schemeClr val="tx1"/>
                  </a:glow>
                </a:effectLst>
                <a:ea typeface="ＭＳ Ｐゴシック" charset="0"/>
              </a:rPr>
              <a:t>1. الطاعة الناقصة تنتج ثمار </a:t>
            </a:r>
            <a:r>
              <a:rPr lang="ar-JO" sz="4800" dirty="0">
                <a:solidFill>
                  <a:srgbClr val="FFFF00"/>
                </a:solidFill>
                <a:effectLst>
                  <a:glow rad="127000">
                    <a:schemeClr val="tx1"/>
                  </a:glow>
                </a:effectLst>
                <a:ea typeface="ＭＳ Ｐゴシック" charset="0"/>
              </a:rPr>
              <a:t>الفشل</a:t>
            </a:r>
            <a:r>
              <a:rPr lang="ar-JO" sz="4800" dirty="0">
                <a:effectLst>
                  <a:glow rad="127000">
                    <a:schemeClr val="tx1"/>
                  </a:glow>
                </a:effectLst>
                <a:ea typeface="ＭＳ Ｐゴシック" charset="0"/>
              </a:rPr>
              <a:t> (1 – 2)</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291793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الفكرة الرئيسية</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3995936" y="1628800"/>
            <a:ext cx="5148064" cy="388843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اجعل الله ملكاً ولا تدخل دوار الوثنية والخطية</a:t>
            </a:r>
            <a:r>
              <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p:txBody>
      </p:sp>
      <p:pic>
        <p:nvPicPr>
          <p:cNvPr id="4" name="Picture 3"/>
          <p:cNvPicPr>
            <a:picLocks noChangeAspect="1"/>
          </p:cNvPicPr>
          <p:nvPr/>
        </p:nvPicPr>
        <p:blipFill>
          <a:blip r:embed="rId3"/>
          <a:stretch>
            <a:fillRect/>
          </a:stretch>
        </p:blipFill>
        <p:spPr>
          <a:xfrm>
            <a:off x="0" y="1521296"/>
            <a:ext cx="3995936" cy="3995936"/>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8065994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5704"/>
            <a:ext cx="9144001" cy="68422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rtl="1">
              <a:defRPr/>
            </a:pPr>
            <a:r>
              <a:rPr lang="ar-JO" sz="4800" dirty="0">
                <a:effectLst>
                  <a:glow rad="127000">
                    <a:schemeClr val="tx1"/>
                  </a:glow>
                </a:effectLst>
                <a:ea typeface="ＭＳ Ｐゴシック" charset="0"/>
              </a:rPr>
              <a:t>2. النسبوية ( الإرتباط بالمجتمع المحيط )  تقود إلى </a:t>
            </a:r>
            <a:r>
              <a:rPr lang="ar-JO" sz="4800" dirty="0">
                <a:solidFill>
                  <a:srgbClr val="FFFF00"/>
                </a:solidFill>
                <a:effectLst>
                  <a:glow rad="127000">
                    <a:schemeClr val="tx1"/>
                  </a:glow>
                </a:effectLst>
                <a:ea typeface="ＭＳ Ｐゴシック" charset="0"/>
              </a:rPr>
              <a:t>الدوران</a:t>
            </a:r>
            <a:r>
              <a:rPr lang="ar-JO" sz="4800" dirty="0">
                <a:effectLst>
                  <a:glow rad="127000">
                    <a:schemeClr val="tx1"/>
                  </a:glow>
                </a:effectLst>
                <a:ea typeface="ＭＳ Ｐゴシック" charset="0"/>
              </a:rPr>
              <a:t> في الخطية    (3 – 16)</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579935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p:spPr>
        <p:txBody>
          <a:bodyPr anchor="t"/>
          <a:lstStyle/>
          <a:p>
            <a:pPr algn="l" rtl="1">
              <a:defRPr/>
            </a:pPr>
            <a:r>
              <a:rPr lang="ar-JO" sz="4800" dirty="0">
                <a:effectLst>
                  <a:glow rad="127000">
                    <a:schemeClr val="tx1"/>
                  </a:glow>
                </a:effectLst>
                <a:ea typeface="ＭＳ Ｐゴシック" charset="0"/>
              </a:rPr>
              <a:t>3. النسبوية تقود إلى </a:t>
            </a:r>
            <a:r>
              <a:rPr lang="ar-JO" sz="4800" dirty="0">
                <a:solidFill>
                  <a:srgbClr val="FFFF00"/>
                </a:solidFill>
                <a:effectLst>
                  <a:glow rad="127000">
                    <a:schemeClr val="tx1"/>
                  </a:glow>
                </a:effectLst>
                <a:ea typeface="ＭＳ Ｐゴシック" charset="0"/>
              </a:rPr>
              <a:t>الوثنية</a:t>
            </a:r>
            <a:r>
              <a:rPr lang="ar-JO" sz="4800" dirty="0">
                <a:effectLst>
                  <a:glow rad="127000">
                    <a:schemeClr val="tx1"/>
                  </a:glow>
                </a:effectLst>
                <a:ea typeface="ＭＳ Ｐゴシック" charset="0"/>
              </a:rPr>
              <a:t> (17 – 21)</a:t>
            </a:r>
            <a:r>
              <a:rPr lang="en-US" sz="4800" dirty="0">
                <a:effectLst>
                  <a:glow rad="127000">
                    <a:schemeClr val="tx1"/>
                  </a:glow>
                </a:effectLst>
                <a:ea typeface="ＭＳ Ｐゴシック" charset="0"/>
              </a:rPr>
              <a:t> </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638585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endParaRPr>
          </a:p>
        </p:txBody>
      </p:sp>
      <p:sp>
        <p:nvSpPr>
          <p:cNvPr id="900098" name="Rectangle 2"/>
          <p:cNvSpPr>
            <a:spLocks noGrp="1" noChangeArrowheads="1"/>
          </p:cNvSpPr>
          <p:nvPr>
            <p:ph type="ctrTitle"/>
          </p:nvPr>
        </p:nvSpPr>
        <p:spPr>
          <a:xfrm>
            <a:off x="251520" y="1988840"/>
            <a:ext cx="8570663" cy="3168352"/>
          </a:xfrm>
          <a:ln>
            <a:solidFill>
              <a:schemeClr val="bg1"/>
            </a:solidFill>
          </a:ln>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فشل إسرائيل الديني والأخلاقي يظهر أنهم يحتاجون إلى ملك بار بدلاً من نسبويتهم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(قضاة 17-21)</a:t>
            </a:r>
            <a:r>
              <a:rPr lang="en-US" dirty="0">
                <a:effectLst>
                  <a:glow rad="127000">
                    <a:schemeClr val="tx1"/>
                  </a:glow>
                </a:effectLst>
                <a:ea typeface="ＭＳ Ｐゴシック" charset="0"/>
              </a:rPr>
              <a:t> </a:t>
            </a:r>
          </a:p>
        </p:txBody>
      </p:sp>
    </p:spTree>
    <p:extLst>
      <p:ext uri="{BB962C8B-B14F-4D97-AF65-F5344CB8AC3E}">
        <p14:creationId xmlns:p14="http://schemas.microsoft.com/office/powerpoint/2010/main" val="3759611968"/>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2" descr="G050297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0"/>
            <a:ext cx="838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5" name="Group 14"/>
          <p:cNvGrpSpPr/>
          <p:nvPr/>
        </p:nvGrpSpPr>
        <p:grpSpPr>
          <a:xfrm>
            <a:off x="1524000" y="548678"/>
            <a:ext cx="6705600" cy="4785322"/>
            <a:chOff x="1524000" y="548678"/>
            <a:chExt cx="6705600" cy="4785322"/>
          </a:xfrm>
        </p:grpSpPr>
        <p:pic>
          <p:nvPicPr>
            <p:cNvPr id="202754" name="Picture 3" descr="Increasing%20Canaanisation%20of%20Israe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0" y="1277938"/>
              <a:ext cx="6705600" cy="405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2195736" y="4581128"/>
              <a:ext cx="5904656" cy="43204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dirty="0">
                <a:solidFill>
                  <a:srgbClr val="FFFFFF"/>
                </a:solidFill>
                <a:latin typeface="Arial" panose="020B0604020202020204" pitchFamily="34" charset="0"/>
                <a:cs typeface="Arial" panose="020B0604020202020204" pitchFamily="34" charset="0"/>
              </a:endParaRPr>
            </a:p>
          </p:txBody>
        </p:sp>
        <p:sp>
          <p:nvSpPr>
            <p:cNvPr id="14" name="Rectangle 13"/>
            <p:cNvSpPr/>
            <p:nvPr/>
          </p:nvSpPr>
          <p:spPr>
            <a:xfrm rot="16200000">
              <a:off x="-144524" y="2312875"/>
              <a:ext cx="3960441" cy="43204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dirty="0">
                <a:solidFill>
                  <a:srgbClr val="FFFFFF"/>
                </a:solidFill>
                <a:latin typeface="Arial" panose="020B0604020202020204" pitchFamily="34" charset="0"/>
                <a:cs typeface="Arial" panose="020B0604020202020204" pitchFamily="34" charset="0"/>
              </a:endParaRPr>
            </a:p>
          </p:txBody>
        </p:sp>
      </p:grpSp>
      <p:sp>
        <p:nvSpPr>
          <p:cNvPr id="6" name="Title 3"/>
          <p:cNvSpPr txBox="1">
            <a:spLocks/>
          </p:cNvSpPr>
          <p:nvPr/>
        </p:nvSpPr>
        <p:spPr bwMode="auto">
          <a:xfrm rot="16200000">
            <a:off x="-144525" y="2312877"/>
            <a:ext cx="3960440" cy="576064"/>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ar-JO" sz="2800" b="1" dirty="0">
                <a:solidFill>
                  <a:srgbClr val="000000"/>
                </a:solidFill>
                <a:latin typeface="Arial" panose="020B0604020202020204" pitchFamily="34" charset="0"/>
                <a:ea typeface="ＭＳ Ｐゴシック" charset="0"/>
                <a:cs typeface="Arial" panose="020B0604020202020204" pitchFamily="34" charset="0"/>
              </a:rPr>
              <a:t>درجة التكريس للرب</a:t>
            </a:r>
            <a:endParaRPr lang="en-US" sz="28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202755" name="Title 3"/>
          <p:cNvSpPr>
            <a:spLocks noGrp="1"/>
          </p:cNvSpPr>
          <p:nvPr>
            <p:ph type="title" idx="4294967295"/>
          </p:nvPr>
        </p:nvSpPr>
        <p:spPr>
          <a:xfrm>
            <a:off x="1143000" y="76200"/>
            <a:ext cx="7772400" cy="1143000"/>
          </a:xfrm>
        </p:spPr>
        <p:txBody>
          <a:bodyPr/>
          <a:lstStyle/>
          <a:p>
            <a:r>
              <a:rPr lang="ar-JO" sz="4800" dirty="0">
                <a:ea typeface="ＭＳ Ｐゴシック" charset="0"/>
              </a:rPr>
              <a:t>دوامة من الدورات</a:t>
            </a:r>
            <a:endParaRPr lang="en-US" sz="4800" dirty="0">
              <a:ea typeface="ＭＳ Ｐゴシック" charset="0"/>
            </a:endParaRPr>
          </a:p>
        </p:txBody>
      </p:sp>
      <p:grpSp>
        <p:nvGrpSpPr>
          <p:cNvPr id="3" name="Group 2"/>
          <p:cNvGrpSpPr/>
          <p:nvPr/>
        </p:nvGrpSpPr>
        <p:grpSpPr>
          <a:xfrm>
            <a:off x="2123728" y="4653136"/>
            <a:ext cx="5904656" cy="396044"/>
            <a:chOff x="2123728" y="5157192"/>
            <a:chExt cx="5904656" cy="396044"/>
          </a:xfrm>
        </p:grpSpPr>
        <p:sp>
          <p:nvSpPr>
            <p:cNvPr id="7" name="Title 3"/>
            <p:cNvSpPr txBox="1">
              <a:spLocks/>
            </p:cNvSpPr>
            <p:nvPr/>
          </p:nvSpPr>
          <p:spPr bwMode="auto">
            <a:xfrm>
              <a:off x="2123728" y="5157192"/>
              <a:ext cx="864096" cy="396044"/>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ar-JO" sz="2000" b="1" dirty="0">
                  <a:solidFill>
                    <a:srgbClr val="000000"/>
                  </a:solidFill>
                  <a:latin typeface="Arial" panose="020B0604020202020204" pitchFamily="34" charset="0"/>
                  <a:ea typeface="ＭＳ Ｐゴシック" charset="0"/>
                  <a:cs typeface="Arial" panose="020B0604020202020204" pitchFamily="34" charset="0"/>
                </a:rPr>
                <a:t>دورة عثنيئيل</a:t>
              </a:r>
              <a:endParaRPr lang="en-US" sz="20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9" name="Title 3"/>
            <p:cNvSpPr txBox="1">
              <a:spLocks/>
            </p:cNvSpPr>
            <p:nvPr/>
          </p:nvSpPr>
          <p:spPr bwMode="auto">
            <a:xfrm>
              <a:off x="3074234" y="5157192"/>
              <a:ext cx="864096" cy="396044"/>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ar-JO" sz="2000" b="1" dirty="0">
                  <a:solidFill>
                    <a:srgbClr val="000000"/>
                  </a:solidFill>
                  <a:latin typeface="Arial" panose="020B0604020202020204" pitchFamily="34" charset="0"/>
                  <a:ea typeface="ＭＳ Ｐゴシック" charset="0"/>
                  <a:cs typeface="Arial" panose="020B0604020202020204" pitchFamily="34" charset="0"/>
                </a:rPr>
                <a:t>دورة   إهود</a:t>
              </a:r>
              <a:endParaRPr lang="en-US" sz="20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10" name="Title 3"/>
            <p:cNvSpPr txBox="1">
              <a:spLocks/>
            </p:cNvSpPr>
            <p:nvPr/>
          </p:nvSpPr>
          <p:spPr bwMode="auto">
            <a:xfrm>
              <a:off x="4024740" y="5157192"/>
              <a:ext cx="864096" cy="396044"/>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ar-JO" sz="2000" b="1" dirty="0">
                  <a:solidFill>
                    <a:srgbClr val="000000"/>
                  </a:solidFill>
                  <a:latin typeface="Arial" panose="020B0604020202020204" pitchFamily="34" charset="0"/>
                  <a:ea typeface="ＭＳ Ｐゴシック" charset="0"/>
                  <a:cs typeface="Arial" panose="020B0604020202020204" pitchFamily="34" charset="0"/>
                </a:rPr>
                <a:t>دورة  باراق</a:t>
              </a:r>
              <a:endParaRPr lang="en-US" sz="20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11" name="Title 3"/>
            <p:cNvSpPr txBox="1">
              <a:spLocks/>
            </p:cNvSpPr>
            <p:nvPr/>
          </p:nvSpPr>
          <p:spPr bwMode="auto">
            <a:xfrm>
              <a:off x="4975246" y="5157192"/>
              <a:ext cx="864096" cy="396044"/>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ar-JO" sz="2000" b="1" dirty="0">
                  <a:solidFill>
                    <a:srgbClr val="000000"/>
                  </a:solidFill>
                  <a:latin typeface="Arial" panose="020B0604020202020204" pitchFamily="34" charset="0"/>
                  <a:ea typeface="ＭＳ Ｐゴシック" charset="0"/>
                  <a:cs typeface="Arial" panose="020B0604020202020204" pitchFamily="34" charset="0"/>
                </a:rPr>
                <a:t>دورة جدعون</a:t>
              </a:r>
              <a:endParaRPr lang="en-US" sz="20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12" name="Title 3"/>
            <p:cNvSpPr txBox="1">
              <a:spLocks/>
            </p:cNvSpPr>
            <p:nvPr/>
          </p:nvSpPr>
          <p:spPr bwMode="auto">
            <a:xfrm>
              <a:off x="5925752" y="5157192"/>
              <a:ext cx="1080120" cy="396044"/>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ar-JO" sz="2000" b="1" dirty="0">
                  <a:solidFill>
                    <a:srgbClr val="000000"/>
                  </a:solidFill>
                  <a:latin typeface="Arial" panose="020B0604020202020204" pitchFamily="34" charset="0"/>
                  <a:ea typeface="ＭＳ Ｐゴシック" charset="0"/>
                  <a:cs typeface="Arial" panose="020B0604020202020204" pitchFamily="34" charset="0"/>
                </a:rPr>
                <a:t>دورة       يفتاح</a:t>
              </a:r>
              <a:endParaRPr lang="en-US" sz="20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13" name="Title 3"/>
            <p:cNvSpPr txBox="1">
              <a:spLocks/>
            </p:cNvSpPr>
            <p:nvPr/>
          </p:nvSpPr>
          <p:spPr bwMode="auto">
            <a:xfrm>
              <a:off x="7092280" y="5157192"/>
              <a:ext cx="936104" cy="396044"/>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ar-JO" sz="2000" b="1" dirty="0">
                  <a:solidFill>
                    <a:srgbClr val="000000"/>
                  </a:solidFill>
                  <a:latin typeface="Arial" panose="020B0604020202020204" pitchFamily="34" charset="0"/>
                  <a:ea typeface="ＭＳ Ｐゴシック" charset="0"/>
                  <a:cs typeface="Arial" panose="020B0604020202020204" pitchFamily="34" charset="0"/>
                </a:rPr>
                <a:t>دورة شمشون</a:t>
              </a:r>
              <a:endParaRPr lang="en-US" sz="2000" b="1" dirty="0">
                <a:solidFill>
                  <a:srgbClr val="000000"/>
                </a:solidFill>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745144216"/>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959CC626-AE6F-E2A6-B67A-0295DA836FE2}"/>
              </a:ext>
            </a:extLst>
          </p:cNvPr>
          <p:cNvGraphicFramePr>
            <a:graphicFrameLocks noGrp="1"/>
          </p:cNvGraphicFramePr>
          <p:nvPr/>
        </p:nvGraphicFramePr>
        <p:xfrm>
          <a:off x="726504" y="35578"/>
          <a:ext cx="8382000" cy="6822422"/>
        </p:xfrm>
        <a:graphic>
          <a:graphicData uri="http://schemas.openxmlformats.org/drawingml/2006/table">
            <a:tbl>
              <a:tblPr firstRow="1" bandRow="1">
                <a:tableStyleId>{5C22544A-7EE6-4342-B048-85BDC9FD1C3A}</a:tableStyleId>
              </a:tblPr>
              <a:tblGrid>
                <a:gridCol w="1397000">
                  <a:extLst>
                    <a:ext uri="{9D8B030D-6E8A-4147-A177-3AD203B41FA5}">
                      <a16:colId xmlns:a16="http://schemas.microsoft.com/office/drawing/2014/main" val="1240366605"/>
                    </a:ext>
                  </a:extLst>
                </a:gridCol>
                <a:gridCol w="1397000">
                  <a:extLst>
                    <a:ext uri="{9D8B030D-6E8A-4147-A177-3AD203B41FA5}">
                      <a16:colId xmlns:a16="http://schemas.microsoft.com/office/drawing/2014/main" val="2109783497"/>
                    </a:ext>
                  </a:extLst>
                </a:gridCol>
                <a:gridCol w="1397000">
                  <a:extLst>
                    <a:ext uri="{9D8B030D-6E8A-4147-A177-3AD203B41FA5}">
                      <a16:colId xmlns:a16="http://schemas.microsoft.com/office/drawing/2014/main" val="1936823073"/>
                    </a:ext>
                  </a:extLst>
                </a:gridCol>
                <a:gridCol w="1397000">
                  <a:extLst>
                    <a:ext uri="{9D8B030D-6E8A-4147-A177-3AD203B41FA5}">
                      <a16:colId xmlns:a16="http://schemas.microsoft.com/office/drawing/2014/main" val="3178994007"/>
                    </a:ext>
                  </a:extLst>
                </a:gridCol>
                <a:gridCol w="1397000">
                  <a:extLst>
                    <a:ext uri="{9D8B030D-6E8A-4147-A177-3AD203B41FA5}">
                      <a16:colId xmlns:a16="http://schemas.microsoft.com/office/drawing/2014/main" val="3363963584"/>
                    </a:ext>
                  </a:extLst>
                </a:gridCol>
                <a:gridCol w="1397000">
                  <a:extLst>
                    <a:ext uri="{9D8B030D-6E8A-4147-A177-3AD203B41FA5}">
                      <a16:colId xmlns:a16="http://schemas.microsoft.com/office/drawing/2014/main" val="3130149337"/>
                    </a:ext>
                  </a:extLst>
                </a:gridCol>
              </a:tblGrid>
              <a:tr h="963166">
                <a:tc>
                  <a:txBody>
                    <a:bodyPr/>
                    <a:lstStyle/>
                    <a:p>
                      <a:pPr marL="0" marR="0" algn="ctr">
                        <a:spcBef>
                          <a:spcPts val="0"/>
                        </a:spcBef>
                        <a:spcAft>
                          <a:spcPts val="0"/>
                        </a:spcAft>
                      </a:pPr>
                      <a:r>
                        <a:rPr lang="ar-JO" sz="20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الدورة</a:t>
                      </a:r>
                      <a:endParaRPr lang="en-US" sz="20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2"/>
                    </a:solidFill>
                  </a:tcPr>
                </a:tc>
                <a:tc>
                  <a:txBody>
                    <a:bodyPr/>
                    <a:lstStyle/>
                    <a:p>
                      <a:pPr marL="0" marR="0" algn="ctr">
                        <a:spcBef>
                          <a:spcPts val="0"/>
                        </a:spcBef>
                        <a:spcAft>
                          <a:spcPts val="0"/>
                        </a:spcAft>
                      </a:pPr>
                      <a:r>
                        <a:rPr lang="ar-JO" sz="20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الظالم</a:t>
                      </a:r>
                      <a:endParaRPr lang="en-US" sz="20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2"/>
                    </a:solidFill>
                  </a:tcPr>
                </a:tc>
                <a:tc>
                  <a:txBody>
                    <a:bodyPr/>
                    <a:lstStyle/>
                    <a:p>
                      <a:pPr marL="0" marR="0" algn="ctr">
                        <a:spcBef>
                          <a:spcPts val="0"/>
                        </a:spcBef>
                        <a:spcAft>
                          <a:spcPts val="0"/>
                        </a:spcAft>
                      </a:pPr>
                      <a:r>
                        <a:rPr lang="ar-JO" sz="20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الموقع في إسرائيل</a:t>
                      </a:r>
                      <a:endParaRPr lang="en-US" sz="20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2"/>
                    </a:solidFill>
                  </a:tcPr>
                </a:tc>
                <a:tc>
                  <a:txBody>
                    <a:bodyPr/>
                    <a:lstStyle/>
                    <a:p>
                      <a:pPr marL="0" marR="0" algn="ctr">
                        <a:spcBef>
                          <a:spcPts val="0"/>
                        </a:spcBef>
                        <a:spcAft>
                          <a:spcPts val="0"/>
                        </a:spcAft>
                      </a:pPr>
                      <a:r>
                        <a:rPr lang="en-US" sz="20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r>
                        <a:rPr lang="ar-JO" sz="20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سنوات الظلم</a:t>
                      </a:r>
                      <a:endParaRPr lang="en-US" sz="20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2"/>
                    </a:solidFill>
                  </a:tcPr>
                </a:tc>
                <a:tc>
                  <a:txBody>
                    <a:bodyPr/>
                    <a:lstStyle/>
                    <a:p>
                      <a:pPr marL="0" marR="0" algn="ctr">
                        <a:spcBef>
                          <a:spcPts val="0"/>
                        </a:spcBef>
                        <a:spcAft>
                          <a:spcPts val="0"/>
                        </a:spcAft>
                      </a:pPr>
                      <a:r>
                        <a:rPr lang="ar-JO" sz="20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المحرر</a:t>
                      </a:r>
                      <a:endParaRPr lang="en-US" sz="20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2"/>
                    </a:solidFill>
                  </a:tcPr>
                </a:tc>
                <a:tc>
                  <a:txBody>
                    <a:bodyPr/>
                    <a:lstStyle/>
                    <a:p>
                      <a:pPr marL="0" marR="0" algn="ctr">
                        <a:spcBef>
                          <a:spcPts val="0"/>
                        </a:spcBef>
                        <a:spcAft>
                          <a:spcPts val="0"/>
                        </a:spcAft>
                      </a:pPr>
                      <a:r>
                        <a:rPr lang="ar-JO" sz="20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سنوات السلام</a:t>
                      </a:r>
                      <a:endParaRPr lang="en-US" sz="20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2"/>
                    </a:solidFill>
                  </a:tcPr>
                </a:tc>
                <a:extLst>
                  <a:ext uri="{0D108BD9-81ED-4DB2-BD59-A6C34878D82A}">
                    <a16:rowId xmlns:a16="http://schemas.microsoft.com/office/drawing/2014/main" val="2621303261"/>
                  </a:ext>
                </a:extLst>
              </a:tr>
              <a:tr h="450712">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3:</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7-11)</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ما</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بين النهرين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الجنوب</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8</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عثنيئيل</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40</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3383238231"/>
                  </a:ext>
                </a:extLst>
              </a:tr>
              <a:tr h="450712">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2</a:t>
                      </a:r>
                    </a:p>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3:</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12-30)</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المؤابيين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الجنوب</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الشرقي</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18</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إهود</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80</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3417280585"/>
                  </a:ext>
                </a:extLst>
              </a:tr>
              <a:tr h="450712">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فترة فاصلة</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3:</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31</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الفلسطيين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الجنوب</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الغربي</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شمجر</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3942310546"/>
                  </a:ext>
                </a:extLst>
              </a:tr>
              <a:tr h="450712">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3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الإصحاحات</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4-5)</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الكنعانيين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الشمال</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20</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دبورة وباراق</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40</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3717729825"/>
                  </a:ext>
                </a:extLst>
              </a:tr>
              <a:tr h="450712">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4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6:</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1-8: 32</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المديانيين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شمال الوسط</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عفرة</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7</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جدعون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40</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634442905"/>
                  </a:ext>
                </a:extLst>
              </a:tr>
              <a:tr h="450712">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5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8:</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33-9: 57)</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أبيمالك</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الوسط</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3</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امرأة غير معروفة</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241781486"/>
                  </a:ext>
                </a:extLst>
              </a:tr>
              <a:tr h="450712">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فترة فاصلة</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10:</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1-2</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الوسط</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شامير</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تولع</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23</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3779041190"/>
                  </a:ext>
                </a:extLst>
              </a:tr>
              <a:tr h="450712">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فترة فاصلة</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10:</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3-5</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الشرق</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كمون</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جلعاد</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يائير</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22</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281164473"/>
                  </a:ext>
                </a:extLst>
              </a:tr>
              <a:tr h="450712">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6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10:</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6-12: 7</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العمونيين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الشرق</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صافون</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جلعاد</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18</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يفتاح</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6</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811279574"/>
                  </a:ext>
                </a:extLst>
              </a:tr>
              <a:tr h="450712">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فترة فاصلة</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12:</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8-10</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الجنوب الشرقي</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بيت</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لحم</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إبصان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7</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1649316836"/>
                  </a:ext>
                </a:extLst>
              </a:tr>
              <a:tr h="450712">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فترة فاصلة</a:t>
                      </a:r>
                    </a:p>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12:</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11-12</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الشمال الغربي</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إيلون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10</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2724512648"/>
                  </a:ext>
                </a:extLst>
              </a:tr>
              <a:tr h="450712">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فترة فاصلة     </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12:</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13-15</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الوسط</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فرثون</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عبدون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8</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3281935456"/>
                  </a:ext>
                </a:extLst>
              </a:tr>
              <a:tr h="450712">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7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الإصحاحات</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13-16</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الفلسطيين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الجنوب الغربي</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صورة</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40</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شمشون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20</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4284931468"/>
                  </a:ext>
                </a:extLst>
              </a:tr>
            </a:tbl>
          </a:graphicData>
        </a:graphic>
      </p:graphicFrame>
      <p:sp>
        <p:nvSpPr>
          <p:cNvPr id="268290" name="Rectangle 2"/>
          <p:cNvSpPr>
            <a:spLocks noGrp="1" noChangeArrowheads="1"/>
          </p:cNvSpPr>
          <p:nvPr>
            <p:ph type="title"/>
          </p:nvPr>
        </p:nvSpPr>
        <p:spPr>
          <a:xfrm rot="16200000">
            <a:off x="-3200400" y="2971800"/>
            <a:ext cx="7086600" cy="685800"/>
          </a:xfrm>
        </p:spPr>
        <p:txBody>
          <a:bodyPr/>
          <a:lstStyle/>
          <a:p>
            <a:r>
              <a:rPr kumimoji="0" lang="ar-JO" sz="4800" dirty="0">
                <a:ea typeface="ＭＳ Ｐゴシック" charset="0"/>
                <a:cs typeface="Arial" panose="020B0604020202020204" pitchFamily="34" charset="0"/>
              </a:rPr>
              <a:t>سنوات حكم القضاة</a:t>
            </a:r>
            <a:endParaRPr kumimoji="0" lang="en-US" sz="4800" dirty="0">
              <a:ea typeface="ＭＳ Ｐゴシック" charset="0"/>
              <a:cs typeface="Arial" panose="020B0604020202020204" pitchFamily="34" charset="0"/>
            </a:endParaRPr>
          </a:p>
        </p:txBody>
      </p:sp>
      <p:sp>
        <p:nvSpPr>
          <p:cNvPr id="15" name="Title 1">
            <a:extLst>
              <a:ext uri="{FF2B5EF4-FFF2-40B4-BE49-F238E27FC236}">
                <a16:creationId xmlns:a16="http://schemas.microsoft.com/office/drawing/2014/main" id="{B9AAB9BA-ACC4-544E-8B03-44EC10EFE727}"/>
              </a:ext>
            </a:extLst>
          </p:cNvPr>
          <p:cNvSpPr txBox="1">
            <a:spLocks/>
          </p:cNvSpPr>
          <p:nvPr/>
        </p:nvSpPr>
        <p:spPr bwMode="auto">
          <a:xfrm>
            <a:off x="2837952" y="316002"/>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3200" b="1" dirty="0">
                <a:solidFill>
                  <a:srgbClr val="FFFFFF"/>
                </a:solidFill>
                <a:effectLst>
                  <a:glow rad="482600">
                    <a:srgbClr val="000000"/>
                  </a:glow>
                </a:effectLst>
                <a:latin typeface="Arial" panose="020B0604020202020204" pitchFamily="34" charset="0"/>
                <a:cs typeface="Arial" panose="020B0604020202020204" pitchFamily="34" charset="0"/>
              </a:rPr>
              <a:t>سلام 5</a:t>
            </a:r>
            <a:endParaRPr lang="en-US" sz="3200" b="1" dirty="0">
              <a:solidFill>
                <a:srgbClr val="FFFFFF"/>
              </a:solidFill>
              <a:effectLst>
                <a:glow rad="482600">
                  <a:srgbClr val="000000"/>
                </a:glow>
              </a:effectLst>
              <a:latin typeface="Arial" panose="020B0604020202020204" pitchFamily="34" charset="0"/>
              <a:cs typeface="Arial" panose="020B0604020202020204" pitchFamily="34" charset="0"/>
            </a:endParaRPr>
          </a:p>
        </p:txBody>
      </p:sp>
      <p:sp>
        <p:nvSpPr>
          <p:cNvPr id="16" name="Title 1">
            <a:extLst>
              <a:ext uri="{FF2B5EF4-FFF2-40B4-BE49-F238E27FC236}">
                <a16:creationId xmlns:a16="http://schemas.microsoft.com/office/drawing/2014/main" id="{73D37EBF-F132-A647-AC47-61611F4E2BDC}"/>
              </a:ext>
            </a:extLst>
          </p:cNvPr>
          <p:cNvSpPr txBox="1">
            <a:spLocks/>
          </p:cNvSpPr>
          <p:nvPr/>
        </p:nvSpPr>
        <p:spPr bwMode="auto">
          <a:xfrm>
            <a:off x="2837952" y="830888"/>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3200" b="1" dirty="0">
                <a:solidFill>
                  <a:srgbClr val="FFFFFF"/>
                </a:solidFill>
                <a:effectLst>
                  <a:glow rad="482600">
                    <a:srgbClr val="000000"/>
                  </a:glow>
                </a:effectLst>
                <a:latin typeface="Arial" panose="020B0604020202020204" pitchFamily="34" charset="0"/>
                <a:cs typeface="Arial" panose="020B0604020202020204" pitchFamily="34" charset="0"/>
              </a:rPr>
              <a:t>سلام 4</a:t>
            </a:r>
            <a:endParaRPr lang="en-US" sz="3200" b="1" dirty="0">
              <a:solidFill>
                <a:srgbClr val="FFFFFF"/>
              </a:solidFill>
              <a:effectLst>
                <a:glow rad="482600">
                  <a:srgbClr val="000000"/>
                </a:glow>
              </a:effectLst>
              <a:latin typeface="Arial" panose="020B0604020202020204" pitchFamily="34" charset="0"/>
              <a:cs typeface="Arial" panose="020B0604020202020204" pitchFamily="34" charset="0"/>
            </a:endParaRPr>
          </a:p>
        </p:txBody>
      </p:sp>
      <p:sp>
        <p:nvSpPr>
          <p:cNvPr id="17" name="Title 1">
            <a:extLst>
              <a:ext uri="{FF2B5EF4-FFF2-40B4-BE49-F238E27FC236}">
                <a16:creationId xmlns:a16="http://schemas.microsoft.com/office/drawing/2014/main" id="{EDB958EC-E4B7-3041-B5C4-E4DC792A1BA8}"/>
              </a:ext>
            </a:extLst>
          </p:cNvPr>
          <p:cNvSpPr txBox="1">
            <a:spLocks/>
          </p:cNvSpPr>
          <p:nvPr/>
        </p:nvSpPr>
        <p:spPr bwMode="auto">
          <a:xfrm>
            <a:off x="2734986" y="1679098"/>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3200" b="1" dirty="0">
                <a:solidFill>
                  <a:srgbClr val="FFFFFF"/>
                </a:solidFill>
                <a:effectLst>
                  <a:glow rad="482600">
                    <a:srgbClr val="000000"/>
                  </a:glow>
                </a:effectLst>
                <a:latin typeface="Arial" panose="020B0604020202020204" pitchFamily="34" charset="0"/>
                <a:cs typeface="Arial" panose="020B0604020202020204" pitchFamily="34" charset="0"/>
              </a:rPr>
              <a:t>سلام 2</a:t>
            </a:r>
            <a:endParaRPr lang="en-US" sz="3200" b="1" dirty="0">
              <a:solidFill>
                <a:srgbClr val="FFFFFF"/>
              </a:solidFill>
              <a:effectLst>
                <a:glow rad="482600">
                  <a:srgbClr val="000000"/>
                </a:glow>
              </a:effectLst>
              <a:latin typeface="Arial" panose="020B0604020202020204" pitchFamily="34" charset="0"/>
              <a:cs typeface="Arial" panose="020B0604020202020204" pitchFamily="34" charset="0"/>
            </a:endParaRPr>
          </a:p>
        </p:txBody>
      </p:sp>
      <p:sp>
        <p:nvSpPr>
          <p:cNvPr id="18" name="Title 1">
            <a:extLst>
              <a:ext uri="{FF2B5EF4-FFF2-40B4-BE49-F238E27FC236}">
                <a16:creationId xmlns:a16="http://schemas.microsoft.com/office/drawing/2014/main" id="{E2C4FAA3-A5B1-BF48-8C50-D4DAB2E5023D}"/>
              </a:ext>
            </a:extLst>
          </p:cNvPr>
          <p:cNvSpPr txBox="1">
            <a:spLocks/>
          </p:cNvSpPr>
          <p:nvPr/>
        </p:nvSpPr>
        <p:spPr bwMode="auto">
          <a:xfrm>
            <a:off x="2734986" y="2216868"/>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3200" b="1" dirty="0">
                <a:solidFill>
                  <a:srgbClr val="FFFFFF"/>
                </a:solidFill>
                <a:effectLst>
                  <a:glow rad="482600">
                    <a:srgbClr val="000000"/>
                  </a:glow>
                </a:effectLst>
                <a:latin typeface="Arial" panose="020B0604020202020204" pitchFamily="34" charset="0"/>
                <a:cs typeface="Arial" panose="020B0604020202020204" pitchFamily="34" charset="0"/>
              </a:rPr>
              <a:t>سلام 6</a:t>
            </a:r>
            <a:endParaRPr lang="en-US" sz="3200" b="1" dirty="0">
              <a:solidFill>
                <a:srgbClr val="FFFFFF"/>
              </a:solidFill>
              <a:effectLst>
                <a:glow rad="482600">
                  <a:srgbClr val="000000"/>
                </a:glow>
              </a:effectLst>
              <a:latin typeface="Arial" panose="020B0604020202020204" pitchFamily="34" charset="0"/>
              <a:cs typeface="Arial" panose="020B0604020202020204" pitchFamily="34" charset="0"/>
            </a:endParaRPr>
          </a:p>
        </p:txBody>
      </p:sp>
      <p:sp>
        <p:nvSpPr>
          <p:cNvPr id="19" name="Title 1">
            <a:extLst>
              <a:ext uri="{FF2B5EF4-FFF2-40B4-BE49-F238E27FC236}">
                <a16:creationId xmlns:a16="http://schemas.microsoft.com/office/drawing/2014/main" id="{69053DD1-6E12-E243-8100-0C28563082B9}"/>
              </a:ext>
            </a:extLst>
          </p:cNvPr>
          <p:cNvSpPr txBox="1">
            <a:spLocks/>
          </p:cNvSpPr>
          <p:nvPr/>
        </p:nvSpPr>
        <p:spPr bwMode="auto">
          <a:xfrm>
            <a:off x="2471850" y="4081901"/>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3200" b="1" dirty="0">
                <a:solidFill>
                  <a:srgbClr val="FFFF00"/>
                </a:solidFill>
                <a:effectLst>
                  <a:glow rad="482600">
                    <a:srgbClr val="000000"/>
                  </a:glow>
                </a:effectLst>
                <a:latin typeface="Arial" panose="020B0604020202020204" pitchFamily="34" charset="0"/>
                <a:cs typeface="Arial" panose="020B0604020202020204" pitchFamily="34" charset="0"/>
              </a:rPr>
              <a:t>الإستعباد 3</a:t>
            </a:r>
            <a:endParaRPr lang="en-US" sz="3200" b="1" dirty="0">
              <a:solidFill>
                <a:srgbClr val="FFFF00"/>
              </a:solidFill>
              <a:effectLst>
                <a:glow rad="482600">
                  <a:srgbClr val="000000"/>
                </a:glow>
              </a:effectLst>
              <a:latin typeface="Arial" panose="020B0604020202020204" pitchFamily="34" charset="0"/>
              <a:cs typeface="Arial" panose="020B0604020202020204" pitchFamily="34" charset="0"/>
            </a:endParaRPr>
          </a:p>
        </p:txBody>
      </p:sp>
      <p:sp>
        <p:nvSpPr>
          <p:cNvPr id="20" name="Title 1">
            <a:extLst>
              <a:ext uri="{FF2B5EF4-FFF2-40B4-BE49-F238E27FC236}">
                <a16:creationId xmlns:a16="http://schemas.microsoft.com/office/drawing/2014/main" id="{4745D272-701A-4C4D-B93F-5C19ACE80388}"/>
              </a:ext>
            </a:extLst>
          </p:cNvPr>
          <p:cNvSpPr txBox="1">
            <a:spLocks/>
          </p:cNvSpPr>
          <p:nvPr/>
        </p:nvSpPr>
        <p:spPr bwMode="auto">
          <a:xfrm>
            <a:off x="2471850" y="60198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3200" b="1" dirty="0">
                <a:solidFill>
                  <a:srgbClr val="FFFF00"/>
                </a:solidFill>
                <a:effectLst>
                  <a:glow rad="482600">
                    <a:srgbClr val="000000"/>
                  </a:glow>
                </a:effectLst>
                <a:latin typeface="Arial" panose="020B0604020202020204" pitchFamily="34" charset="0"/>
                <a:cs typeface="Arial" panose="020B0604020202020204" pitchFamily="34" charset="0"/>
              </a:rPr>
              <a:t>الإستعباد 3</a:t>
            </a:r>
            <a:endParaRPr lang="en-US" sz="3200" b="1" dirty="0">
              <a:solidFill>
                <a:srgbClr val="FFFF00"/>
              </a:solidFill>
              <a:effectLst>
                <a:glow rad="4826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2492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0.70"/>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ppt_w</p:attrName>
                                        </p:attrNameLst>
                                      </p:cBhvr>
                                      <p:tavLst>
                                        <p:tav tm="0">
                                          <p:val>
                                            <p:strVal val="#ppt_w*0.70"/>
                                          </p:val>
                                        </p:tav>
                                        <p:tav tm="100000">
                                          <p:val>
                                            <p:strVal val="#ppt_w"/>
                                          </p:val>
                                        </p:tav>
                                      </p:tavLst>
                                    </p:anim>
                                    <p:anim calcmode="lin" valueType="num">
                                      <p:cBhvr>
                                        <p:cTn id="15" dur="1000" fill="hold"/>
                                        <p:tgtEl>
                                          <p:spTgt spid="16"/>
                                        </p:tgtEl>
                                        <p:attrNameLst>
                                          <p:attrName>ppt_h</p:attrName>
                                        </p:attrNameLst>
                                      </p:cBhvr>
                                      <p:tavLst>
                                        <p:tav tm="0">
                                          <p:val>
                                            <p:strVal val="#ppt_h"/>
                                          </p:val>
                                        </p:tav>
                                        <p:tav tm="100000">
                                          <p:val>
                                            <p:strVal val="#ppt_h"/>
                                          </p:val>
                                        </p:tav>
                                      </p:tavLst>
                                    </p:anim>
                                    <p:animEffect transition="in" filter="fade">
                                      <p:cBhvr>
                                        <p:cTn id="16" dur="1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1000" fill="hold"/>
                                        <p:tgtEl>
                                          <p:spTgt spid="17"/>
                                        </p:tgtEl>
                                        <p:attrNameLst>
                                          <p:attrName>ppt_w</p:attrName>
                                        </p:attrNameLst>
                                      </p:cBhvr>
                                      <p:tavLst>
                                        <p:tav tm="0">
                                          <p:val>
                                            <p:strVal val="#ppt_w*0.70"/>
                                          </p:val>
                                        </p:tav>
                                        <p:tav tm="100000">
                                          <p:val>
                                            <p:strVal val="#ppt_w"/>
                                          </p:val>
                                        </p:tav>
                                      </p:tavLst>
                                    </p:anim>
                                    <p:anim calcmode="lin" valueType="num">
                                      <p:cBhvr>
                                        <p:cTn id="22" dur="1000" fill="hold"/>
                                        <p:tgtEl>
                                          <p:spTgt spid="17"/>
                                        </p:tgtEl>
                                        <p:attrNameLst>
                                          <p:attrName>ppt_h</p:attrName>
                                        </p:attrNameLst>
                                      </p:cBhvr>
                                      <p:tavLst>
                                        <p:tav tm="0">
                                          <p:val>
                                            <p:strVal val="#ppt_h"/>
                                          </p:val>
                                        </p:tav>
                                        <p:tav tm="100000">
                                          <p:val>
                                            <p:strVal val="#ppt_h"/>
                                          </p:val>
                                        </p:tav>
                                      </p:tavLst>
                                    </p:anim>
                                    <p:animEffect transition="in" filter="fade">
                                      <p:cBhvr>
                                        <p:cTn id="23" dur="1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1000" fill="hold"/>
                                        <p:tgtEl>
                                          <p:spTgt spid="18"/>
                                        </p:tgtEl>
                                        <p:attrNameLst>
                                          <p:attrName>ppt_w</p:attrName>
                                        </p:attrNameLst>
                                      </p:cBhvr>
                                      <p:tavLst>
                                        <p:tav tm="0">
                                          <p:val>
                                            <p:strVal val="#ppt_w*0.70"/>
                                          </p:val>
                                        </p:tav>
                                        <p:tav tm="100000">
                                          <p:val>
                                            <p:strVal val="#ppt_w"/>
                                          </p:val>
                                        </p:tav>
                                      </p:tavLst>
                                    </p:anim>
                                    <p:anim calcmode="lin" valueType="num">
                                      <p:cBhvr>
                                        <p:cTn id="29" dur="1000" fill="hold"/>
                                        <p:tgtEl>
                                          <p:spTgt spid="18"/>
                                        </p:tgtEl>
                                        <p:attrNameLst>
                                          <p:attrName>ppt_h</p:attrName>
                                        </p:attrNameLst>
                                      </p:cBhvr>
                                      <p:tavLst>
                                        <p:tav tm="0">
                                          <p:val>
                                            <p:strVal val="#ppt_h"/>
                                          </p:val>
                                        </p:tav>
                                        <p:tav tm="100000">
                                          <p:val>
                                            <p:strVal val="#ppt_h"/>
                                          </p:val>
                                        </p:tav>
                                      </p:tavLst>
                                    </p:anim>
                                    <p:animEffect transition="in" filter="fade">
                                      <p:cBhvr>
                                        <p:cTn id="30" dur="1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1000" fill="hold"/>
                                        <p:tgtEl>
                                          <p:spTgt spid="19"/>
                                        </p:tgtEl>
                                        <p:attrNameLst>
                                          <p:attrName>ppt_w</p:attrName>
                                        </p:attrNameLst>
                                      </p:cBhvr>
                                      <p:tavLst>
                                        <p:tav tm="0">
                                          <p:val>
                                            <p:strVal val="#ppt_w*0.70"/>
                                          </p:val>
                                        </p:tav>
                                        <p:tav tm="100000">
                                          <p:val>
                                            <p:strVal val="#ppt_w"/>
                                          </p:val>
                                        </p:tav>
                                      </p:tavLst>
                                    </p:anim>
                                    <p:anim calcmode="lin" valueType="num">
                                      <p:cBhvr>
                                        <p:cTn id="36" dur="1000" fill="hold"/>
                                        <p:tgtEl>
                                          <p:spTgt spid="19"/>
                                        </p:tgtEl>
                                        <p:attrNameLst>
                                          <p:attrName>ppt_h</p:attrName>
                                        </p:attrNameLst>
                                      </p:cBhvr>
                                      <p:tavLst>
                                        <p:tav tm="0">
                                          <p:val>
                                            <p:strVal val="#ppt_h"/>
                                          </p:val>
                                        </p:tav>
                                        <p:tav tm="100000">
                                          <p:val>
                                            <p:strVal val="#ppt_h"/>
                                          </p:val>
                                        </p:tav>
                                      </p:tavLst>
                                    </p:anim>
                                    <p:animEffect transition="in" filter="fade">
                                      <p:cBhvr>
                                        <p:cTn id="37" dur="10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1000" fill="hold"/>
                                        <p:tgtEl>
                                          <p:spTgt spid="20"/>
                                        </p:tgtEl>
                                        <p:attrNameLst>
                                          <p:attrName>ppt_w</p:attrName>
                                        </p:attrNameLst>
                                      </p:cBhvr>
                                      <p:tavLst>
                                        <p:tav tm="0">
                                          <p:val>
                                            <p:strVal val="#ppt_w*0.70"/>
                                          </p:val>
                                        </p:tav>
                                        <p:tav tm="100000">
                                          <p:val>
                                            <p:strVal val="#ppt_w"/>
                                          </p:val>
                                        </p:tav>
                                      </p:tavLst>
                                    </p:anim>
                                    <p:anim calcmode="lin" valueType="num">
                                      <p:cBhvr>
                                        <p:cTn id="43" dur="1000" fill="hold"/>
                                        <p:tgtEl>
                                          <p:spTgt spid="20"/>
                                        </p:tgtEl>
                                        <p:attrNameLst>
                                          <p:attrName>ppt_h</p:attrName>
                                        </p:attrNameLst>
                                      </p:cBhvr>
                                      <p:tavLst>
                                        <p:tav tm="0">
                                          <p:val>
                                            <p:strVal val="#ppt_h"/>
                                          </p:val>
                                        </p:tav>
                                        <p:tav tm="100000">
                                          <p:val>
                                            <p:strVal val="#ppt_h"/>
                                          </p:val>
                                        </p:tav>
                                      </p:tavLst>
                                    </p:anim>
                                    <p:animEffect transition="in" filter="fade">
                                      <p:cBhvr>
                                        <p:cTn id="4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3"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ar-JO" sz="2800" dirty="0">
                <a:effectLst>
                  <a:glow rad="127000">
                    <a:schemeClr val="tx1"/>
                  </a:glow>
                </a:effectLst>
                <a:ea typeface="ＭＳ Ｐゴシック" charset="0"/>
              </a:rPr>
              <a:t>من أين كان القضاة</a:t>
            </a:r>
            <a:endParaRPr lang="en-US" sz="2800" dirty="0">
              <a:effectLst>
                <a:glow rad="127000">
                  <a:schemeClr val="tx1"/>
                </a:glow>
              </a:effectLst>
              <a:ea typeface="ＭＳ Ｐゴシック" charset="0"/>
            </a:endParaRP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دان</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يهوذا</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شمعون</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رأوبين</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جاد</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منسى</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افرايم</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منسى</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نفتالي</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أشير</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بنيامين</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7" name="Text Box 13"/>
          <p:cNvSpPr txBox="1">
            <a:spLocks noChangeArrowheads="1"/>
          </p:cNvSpPr>
          <p:nvPr/>
        </p:nvSpPr>
        <p:spPr bwMode="auto">
          <a:xfrm>
            <a:off x="3146401" y="1595646"/>
            <a:ext cx="78903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زبولون</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يساكر</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13008" name="Text Box 2"/>
          <p:cNvSpPr txBox="1">
            <a:spLocks noChangeArrowheads="1"/>
          </p:cNvSpPr>
          <p:nvPr/>
        </p:nvSpPr>
        <p:spPr bwMode="auto">
          <a:xfrm>
            <a:off x="8149512" y="88900"/>
            <a:ext cx="77136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180أ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 name="Text Box 7"/>
          <p:cNvSpPr txBox="1">
            <a:spLocks noChangeArrowheads="1"/>
          </p:cNvSpPr>
          <p:nvPr/>
        </p:nvSpPr>
        <p:spPr bwMode="auto">
          <a:xfrm>
            <a:off x="2123728" y="4869160"/>
            <a:ext cx="90762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rPr>
              <a:t>عثنيئيل</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endParaRPr>
          </a:p>
        </p:txBody>
      </p:sp>
      <p:sp>
        <p:nvSpPr>
          <p:cNvPr id="51" name="Text Box 8"/>
          <p:cNvSpPr txBox="1">
            <a:spLocks noChangeArrowheads="1"/>
          </p:cNvSpPr>
          <p:nvPr/>
        </p:nvSpPr>
        <p:spPr bwMode="auto">
          <a:xfrm>
            <a:off x="2771800" y="3645024"/>
            <a:ext cx="64152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rPr>
              <a:t>إهود</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endParaRPr>
          </a:p>
        </p:txBody>
      </p:sp>
      <p:sp>
        <p:nvSpPr>
          <p:cNvPr id="56" name="Text Box 16"/>
          <p:cNvSpPr txBox="1">
            <a:spLocks noChangeArrowheads="1"/>
          </p:cNvSpPr>
          <p:nvPr/>
        </p:nvSpPr>
        <p:spPr bwMode="auto">
          <a:xfrm>
            <a:off x="2411760" y="3284984"/>
            <a:ext cx="75212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rPr>
              <a:t>دبورة</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endParaRPr>
          </a:p>
        </p:txBody>
      </p:sp>
      <p:sp>
        <p:nvSpPr>
          <p:cNvPr id="57" name="Text Box 17"/>
          <p:cNvSpPr txBox="1">
            <a:spLocks noChangeArrowheads="1"/>
          </p:cNvSpPr>
          <p:nvPr/>
        </p:nvSpPr>
        <p:spPr bwMode="auto">
          <a:xfrm>
            <a:off x="3491880" y="1628800"/>
            <a:ext cx="72968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rPr>
              <a:t>باراق</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endParaRPr>
          </a:p>
        </p:txBody>
      </p:sp>
      <p:sp>
        <p:nvSpPr>
          <p:cNvPr id="59" name="Text Box 20"/>
          <p:cNvSpPr txBox="1">
            <a:spLocks noChangeArrowheads="1"/>
          </p:cNvSpPr>
          <p:nvPr/>
        </p:nvSpPr>
        <p:spPr bwMode="auto">
          <a:xfrm>
            <a:off x="2555776" y="2060848"/>
            <a:ext cx="92525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rPr>
              <a:t>جدعون</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endParaRPr>
          </a:p>
        </p:txBody>
      </p:sp>
      <p:sp>
        <p:nvSpPr>
          <p:cNvPr id="61" name="Text Box 23"/>
          <p:cNvSpPr txBox="1">
            <a:spLocks noChangeArrowheads="1"/>
          </p:cNvSpPr>
          <p:nvPr/>
        </p:nvSpPr>
        <p:spPr bwMode="auto">
          <a:xfrm>
            <a:off x="2483768" y="2924944"/>
            <a:ext cx="85792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rPr>
              <a:t>ابيمالك</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endParaRPr>
          </a:p>
        </p:txBody>
      </p:sp>
      <p:sp>
        <p:nvSpPr>
          <p:cNvPr id="63" name="Text Box 26"/>
          <p:cNvSpPr txBox="1">
            <a:spLocks noChangeArrowheads="1"/>
          </p:cNvSpPr>
          <p:nvPr/>
        </p:nvSpPr>
        <p:spPr bwMode="auto">
          <a:xfrm>
            <a:off x="2699792" y="2348880"/>
            <a:ext cx="62388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rPr>
              <a:t>تولع</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endParaRPr>
          </a:p>
        </p:txBody>
      </p:sp>
      <p:sp>
        <p:nvSpPr>
          <p:cNvPr id="65" name="Text Box 29"/>
          <p:cNvSpPr txBox="1">
            <a:spLocks noChangeArrowheads="1"/>
          </p:cNvSpPr>
          <p:nvPr/>
        </p:nvSpPr>
        <p:spPr bwMode="auto">
          <a:xfrm>
            <a:off x="4211960" y="1988840"/>
            <a:ext cx="63991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rPr>
              <a:t>يائير</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endParaRPr>
          </a:p>
        </p:txBody>
      </p:sp>
      <p:sp>
        <p:nvSpPr>
          <p:cNvPr id="67" name="Text Box 32"/>
          <p:cNvSpPr txBox="1">
            <a:spLocks noChangeArrowheads="1"/>
          </p:cNvSpPr>
          <p:nvPr/>
        </p:nvSpPr>
        <p:spPr bwMode="auto">
          <a:xfrm>
            <a:off x="4129559" y="2662064"/>
            <a:ext cx="161614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rPr>
              <a:t>يفتاح</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endParaRPr>
          </a:p>
        </p:txBody>
      </p:sp>
      <p:sp>
        <p:nvSpPr>
          <p:cNvPr id="69" name="Text Box 35"/>
          <p:cNvSpPr txBox="1">
            <a:spLocks noChangeArrowheads="1"/>
          </p:cNvSpPr>
          <p:nvPr/>
        </p:nvSpPr>
        <p:spPr bwMode="auto">
          <a:xfrm>
            <a:off x="2699792" y="4437112"/>
            <a:ext cx="81144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rPr>
              <a:t>إبصان</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endParaRPr>
          </a:p>
        </p:txBody>
      </p:sp>
      <p:sp>
        <p:nvSpPr>
          <p:cNvPr id="71" name="Text Box 38"/>
          <p:cNvSpPr txBox="1">
            <a:spLocks noChangeArrowheads="1"/>
          </p:cNvSpPr>
          <p:nvPr/>
        </p:nvSpPr>
        <p:spPr bwMode="auto">
          <a:xfrm>
            <a:off x="2555776" y="1628800"/>
            <a:ext cx="90273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rPr>
              <a:t>أيلون</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endParaRPr>
          </a:p>
        </p:txBody>
      </p:sp>
      <p:sp>
        <p:nvSpPr>
          <p:cNvPr id="73" name="Text Box 41"/>
          <p:cNvSpPr txBox="1">
            <a:spLocks noChangeArrowheads="1"/>
          </p:cNvSpPr>
          <p:nvPr/>
        </p:nvSpPr>
        <p:spPr bwMode="auto">
          <a:xfrm>
            <a:off x="2627784" y="2636912"/>
            <a:ext cx="74732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rPr>
              <a:t>ابدون</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endParaRPr>
          </a:p>
        </p:txBody>
      </p:sp>
      <p:sp>
        <p:nvSpPr>
          <p:cNvPr id="74" name="Text Box 43"/>
          <p:cNvSpPr txBox="1">
            <a:spLocks noChangeArrowheads="1"/>
          </p:cNvSpPr>
          <p:nvPr/>
        </p:nvSpPr>
        <p:spPr bwMode="auto">
          <a:xfrm>
            <a:off x="1763688" y="4077072"/>
            <a:ext cx="99418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rPr>
              <a:t>شمشون</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endParaRPr>
          </a:p>
        </p:txBody>
      </p:sp>
      <p:sp>
        <p:nvSpPr>
          <p:cNvPr id="53" name="Text Box 11"/>
          <p:cNvSpPr txBox="1">
            <a:spLocks noChangeArrowheads="1"/>
          </p:cNvSpPr>
          <p:nvPr/>
        </p:nvSpPr>
        <p:spPr bwMode="auto">
          <a:xfrm>
            <a:off x="2627784" y="1124744"/>
            <a:ext cx="79541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rPr>
              <a:t>شمجر</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35511475"/>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قضاة 17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8946319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a:hlinkClick r:id="" action="ppaction://media"/>
          </p:cNvPr>
          <p:cNvPicPr>
            <a:picLocks noChangeAspect="1" noChangeArrowheads="1"/>
          </p:cNvPicPr>
          <p:nvPr/>
        </p:nvPicPr>
        <p:blipFill>
          <a:blip r:embed="rId3" cstate="print">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8706" name="Rectangle 56"/>
          <p:cNvSpPr>
            <a:spLocks noChangeArrowheads="1"/>
          </p:cNvSpPr>
          <p:nvPr/>
        </p:nvSpPr>
        <p:spPr bwMode="auto">
          <a:xfrm>
            <a:off x="533400" y="642938"/>
            <a:ext cx="81534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07" name="Line 2"/>
          <p:cNvSpPr>
            <a:spLocks noChangeShapeType="1"/>
          </p:cNvSpPr>
          <p:nvPr/>
        </p:nvSpPr>
        <p:spPr bwMode="auto">
          <a:xfrm>
            <a:off x="2362200" y="1328738"/>
            <a:ext cx="0" cy="411480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08" name="Line 3"/>
          <p:cNvSpPr>
            <a:spLocks noChangeShapeType="1"/>
          </p:cNvSpPr>
          <p:nvPr/>
        </p:nvSpPr>
        <p:spPr bwMode="auto">
          <a:xfrm>
            <a:off x="533400" y="6510338"/>
            <a:ext cx="8153400"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nvGrpSpPr>
          <p:cNvPr id="328709" name="Group 4"/>
          <p:cNvGrpSpPr>
            <a:grpSpLocks/>
          </p:cNvGrpSpPr>
          <p:nvPr/>
        </p:nvGrpSpPr>
        <p:grpSpPr bwMode="auto">
          <a:xfrm>
            <a:off x="533400" y="657225"/>
            <a:ext cx="8153400" cy="5867400"/>
            <a:chOff x="336" y="336"/>
            <a:chExt cx="5136" cy="3696"/>
          </a:xfrm>
        </p:grpSpPr>
        <p:sp>
          <p:nvSpPr>
            <p:cNvPr id="328741" name="Line 5"/>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2" name="Line 6"/>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3" name="Line 7"/>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4" name="Line 8"/>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5" name="Line 9"/>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6" name="Line 10"/>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7" name="Line 11"/>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8" name="Line 12"/>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9" name="Line 13"/>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0" name="Line 14"/>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1" name="Line 15"/>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2" name="Line 16"/>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3" name="Line 17"/>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4" name="Line 18"/>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5" name="Line 19"/>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6" name="Line 20"/>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7" name="Line 21"/>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8" name="Line 22"/>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9" name="Line 23"/>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60" name="Line 24"/>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sp>
        <p:nvSpPr>
          <p:cNvPr id="328710" name="Text Box 25"/>
          <p:cNvSpPr txBox="1">
            <a:spLocks noChangeArrowheads="1"/>
          </p:cNvSpPr>
          <p:nvPr/>
        </p:nvSpPr>
        <p:spPr bwMode="auto">
          <a:xfrm>
            <a:off x="2335213" y="744538"/>
            <a:ext cx="444182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الفشل تحت الحكم الإلهي</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1" name="Text Box 26"/>
          <p:cNvSpPr txBox="1">
            <a:spLocks noChangeArrowheads="1"/>
          </p:cNvSpPr>
          <p:nvPr/>
        </p:nvSpPr>
        <p:spPr bwMode="auto">
          <a:xfrm>
            <a:off x="533399" y="1412776"/>
            <a:ext cx="182880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امتلاك غير كامل</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2" name="Text Box 27"/>
          <p:cNvSpPr txBox="1">
            <a:spLocks noChangeArrowheads="1"/>
          </p:cNvSpPr>
          <p:nvPr/>
        </p:nvSpPr>
        <p:spPr bwMode="auto">
          <a:xfrm>
            <a:off x="3429000" y="1412776"/>
            <a:ext cx="192552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التحرير بواسطة القضاة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3" name="Text Box 28"/>
          <p:cNvSpPr txBox="1">
            <a:spLocks noChangeArrowheads="1"/>
          </p:cNvSpPr>
          <p:nvPr/>
        </p:nvSpPr>
        <p:spPr bwMode="auto">
          <a:xfrm>
            <a:off x="6777038" y="1412776"/>
            <a:ext cx="197167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الحاجة للملكية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4" name="Text Box 29"/>
          <p:cNvSpPr txBox="1">
            <a:spLocks noChangeArrowheads="1"/>
          </p:cNvSpPr>
          <p:nvPr/>
        </p:nvSpPr>
        <p:spPr bwMode="auto">
          <a:xfrm>
            <a:off x="990600" y="1938338"/>
            <a:ext cx="106311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 1-2: 5</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5" name="Text Box 30"/>
          <p:cNvSpPr txBox="1">
            <a:spLocks noChangeArrowheads="1"/>
          </p:cNvSpPr>
          <p:nvPr/>
        </p:nvSpPr>
        <p:spPr bwMode="auto">
          <a:xfrm>
            <a:off x="4038600" y="1938338"/>
            <a:ext cx="132279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2: 6-16: 31</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6" name="Text Box 31"/>
          <p:cNvSpPr txBox="1">
            <a:spLocks noChangeArrowheads="1"/>
          </p:cNvSpPr>
          <p:nvPr/>
        </p:nvSpPr>
        <p:spPr bwMode="auto">
          <a:xfrm>
            <a:off x="7315200" y="1938338"/>
            <a:ext cx="78098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17-21</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7" name="Text Box 32"/>
          <p:cNvSpPr txBox="1">
            <a:spLocks noChangeArrowheads="1"/>
          </p:cNvSpPr>
          <p:nvPr/>
        </p:nvSpPr>
        <p:spPr bwMode="auto">
          <a:xfrm>
            <a:off x="685800" y="2471738"/>
            <a:ext cx="157638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التدهور</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8" name="Text Box 33"/>
          <p:cNvSpPr txBox="1">
            <a:spLocks noChangeArrowheads="1"/>
          </p:cNvSpPr>
          <p:nvPr/>
        </p:nvSpPr>
        <p:spPr bwMode="auto">
          <a:xfrm>
            <a:off x="3962400" y="2471738"/>
            <a:ext cx="69762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التأديب</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9" name="Text Box 34"/>
          <p:cNvSpPr txBox="1">
            <a:spLocks noChangeArrowheads="1"/>
          </p:cNvSpPr>
          <p:nvPr/>
        </p:nvSpPr>
        <p:spPr bwMode="auto">
          <a:xfrm>
            <a:off x="7238999" y="2471738"/>
            <a:ext cx="85718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0" name="Text Box 35"/>
          <p:cNvSpPr txBox="1">
            <a:spLocks noChangeArrowheads="1"/>
          </p:cNvSpPr>
          <p:nvPr/>
        </p:nvSpPr>
        <p:spPr bwMode="auto">
          <a:xfrm>
            <a:off x="784957" y="3089756"/>
            <a:ext cx="129394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أسباب الدورات</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1" name="Text Box 36"/>
          <p:cNvSpPr txBox="1">
            <a:spLocks noChangeArrowheads="1"/>
          </p:cNvSpPr>
          <p:nvPr/>
        </p:nvSpPr>
        <p:spPr bwMode="auto">
          <a:xfrm>
            <a:off x="3935604" y="3089756"/>
            <a:ext cx="124104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لعنات الدورات</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2" name="Text Box 37"/>
          <p:cNvSpPr txBox="1">
            <a:spLocks noChangeArrowheads="1"/>
          </p:cNvSpPr>
          <p:nvPr/>
        </p:nvSpPr>
        <p:spPr bwMode="auto">
          <a:xfrm>
            <a:off x="7165718" y="3089756"/>
            <a:ext cx="133402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ظروف الدورات</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3" name="Text Box 38"/>
          <p:cNvSpPr txBox="1">
            <a:spLocks noChangeArrowheads="1"/>
          </p:cNvSpPr>
          <p:nvPr/>
        </p:nvSpPr>
        <p:spPr bwMode="auto">
          <a:xfrm>
            <a:off x="647373" y="3851756"/>
            <a:ext cx="167706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العيش مع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4" name="Text Box 39"/>
          <p:cNvSpPr txBox="1">
            <a:spLocks noChangeArrowheads="1"/>
          </p:cNvSpPr>
          <p:nvPr/>
        </p:nvSpPr>
        <p:spPr bwMode="auto">
          <a:xfrm>
            <a:off x="3763557" y="3851756"/>
            <a:ext cx="169309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الحرب مع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5" name="Text Box 40"/>
          <p:cNvSpPr txBox="1">
            <a:spLocks noChangeArrowheads="1"/>
          </p:cNvSpPr>
          <p:nvPr/>
        </p:nvSpPr>
        <p:spPr bwMode="auto">
          <a:xfrm>
            <a:off x="6943120" y="3851756"/>
            <a:ext cx="173477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العيش مثل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6" name="Text Box 41"/>
          <p:cNvSpPr txBox="1">
            <a:spLocks noChangeArrowheads="1"/>
          </p:cNvSpPr>
          <p:nvPr/>
        </p:nvSpPr>
        <p:spPr bwMode="auto">
          <a:xfrm>
            <a:off x="565152" y="4529138"/>
            <a:ext cx="87500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العصيان   العسكري           1</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7" name="Text Box 42"/>
          <p:cNvSpPr txBox="1">
            <a:spLocks noChangeArrowheads="1"/>
          </p:cNvSpPr>
          <p:nvPr/>
        </p:nvSpPr>
        <p:spPr bwMode="auto">
          <a:xfrm>
            <a:off x="1443977" y="4529138"/>
            <a:ext cx="922046"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العصيان</a:t>
            </a:r>
            <a: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a:t>
            </a: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الروحي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2: 1-5</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8" name="Text Box 43"/>
          <p:cNvSpPr txBox="1">
            <a:spLocks noChangeArrowheads="1"/>
          </p:cNvSpPr>
          <p:nvPr/>
        </p:nvSpPr>
        <p:spPr bwMode="auto">
          <a:xfrm>
            <a:off x="2324435" y="4529138"/>
            <a:ext cx="74660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مقدمة</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2: 6-</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3: 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9" name="Text Box 44"/>
          <p:cNvSpPr txBox="1">
            <a:spLocks noChangeArrowheads="1"/>
          </p:cNvSpPr>
          <p:nvPr/>
        </p:nvSpPr>
        <p:spPr bwMode="auto">
          <a:xfrm>
            <a:off x="3048000" y="4529138"/>
            <a:ext cx="70167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الجنوب</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3: 7-31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0" name="Text Box 45"/>
          <p:cNvSpPr txBox="1">
            <a:spLocks noChangeArrowheads="1"/>
          </p:cNvSpPr>
          <p:nvPr/>
        </p:nvSpPr>
        <p:spPr bwMode="auto">
          <a:xfrm>
            <a:off x="3694113" y="4529138"/>
            <a:ext cx="7493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الشمال</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4: 1-</a:t>
            </a:r>
            <a:br>
              <a:rPr lang="en-US" sz="1200" b="1" dirty="0">
                <a:solidFill>
                  <a:srgbClr val="FFFF00"/>
                </a:solidFill>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5: 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1" name="Text Box 46"/>
          <p:cNvSpPr txBox="1">
            <a:spLocks noChangeArrowheads="1"/>
          </p:cNvSpPr>
          <p:nvPr/>
        </p:nvSpPr>
        <p:spPr bwMode="auto">
          <a:xfrm>
            <a:off x="4363216" y="4529138"/>
            <a:ext cx="630301"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الوسط</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6: 1</a:t>
            </a:r>
            <a: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10: 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2" name="Text Box 47"/>
          <p:cNvSpPr txBox="1">
            <a:spLocks noChangeArrowheads="1"/>
          </p:cNvSpPr>
          <p:nvPr/>
        </p:nvSpPr>
        <p:spPr bwMode="auto">
          <a:xfrm>
            <a:off x="4934533" y="4529138"/>
            <a:ext cx="58541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الشرق</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10: 3-</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 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3" name="Text Box 48"/>
          <p:cNvSpPr txBox="1">
            <a:spLocks noChangeArrowheads="1"/>
          </p:cNvSpPr>
          <p:nvPr/>
        </p:nvSpPr>
        <p:spPr bwMode="auto">
          <a:xfrm>
            <a:off x="5562600" y="4529138"/>
            <a:ext cx="6096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الشمال</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 8-15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4" name="Text Box 49"/>
          <p:cNvSpPr txBox="1">
            <a:spLocks noChangeArrowheads="1"/>
          </p:cNvSpPr>
          <p:nvPr/>
        </p:nvSpPr>
        <p:spPr bwMode="auto">
          <a:xfrm>
            <a:off x="6168377" y="4529138"/>
            <a:ext cx="72519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الغرب</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13: 1-16: 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4914" name="Text Box 50"/>
          <p:cNvSpPr txBox="1">
            <a:spLocks noChangeArrowheads="1"/>
          </p:cNvSpPr>
          <p:nvPr/>
        </p:nvSpPr>
        <p:spPr bwMode="auto">
          <a:xfrm>
            <a:off x="6918143" y="4529138"/>
            <a:ext cx="82586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 الديني</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17-18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4915" name="Text Box 51"/>
          <p:cNvSpPr txBox="1">
            <a:spLocks noChangeArrowheads="1"/>
          </p:cNvSpPr>
          <p:nvPr/>
        </p:nvSpPr>
        <p:spPr bwMode="auto">
          <a:xfrm>
            <a:off x="7760563" y="4529138"/>
            <a:ext cx="93807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 الأخلاقي</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19-21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7" name="Text Box 52"/>
          <p:cNvSpPr txBox="1">
            <a:spLocks noChangeArrowheads="1"/>
          </p:cNvSpPr>
          <p:nvPr/>
        </p:nvSpPr>
        <p:spPr bwMode="auto">
          <a:xfrm>
            <a:off x="8502650" y="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172</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38" name="Text Box 53"/>
          <p:cNvSpPr txBox="1">
            <a:spLocks noChangeArrowheads="1"/>
          </p:cNvSpPr>
          <p:nvPr/>
        </p:nvSpPr>
        <p:spPr bwMode="auto">
          <a:xfrm>
            <a:off x="4114800" y="5519738"/>
            <a:ext cx="59343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كنعان</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39" name="Text Box 54"/>
          <p:cNvSpPr txBox="1">
            <a:spLocks noChangeArrowheads="1"/>
          </p:cNvSpPr>
          <p:nvPr/>
        </p:nvSpPr>
        <p:spPr bwMode="auto">
          <a:xfrm>
            <a:off x="3304232" y="6053138"/>
            <a:ext cx="262443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341 سنة (1390-1049 ق.م)</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40" name="Title 2"/>
          <p:cNvSpPr>
            <a:spLocks noGrp="1"/>
          </p:cNvSpPr>
          <p:nvPr>
            <p:ph type="title" idx="4294967295"/>
          </p:nvPr>
        </p:nvSpPr>
        <p:spPr>
          <a:xfrm>
            <a:off x="5928668" y="6357938"/>
            <a:ext cx="3105738" cy="514350"/>
          </a:xfrm>
        </p:spPr>
        <p:txBody>
          <a:bodyPr/>
          <a:lstStyle/>
          <a:p>
            <a:pPr algn="r"/>
            <a:r>
              <a:rPr lang="ar-JO" sz="4000" dirty="0">
                <a:solidFill>
                  <a:srgbClr val="FFFFFF"/>
                </a:solidFill>
                <a:ea typeface="ＭＳ Ｐゴシック" charset="0"/>
              </a:rPr>
              <a:t>القضاة</a:t>
            </a:r>
            <a:endParaRPr lang="en-US" sz="4000" dirty="0">
              <a:solidFill>
                <a:srgbClr val="FFFFFF"/>
              </a:solidFill>
              <a:ea typeface="ＭＳ Ｐゴシック" charset="0"/>
            </a:endParaRPr>
          </a:p>
        </p:txBody>
      </p:sp>
      <p:sp>
        <p:nvSpPr>
          <p:cNvPr id="59" name="Oval 49">
            <a:extLst>
              <a:ext uri="{FF2B5EF4-FFF2-40B4-BE49-F238E27FC236}">
                <a16:creationId xmlns:a16="http://schemas.microsoft.com/office/drawing/2014/main" id="{78BEACB3-4606-7A43-AE69-646F04E4A6A9}"/>
              </a:ext>
            </a:extLst>
          </p:cNvPr>
          <p:cNvSpPr>
            <a:spLocks noChangeArrowheads="1"/>
          </p:cNvSpPr>
          <p:nvPr/>
        </p:nvSpPr>
        <p:spPr bwMode="auto">
          <a:xfrm>
            <a:off x="6732240" y="4188662"/>
            <a:ext cx="1921679" cy="1447800"/>
          </a:xfrm>
          <a:prstGeom prst="ellipse">
            <a:avLst/>
          </a:pr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60" name="Title 2">
            <a:extLst>
              <a:ext uri="{FF2B5EF4-FFF2-40B4-BE49-F238E27FC236}">
                <a16:creationId xmlns:a16="http://schemas.microsoft.com/office/drawing/2014/main" id="{42CD50B7-8690-0E4F-AB3B-1E7BAB4E6AA3}"/>
              </a:ext>
            </a:extLst>
          </p:cNvPr>
          <p:cNvSpPr txBox="1">
            <a:spLocks/>
          </p:cNvSpPr>
          <p:nvPr/>
        </p:nvSpPr>
        <p:spPr bwMode="auto">
          <a:xfrm>
            <a:off x="712336" y="-657225"/>
            <a:ext cx="7772400" cy="6477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ar-JO" sz="4000" b="1" kern="0" dirty="0">
                <a:solidFill>
                  <a:srgbClr val="FFFFFF"/>
                </a:solidFill>
                <a:latin typeface="Arial" panose="020B0604020202020204" pitchFamily="34" charset="0"/>
                <a:ea typeface="ＭＳ Ｐゴシック" charset="0"/>
                <a:cs typeface="Arial" panose="020B0604020202020204" pitchFamily="34" charset="0"/>
              </a:rPr>
              <a:t>الفساد (17-21)</a:t>
            </a:r>
            <a:endParaRPr lang="en-US" sz="4000" b="1" kern="0"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59658661"/>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0502953">
            <a:extLst>
              <a:ext uri="{FF2B5EF4-FFF2-40B4-BE49-F238E27FC236}">
                <a16:creationId xmlns:a16="http://schemas.microsoft.com/office/drawing/2014/main" id="{E4903392-2B1F-865A-1EFA-4C5724E45DF8}"/>
              </a:ext>
            </a:extLst>
          </p:cNvPr>
          <p:cNvPicPr>
            <a:picLocks noChangeAspect="1" noChangeArrowheads="1"/>
          </p:cNvPicPr>
          <p:nvPr/>
        </p:nvPicPr>
        <p:blipFill>
          <a:blip r:embed="rId3">
            <a:biLevel thresh="75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0754" name="Picture 3" descr="G010638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 y="1066800"/>
            <a:ext cx="30480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3" name="Text Box 5"/>
          <p:cNvSpPr txBox="1">
            <a:spLocks noChangeArrowheads="1"/>
          </p:cNvSpPr>
          <p:nvPr/>
        </p:nvSpPr>
        <p:spPr bwMode="auto">
          <a:xfrm>
            <a:off x="3581400" y="1335088"/>
            <a:ext cx="4953000" cy="18158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34963" indent="-3349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42913" indent="-442913" algn="r"/>
            <a:r>
              <a:rPr lang="ar-JO" sz="2800" b="1" u="sng" dirty="0">
                <a:latin typeface="Arial" panose="020B0604020202020204" pitchFamily="34" charset="0"/>
                <a:cs typeface="Arial" panose="020B0604020202020204" pitchFamily="34" charset="0"/>
              </a:rPr>
              <a:t>ارتداد ميخا الشخصي (الإصحاح 17)</a:t>
            </a:r>
            <a:endParaRPr lang="en-US" sz="2800" b="1" dirty="0">
              <a:latin typeface="Arial" panose="020B0604020202020204" pitchFamily="34" charset="0"/>
              <a:cs typeface="Arial" panose="020B0604020202020204" pitchFamily="34" charset="0"/>
            </a:endParaRPr>
          </a:p>
          <a:p>
            <a:pPr marL="442913" indent="-442913" algn="r"/>
            <a:r>
              <a:rPr lang="ar-JO" sz="2800" b="1" dirty="0">
                <a:latin typeface="Arial" panose="020B0604020202020204" pitchFamily="34" charset="0"/>
                <a:cs typeface="Arial" panose="020B0604020202020204" pitchFamily="34" charset="0"/>
              </a:rPr>
              <a:t>- الوثنية</a:t>
            </a:r>
            <a:endParaRPr lang="en-US" sz="2800" b="1" dirty="0">
              <a:latin typeface="Arial" panose="020B0604020202020204" pitchFamily="34" charset="0"/>
              <a:cs typeface="Arial" panose="020B0604020202020204" pitchFamily="34" charset="0"/>
            </a:endParaRPr>
          </a:p>
          <a:p>
            <a:pPr marL="442913" indent="-442913" algn="r"/>
            <a:r>
              <a:rPr lang="ar-JO" sz="2800" b="1" dirty="0">
                <a:latin typeface="Arial" panose="020B0604020202020204" pitchFamily="34" charset="0"/>
                <a:cs typeface="Arial" panose="020B0604020202020204" pitchFamily="34" charset="0"/>
              </a:rPr>
              <a:t>- تعيين لاوي ككاهن وثني</a:t>
            </a:r>
            <a:endParaRPr lang="en-US" sz="2800" b="1" dirty="0">
              <a:latin typeface="Arial" panose="020B0604020202020204" pitchFamily="34" charset="0"/>
              <a:cs typeface="Arial" panose="020B0604020202020204" pitchFamily="34" charset="0"/>
            </a:endParaRPr>
          </a:p>
          <a:p>
            <a:pPr marL="442913" indent="-442913"/>
            <a:r>
              <a:rPr lang="en-US" sz="2800" b="1" dirty="0">
                <a:latin typeface="Arial" panose="020B0604020202020204" pitchFamily="34" charset="0"/>
                <a:cs typeface="Arial" panose="020B0604020202020204" pitchFamily="34" charset="0"/>
              </a:rPr>
              <a:t> </a:t>
            </a:r>
          </a:p>
        </p:txBody>
      </p:sp>
      <p:sp>
        <p:nvSpPr>
          <p:cNvPr id="2" name="Title 1"/>
          <p:cNvSpPr>
            <a:spLocks noGrp="1"/>
          </p:cNvSpPr>
          <p:nvPr>
            <p:ph type="title" idx="4294967295"/>
          </p:nvPr>
        </p:nvSpPr>
        <p:spPr>
          <a:xfrm>
            <a:off x="685800" y="260350"/>
            <a:ext cx="7772400" cy="874713"/>
          </a:xfrm>
        </p:spPr>
        <p:txBody>
          <a:bodyPr/>
          <a:lstStyle/>
          <a:p>
            <a:pPr eaLnBrk="1" hangingPunct="1">
              <a:defRPr/>
            </a:pPr>
            <a:r>
              <a:rPr lang="ar-JO" sz="3600" u="sng" kern="1200" dirty="0">
                <a:solidFill>
                  <a:schemeClr val="tx1"/>
                </a:solidFill>
                <a:ea typeface="ＭＳ Ｐゴシック"/>
              </a:rPr>
              <a:t>الفشل الديني (17-18)</a:t>
            </a:r>
            <a:endParaRPr lang="en-US"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5893">
                                            <p:txEl>
                                              <p:pRg st="0" end="0"/>
                                            </p:txEl>
                                          </p:spTgt>
                                        </p:tgtEl>
                                        <p:attrNameLst>
                                          <p:attrName>style.visibility</p:attrName>
                                        </p:attrNameLst>
                                      </p:cBhvr>
                                      <p:to>
                                        <p:strVal val="visible"/>
                                      </p:to>
                                    </p:set>
                                    <p:animEffect transition="in" filter="checkerboard(across)">
                                      <p:cBhvr>
                                        <p:cTn id="7" dur="500"/>
                                        <p:tgtEl>
                                          <p:spTgt spid="16589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65893">
                                            <p:txEl>
                                              <p:pRg st="1" end="1"/>
                                            </p:txEl>
                                          </p:spTgt>
                                        </p:tgtEl>
                                        <p:attrNameLst>
                                          <p:attrName>style.visibility</p:attrName>
                                        </p:attrNameLst>
                                      </p:cBhvr>
                                      <p:to>
                                        <p:strVal val="visible"/>
                                      </p:to>
                                    </p:set>
                                    <p:animEffect transition="in" filter="checkerboard(across)">
                                      <p:cBhvr>
                                        <p:cTn id="12" dur="500"/>
                                        <p:tgtEl>
                                          <p:spTgt spid="16589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65893">
                                            <p:txEl>
                                              <p:pRg st="2" end="2"/>
                                            </p:txEl>
                                          </p:spTgt>
                                        </p:tgtEl>
                                        <p:attrNameLst>
                                          <p:attrName>style.visibility</p:attrName>
                                        </p:attrNameLst>
                                      </p:cBhvr>
                                      <p:to>
                                        <p:strVal val="visible"/>
                                      </p:to>
                                    </p:set>
                                    <p:animEffect transition="in" filter="checkerboard(across)">
                                      <p:cBhvr>
                                        <p:cTn id="17" dur="500"/>
                                        <p:tgtEl>
                                          <p:spTgt spid="16589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3" grpId="0" build="p" autoUpdateAnimBg="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9400" y="315416"/>
            <a:ext cx="8576855" cy="6858000"/>
          </a:xfrm>
          <a:prstGeom prst="rect">
            <a:avLst/>
          </a:prstGeom>
        </p:spPr>
      </p:pic>
      <p:sp>
        <p:nvSpPr>
          <p:cNvPr id="265219" name="Title 2"/>
          <p:cNvSpPr>
            <a:spLocks noGrp="1"/>
          </p:cNvSpPr>
          <p:nvPr>
            <p:ph type="title" idx="4294967295"/>
          </p:nvPr>
        </p:nvSpPr>
        <p:spPr>
          <a:xfrm>
            <a:off x="2627784" y="1"/>
            <a:ext cx="6263680" cy="1052736"/>
          </a:xfrm>
        </p:spPr>
        <p:txBody>
          <a:bodyPr/>
          <a:lstStyle/>
          <a:p>
            <a:r>
              <a:rPr lang="ar-JO" sz="6000" dirty="0">
                <a:solidFill>
                  <a:srgbClr val="FFFFFF"/>
                </a:solidFill>
                <a:ea typeface="Osaka" charset="0"/>
              </a:rPr>
              <a:t>العجل الذهبي</a:t>
            </a:r>
            <a:endParaRPr lang="en-US" sz="6000" dirty="0">
              <a:solidFill>
                <a:srgbClr val="FFFFFF"/>
              </a:solidFill>
              <a:ea typeface="Osaka" charset="0"/>
            </a:endParaRPr>
          </a:p>
        </p:txBody>
      </p:sp>
    </p:spTree>
    <p:extLst>
      <p:ext uri="{BB962C8B-B14F-4D97-AF65-F5344CB8AC3E}">
        <p14:creationId xmlns:p14="http://schemas.microsoft.com/office/powerpoint/2010/main" val="25511212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p:cNvSpPr>
            <a:spLocks noGrp="1" noChangeArrowheads="1"/>
          </p:cNvSpPr>
          <p:nvPr>
            <p:ph type="title"/>
          </p:nvPr>
        </p:nvSpPr>
        <p:spPr>
          <a:xfrm>
            <a:off x="0" y="22225"/>
            <a:ext cx="5580063" cy="2736850"/>
          </a:xfrm>
          <a:solidFill>
            <a:srgbClr val="800000"/>
          </a:solidFill>
        </p:spPr>
        <p:txBody>
          <a:bodyPr/>
          <a:lstStyle/>
          <a:p>
            <a:pPr eaLnBrk="1" hangingPunct="1"/>
            <a:r>
              <a:rPr lang="ar-JO" sz="2800" dirty="0">
                <a:solidFill>
                  <a:schemeClr val="bg1"/>
                </a:solidFill>
                <a:ea typeface="ＭＳ Ｐゴシック" charset="0"/>
              </a:rPr>
              <a:t>سؤال للنقاش</a:t>
            </a:r>
            <a:br>
              <a:rPr lang="en-US" dirty="0">
                <a:solidFill>
                  <a:schemeClr val="bg1"/>
                </a:solidFill>
                <a:ea typeface="ＭＳ Ｐゴシック" charset="0"/>
              </a:rPr>
            </a:br>
            <a:r>
              <a:rPr lang="ar-JO" dirty="0">
                <a:solidFill>
                  <a:schemeClr val="bg1"/>
                </a:solidFill>
                <a:ea typeface="ＭＳ Ｐゴシック" charset="0"/>
              </a:rPr>
              <a:t>كيف تتشابه أيامنا الحالية مع تلك الفترة؟</a:t>
            </a:r>
            <a:endParaRPr lang="en-US" sz="4000" dirty="0">
              <a:ea typeface="ＭＳ Ｐゴシック" charset="0"/>
            </a:endParaRPr>
          </a:p>
        </p:txBody>
      </p:sp>
      <p:sp>
        <p:nvSpPr>
          <p:cNvPr id="137220" name="Rectangle 4"/>
          <p:cNvSpPr>
            <a:spLocks noChangeArrowheads="1"/>
          </p:cNvSpPr>
          <p:nvPr/>
        </p:nvSpPr>
        <p:spPr bwMode="auto">
          <a:xfrm>
            <a:off x="152400" y="3276600"/>
            <a:ext cx="88392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r" defTabSz="457200" rtl="1" eaLnBrk="1" fontAlgn="auto" latinLnBrk="0" hangingPunct="1">
              <a:lnSpc>
                <a:spcPct val="100000"/>
              </a:lnSpc>
              <a:spcBef>
                <a:spcPct val="20000"/>
              </a:spcBef>
              <a:spcAft>
                <a:spcPts val="0"/>
              </a:spcAft>
              <a:buClrTx/>
              <a:buSzTx/>
              <a:buFont typeface="Arial" pitchFamily="34" charset="0"/>
              <a:buChar char="•"/>
              <a:tabLst/>
              <a:defRPr/>
            </a:pPr>
            <a:r>
              <a:rPr kumimoji="0" lang="ar-JO" altLang="ja-JP" sz="2800" b="1" u="sng"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النسبوية</a:t>
            </a:r>
            <a:r>
              <a:rPr kumimoji="0" lang="ar-JO" altLang="ja-JP" sz="2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أنقذ الحيتان لكن أقتل البشر</a:t>
            </a:r>
            <a:endParaRPr kumimoji="0" lang="en-US" altLang="ja-JP" sz="2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342900" marR="0" lvl="0" indent="-342900" algn="r" defTabSz="457200" rtl="1" eaLnBrk="1" fontAlgn="auto" latinLnBrk="0" hangingPunct="1">
              <a:lnSpc>
                <a:spcPct val="100000"/>
              </a:lnSpc>
              <a:spcBef>
                <a:spcPct val="20000"/>
              </a:spcBef>
              <a:spcAft>
                <a:spcPts val="0"/>
              </a:spcAft>
              <a:buClrTx/>
              <a:buSzTx/>
              <a:buFont typeface="Arial" pitchFamily="34" charset="0"/>
              <a:buChar char="•"/>
              <a:tabLst/>
              <a:defRPr/>
            </a:pPr>
            <a:r>
              <a:rPr kumimoji="0" lang="ar-JO" altLang="ja-JP" sz="2800" b="1" u="sng"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العلمانية</a:t>
            </a:r>
            <a:r>
              <a:rPr kumimoji="0" lang="ar-JO" altLang="ja-JP" sz="2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لا أسمح لديانتي أن تؤثر على نظرتي السياسية</a:t>
            </a:r>
          </a:p>
          <a:p>
            <a:pPr marL="342900" marR="0" lvl="0" indent="-342900" algn="r" defTabSz="457200" rtl="1" eaLnBrk="1" fontAlgn="auto" latinLnBrk="0" hangingPunct="1">
              <a:lnSpc>
                <a:spcPct val="100000"/>
              </a:lnSpc>
              <a:spcBef>
                <a:spcPct val="20000"/>
              </a:spcBef>
              <a:spcAft>
                <a:spcPts val="0"/>
              </a:spcAft>
              <a:buClrTx/>
              <a:buSzTx/>
              <a:buFont typeface="Arial" pitchFamily="34" charset="0"/>
              <a:buChar char="•"/>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ar-JO" sz="2800" b="1" u="sng"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الجنس غير الشرعي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ما يفعله القائد في غرفة نومه هو شأنه وليس </a:t>
            </a:r>
          </a:p>
          <a:p>
            <a:pPr marL="342900" marR="0" lvl="0" indent="-342900" algn="r" defTabSz="457200" rtl="1" eaLnBrk="1" fontAlgn="auto" latinLnBrk="0" hangingPunct="1">
              <a:lnSpc>
                <a:spcPct val="100000"/>
              </a:lnSpc>
              <a:spcBef>
                <a:spcPct val="20000"/>
              </a:spcBef>
              <a:spcAft>
                <a:spcPts val="0"/>
              </a:spcAft>
              <a:buClrTx/>
              <a:buSzTx/>
              <a:buFont typeface="Arial" pitchFamily="34" charset="0"/>
              <a:buChar char="•"/>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شأني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34099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35600" y="-26988"/>
            <a:ext cx="3560763" cy="278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2202289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7220">
                                            <p:txEl>
                                              <p:pRg st="0" end="0"/>
                                            </p:txEl>
                                          </p:spTgt>
                                        </p:tgtEl>
                                        <p:attrNameLst>
                                          <p:attrName>style.visibility</p:attrName>
                                        </p:attrNameLst>
                                      </p:cBhvr>
                                      <p:to>
                                        <p:strVal val="visible"/>
                                      </p:to>
                                    </p:set>
                                    <p:animEffect transition="in" filter="fade">
                                      <p:cBhvr>
                                        <p:cTn id="7" dur="500"/>
                                        <p:tgtEl>
                                          <p:spTgt spid="1372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7220">
                                            <p:txEl>
                                              <p:pRg st="1" end="1"/>
                                            </p:txEl>
                                          </p:spTgt>
                                        </p:tgtEl>
                                        <p:attrNameLst>
                                          <p:attrName>style.visibility</p:attrName>
                                        </p:attrNameLst>
                                      </p:cBhvr>
                                      <p:to>
                                        <p:strVal val="visible"/>
                                      </p:to>
                                    </p:set>
                                    <p:animEffect transition="in" filter="fade">
                                      <p:cBhvr>
                                        <p:cTn id="12" dur="500"/>
                                        <p:tgtEl>
                                          <p:spTgt spid="1372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7220">
                                            <p:txEl>
                                              <p:pRg st="2" end="2"/>
                                            </p:txEl>
                                          </p:spTgt>
                                        </p:tgtEl>
                                        <p:attrNameLst>
                                          <p:attrName>style.visibility</p:attrName>
                                        </p:attrNameLst>
                                      </p:cBhvr>
                                      <p:to>
                                        <p:strVal val="visible"/>
                                      </p:to>
                                    </p:set>
                                    <p:animEffect transition="in" filter="fade">
                                      <p:cBhvr>
                                        <p:cTn id="17" dur="500"/>
                                        <p:tgtEl>
                                          <p:spTgt spid="1372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7220">
                                            <p:txEl>
                                              <p:pRg st="3" end="3"/>
                                            </p:txEl>
                                          </p:spTgt>
                                        </p:tgtEl>
                                        <p:attrNameLst>
                                          <p:attrName>style.visibility</p:attrName>
                                        </p:attrNameLst>
                                      </p:cBhvr>
                                      <p:to>
                                        <p:strVal val="visible"/>
                                      </p:to>
                                    </p:set>
                                    <p:animEffect transition="in" filter="fade">
                                      <p:cBhvr>
                                        <p:cTn id="22" dur="500"/>
                                        <p:tgtEl>
                                          <p:spTgt spid="13722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heckerboard(across)">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0" grpId="0" build="p" autoUpdateAnimBg="0"/>
      <p:bldP spid="5"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29" descr="Israel Map Tribes Ea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 y="0"/>
            <a:ext cx="9144001"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339753" cy="2721520"/>
          </a:xfrm>
          <a:effectLst>
            <a:outerShdw blurRad="63500" dist="35921" dir="2700000" algn="ctr" rotWithShape="0">
              <a:schemeClr val="tx2">
                <a:alpha val="74998"/>
              </a:schemeClr>
            </a:outerShdw>
          </a:effectLst>
        </p:spPr>
        <p:txBody>
          <a:bodyPr/>
          <a:lstStyle/>
          <a:p>
            <a:pPr>
              <a:defRPr/>
            </a:pPr>
            <a:r>
              <a:rPr lang="ar-JO" sz="2800" dirty="0">
                <a:effectLst>
                  <a:glow rad="127000">
                    <a:schemeClr val="tx1"/>
                  </a:glow>
                </a:effectLst>
                <a:ea typeface="ＭＳ Ｐゴシック" charset="0"/>
              </a:rPr>
              <a:t>تعيين لاوي  ككاهن وثني</a:t>
            </a:r>
            <a:br>
              <a:rPr lang="ar-JO" sz="2800" dirty="0">
                <a:effectLst>
                  <a:glow rad="127000">
                    <a:schemeClr val="tx1"/>
                  </a:glow>
                </a:effectLst>
                <a:ea typeface="ＭＳ Ｐゴシック" charset="0"/>
              </a:rPr>
            </a:br>
            <a:r>
              <a:rPr lang="en-US" sz="2800" dirty="0">
                <a:effectLst>
                  <a:glow rad="127000">
                    <a:schemeClr val="tx1"/>
                  </a:glow>
                </a:effectLst>
                <a:ea typeface="ＭＳ Ｐゴシック" charset="0"/>
              </a:rPr>
              <a:t>(</a:t>
            </a:r>
            <a:r>
              <a:rPr lang="ar-SA" sz="2800" dirty="0">
                <a:effectLst>
                  <a:glow rad="127000">
                    <a:schemeClr val="tx1"/>
                  </a:glow>
                </a:effectLst>
                <a:ea typeface="ＭＳ Ｐゴシック" charset="0"/>
              </a:rPr>
              <a:t>قضاة</a:t>
            </a:r>
            <a:r>
              <a:rPr lang="ar-JO" sz="2800" dirty="0">
                <a:effectLst>
                  <a:glow rad="127000">
                    <a:schemeClr val="tx1"/>
                  </a:glow>
                </a:effectLst>
                <a:ea typeface="ＭＳ Ｐゴシック" charset="0"/>
              </a:rPr>
              <a:t> 17</a:t>
            </a:r>
            <a:r>
              <a:rPr lang="en-US" sz="2800" dirty="0">
                <a:effectLst>
                  <a:glow rad="127000">
                    <a:schemeClr val="tx1"/>
                  </a:glow>
                </a:effectLst>
                <a:ea typeface="ＭＳ Ｐゴシック" charset="0"/>
              </a:rPr>
              <a:t>)</a:t>
            </a:r>
          </a:p>
        </p:txBody>
      </p:sp>
      <p:sp>
        <p:nvSpPr>
          <p:cNvPr id="8" name="Text Box 4"/>
          <p:cNvSpPr txBox="1">
            <a:spLocks noChangeArrowheads="1"/>
          </p:cNvSpPr>
          <p:nvPr/>
        </p:nvSpPr>
        <p:spPr bwMode="auto">
          <a:xfrm>
            <a:off x="3621048" y="597638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يهوذا</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3304426" y="65160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شمعون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0" name="Text Box 6"/>
          <p:cNvSpPr txBox="1">
            <a:spLocks noChangeArrowheads="1"/>
          </p:cNvSpPr>
          <p:nvPr/>
        </p:nvSpPr>
        <p:spPr bwMode="auto">
          <a:xfrm>
            <a:off x="5722888" y="5245809"/>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رأوبين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1" name="Text Box 7"/>
          <p:cNvSpPr txBox="1">
            <a:spLocks noChangeArrowheads="1"/>
          </p:cNvSpPr>
          <p:nvPr/>
        </p:nvSpPr>
        <p:spPr bwMode="auto">
          <a:xfrm>
            <a:off x="5854536" y="378904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جاد</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5868144" y="1772816"/>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4" name="Text Box 10"/>
          <p:cNvSpPr txBox="1">
            <a:spLocks noChangeArrowheads="1"/>
          </p:cNvSpPr>
          <p:nvPr/>
        </p:nvSpPr>
        <p:spPr bwMode="auto">
          <a:xfrm>
            <a:off x="3993539" y="2779145"/>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9" name="Text Box 15"/>
          <p:cNvSpPr txBox="1">
            <a:spLocks noChangeArrowheads="1"/>
          </p:cNvSpPr>
          <p:nvPr/>
        </p:nvSpPr>
        <p:spPr bwMode="auto">
          <a:xfrm rot="17190594">
            <a:off x="3982514" y="-33178"/>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نفتالي</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0" name="Text Box 16"/>
          <p:cNvSpPr txBox="1">
            <a:spLocks noChangeArrowheads="1"/>
          </p:cNvSpPr>
          <p:nvPr/>
        </p:nvSpPr>
        <p:spPr bwMode="auto">
          <a:xfrm rot="17358286">
            <a:off x="3421581" y="40404"/>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أشير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5" name="Text Box 11"/>
          <p:cNvSpPr txBox="1">
            <a:spLocks noChangeArrowheads="1"/>
          </p:cNvSpPr>
          <p:nvPr/>
        </p:nvSpPr>
        <p:spPr bwMode="auto">
          <a:xfrm>
            <a:off x="4486384" y="478786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بنيامين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 name="Text Box 13"/>
          <p:cNvSpPr txBox="1">
            <a:spLocks noChangeArrowheads="1"/>
          </p:cNvSpPr>
          <p:nvPr/>
        </p:nvSpPr>
        <p:spPr bwMode="auto">
          <a:xfrm>
            <a:off x="4224243" y="1536287"/>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زبولون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8" name="Text Box 14"/>
          <p:cNvSpPr txBox="1">
            <a:spLocks noChangeArrowheads="1"/>
          </p:cNvSpPr>
          <p:nvPr/>
        </p:nvSpPr>
        <p:spPr bwMode="auto">
          <a:xfrm>
            <a:off x="4450608" y="189679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يساكر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308240" name="Text Box 2"/>
          <p:cNvSpPr txBox="1">
            <a:spLocks noChangeArrowheads="1"/>
          </p:cNvSpPr>
          <p:nvPr/>
        </p:nvSpPr>
        <p:spPr bwMode="auto">
          <a:xfrm>
            <a:off x="8149512" y="88900"/>
            <a:ext cx="77136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180أ</a:t>
            </a:r>
            <a:endParaRPr lang="en-US" b="1" dirty="0">
              <a:solidFill>
                <a:srgbClr val="FFFFFF"/>
              </a:solidFill>
              <a:latin typeface="Arial" panose="020B0604020202020204" pitchFamily="34" charset="0"/>
              <a:cs typeface="Arial" panose="020B0604020202020204" pitchFamily="34" charset="0"/>
            </a:endParaRPr>
          </a:p>
        </p:txBody>
      </p:sp>
      <p:sp>
        <p:nvSpPr>
          <p:cNvPr id="21" name="Line 9"/>
          <p:cNvSpPr>
            <a:spLocks noChangeShapeType="1"/>
          </p:cNvSpPr>
          <p:nvPr/>
        </p:nvSpPr>
        <p:spPr bwMode="auto">
          <a:xfrm rot="20524962" flipH="1">
            <a:off x="4304000" y="4672682"/>
            <a:ext cx="251508" cy="78939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22" name="Text Box 43"/>
          <p:cNvSpPr txBox="1">
            <a:spLocks noChangeArrowheads="1"/>
          </p:cNvSpPr>
          <p:nvPr/>
        </p:nvSpPr>
        <p:spPr bwMode="auto">
          <a:xfrm>
            <a:off x="1911244" y="5487615"/>
            <a:ext cx="240618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defRPr/>
            </a:pPr>
            <a:r>
              <a:rPr lang="ar-JO"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rPr>
              <a:t>بيت لحم</a:t>
            </a: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grpSp>
        <p:nvGrpSpPr>
          <p:cNvPr id="23" name="Group 6"/>
          <p:cNvGrpSpPr>
            <a:grpSpLocks/>
          </p:cNvGrpSpPr>
          <p:nvPr/>
        </p:nvGrpSpPr>
        <p:grpSpPr bwMode="auto">
          <a:xfrm>
            <a:off x="4328337" y="5553629"/>
            <a:ext cx="206375" cy="677195"/>
            <a:chOff x="6972297" y="5071534"/>
            <a:chExt cx="206026" cy="675173"/>
          </a:xfrm>
        </p:grpSpPr>
        <p:sp>
          <p:nvSpPr>
            <p:cNvPr id="24" name="Oval 11"/>
            <p:cNvSpPr>
              <a:spLocks noChangeAspect="1"/>
            </p:cNvSpPr>
            <p:nvPr/>
          </p:nvSpPr>
          <p:spPr bwMode="auto">
            <a:xfrm>
              <a:off x="6993408" y="5099457"/>
              <a:ext cx="184915" cy="647250"/>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dirty="0">
                <a:solidFill>
                  <a:srgbClr val="333333"/>
                </a:solidFill>
                <a:latin typeface="Times" charset="0"/>
                <a:cs typeface="Arial" panose="020B0604020202020204" pitchFamily="34" charset="0"/>
              </a:endParaRPr>
            </a:p>
          </p:txBody>
        </p:sp>
        <p:sp>
          <p:nvSpPr>
            <p:cNvPr id="25" name="Oval 5"/>
            <p:cNvSpPr>
              <a:spLocks noChangeAspect="1"/>
            </p:cNvSpPr>
            <p:nvPr/>
          </p:nvSpPr>
          <p:spPr bwMode="auto">
            <a:xfrm>
              <a:off x="6972297" y="5071534"/>
              <a:ext cx="184915" cy="647250"/>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dirty="0">
                <a:solidFill>
                  <a:srgbClr val="333333"/>
                </a:solidFill>
                <a:latin typeface="Times" charset="0"/>
                <a:cs typeface="Arial" panose="020B0604020202020204" pitchFamily="34" charset="0"/>
              </a:endParaRPr>
            </a:p>
          </p:txBody>
        </p:sp>
      </p:grpSp>
      <p:grpSp>
        <p:nvGrpSpPr>
          <p:cNvPr id="26" name="Group 22"/>
          <p:cNvGrpSpPr>
            <a:grpSpLocks/>
          </p:cNvGrpSpPr>
          <p:nvPr/>
        </p:nvGrpSpPr>
        <p:grpSpPr bwMode="auto">
          <a:xfrm>
            <a:off x="4328337" y="4363642"/>
            <a:ext cx="206375" cy="676992"/>
            <a:chOff x="6972297" y="5071534"/>
            <a:chExt cx="206026" cy="679896"/>
          </a:xfrm>
        </p:grpSpPr>
        <p:sp>
          <p:nvSpPr>
            <p:cNvPr id="27" name="Oval 23"/>
            <p:cNvSpPr>
              <a:spLocks noChangeAspect="1"/>
            </p:cNvSpPr>
            <p:nvPr/>
          </p:nvSpPr>
          <p:spPr bwMode="auto">
            <a:xfrm>
              <a:off x="6993408" y="5099457"/>
              <a:ext cx="184915" cy="651973"/>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dirty="0">
                <a:solidFill>
                  <a:srgbClr val="333333"/>
                </a:solidFill>
                <a:latin typeface="Times" charset="0"/>
                <a:cs typeface="Arial" panose="020B0604020202020204" pitchFamily="34" charset="0"/>
              </a:endParaRPr>
            </a:p>
          </p:txBody>
        </p:sp>
        <p:sp>
          <p:nvSpPr>
            <p:cNvPr id="28" name="Oval 24"/>
            <p:cNvSpPr>
              <a:spLocks noChangeAspect="1"/>
            </p:cNvSpPr>
            <p:nvPr/>
          </p:nvSpPr>
          <p:spPr bwMode="auto">
            <a:xfrm>
              <a:off x="6972297" y="5071534"/>
              <a:ext cx="184915" cy="651973"/>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dirty="0">
                <a:solidFill>
                  <a:srgbClr val="333333"/>
                </a:solidFill>
                <a:latin typeface="Times" charset="0"/>
                <a:cs typeface="Arial" panose="020B0604020202020204" pitchFamily="34" charset="0"/>
              </a:endParaRPr>
            </a:p>
          </p:txBody>
        </p:sp>
      </p:grpSp>
      <p:sp>
        <p:nvSpPr>
          <p:cNvPr id="13" name="Text Box 9"/>
          <p:cNvSpPr txBox="1">
            <a:spLocks noChangeArrowheads="1"/>
          </p:cNvSpPr>
          <p:nvPr/>
        </p:nvSpPr>
        <p:spPr bwMode="auto">
          <a:xfrm>
            <a:off x="3845441" y="389569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أفرايم</a:t>
            </a:r>
            <a:endParaRPr lang="en-US" sz="18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15798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1000" fill="hold"/>
                                        <p:tgtEl>
                                          <p:spTgt spid="26"/>
                                        </p:tgtEl>
                                        <p:attrNameLst>
                                          <p:attrName>ppt_w</p:attrName>
                                        </p:attrNameLst>
                                      </p:cBhvr>
                                      <p:tavLst>
                                        <p:tav tm="0">
                                          <p:val>
                                            <p:strVal val="#ppt_w*0.70"/>
                                          </p:val>
                                        </p:tav>
                                        <p:tav tm="100000">
                                          <p:val>
                                            <p:strVal val="#ppt_w"/>
                                          </p:val>
                                        </p:tav>
                                      </p:tavLst>
                                    </p:anim>
                                    <p:anim calcmode="lin" valueType="num">
                                      <p:cBhvr>
                                        <p:cTn id="13" dur="1000" fill="hold"/>
                                        <p:tgtEl>
                                          <p:spTgt spid="26"/>
                                        </p:tgtEl>
                                        <p:attrNameLst>
                                          <p:attrName>ppt_h</p:attrName>
                                        </p:attrNameLst>
                                      </p:cBhvr>
                                      <p:tavLst>
                                        <p:tav tm="0">
                                          <p:val>
                                            <p:strVal val="#ppt_h"/>
                                          </p:val>
                                        </p:tav>
                                        <p:tav tm="100000">
                                          <p:val>
                                            <p:strVal val="#ppt_h"/>
                                          </p:val>
                                        </p:tav>
                                      </p:tavLst>
                                    </p:anim>
                                    <p:animEffect transition="in" filter="fade">
                                      <p:cBhvr>
                                        <p:cTn id="14"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قضاة 18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39773994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0502953">
            <a:extLst>
              <a:ext uri="{FF2B5EF4-FFF2-40B4-BE49-F238E27FC236}">
                <a16:creationId xmlns:a16="http://schemas.microsoft.com/office/drawing/2014/main" id="{B4290451-E8CB-43BC-1C29-146412C76E72}"/>
              </a:ext>
            </a:extLst>
          </p:cNvPr>
          <p:cNvPicPr>
            <a:picLocks noChangeAspect="1" noChangeArrowheads="1"/>
          </p:cNvPicPr>
          <p:nvPr/>
        </p:nvPicPr>
        <p:blipFill>
          <a:blip r:embed="rId3">
            <a:biLevel thresh="75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0754" name="Picture 3" descr="G010638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 y="1066800"/>
            <a:ext cx="30480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3" name="Text Box 5"/>
          <p:cNvSpPr txBox="1">
            <a:spLocks noChangeArrowheads="1"/>
          </p:cNvSpPr>
          <p:nvPr/>
        </p:nvSpPr>
        <p:spPr bwMode="auto">
          <a:xfrm>
            <a:off x="3581400" y="1335088"/>
            <a:ext cx="4953000" cy="39703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34963" indent="-3349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42913" indent="-442913" algn="r"/>
            <a:r>
              <a:rPr lang="ar-JO" sz="2800" b="1" u="sng" dirty="0">
                <a:latin typeface="Arial" panose="020B0604020202020204" pitchFamily="34" charset="0"/>
                <a:cs typeface="Arial" panose="020B0604020202020204" pitchFamily="34" charset="0"/>
              </a:rPr>
              <a:t>ارتداد ميخا الشخصي (الإصحاح 17)</a:t>
            </a:r>
            <a:endParaRPr lang="en-US" sz="2800" b="1" dirty="0">
              <a:latin typeface="Arial" panose="020B0604020202020204" pitchFamily="34" charset="0"/>
              <a:cs typeface="Arial" panose="020B0604020202020204" pitchFamily="34" charset="0"/>
            </a:endParaRPr>
          </a:p>
          <a:p>
            <a:pPr marL="442913" indent="-442913" algn="r"/>
            <a:r>
              <a:rPr lang="ar-JO" sz="2800" b="1" dirty="0">
                <a:latin typeface="Arial" panose="020B0604020202020204" pitchFamily="34" charset="0"/>
                <a:cs typeface="Arial" panose="020B0604020202020204" pitchFamily="34" charset="0"/>
              </a:rPr>
              <a:t>- الوثنية</a:t>
            </a:r>
            <a:endParaRPr lang="en-US" sz="2800" b="1" dirty="0">
              <a:latin typeface="Arial" panose="020B0604020202020204" pitchFamily="34" charset="0"/>
              <a:cs typeface="Arial" panose="020B0604020202020204" pitchFamily="34" charset="0"/>
            </a:endParaRPr>
          </a:p>
          <a:p>
            <a:pPr marL="442913" indent="-442913" algn="r"/>
            <a:r>
              <a:rPr lang="ar-JO" sz="2800" b="1" dirty="0">
                <a:latin typeface="Arial" panose="020B0604020202020204" pitchFamily="34" charset="0"/>
                <a:cs typeface="Arial" panose="020B0604020202020204" pitchFamily="34" charset="0"/>
              </a:rPr>
              <a:t>- تعيين لاوي ككاهن وثني في بيت لحم</a:t>
            </a:r>
            <a:endParaRPr lang="en-US" sz="2800" b="1" dirty="0">
              <a:latin typeface="Arial" panose="020B0604020202020204" pitchFamily="34" charset="0"/>
              <a:cs typeface="Arial" panose="020B0604020202020204" pitchFamily="34" charset="0"/>
            </a:endParaRPr>
          </a:p>
          <a:p>
            <a:pPr marL="442913" indent="-442913"/>
            <a:r>
              <a:rPr lang="en-US" sz="2800" b="1" dirty="0">
                <a:latin typeface="Arial" panose="020B0604020202020204" pitchFamily="34" charset="0"/>
                <a:cs typeface="Arial" panose="020B0604020202020204" pitchFamily="34" charset="0"/>
              </a:rPr>
              <a:t> </a:t>
            </a:r>
          </a:p>
          <a:p>
            <a:pPr marL="442913" indent="-442913"/>
            <a:r>
              <a:rPr lang="en-US" sz="2800" b="1" dirty="0">
                <a:latin typeface="Arial" panose="020B0604020202020204" pitchFamily="34" charset="0"/>
                <a:cs typeface="Arial" panose="020B0604020202020204" pitchFamily="34" charset="0"/>
              </a:rPr>
              <a:t> </a:t>
            </a:r>
          </a:p>
          <a:p>
            <a:pPr marL="442913" indent="-442913" algn="r"/>
            <a:r>
              <a:rPr lang="en-US" sz="2800" b="1" dirty="0">
                <a:latin typeface="Arial" panose="020B0604020202020204" pitchFamily="34" charset="0"/>
                <a:cs typeface="Arial" panose="020B0604020202020204" pitchFamily="34" charset="0"/>
              </a:rPr>
              <a:t> </a:t>
            </a:r>
            <a:r>
              <a:rPr lang="ar-JO" sz="2800" b="1" u="sng" dirty="0">
                <a:latin typeface="Arial" panose="020B0604020202020204" pitchFamily="34" charset="0"/>
                <a:cs typeface="Arial" panose="020B0604020202020204" pitchFamily="34" charset="0"/>
              </a:rPr>
              <a:t>ارتداد الأسباط (الإصحاح 18)</a:t>
            </a:r>
            <a:endParaRPr lang="en-US" sz="2800" b="1" dirty="0">
              <a:latin typeface="Arial" panose="020B0604020202020204" pitchFamily="34" charset="0"/>
              <a:cs typeface="Arial" panose="020B0604020202020204" pitchFamily="34" charset="0"/>
            </a:endParaRPr>
          </a:p>
          <a:p>
            <a:pPr marL="442913" indent="-442913" algn="r"/>
            <a:r>
              <a:rPr lang="ar-JO" sz="2800" b="1" dirty="0">
                <a:latin typeface="Arial" panose="020B0604020202020204" pitchFamily="34" charset="0"/>
                <a:cs typeface="Arial" panose="020B0604020202020204" pitchFamily="34" charset="0"/>
              </a:rPr>
              <a:t>- اللاوي يبارك خطة الهجرة الأنانية والخالية من الإيمان لسبط دان</a:t>
            </a:r>
            <a:endParaRPr lang="en-US" sz="2800" b="1" dirty="0">
              <a:latin typeface="Arial" panose="020B0604020202020204" pitchFamily="34" charset="0"/>
              <a:cs typeface="Arial" panose="020B0604020202020204" pitchFamily="34" charset="0"/>
            </a:endParaRPr>
          </a:p>
          <a:p>
            <a:pPr marL="442913" indent="-442913" algn="r"/>
            <a:r>
              <a:rPr lang="ar-JO" sz="2800" b="1" dirty="0">
                <a:latin typeface="Arial" panose="020B0604020202020204" pitchFamily="34" charset="0"/>
                <a:cs typeface="Arial" panose="020B0604020202020204" pitchFamily="34" charset="0"/>
              </a:rPr>
              <a:t>- توفيقية المعتقدات</a:t>
            </a:r>
            <a:r>
              <a:rPr lang="en-US" sz="2800" b="1" dirty="0">
                <a:latin typeface="Arial" panose="020B0604020202020204" pitchFamily="34" charset="0"/>
                <a:cs typeface="Arial" panose="020B0604020202020204" pitchFamily="34" charset="0"/>
              </a:rPr>
              <a:t> </a:t>
            </a:r>
          </a:p>
        </p:txBody>
      </p:sp>
      <p:sp>
        <p:nvSpPr>
          <p:cNvPr id="2" name="Title 1"/>
          <p:cNvSpPr>
            <a:spLocks noGrp="1"/>
          </p:cNvSpPr>
          <p:nvPr>
            <p:ph type="title" idx="4294967295"/>
          </p:nvPr>
        </p:nvSpPr>
        <p:spPr>
          <a:xfrm>
            <a:off x="685800" y="260350"/>
            <a:ext cx="7772400" cy="874713"/>
          </a:xfrm>
        </p:spPr>
        <p:txBody>
          <a:bodyPr/>
          <a:lstStyle/>
          <a:p>
            <a:pPr eaLnBrk="1" hangingPunct="1">
              <a:defRPr/>
            </a:pPr>
            <a:r>
              <a:rPr lang="ar-JO" sz="3600" u="sng" kern="1200" dirty="0">
                <a:solidFill>
                  <a:schemeClr val="tx1"/>
                </a:solidFill>
                <a:ea typeface="ＭＳ Ｐゴシック"/>
              </a:rPr>
              <a:t>الفشل الديني (17-18)</a:t>
            </a:r>
            <a:endParaRPr lang="en-US" dirty="0">
              <a:solidFill>
                <a:schemeClr val="tx1"/>
              </a:solidFill>
            </a:endParaRPr>
          </a:p>
        </p:txBody>
      </p:sp>
    </p:spTree>
    <p:extLst>
      <p:ext uri="{BB962C8B-B14F-4D97-AF65-F5344CB8AC3E}">
        <p14:creationId xmlns:p14="http://schemas.microsoft.com/office/powerpoint/2010/main" val="7250442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5893">
                                            <p:txEl>
                                              <p:pRg st="5" end="5"/>
                                            </p:txEl>
                                          </p:spTgt>
                                        </p:tgtEl>
                                        <p:attrNameLst>
                                          <p:attrName>style.visibility</p:attrName>
                                        </p:attrNameLst>
                                      </p:cBhvr>
                                      <p:to>
                                        <p:strVal val="visible"/>
                                      </p:to>
                                    </p:set>
                                    <p:animEffect transition="in" filter="checkerboard(across)">
                                      <p:cBhvr>
                                        <p:cTn id="7" dur="500"/>
                                        <p:tgtEl>
                                          <p:spTgt spid="16589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65893">
                                            <p:txEl>
                                              <p:pRg st="6" end="6"/>
                                            </p:txEl>
                                          </p:spTgt>
                                        </p:tgtEl>
                                        <p:attrNameLst>
                                          <p:attrName>style.visibility</p:attrName>
                                        </p:attrNameLst>
                                      </p:cBhvr>
                                      <p:to>
                                        <p:strVal val="visible"/>
                                      </p:to>
                                    </p:set>
                                    <p:animEffect transition="in" filter="checkerboard(across)">
                                      <p:cBhvr>
                                        <p:cTn id="12" dur="500"/>
                                        <p:tgtEl>
                                          <p:spTgt spid="16589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65893">
                                            <p:txEl>
                                              <p:pRg st="7" end="7"/>
                                            </p:txEl>
                                          </p:spTgt>
                                        </p:tgtEl>
                                        <p:attrNameLst>
                                          <p:attrName>style.visibility</p:attrName>
                                        </p:attrNameLst>
                                      </p:cBhvr>
                                      <p:to>
                                        <p:strVal val="visible"/>
                                      </p:to>
                                    </p:set>
                                    <p:animEffect transition="in" filter="checkerboard(across)">
                                      <p:cBhvr>
                                        <p:cTn id="17" dur="500"/>
                                        <p:tgtEl>
                                          <p:spTgt spid="16589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3" grpId="0" build="p" autoUpdateAnimBg="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29" descr="Israel Map Tribes Ea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 y="0"/>
            <a:ext cx="9144001"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339753" cy="2721520"/>
          </a:xfrm>
          <a:effectLst>
            <a:outerShdw blurRad="63500" dist="35921" dir="2700000" algn="ctr" rotWithShape="0">
              <a:schemeClr val="tx2">
                <a:alpha val="74998"/>
              </a:schemeClr>
            </a:outerShdw>
          </a:effectLst>
        </p:spPr>
        <p:txBody>
          <a:bodyPr/>
          <a:lstStyle/>
          <a:p>
            <a:pPr>
              <a:defRPr/>
            </a:pPr>
            <a:r>
              <a:rPr lang="ar-JO" sz="2800" dirty="0">
                <a:effectLst>
                  <a:glow rad="127000">
                    <a:schemeClr val="tx1"/>
                  </a:glow>
                </a:effectLst>
                <a:ea typeface="ＭＳ Ｐゴシック" charset="0"/>
              </a:rPr>
              <a:t>هجرة سبط دان</a:t>
            </a:r>
            <a:br>
              <a:rPr lang="en-US" sz="2800" dirty="0">
                <a:effectLst>
                  <a:glow rad="127000">
                    <a:schemeClr val="tx1"/>
                  </a:glow>
                </a:effectLst>
                <a:ea typeface="ＭＳ Ｐゴシック" charset="0"/>
              </a:rPr>
            </a:br>
            <a:r>
              <a:rPr lang="en-US" sz="2800" dirty="0">
                <a:effectLst>
                  <a:glow rad="127000">
                    <a:schemeClr val="tx1"/>
                  </a:glow>
                </a:effectLst>
                <a:ea typeface="ＭＳ Ｐゴシック" charset="0"/>
              </a:rPr>
              <a:t>(</a:t>
            </a:r>
            <a:r>
              <a:rPr lang="ar-SA" sz="2800" dirty="0">
                <a:effectLst>
                  <a:glow rad="127000">
                    <a:schemeClr val="tx1"/>
                  </a:glow>
                </a:effectLst>
                <a:ea typeface="ＭＳ Ｐゴシック" charset="0"/>
              </a:rPr>
              <a:t>قضاة</a:t>
            </a:r>
            <a:r>
              <a:rPr lang="ar-JO" sz="2800" dirty="0">
                <a:effectLst>
                  <a:glow rad="127000">
                    <a:schemeClr val="tx1"/>
                  </a:glow>
                </a:effectLst>
                <a:ea typeface="ＭＳ Ｐゴシック" charset="0"/>
              </a:rPr>
              <a:t> 18</a:t>
            </a:r>
            <a:r>
              <a:rPr lang="en-US" sz="2800" dirty="0">
                <a:effectLst>
                  <a:glow rad="127000">
                    <a:schemeClr val="tx1"/>
                  </a:glow>
                </a:effectLst>
                <a:ea typeface="ＭＳ Ｐゴシック" charset="0"/>
              </a:rPr>
              <a:t>)</a:t>
            </a:r>
          </a:p>
        </p:txBody>
      </p:sp>
      <p:sp>
        <p:nvSpPr>
          <p:cNvPr id="8" name="Text Box 4"/>
          <p:cNvSpPr txBox="1">
            <a:spLocks noChangeArrowheads="1"/>
          </p:cNvSpPr>
          <p:nvPr/>
        </p:nvSpPr>
        <p:spPr bwMode="auto">
          <a:xfrm>
            <a:off x="3621048" y="597638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يهوذا</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3304426" y="65160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شمعون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0" name="Text Box 6"/>
          <p:cNvSpPr txBox="1">
            <a:spLocks noChangeArrowheads="1"/>
          </p:cNvSpPr>
          <p:nvPr/>
        </p:nvSpPr>
        <p:spPr bwMode="auto">
          <a:xfrm>
            <a:off x="5722888" y="5245809"/>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رأوبين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1" name="Text Box 7"/>
          <p:cNvSpPr txBox="1">
            <a:spLocks noChangeArrowheads="1"/>
          </p:cNvSpPr>
          <p:nvPr/>
        </p:nvSpPr>
        <p:spPr bwMode="auto">
          <a:xfrm>
            <a:off x="5854536" y="378904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جاد</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5868144" y="1772816"/>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4" name="Text Box 10"/>
          <p:cNvSpPr txBox="1">
            <a:spLocks noChangeArrowheads="1"/>
          </p:cNvSpPr>
          <p:nvPr/>
        </p:nvSpPr>
        <p:spPr bwMode="auto">
          <a:xfrm>
            <a:off x="3993539" y="2779145"/>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9" name="Text Box 15"/>
          <p:cNvSpPr txBox="1">
            <a:spLocks noChangeArrowheads="1"/>
          </p:cNvSpPr>
          <p:nvPr/>
        </p:nvSpPr>
        <p:spPr bwMode="auto">
          <a:xfrm rot="17190594">
            <a:off x="3982514" y="-33178"/>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نفتالي</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0" name="Text Box 16"/>
          <p:cNvSpPr txBox="1">
            <a:spLocks noChangeArrowheads="1"/>
          </p:cNvSpPr>
          <p:nvPr/>
        </p:nvSpPr>
        <p:spPr bwMode="auto">
          <a:xfrm rot="17358286">
            <a:off x="3421581" y="40404"/>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أشير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5" name="Text Box 11"/>
          <p:cNvSpPr txBox="1">
            <a:spLocks noChangeArrowheads="1"/>
          </p:cNvSpPr>
          <p:nvPr/>
        </p:nvSpPr>
        <p:spPr bwMode="auto">
          <a:xfrm>
            <a:off x="4486384" y="478786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بنيامين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 name="Text Box 13"/>
          <p:cNvSpPr txBox="1">
            <a:spLocks noChangeArrowheads="1"/>
          </p:cNvSpPr>
          <p:nvPr/>
        </p:nvSpPr>
        <p:spPr bwMode="auto">
          <a:xfrm>
            <a:off x="4224243" y="1536287"/>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زبولون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8" name="Text Box 14"/>
          <p:cNvSpPr txBox="1">
            <a:spLocks noChangeArrowheads="1"/>
          </p:cNvSpPr>
          <p:nvPr/>
        </p:nvSpPr>
        <p:spPr bwMode="auto">
          <a:xfrm>
            <a:off x="4450608" y="189679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يساكر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308240" name="Text Box 2"/>
          <p:cNvSpPr txBox="1">
            <a:spLocks noChangeArrowheads="1"/>
          </p:cNvSpPr>
          <p:nvPr/>
        </p:nvSpPr>
        <p:spPr bwMode="auto">
          <a:xfrm>
            <a:off x="8149512" y="88900"/>
            <a:ext cx="77136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180أ</a:t>
            </a:r>
            <a:endParaRPr lang="en-US" b="1" dirty="0">
              <a:solidFill>
                <a:srgbClr val="FFFFFF"/>
              </a:solidFill>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3845441" y="4139788"/>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افرايم</a:t>
            </a:r>
            <a:endParaRPr lang="en-US" sz="18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31" name="Text Box 43"/>
          <p:cNvSpPr txBox="1">
            <a:spLocks noChangeArrowheads="1"/>
          </p:cNvSpPr>
          <p:nvPr/>
        </p:nvSpPr>
        <p:spPr bwMode="auto">
          <a:xfrm>
            <a:off x="5220072" y="0"/>
            <a:ext cx="52450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rPr>
              <a:t>دان</a:t>
            </a: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
        <p:nvSpPr>
          <p:cNvPr id="32" name="Line 9"/>
          <p:cNvSpPr>
            <a:spLocks noChangeShapeType="1"/>
          </p:cNvSpPr>
          <p:nvPr/>
        </p:nvSpPr>
        <p:spPr bwMode="auto">
          <a:xfrm rot="20524962" flipH="1" flipV="1">
            <a:off x="3775285" y="4610887"/>
            <a:ext cx="729464" cy="8449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
        <p:nvSpPr>
          <p:cNvPr id="33" name="Text Box 43"/>
          <p:cNvSpPr txBox="1">
            <a:spLocks noChangeArrowheads="1"/>
          </p:cNvSpPr>
          <p:nvPr/>
        </p:nvSpPr>
        <p:spPr bwMode="auto">
          <a:xfrm>
            <a:off x="3131906" y="4407494"/>
            <a:ext cx="52450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rPr>
              <a:t>دان</a:t>
            </a: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pic>
        <p:nvPicPr>
          <p:cNvPr id="2" name="Picture 2" descr="Judges 18 KJV - My Bible">
            <a:extLst>
              <a:ext uri="{FF2B5EF4-FFF2-40B4-BE49-F238E27FC236}">
                <a16:creationId xmlns:a16="http://schemas.microsoft.com/office/drawing/2014/main" id="{B5AE9155-27A7-EBB1-C126-6AFDDE7DB6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9445" y="623391"/>
            <a:ext cx="6524555" cy="3384613"/>
          </a:xfrm>
          <a:prstGeom prst="rect">
            <a:avLst/>
          </a:prstGeom>
          <a:noFill/>
          <a:extLst>
            <a:ext uri="{909E8E84-426E-40DD-AFC4-6F175D3DCCD1}">
              <a14:hiddenFill xmlns:a14="http://schemas.microsoft.com/office/drawing/2010/main">
                <a:solidFill>
                  <a:srgbClr val="FFFFFF"/>
                </a:solidFill>
              </a14:hiddenFill>
            </a:ext>
          </a:extLst>
        </p:spPr>
      </p:pic>
      <p:sp>
        <p:nvSpPr>
          <p:cNvPr id="30" name="Line 9"/>
          <p:cNvSpPr>
            <a:spLocks noChangeShapeType="1"/>
          </p:cNvSpPr>
          <p:nvPr/>
        </p:nvSpPr>
        <p:spPr bwMode="auto">
          <a:xfrm rot="20524962" flipH="1">
            <a:off x="4101959" y="710659"/>
            <a:ext cx="2026316" cy="3204434"/>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40207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xit" presetSubtype="10" fill="hold" nodeType="clickEffect">
                                  <p:stCondLst>
                                    <p:cond delay="0"/>
                                  </p:stCondLst>
                                  <p:childTnLst>
                                    <p:animEffect transition="out" filter="checkerboard(across)">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down)">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down)">
                                      <p:cBhvr>
                                        <p:cTn id="29" dur="500"/>
                                        <p:tgtEl>
                                          <p:spTgt spid="31"/>
                                        </p:tgtEl>
                                      </p:cBhvr>
                                    </p:animEffect>
                                  </p:childTnLst>
                                </p:cTn>
                              </p:par>
                            </p:childTnLst>
                          </p:cTn>
                        </p:par>
                        <p:par>
                          <p:cTn id="30" fill="hold">
                            <p:stCondLst>
                              <p:cond delay="500"/>
                            </p:stCondLst>
                            <p:childTnLst>
                              <p:par>
                                <p:cTn id="31" presetID="1" presetClass="exit" presetSubtype="0" fill="hold" grpId="0" nodeType="afterEffect">
                                  <p:stCondLst>
                                    <p:cond delay="0"/>
                                  </p:stCondLst>
                                  <p:childTnLst>
                                    <p:set>
                                      <p:cBhvr>
                                        <p:cTn id="32"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animBg="1"/>
      <p:bldP spid="33" grpId="0"/>
      <p:bldP spid="30"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own Arrow 4">
            <a:extLst>
              <a:ext uri="{FF2B5EF4-FFF2-40B4-BE49-F238E27FC236}">
                <a16:creationId xmlns:a16="http://schemas.microsoft.com/office/drawing/2014/main" id="{A3E37884-1EAC-0B46-A4A6-C94366C118BD}"/>
              </a:ext>
            </a:extLst>
          </p:cNvPr>
          <p:cNvSpPr/>
          <p:nvPr/>
        </p:nvSpPr>
        <p:spPr bwMode="auto">
          <a:xfrm>
            <a:off x="1216391" y="2091636"/>
            <a:ext cx="504056" cy="936104"/>
          </a:xfrm>
          <a:prstGeom prst="down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6194" name="Rectangle 2"/>
          <p:cNvSpPr>
            <a:spLocks noGrp="1" noChangeArrowheads="1"/>
          </p:cNvSpPr>
          <p:nvPr>
            <p:ph type="title"/>
          </p:nvPr>
        </p:nvSpPr>
        <p:spPr>
          <a:xfrm>
            <a:off x="2987823" y="7863"/>
            <a:ext cx="6134471" cy="1143000"/>
          </a:xfrm>
          <a:solidFill>
            <a:srgbClr val="FFFF00"/>
          </a:solidFill>
        </p:spPr>
        <p:txBody>
          <a:bodyPr/>
          <a:lstStyle/>
          <a:p>
            <a:pPr eaLnBrk="1" hangingPunct="1">
              <a:defRPr/>
            </a:pPr>
            <a:r>
              <a:rPr lang="ar-JO" sz="3600" kern="1200" dirty="0">
                <a:solidFill>
                  <a:srgbClr val="000000"/>
                </a:solidFill>
                <a:ea typeface="+mn-ea"/>
              </a:rPr>
              <a:t>من هم اللاويين؟</a:t>
            </a:r>
            <a:endParaRPr lang="en-US" sz="3600" kern="1200" dirty="0">
              <a:solidFill>
                <a:srgbClr val="000000"/>
              </a:solidFill>
              <a:ea typeface="+mn-ea"/>
            </a:endParaRPr>
          </a:p>
        </p:txBody>
      </p:sp>
      <p:sp>
        <p:nvSpPr>
          <p:cNvPr id="8" name="Rectangle 3">
            <a:extLst>
              <a:ext uri="{FF2B5EF4-FFF2-40B4-BE49-F238E27FC236}">
                <a16:creationId xmlns:a16="http://schemas.microsoft.com/office/drawing/2014/main" id="{8DD8CE81-8937-074A-BFA8-0E08A6301164}"/>
              </a:ext>
            </a:extLst>
          </p:cNvPr>
          <p:cNvSpPr>
            <a:spLocks noChangeArrowheads="1"/>
          </p:cNvSpPr>
          <p:nvPr/>
        </p:nvSpPr>
        <p:spPr bwMode="auto">
          <a:xfrm>
            <a:off x="2987822" y="1399578"/>
            <a:ext cx="6135155" cy="498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قضاة 18: 30-31</a:t>
            </a:r>
            <a:endParaRPr kumimoji="0" lang="en-US"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و أقام بنو دان لأنفسهم التمثال المنحوت وكان </a:t>
            </a:r>
            <a:r>
              <a:rPr kumimoji="0" lang="ar-JO" sz="2800" b="1"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يهوناثان</a:t>
            </a: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 ابن جرشوم بن منسى هو وبنوه كهنة لسبط الدانيين إلى يوم سبي الأرض ووضعوا لأنفسهم تمثال ميخا المنحوت الذي عمله كل الأيام التي كان فيها بيت الله في شيلوه</a:t>
            </a:r>
            <a:endParaRPr kumimoji="0" lang="en-US"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3">
            <a:extLst>
              <a:ext uri="{FF2B5EF4-FFF2-40B4-BE49-F238E27FC236}">
                <a16:creationId xmlns:a16="http://schemas.microsoft.com/office/drawing/2014/main" id="{ABE5DFF7-50F1-064D-9FC9-4976F9290C9B}"/>
              </a:ext>
            </a:extLst>
          </p:cNvPr>
          <p:cNvSpPr>
            <a:spLocks noChangeArrowheads="1"/>
          </p:cNvSpPr>
          <p:nvPr/>
        </p:nvSpPr>
        <p:spPr bwMode="auto">
          <a:xfrm>
            <a:off x="93031" y="1452130"/>
            <a:ext cx="2750777" cy="6807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موسى</a:t>
            </a:r>
            <a:endParaRPr kumimoji="0" lang="en-US"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3">
            <a:extLst>
              <a:ext uri="{FF2B5EF4-FFF2-40B4-BE49-F238E27FC236}">
                <a16:creationId xmlns:a16="http://schemas.microsoft.com/office/drawing/2014/main" id="{51ED7E85-D111-1C45-A61E-CE73D60CDA16}"/>
              </a:ext>
            </a:extLst>
          </p:cNvPr>
          <p:cNvSpPr>
            <a:spLocks noChangeArrowheads="1"/>
          </p:cNvSpPr>
          <p:nvPr/>
        </p:nvSpPr>
        <p:spPr bwMode="auto">
          <a:xfrm>
            <a:off x="93031" y="3007661"/>
            <a:ext cx="2750777" cy="6807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جرشوم</a:t>
            </a:r>
            <a:endParaRPr kumimoji="0" lang="en-US"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3">
            <a:extLst>
              <a:ext uri="{FF2B5EF4-FFF2-40B4-BE49-F238E27FC236}">
                <a16:creationId xmlns:a16="http://schemas.microsoft.com/office/drawing/2014/main" id="{C6FE107C-2587-3D4C-92EC-BD04683F81B1}"/>
              </a:ext>
            </a:extLst>
          </p:cNvPr>
          <p:cNvSpPr>
            <a:spLocks noChangeArrowheads="1"/>
          </p:cNvSpPr>
          <p:nvPr/>
        </p:nvSpPr>
        <p:spPr bwMode="auto">
          <a:xfrm>
            <a:off x="93031" y="4563192"/>
            <a:ext cx="2750777" cy="6807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يوناثان</a:t>
            </a:r>
            <a:endParaRPr kumimoji="0" lang="en-US" sz="2800" b="1"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 name="Down Arrow 11">
            <a:extLst>
              <a:ext uri="{FF2B5EF4-FFF2-40B4-BE49-F238E27FC236}">
                <a16:creationId xmlns:a16="http://schemas.microsoft.com/office/drawing/2014/main" id="{FA802618-506C-A241-B045-042E3E7864F5}"/>
              </a:ext>
            </a:extLst>
          </p:cNvPr>
          <p:cNvSpPr/>
          <p:nvPr/>
        </p:nvSpPr>
        <p:spPr bwMode="auto">
          <a:xfrm>
            <a:off x="1230905" y="3688207"/>
            <a:ext cx="504056" cy="936104"/>
          </a:xfrm>
          <a:prstGeom prst="down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pic>
        <p:nvPicPr>
          <p:cNvPr id="211970" name="Picture 2">
            <a:extLst>
              <a:ext uri="{FF2B5EF4-FFF2-40B4-BE49-F238E27FC236}">
                <a16:creationId xmlns:a16="http://schemas.microsoft.com/office/drawing/2014/main" id="{229EDE40-6408-574C-884C-F4DC9F0A7B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5"/>
            <a:ext cx="2987824" cy="1563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1407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linds(horizont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linds(horizont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p:bldP spid="10" grpId="0"/>
      <p:bldP spid="11" grpId="0"/>
      <p:bldP spid="12"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054" y="1076848"/>
            <a:ext cx="9131300" cy="5808536"/>
          </a:xfrm>
          <a:prstGeom prst="rect">
            <a:avLst/>
          </a:prstGeom>
        </p:spPr>
      </p:pic>
      <p:sp>
        <p:nvSpPr>
          <p:cNvPr id="136194" name="Rectangle 2"/>
          <p:cNvSpPr>
            <a:spLocks noGrp="1" noChangeArrowheads="1"/>
          </p:cNvSpPr>
          <p:nvPr>
            <p:ph type="title"/>
          </p:nvPr>
        </p:nvSpPr>
        <p:spPr>
          <a:xfrm>
            <a:off x="539552" y="-1251520"/>
            <a:ext cx="8001000" cy="1143000"/>
          </a:xfrm>
          <a:solidFill>
            <a:srgbClr val="FFFF00"/>
          </a:solidFill>
        </p:spPr>
        <p:txBody>
          <a:bodyPr/>
          <a:lstStyle/>
          <a:p>
            <a:pPr eaLnBrk="1" hangingPunct="1">
              <a:defRPr/>
            </a:pPr>
            <a:r>
              <a:rPr lang="ar-JO" sz="3600" kern="1200" dirty="0">
                <a:solidFill>
                  <a:srgbClr val="000000"/>
                </a:solidFill>
                <a:ea typeface="+mn-ea"/>
              </a:rPr>
              <a:t>المملكة المنقسمة المبكرة</a:t>
            </a:r>
            <a:br>
              <a:rPr lang="en-US" sz="2800" kern="1200" dirty="0">
                <a:solidFill>
                  <a:srgbClr val="000000"/>
                </a:solidFill>
                <a:ea typeface="+mn-ea"/>
              </a:rPr>
            </a:br>
            <a:r>
              <a:rPr lang="ar-JO" sz="2800" kern="1200" dirty="0">
                <a:solidFill>
                  <a:srgbClr val="000000"/>
                </a:solidFill>
                <a:ea typeface="+mn-ea"/>
              </a:rPr>
              <a:t>1 ملوك 12: 1-16: 28</a:t>
            </a:r>
            <a:endParaRPr lang="en-US" sz="2800" kern="1200" dirty="0">
              <a:solidFill>
                <a:srgbClr val="000000"/>
              </a:solidFill>
              <a:ea typeface="+mn-ea"/>
            </a:endParaRPr>
          </a:p>
        </p:txBody>
      </p:sp>
      <p:sp>
        <p:nvSpPr>
          <p:cNvPr id="82947" name="Rectangle 3"/>
          <p:cNvSpPr>
            <a:spLocks noChangeArrowheads="1"/>
          </p:cNvSpPr>
          <p:nvPr/>
        </p:nvSpPr>
        <p:spPr bwMode="auto">
          <a:xfrm>
            <a:off x="5000628" y="2708920"/>
            <a:ext cx="3967600" cy="2808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r" rtl="1">
              <a:spcBef>
                <a:spcPct val="20000"/>
              </a:spcBef>
              <a:buFontTx/>
              <a:buChar char="•"/>
            </a:pPr>
            <a:r>
              <a:rPr lang="ar-JO" sz="2800" b="1" dirty="0">
                <a:solidFill>
                  <a:srgbClr val="FFFFFF"/>
                </a:solidFill>
                <a:effectLst>
                  <a:glow rad="228600">
                    <a:srgbClr val="000000"/>
                  </a:glow>
                </a:effectLst>
                <a:latin typeface="Arial" panose="020B0604020202020204" pitchFamily="34" charset="0"/>
                <a:cs typeface="Arial" panose="020B0604020202020204" pitchFamily="34" charset="0"/>
              </a:rPr>
              <a:t>ممكلة إسرائيل بدأت تحت حكم يربعام </a:t>
            </a:r>
          </a:p>
          <a:p>
            <a:pPr marL="342900" indent="-342900" algn="r" rtl="1">
              <a:spcBef>
                <a:spcPct val="20000"/>
              </a:spcBef>
            </a:pPr>
            <a:r>
              <a:rPr lang="ar-JO" sz="2800" b="1" dirty="0">
                <a:solidFill>
                  <a:srgbClr val="FFFFFF"/>
                </a:solidFill>
                <a:effectLst>
                  <a:glow rad="228600">
                    <a:srgbClr val="000000"/>
                  </a:glow>
                </a:effectLst>
                <a:latin typeface="Arial" panose="020B0604020202020204" pitchFamily="34" charset="0"/>
                <a:cs typeface="Arial" panose="020B0604020202020204" pitchFamily="34" charset="0"/>
              </a:rPr>
              <a:t>(1 ملوك 12: 25-14: 20)</a:t>
            </a:r>
            <a:endParaRPr lang="en-US" sz="28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6" name="Rectangle 3"/>
          <p:cNvSpPr>
            <a:spLocks noChangeArrowheads="1"/>
          </p:cNvSpPr>
          <p:nvPr/>
        </p:nvSpPr>
        <p:spPr bwMode="auto">
          <a:xfrm>
            <a:off x="0" y="0"/>
            <a:ext cx="9144000" cy="10527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pPr>
            <a:r>
              <a:rPr lang="ar-JO" sz="2800" b="1" dirty="0">
                <a:solidFill>
                  <a:srgbClr val="FFFFFF"/>
                </a:solidFill>
                <a:effectLst>
                  <a:glow rad="228600">
                    <a:srgbClr val="000000"/>
                  </a:glow>
                </a:effectLst>
                <a:latin typeface="Arial" panose="020B0604020202020204" pitchFamily="34" charset="0"/>
                <a:cs typeface="Arial" panose="020B0604020202020204" pitchFamily="34" charset="0"/>
              </a:rPr>
              <a:t>مذبح يوناثان (حفيد موسى) في 1340 ق.م</a:t>
            </a:r>
          </a:p>
          <a:p>
            <a:pPr algn="ctr">
              <a:spcBef>
                <a:spcPct val="20000"/>
              </a:spcBef>
            </a:pPr>
            <a:r>
              <a:rPr lang="ar-JO" sz="2800" b="1" dirty="0">
                <a:solidFill>
                  <a:srgbClr val="FFFFFF"/>
                </a:solidFill>
                <a:effectLst>
                  <a:glow rad="228600">
                    <a:srgbClr val="000000"/>
                  </a:glow>
                </a:effectLst>
                <a:latin typeface="Arial" panose="020B0604020202020204" pitchFamily="34" charset="0"/>
                <a:cs typeface="Arial" panose="020B0604020202020204" pitchFamily="34" charset="0"/>
              </a:rPr>
              <a:t>(قضاة 18: 30)</a:t>
            </a:r>
            <a:endParaRPr lang="en-US" sz="28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475656" y="3717032"/>
            <a:ext cx="3960440" cy="2266973"/>
          </a:xfrm>
          <a:prstGeom prst="rect">
            <a:avLst/>
          </a:prstGeom>
        </p:spPr>
      </p:pic>
      <p:sp>
        <p:nvSpPr>
          <p:cNvPr id="5" name="Down Arrow 4"/>
          <p:cNvSpPr/>
          <p:nvPr/>
        </p:nvSpPr>
        <p:spPr>
          <a:xfrm>
            <a:off x="3995936" y="980728"/>
            <a:ext cx="792088" cy="4320480"/>
          </a:xfrm>
          <a:prstGeom prst="downArrow">
            <a:avLst/>
          </a:prstGeom>
          <a:solidFill>
            <a:schemeClr val="bg1"/>
          </a:solid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ct val="50000"/>
              </a:spcBef>
            </a:pPr>
            <a:endParaRPr lang="en-US" sz="2800" b="1" dirty="0">
              <a:solidFill>
                <a:srgbClr val="FFFFFF"/>
              </a:solidFill>
              <a:latin typeface="Arial" panose="020B0604020202020204" pitchFamily="34" charset="0"/>
            </a:endParaRPr>
          </a:p>
        </p:txBody>
      </p:sp>
      <p:sp>
        <p:nvSpPr>
          <p:cNvPr id="11" name="Down Arrow 10"/>
          <p:cNvSpPr/>
          <p:nvPr/>
        </p:nvSpPr>
        <p:spPr>
          <a:xfrm>
            <a:off x="2339752" y="2276872"/>
            <a:ext cx="792088" cy="1584176"/>
          </a:xfrm>
          <a:prstGeom prst="downArrow">
            <a:avLst/>
          </a:prstGeom>
          <a:solidFill>
            <a:schemeClr val="bg1"/>
          </a:solid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ct val="50000"/>
              </a:spcBef>
            </a:pPr>
            <a:endParaRPr lang="en-US" sz="2800" b="1" dirty="0">
              <a:solidFill>
                <a:srgbClr val="FFFFFF"/>
              </a:solidFill>
              <a:latin typeface="Arial" panose="020B0604020202020204" pitchFamily="34" charset="0"/>
            </a:endParaRPr>
          </a:p>
        </p:txBody>
      </p:sp>
      <p:sp>
        <p:nvSpPr>
          <p:cNvPr id="7" name="Rectangle 3"/>
          <p:cNvSpPr>
            <a:spLocks noChangeArrowheads="1"/>
          </p:cNvSpPr>
          <p:nvPr/>
        </p:nvSpPr>
        <p:spPr bwMode="auto">
          <a:xfrm>
            <a:off x="107504" y="1340768"/>
            <a:ext cx="8784976" cy="10527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pPr>
            <a:r>
              <a:rPr lang="ar-JO" sz="2800" b="1" dirty="0">
                <a:solidFill>
                  <a:srgbClr val="FFFFFF"/>
                </a:solidFill>
                <a:effectLst>
                  <a:glow rad="228600">
                    <a:srgbClr val="000000"/>
                  </a:glow>
                </a:effectLst>
                <a:latin typeface="Arial" panose="020B0604020202020204" pitchFamily="34" charset="0"/>
                <a:cs typeface="Arial" panose="020B0604020202020204" pitchFamily="34" charset="0"/>
              </a:rPr>
              <a:t>نصب يربعام عجله الذهبي في نفس مكان المذبح في 931 ق.م (1 ملوك 12: 26-33)</a:t>
            </a:r>
            <a:endParaRPr lang="en-US" sz="28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12" name="Rectangle 3"/>
          <p:cNvSpPr>
            <a:spLocks noChangeArrowheads="1"/>
          </p:cNvSpPr>
          <p:nvPr/>
        </p:nvSpPr>
        <p:spPr bwMode="auto">
          <a:xfrm>
            <a:off x="5796136" y="6021287"/>
            <a:ext cx="3028076" cy="8324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spcBef>
                <a:spcPct val="20000"/>
              </a:spcBef>
            </a:pPr>
            <a:r>
              <a:rPr lang="ar-JO" sz="3600" b="1" dirty="0">
                <a:solidFill>
                  <a:srgbClr val="FFFFFF"/>
                </a:solidFill>
                <a:effectLst>
                  <a:glow rad="228600">
                    <a:srgbClr val="000000"/>
                  </a:glow>
                </a:effectLst>
                <a:latin typeface="Arial" panose="020B0604020202020204" pitchFamily="34" charset="0"/>
                <a:cs typeface="Arial" panose="020B0604020202020204" pitchFamily="34" charset="0"/>
              </a:rPr>
              <a:t>تل دان</a:t>
            </a:r>
            <a:endParaRPr lang="en-US" sz="36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7883842"/>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afterEffect">
                                  <p:stCondLst>
                                    <p:cond delay="0"/>
                                  </p:stCondLst>
                                  <p:childTnLst>
                                    <p:set>
                                      <p:cBhvr>
                                        <p:cTn id="6" dur="1" fill="hold">
                                          <p:stCondLst>
                                            <p:cond delay="499"/>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82947"/>
                                        </p:tgtEl>
                                        <p:attrNameLst>
                                          <p:attrName>style.visibility</p:attrName>
                                        </p:attrNameLst>
                                      </p:cBhvr>
                                      <p:to>
                                        <p:strVal val="visible"/>
                                      </p:to>
                                    </p:set>
                                    <p:anim calcmode="lin" valueType="num">
                                      <p:cBhvr additive="base">
                                        <p:cTn id="16" dur="500" fill="hold"/>
                                        <p:tgtEl>
                                          <p:spTgt spid="82947"/>
                                        </p:tgtEl>
                                        <p:attrNameLst>
                                          <p:attrName>ppt_x</p:attrName>
                                        </p:attrNameLst>
                                      </p:cBhvr>
                                      <p:tavLst>
                                        <p:tav tm="0">
                                          <p:val>
                                            <p:strVal val="#ppt_x"/>
                                          </p:val>
                                        </p:tav>
                                        <p:tav tm="100000">
                                          <p:val>
                                            <p:strVal val="#ppt_x"/>
                                          </p:val>
                                        </p:tav>
                                      </p:tavLst>
                                    </p:anim>
                                    <p:anim calcmode="lin" valueType="num">
                                      <p:cBhvr additive="base">
                                        <p:cTn id="17" dur="500" fill="hold"/>
                                        <p:tgtEl>
                                          <p:spTgt spid="8294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linds(horizontal)">
                                      <p:cBhvr>
                                        <p:cTn id="25" dur="500"/>
                                        <p:tgtEl>
                                          <p:spTgt spid="7"/>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up)">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p:bldP spid="6" grpId="0" autoUpdateAnimBg="0"/>
      <p:bldP spid="5" grpId="0" animBg="1"/>
      <p:bldP spid="11" grpId="0" animBg="1"/>
      <p:bldP spid="7" grpId="0"/>
    </p:bldLst>
  </p:timing>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9144000" cy="6858000"/>
          </a:xfrm>
          <a:prstGeom prst="rect">
            <a:avLst/>
          </a:prstGeom>
        </p:spPr>
      </p:pic>
      <p:sp>
        <p:nvSpPr>
          <p:cNvPr id="136194" name="Rectangle 2"/>
          <p:cNvSpPr>
            <a:spLocks noGrp="1" noChangeArrowheads="1"/>
          </p:cNvSpPr>
          <p:nvPr>
            <p:ph type="title"/>
          </p:nvPr>
        </p:nvSpPr>
        <p:spPr>
          <a:xfrm>
            <a:off x="539552" y="-1251520"/>
            <a:ext cx="8001000" cy="1143000"/>
          </a:xfrm>
          <a:solidFill>
            <a:srgbClr val="FFFF00"/>
          </a:solidFill>
        </p:spPr>
        <p:txBody>
          <a:bodyPr/>
          <a:lstStyle/>
          <a:p>
            <a:pPr eaLnBrk="1" hangingPunct="1">
              <a:defRPr/>
            </a:pPr>
            <a:r>
              <a:rPr lang="ar-JO" sz="3600" kern="1200" dirty="0">
                <a:solidFill>
                  <a:srgbClr val="000000"/>
                </a:solidFill>
              </a:rPr>
              <a:t>المملكة المنقسمة المبكرة</a:t>
            </a:r>
            <a:br>
              <a:rPr lang="en-US" sz="2800" kern="1200" dirty="0">
                <a:solidFill>
                  <a:srgbClr val="000000"/>
                </a:solidFill>
              </a:rPr>
            </a:br>
            <a:r>
              <a:rPr lang="ar-JO" sz="2800" kern="1200" dirty="0">
                <a:solidFill>
                  <a:srgbClr val="000000"/>
                </a:solidFill>
              </a:rPr>
              <a:t>1 ملوك 12: 1-16: 28</a:t>
            </a:r>
            <a:endParaRPr lang="en-US" sz="2800" kern="1200" dirty="0">
              <a:solidFill>
                <a:srgbClr val="000000"/>
              </a:solidFill>
              <a:ea typeface="+mn-ea"/>
            </a:endParaRPr>
          </a:p>
        </p:txBody>
      </p:sp>
      <p:sp>
        <p:nvSpPr>
          <p:cNvPr id="11" name="Down Arrow 10"/>
          <p:cNvSpPr/>
          <p:nvPr/>
        </p:nvSpPr>
        <p:spPr>
          <a:xfrm>
            <a:off x="4499992" y="692696"/>
            <a:ext cx="792088" cy="1296144"/>
          </a:xfrm>
          <a:prstGeom prst="downArrow">
            <a:avLst/>
          </a:prstGeom>
          <a:solidFill>
            <a:schemeClr val="bg1"/>
          </a:solid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ct val="50000"/>
              </a:spcBef>
            </a:pPr>
            <a:endParaRPr lang="en-US" sz="2800" b="1" dirty="0">
              <a:solidFill>
                <a:srgbClr val="FFFFFF"/>
              </a:solidFill>
              <a:latin typeface="Arial" panose="020B0604020202020204" pitchFamily="34" charset="0"/>
            </a:endParaRPr>
          </a:p>
        </p:txBody>
      </p:sp>
      <p:sp>
        <p:nvSpPr>
          <p:cNvPr id="7" name="Rectangle 3"/>
          <p:cNvSpPr>
            <a:spLocks noChangeArrowheads="1"/>
          </p:cNvSpPr>
          <p:nvPr/>
        </p:nvSpPr>
        <p:spPr bwMode="auto">
          <a:xfrm>
            <a:off x="0" y="116632"/>
            <a:ext cx="9144000" cy="10527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pPr>
            <a:r>
              <a:rPr lang="ar-JO" sz="3200" b="1" dirty="0">
                <a:solidFill>
                  <a:srgbClr val="FFFFFF"/>
                </a:solidFill>
                <a:effectLst>
                  <a:glow rad="228600">
                    <a:srgbClr val="000000"/>
                  </a:glow>
                </a:effectLst>
                <a:latin typeface="Arial" panose="020B0604020202020204" pitchFamily="34" charset="0"/>
                <a:cs typeface="Arial" panose="020B0604020202020204" pitchFamily="34" charset="0"/>
              </a:rPr>
              <a:t>انقسم مذبح يربعام إلى نصفين (1 ملوك 13: 1-5، 31-32)</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12" name="Rectangle 3"/>
          <p:cNvSpPr>
            <a:spLocks noChangeArrowheads="1"/>
          </p:cNvSpPr>
          <p:nvPr/>
        </p:nvSpPr>
        <p:spPr bwMode="auto">
          <a:xfrm>
            <a:off x="5796136" y="6021287"/>
            <a:ext cx="3028076" cy="8324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spcBef>
                <a:spcPct val="20000"/>
              </a:spcBef>
            </a:pPr>
            <a:r>
              <a:rPr lang="ar-JO" sz="3600" b="1" dirty="0">
                <a:solidFill>
                  <a:srgbClr val="FFFFFF"/>
                </a:solidFill>
                <a:effectLst>
                  <a:glow rad="228600">
                    <a:srgbClr val="000000"/>
                  </a:glow>
                </a:effectLst>
                <a:latin typeface="Arial" panose="020B0604020202020204" pitchFamily="34" charset="0"/>
                <a:cs typeface="Arial" panose="020B0604020202020204" pitchFamily="34" charset="0"/>
              </a:rPr>
              <a:t>تل دان</a:t>
            </a:r>
            <a:endParaRPr lang="en-US" sz="36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3524117"/>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3" name="Picture 2" descr="CANAAN"/>
          <p:cNvPicPr>
            <a:picLocks noChangeAspect="1" noChangeArrowheads="1"/>
          </p:cNvPicPr>
          <p:nvPr/>
        </p:nvPicPr>
        <p:blipFill>
          <a:blip r:embed="rId3">
            <a:lum bright="-52000"/>
            <a:extLst>
              <a:ext uri="{28A0092B-C50C-407E-A947-70E740481C1C}">
                <a14:useLocalDpi xmlns:a14="http://schemas.microsoft.com/office/drawing/2010/main"/>
              </a:ext>
            </a:extLst>
          </a:blip>
          <a:srcRect/>
          <a:stretch>
            <a:fillRect/>
          </a:stretch>
        </p:blipFill>
        <p:spPr bwMode="auto">
          <a:xfrm>
            <a:off x="4321175" y="0"/>
            <a:ext cx="48228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2194" name="WordArt 3"/>
          <p:cNvSpPr>
            <a:spLocks noChangeArrowheads="1" noChangeShapeType="1" noTextEdit="1"/>
          </p:cNvSpPr>
          <p:nvPr/>
        </p:nvSpPr>
        <p:spPr bwMode="auto">
          <a:xfrm>
            <a:off x="457200" y="574675"/>
            <a:ext cx="5181600" cy="990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0" cap="none" spc="0" normalizeH="0" baseline="0" noProof="0" dirty="0">
                <a:ln w="9525">
                  <a:solidFill>
                    <a:srgbClr val="0A0E5B"/>
                  </a:solidFill>
                  <a:round/>
                  <a:headEnd/>
                  <a:tailEnd/>
                </a:ln>
                <a:solidFill>
                  <a:srgbClr val="FFFFFF"/>
                </a:solidFill>
                <a:effectLst>
                  <a:outerShdw blurRad="63500" dist="563972" dir="14049741" sx="125000" sy="125000" algn="tl" rotWithShape="0">
                    <a:srgbClr val="4460EE">
                      <a:alpha val="50000"/>
                    </a:srgbClr>
                  </a:outerShdw>
                </a:effectLst>
                <a:uLnTx/>
                <a:uFillTx/>
                <a:latin typeface="Arial" panose="020B0604020202020204" pitchFamily="34" charset="0"/>
                <a:ea typeface="KidTYPEPaint"/>
                <a:cs typeface="Arial" panose="020B0604020202020204" pitchFamily="34" charset="0"/>
              </a:rPr>
              <a:t>اختراع الوثنية</a:t>
            </a:r>
            <a:endParaRPr kumimoji="0" lang="en-US" sz="3600" b="1" u="none" strike="noStrike" kern="10" cap="none" spc="0" normalizeH="0" baseline="0" noProof="0" dirty="0">
              <a:ln w="9525">
                <a:solidFill>
                  <a:srgbClr val="0A0E5B"/>
                </a:solidFill>
                <a:round/>
                <a:headEnd/>
                <a:tailEnd/>
              </a:ln>
              <a:solidFill>
                <a:srgbClr val="FFFFFF"/>
              </a:solidFill>
              <a:effectLst>
                <a:outerShdw blurRad="63500" dist="563972" dir="14049741" sx="125000" sy="125000" algn="tl" rotWithShape="0">
                  <a:srgbClr val="4460EE">
                    <a:alpha val="50000"/>
                  </a:srgbClr>
                </a:outerShdw>
              </a:effectLst>
              <a:uLnTx/>
              <a:uFillTx/>
              <a:latin typeface="Arial" panose="020B0604020202020204" pitchFamily="34" charset="0"/>
              <a:ea typeface="KidTYPEPaint"/>
              <a:cs typeface="Arial" panose="020B0604020202020204" pitchFamily="34" charset="0"/>
            </a:endParaRPr>
          </a:p>
        </p:txBody>
      </p:sp>
      <p:sp>
        <p:nvSpPr>
          <p:cNvPr id="227332" name="Text Box 4"/>
          <p:cNvSpPr txBox="1">
            <a:spLocks noChangeArrowheads="1"/>
          </p:cNvSpPr>
          <p:nvPr/>
        </p:nvSpPr>
        <p:spPr bwMode="auto">
          <a:xfrm>
            <a:off x="228600" y="2209800"/>
            <a:ext cx="4103650" cy="156966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نصب يربعام أصنام عجول في بيت إيل ودان                 (1 ملوك 12: 26-33)</a:t>
            </a:r>
            <a:endParaRPr kumimoji="0" lang="en-US" sz="3200" b="1" u="none" strike="noStrike" kern="1200" cap="none" spc="0" normalizeH="0" baseline="0" noProof="0" dirty="0">
              <a:ln>
                <a:noFill/>
              </a:ln>
              <a:solidFill>
                <a:srgbClr val="FFFFFF"/>
              </a:solidFill>
              <a:effectLst>
                <a:outerShdw blurRad="53975" dist="63500" dir="2700000" algn="tl" rotWithShape="0">
                  <a:srgbClr val="000000">
                    <a:alpha val="77000"/>
                  </a:srgbClr>
                </a:outerShdw>
              </a:effectLst>
              <a:uLnTx/>
              <a:uFillTx/>
              <a:latin typeface="Arial" panose="020B0604020202020204" pitchFamily="34" charset="0"/>
              <a:cs typeface="Arial" panose="020B0604020202020204" pitchFamily="34" charset="0"/>
            </a:endParaRPr>
          </a:p>
        </p:txBody>
      </p:sp>
      <p:sp>
        <p:nvSpPr>
          <p:cNvPr id="227334" name="Text Box 6"/>
          <p:cNvSpPr txBox="1">
            <a:spLocks noChangeArrowheads="1"/>
          </p:cNvSpPr>
          <p:nvPr/>
        </p:nvSpPr>
        <p:spPr bwMode="auto">
          <a:xfrm>
            <a:off x="4876800" y="5181600"/>
            <a:ext cx="2743200" cy="6635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53975" dist="63500" dir="2700000" algn="tl" rotWithShape="0">
                    <a:srgbClr val="000000">
                      <a:alpha val="77000"/>
                    </a:srgbClr>
                  </a:outerShdw>
                </a:effectLst>
                <a:uLnTx/>
                <a:uFillTx/>
                <a:latin typeface="Arial" panose="020B0604020202020204" pitchFamily="34" charset="0"/>
                <a:cs typeface="Arial" panose="020B0604020202020204" pitchFamily="34" charset="0"/>
              </a:rPr>
              <a:t>أورشليم</a:t>
            </a:r>
            <a:endParaRPr kumimoji="0" lang="en-US" sz="3600" b="1" u="none" strike="noStrike" kern="1200" cap="none" spc="0" normalizeH="0" baseline="0" noProof="0" dirty="0">
              <a:ln>
                <a:noFill/>
              </a:ln>
              <a:solidFill>
                <a:srgbClr val="FFFFFF"/>
              </a:solidFill>
              <a:effectLst>
                <a:outerShdw blurRad="53975" dist="63500" dir="2700000" algn="tl" rotWithShape="0">
                  <a:srgbClr val="000000">
                    <a:alpha val="77000"/>
                  </a:srgbClr>
                </a:outerShdw>
              </a:effectLst>
              <a:uLnTx/>
              <a:uFillTx/>
              <a:latin typeface="Arial" panose="020B0604020202020204" pitchFamily="34" charset="0"/>
              <a:cs typeface="Arial" panose="020B0604020202020204" pitchFamily="34" charset="0"/>
            </a:endParaRPr>
          </a:p>
        </p:txBody>
      </p:sp>
      <p:sp>
        <p:nvSpPr>
          <p:cNvPr id="227335" name="Text Box 7"/>
          <p:cNvSpPr txBox="1">
            <a:spLocks noChangeArrowheads="1"/>
          </p:cNvSpPr>
          <p:nvPr/>
        </p:nvSpPr>
        <p:spPr bwMode="auto">
          <a:xfrm>
            <a:off x="5715000" y="4114800"/>
            <a:ext cx="1828800" cy="6635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53975" dist="63500" dir="2700000" algn="tl" rotWithShape="0">
                    <a:srgbClr val="000000">
                      <a:alpha val="77000"/>
                    </a:srgbClr>
                  </a:outerShdw>
                </a:effectLst>
                <a:uLnTx/>
                <a:uFillTx/>
                <a:latin typeface="Arial" panose="020B0604020202020204" pitchFamily="34" charset="0"/>
                <a:cs typeface="Arial" panose="020B0604020202020204" pitchFamily="34" charset="0"/>
              </a:rPr>
              <a:t>بيت إيل</a:t>
            </a:r>
            <a:endParaRPr kumimoji="0" lang="en-US" sz="3600" b="1" u="none" strike="noStrike" kern="1200" cap="none" spc="0" normalizeH="0" baseline="0" noProof="0" dirty="0">
              <a:ln>
                <a:noFill/>
              </a:ln>
              <a:solidFill>
                <a:srgbClr val="FFFFFF"/>
              </a:solidFill>
              <a:effectLst>
                <a:outerShdw blurRad="53975" dist="63500" dir="2700000" algn="tl" rotWithShape="0">
                  <a:srgbClr val="000000">
                    <a:alpha val="77000"/>
                  </a:srgbClr>
                </a:outerShdw>
              </a:effectLst>
              <a:uLnTx/>
              <a:uFillTx/>
              <a:latin typeface="Arial" panose="020B0604020202020204" pitchFamily="34" charset="0"/>
              <a:cs typeface="Arial" panose="020B0604020202020204" pitchFamily="34" charset="0"/>
            </a:endParaRPr>
          </a:p>
        </p:txBody>
      </p:sp>
      <p:sp>
        <p:nvSpPr>
          <p:cNvPr id="227336" name="Text Box 8"/>
          <p:cNvSpPr txBox="1">
            <a:spLocks noChangeArrowheads="1"/>
          </p:cNvSpPr>
          <p:nvPr/>
        </p:nvSpPr>
        <p:spPr bwMode="auto">
          <a:xfrm>
            <a:off x="6858000" y="990600"/>
            <a:ext cx="1828800" cy="6635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53975" dist="63500" dir="2700000" algn="tl" rotWithShape="0">
                    <a:srgbClr val="000000">
                      <a:alpha val="77000"/>
                    </a:srgbClr>
                  </a:outerShdw>
                </a:effectLst>
                <a:uLnTx/>
                <a:uFillTx/>
                <a:latin typeface="Arial" panose="020B0604020202020204" pitchFamily="34" charset="0"/>
                <a:cs typeface="Arial" panose="020B0604020202020204" pitchFamily="34" charset="0"/>
              </a:rPr>
              <a:t>دان</a:t>
            </a:r>
            <a:endParaRPr kumimoji="0" lang="en-US" sz="3600" b="1" u="none" strike="noStrike" kern="1200" cap="none" spc="0" normalizeH="0" baseline="0" noProof="0" dirty="0">
              <a:ln>
                <a:noFill/>
              </a:ln>
              <a:solidFill>
                <a:srgbClr val="FFFFFF"/>
              </a:solidFill>
              <a:effectLst>
                <a:outerShdw blurRad="53975" dist="63500" dir="2700000" algn="tl" rotWithShape="0">
                  <a:srgbClr val="000000">
                    <a:alpha val="77000"/>
                  </a:srgbClr>
                </a:outerShdw>
              </a:effectLst>
              <a:uLnTx/>
              <a:uFillTx/>
              <a:latin typeface="Arial" panose="020B0604020202020204" pitchFamily="34" charset="0"/>
              <a:cs typeface="Arial" panose="020B0604020202020204" pitchFamily="34" charset="0"/>
            </a:endParaRPr>
          </a:p>
        </p:txBody>
      </p:sp>
      <p:sp>
        <p:nvSpPr>
          <p:cNvPr id="227337" name="AutoShape 9"/>
          <p:cNvSpPr>
            <a:spLocks noChangeArrowheads="1"/>
          </p:cNvSpPr>
          <p:nvPr/>
        </p:nvSpPr>
        <p:spPr bwMode="auto">
          <a:xfrm rot="4884853">
            <a:off x="6454775" y="3467100"/>
            <a:ext cx="762000" cy="685800"/>
          </a:xfrm>
          <a:prstGeom prst="rightArrow">
            <a:avLst>
              <a:gd name="adj1" fmla="val 50000"/>
              <a:gd name="adj2" fmla="val 27778"/>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7338" name="AutoShape 10"/>
          <p:cNvSpPr>
            <a:spLocks noChangeArrowheads="1"/>
          </p:cNvSpPr>
          <p:nvPr/>
        </p:nvSpPr>
        <p:spPr bwMode="auto">
          <a:xfrm rot="-3268553">
            <a:off x="6819900" y="1562100"/>
            <a:ext cx="762000" cy="685800"/>
          </a:xfrm>
          <a:prstGeom prst="rightArrow">
            <a:avLst>
              <a:gd name="adj1" fmla="val 50000"/>
              <a:gd name="adj2" fmla="val 27778"/>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95888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733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27337"/>
                                        </p:tgtEl>
                                        <p:attrNameLst>
                                          <p:attrName>style.visibility</p:attrName>
                                        </p:attrNameLst>
                                      </p:cBhvr>
                                      <p:to>
                                        <p:strVal val="visible"/>
                                      </p:to>
                                    </p:set>
                                    <p:animEffect transition="in" filter="wipe(up)">
                                      <p:cBhvr>
                                        <p:cTn id="11" dur="500"/>
                                        <p:tgtEl>
                                          <p:spTgt spid="227337"/>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499"/>
                                          </p:stCondLst>
                                        </p:cTn>
                                        <p:tgtEl>
                                          <p:spTgt spid="227335">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27338"/>
                                        </p:tgtEl>
                                        <p:attrNameLst>
                                          <p:attrName>style.visibility</p:attrName>
                                        </p:attrNameLst>
                                      </p:cBhvr>
                                      <p:to>
                                        <p:strVal val="visible"/>
                                      </p:to>
                                    </p:set>
                                    <p:animEffect transition="in" filter="wipe(down)">
                                      <p:cBhvr>
                                        <p:cTn id="19" dur="500"/>
                                        <p:tgtEl>
                                          <p:spTgt spid="227338"/>
                                        </p:tgtEl>
                                      </p:cBhvr>
                                    </p:animEffec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22733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2" grpId="0" build="p" autoUpdateAnimBg="0"/>
      <p:bldP spid="227335" grpId="0" build="p" autoUpdateAnimBg="0"/>
      <p:bldP spid="227336" grpId="0" build="p" autoUpdateAnimBg="0"/>
      <p:bldP spid="227337" grpId="0" animBg="1"/>
      <p:bldP spid="227338"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flipH="1">
            <a:off x="395536" y="819013"/>
            <a:ext cx="4464496" cy="5229200"/>
          </a:xfrm>
          <a:prstGeom prst="rightArrow">
            <a:avLst/>
          </a:prstGeom>
          <a:solidFill>
            <a:srgbClr val="000000"/>
          </a:solidFill>
          <a:ln w="5715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ar-JO" sz="5400" b="1" dirty="0">
                <a:solidFill>
                  <a:srgbClr val="FFFFFF"/>
                </a:solidFill>
                <a:latin typeface="Arial" panose="020B0604020202020204" pitchFamily="34" charset="0"/>
                <a:cs typeface="Arial" panose="020B0604020202020204" pitchFamily="34" charset="0"/>
              </a:rPr>
              <a:t>الفشل الأخلاقي</a:t>
            </a:r>
            <a:endParaRPr lang="en-US" sz="5400" b="1" dirty="0">
              <a:solidFill>
                <a:srgbClr val="FFFFFF"/>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0" y="-27384"/>
            <a:ext cx="9143999" cy="1002506"/>
          </a:xfrm>
        </p:spPr>
        <p:txBody>
          <a:bodyPr/>
          <a:lstStyle/>
          <a:p>
            <a:r>
              <a:rPr lang="ar-JO" sz="5400" dirty="0">
                <a:solidFill>
                  <a:srgbClr val="FFFFFF"/>
                </a:solidFill>
              </a:rPr>
              <a:t>السبب والتأثير</a:t>
            </a:r>
            <a:endParaRPr lang="en-US" sz="5400" dirty="0">
              <a:solidFill>
                <a:srgbClr val="FFFFFF"/>
              </a:solidFill>
            </a:endParaRPr>
          </a:p>
        </p:txBody>
      </p:sp>
      <p:sp>
        <p:nvSpPr>
          <p:cNvPr id="3" name="Right Arrow 2"/>
          <p:cNvSpPr/>
          <p:nvPr/>
        </p:nvSpPr>
        <p:spPr>
          <a:xfrm flipH="1">
            <a:off x="4572000" y="620688"/>
            <a:ext cx="4464496" cy="5229200"/>
          </a:xfrm>
          <a:prstGeom prst="rightArrow">
            <a:avLst/>
          </a:prstGeom>
          <a:gradFill>
            <a:gsLst>
              <a:gs pos="0">
                <a:srgbClr val="000090"/>
              </a:gs>
              <a:gs pos="100000">
                <a:schemeClr val="bg2"/>
              </a:gs>
            </a:gsLst>
          </a:gradFill>
          <a:ln w="5715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ar-JO" sz="5400" b="1" dirty="0">
                <a:solidFill>
                  <a:srgbClr val="FFFFFF"/>
                </a:solidFill>
                <a:latin typeface="Arial" panose="020B0604020202020204" pitchFamily="34" charset="0"/>
                <a:cs typeface="Arial" panose="020B0604020202020204" pitchFamily="34" charset="0"/>
              </a:rPr>
              <a:t>الفشل     الديني</a:t>
            </a:r>
            <a:endParaRPr lang="en-US" sz="5400" b="1" dirty="0">
              <a:solidFill>
                <a:srgbClr val="FFFFFF"/>
              </a:solidFill>
              <a:latin typeface="Arial" panose="020B0604020202020204" pitchFamily="34" charset="0"/>
              <a:cs typeface="Arial" panose="020B0604020202020204" pitchFamily="34" charset="0"/>
            </a:endParaRPr>
          </a:p>
        </p:txBody>
      </p:sp>
      <p:sp>
        <p:nvSpPr>
          <p:cNvPr id="5" name="Title 1"/>
          <p:cNvSpPr txBox="1">
            <a:spLocks/>
          </p:cNvSpPr>
          <p:nvPr/>
        </p:nvSpPr>
        <p:spPr bwMode="auto">
          <a:xfrm>
            <a:off x="6732239" y="4580571"/>
            <a:ext cx="2304257" cy="1080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kumimoji="1" sz="4400">
                <a:solidFill>
                  <a:schemeClr val="tx2"/>
                </a:solidFill>
                <a:latin typeface="Times New Roman" pitchFamily="-112" charset="0"/>
              </a:defRPr>
            </a:lvl6pPr>
            <a:lvl7pPr marL="914400" algn="ctr" rtl="0" eaLnBrk="0" fontAlgn="base" hangingPunct="0">
              <a:spcBef>
                <a:spcPct val="0"/>
              </a:spcBef>
              <a:spcAft>
                <a:spcPct val="0"/>
              </a:spcAft>
              <a:defRPr kumimoji="1" sz="4400">
                <a:solidFill>
                  <a:schemeClr val="tx2"/>
                </a:solidFill>
                <a:latin typeface="Times New Roman" pitchFamily="-112" charset="0"/>
              </a:defRPr>
            </a:lvl7pPr>
            <a:lvl8pPr marL="1371600" algn="ctr" rtl="0" eaLnBrk="0" fontAlgn="base" hangingPunct="0">
              <a:spcBef>
                <a:spcPct val="0"/>
              </a:spcBef>
              <a:spcAft>
                <a:spcPct val="0"/>
              </a:spcAft>
              <a:defRPr kumimoji="1" sz="4400">
                <a:solidFill>
                  <a:schemeClr val="tx2"/>
                </a:solidFill>
                <a:latin typeface="Times New Roman" pitchFamily="-112" charset="0"/>
              </a:defRPr>
            </a:lvl8pPr>
            <a:lvl9pPr marL="1828800" algn="ctr" rtl="0" eaLnBrk="0" fontAlgn="base" hangingPunct="0">
              <a:spcBef>
                <a:spcPct val="0"/>
              </a:spcBef>
              <a:spcAft>
                <a:spcPct val="0"/>
              </a:spcAft>
              <a:defRPr kumimoji="1" sz="4400">
                <a:solidFill>
                  <a:schemeClr val="tx2"/>
                </a:solidFill>
                <a:latin typeface="Times New Roman" pitchFamily="-112" charset="0"/>
              </a:defRPr>
            </a:lvl9pPr>
          </a:lstStyle>
          <a:p>
            <a:r>
              <a:rPr lang="ar-JO" sz="4800" b="1" dirty="0">
                <a:solidFill>
                  <a:srgbClr val="FFFFFF"/>
                </a:solidFill>
                <a:latin typeface="Arial" panose="020B0604020202020204" pitchFamily="34" charset="0"/>
                <a:cs typeface="Arial" panose="020B0604020202020204" pitchFamily="34" charset="0"/>
              </a:rPr>
              <a:t>17-18</a:t>
            </a:r>
            <a:endParaRPr lang="en-US" sz="4800" b="1" dirty="0">
              <a:solidFill>
                <a:srgbClr val="FFFFFF"/>
              </a:solidFill>
              <a:latin typeface="Arial" panose="020B0604020202020204" pitchFamily="34" charset="0"/>
              <a:cs typeface="Arial" panose="020B0604020202020204" pitchFamily="34" charset="0"/>
            </a:endParaRPr>
          </a:p>
        </p:txBody>
      </p:sp>
      <p:sp>
        <p:nvSpPr>
          <p:cNvPr id="6" name="Title 1"/>
          <p:cNvSpPr txBox="1">
            <a:spLocks/>
          </p:cNvSpPr>
          <p:nvPr/>
        </p:nvSpPr>
        <p:spPr bwMode="auto">
          <a:xfrm>
            <a:off x="2555776" y="4778896"/>
            <a:ext cx="2304257" cy="1080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kumimoji="1" sz="4400">
                <a:solidFill>
                  <a:schemeClr val="tx2"/>
                </a:solidFill>
                <a:latin typeface="Times New Roman" pitchFamily="-112" charset="0"/>
              </a:defRPr>
            </a:lvl6pPr>
            <a:lvl7pPr marL="914400" algn="ctr" rtl="0" eaLnBrk="0" fontAlgn="base" hangingPunct="0">
              <a:spcBef>
                <a:spcPct val="0"/>
              </a:spcBef>
              <a:spcAft>
                <a:spcPct val="0"/>
              </a:spcAft>
              <a:defRPr kumimoji="1" sz="4400">
                <a:solidFill>
                  <a:schemeClr val="tx2"/>
                </a:solidFill>
                <a:latin typeface="Times New Roman" pitchFamily="-112" charset="0"/>
              </a:defRPr>
            </a:lvl7pPr>
            <a:lvl8pPr marL="1371600" algn="ctr" rtl="0" eaLnBrk="0" fontAlgn="base" hangingPunct="0">
              <a:spcBef>
                <a:spcPct val="0"/>
              </a:spcBef>
              <a:spcAft>
                <a:spcPct val="0"/>
              </a:spcAft>
              <a:defRPr kumimoji="1" sz="4400">
                <a:solidFill>
                  <a:schemeClr val="tx2"/>
                </a:solidFill>
                <a:latin typeface="Times New Roman" pitchFamily="-112" charset="0"/>
              </a:defRPr>
            </a:lvl8pPr>
            <a:lvl9pPr marL="1828800" algn="ctr" rtl="0" eaLnBrk="0" fontAlgn="base" hangingPunct="0">
              <a:spcBef>
                <a:spcPct val="0"/>
              </a:spcBef>
              <a:spcAft>
                <a:spcPct val="0"/>
              </a:spcAft>
              <a:defRPr kumimoji="1" sz="4400">
                <a:solidFill>
                  <a:schemeClr val="tx2"/>
                </a:solidFill>
                <a:latin typeface="Times New Roman" pitchFamily="-112" charset="0"/>
              </a:defRPr>
            </a:lvl9pPr>
          </a:lstStyle>
          <a:p>
            <a:r>
              <a:rPr lang="ar-JO" sz="4800" b="1" dirty="0">
                <a:solidFill>
                  <a:srgbClr val="FFFFFF"/>
                </a:solidFill>
                <a:latin typeface="Arial" panose="020B0604020202020204" pitchFamily="34" charset="0"/>
                <a:cs typeface="Arial" panose="020B0604020202020204" pitchFamily="34" charset="0"/>
              </a:rPr>
              <a:t>19-21</a:t>
            </a:r>
            <a:endParaRPr lang="en-US" sz="48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80325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1000" fill="hold"/>
                                        <p:tgtEl>
                                          <p:spTgt spid="5"/>
                                        </p:tgtEl>
                                        <p:attrNameLst>
                                          <p:attrName>ppt_w</p:attrName>
                                        </p:attrNameLst>
                                      </p:cBhvr>
                                      <p:tavLst>
                                        <p:tav tm="0">
                                          <p:val>
                                            <p:strVal val="#ppt_w*0.70"/>
                                          </p:val>
                                        </p:tav>
                                        <p:tav tm="100000">
                                          <p:val>
                                            <p:strVal val="#ppt_w"/>
                                          </p:val>
                                        </p:tav>
                                      </p:tavLst>
                                    </p:anim>
                                    <p:anim calcmode="lin" valueType="num">
                                      <p:cBhvr>
                                        <p:cTn id="11" dur="1000" fill="hold"/>
                                        <p:tgtEl>
                                          <p:spTgt spid="5"/>
                                        </p:tgtEl>
                                        <p:attrNameLst>
                                          <p:attrName>ppt_h</p:attrName>
                                        </p:attrNameLst>
                                      </p:cBhvr>
                                      <p:tavLst>
                                        <p:tav tm="0">
                                          <p:val>
                                            <p:strVal val="#ppt_h"/>
                                          </p:val>
                                        </p:tav>
                                        <p:tav tm="100000">
                                          <p:val>
                                            <p:strVal val="#ppt_h"/>
                                          </p:val>
                                        </p:tav>
                                      </p:tavLst>
                                    </p:anim>
                                    <p:animEffect transition="in" filter="fade">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strVal val="#ppt_w*0.70"/>
                                          </p:val>
                                        </p:tav>
                                        <p:tav tm="100000">
                                          <p:val>
                                            <p:strVal val="#ppt_w"/>
                                          </p:val>
                                        </p:tav>
                                      </p:tavLst>
                                    </p:anim>
                                    <p:anim calcmode="lin" valueType="num">
                                      <p:cBhvr>
                                        <p:cTn id="21" dur="1000" fill="hold"/>
                                        <p:tgtEl>
                                          <p:spTgt spid="6"/>
                                        </p:tgtEl>
                                        <p:attrNameLst>
                                          <p:attrName>ppt_h</p:attrName>
                                        </p:attrNameLst>
                                      </p:cBhvr>
                                      <p:tavLst>
                                        <p:tav tm="0">
                                          <p:val>
                                            <p:strVal val="#ppt_h"/>
                                          </p:val>
                                        </p:tav>
                                        <p:tav tm="100000">
                                          <p:val>
                                            <p:strVal val="#ppt_h"/>
                                          </p:val>
                                        </p:tav>
                                      </p:tavLst>
                                    </p:anim>
                                    <p:animEffect transition="in" filter="fade">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5" grpId="0"/>
      <p:bldP spid="6" grpId="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قضاة 19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33511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الكلمة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2134544"/>
            <a:ext cx="9144000" cy="30532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الفشل</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60240" y="65344"/>
            <a:ext cx="70403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172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39</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7500508"/>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11157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AE7A9D2-FC2E-7B4C-A452-EACCE8B36E5C}" type="slidenum">
              <a:rPr lang="en-SG" smtClean="0"/>
              <a:pPr/>
              <a:t>200</a:t>
            </a:fld>
            <a:endParaRPr lang="en-SG" dirty="0"/>
          </a:p>
        </p:txBody>
      </p:sp>
      <p:pic>
        <p:nvPicPr>
          <p:cNvPr id="6" name="Picture 5" descr="Screen Shot 2019-09-16 at 7.24.1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22" y="-31198"/>
            <a:ext cx="9176912" cy="5692446"/>
          </a:xfrm>
          <a:prstGeom prst="rect">
            <a:avLst/>
          </a:prstGeom>
        </p:spPr>
      </p:pic>
      <p:sp>
        <p:nvSpPr>
          <p:cNvPr id="5" name="TextBox 4"/>
          <p:cNvSpPr txBox="1"/>
          <p:nvPr/>
        </p:nvSpPr>
        <p:spPr>
          <a:xfrm>
            <a:off x="-18822" y="5884597"/>
            <a:ext cx="9137037" cy="1077218"/>
          </a:xfrm>
          <a:prstGeom prst="rect">
            <a:avLst/>
          </a:prstGeom>
          <a:noFill/>
        </p:spPr>
        <p:txBody>
          <a:bodyPr wrap="square" rtlCol="0">
            <a:spAutoFit/>
          </a:bodyPr>
          <a:lstStyle/>
          <a:p>
            <a:pPr algn="r"/>
            <a:r>
              <a:rPr lang="ar-JO" sz="3200" b="1" dirty="0">
                <a:solidFill>
                  <a:schemeClr val="bg1"/>
                </a:solidFill>
                <a:latin typeface="Arial" panose="020B0604020202020204" pitchFamily="34" charset="0"/>
                <a:cs typeface="Arial" panose="020B0604020202020204" pitchFamily="34" charset="0"/>
              </a:rPr>
              <a:t>قتل السرية (قضاة 19-21)</a:t>
            </a:r>
            <a:endParaRPr lang="en-SG" sz="3200" b="1" dirty="0">
              <a:solidFill>
                <a:schemeClr val="bg1"/>
              </a:solidFill>
              <a:latin typeface="Arial" panose="020B0604020202020204" pitchFamily="34" charset="0"/>
              <a:cs typeface="Arial" panose="020B0604020202020204" pitchFamily="34" charset="0"/>
            </a:endParaRPr>
          </a:p>
          <a:p>
            <a:pPr algn="r"/>
            <a:endParaRPr lang="en-SG" sz="3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4628167"/>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51136"/>
            <a:ext cx="9144000" cy="461665"/>
          </a:xfrm>
          <a:prstGeom prst="rect">
            <a:avLst/>
          </a:prstGeom>
          <a:blipFill rotWithShape="1">
            <a:blip r:embed="rId2"/>
            <a:tile tx="0" ty="0" sx="100000" sy="100000" flip="none" algn="tl"/>
          </a:blipFill>
        </p:spPr>
        <p:txBody>
          <a:bodyPr wrap="square" rtlCol="0">
            <a:spAutoFit/>
          </a:bodyPr>
          <a:lstStyle/>
          <a:p>
            <a:pPr algn="ctr" defTabSz="457200" fontAlgn="auto">
              <a:spcBef>
                <a:spcPts val="0"/>
              </a:spcBef>
              <a:spcAft>
                <a:spcPts val="0"/>
              </a:spcAft>
            </a:pPr>
            <a:endParaRPr lang="en-US" b="1" dirty="0">
              <a:solidFill>
                <a:srgbClr val="000000"/>
              </a:solidFill>
              <a:latin typeface="Arial" panose="020B0604020202020204" pitchFamily="34" charset="0"/>
              <a:ea typeface="+mn-ea"/>
              <a:cs typeface="Arial" panose="020B0604020202020204" pitchFamily="34" charset="0"/>
            </a:endParaRPr>
          </a:p>
        </p:txBody>
      </p:sp>
      <p:pic>
        <p:nvPicPr>
          <p:cNvPr id="4" name="Picture 3" descr="07JUD10 - The Most Outrageous Story in the Bibl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0036" y="3129955"/>
            <a:ext cx="4123007" cy="3232684"/>
          </a:xfrm>
          <a:prstGeom prst="rect">
            <a:avLst/>
          </a:prstGeom>
        </p:spPr>
      </p:pic>
      <p:sp>
        <p:nvSpPr>
          <p:cNvPr id="5" name="TextBox 4"/>
          <p:cNvSpPr txBox="1"/>
          <p:nvPr/>
        </p:nvSpPr>
        <p:spPr>
          <a:xfrm>
            <a:off x="0" y="1770315"/>
            <a:ext cx="9131169" cy="523220"/>
          </a:xfrm>
          <a:prstGeom prst="rect">
            <a:avLst/>
          </a:prstGeom>
          <a:solidFill>
            <a:schemeClr val="tx1"/>
          </a:solidFill>
        </p:spPr>
        <p:txBody>
          <a:bodyPr wrap="square" rtlCol="0">
            <a:spAutoFit/>
          </a:bodyPr>
          <a:lstStyle/>
          <a:p>
            <a:pPr algn="ctr" defTabSz="457200" fontAlgn="auto">
              <a:spcBef>
                <a:spcPts val="0"/>
              </a:spcBef>
              <a:spcAft>
                <a:spcPts val="0"/>
              </a:spcAft>
            </a:pPr>
            <a:r>
              <a:rPr lang="ar-JO" sz="2800" b="1" dirty="0">
                <a:solidFill>
                  <a:schemeClr val="bg1"/>
                </a:solidFill>
                <a:latin typeface="Arial" panose="020B0604020202020204" pitchFamily="34" charset="0"/>
                <a:cs typeface="Arial" panose="020B0604020202020204" pitchFamily="34" charset="0"/>
              </a:rPr>
              <a:t>القصة الأكثر غرابة في الكتاب المقدس</a:t>
            </a:r>
            <a:endParaRPr lang="en-US" sz="2800" b="1" dirty="0">
              <a:solidFill>
                <a:schemeClr val="bg1"/>
              </a:solidFill>
              <a:latin typeface="Arial" panose="020B0604020202020204" pitchFamily="34" charset="0"/>
              <a:ea typeface="+mn-ea"/>
              <a:cs typeface="Arial" panose="020B0604020202020204" pitchFamily="34" charset="0"/>
            </a:endParaRPr>
          </a:p>
        </p:txBody>
      </p:sp>
      <p:sp>
        <p:nvSpPr>
          <p:cNvPr id="6" name="TextBox 5"/>
          <p:cNvSpPr txBox="1"/>
          <p:nvPr/>
        </p:nvSpPr>
        <p:spPr>
          <a:xfrm>
            <a:off x="0" y="2463125"/>
            <a:ext cx="9131170" cy="461665"/>
          </a:xfrm>
          <a:prstGeom prst="rect">
            <a:avLst/>
          </a:prstGeom>
          <a:noFill/>
        </p:spPr>
        <p:txBody>
          <a:bodyPr wrap="square" rtlCol="0">
            <a:spAutoFit/>
          </a:bodyPr>
          <a:lstStyle/>
          <a:p>
            <a:pPr algn="ctr" defTabSz="457200" fontAlgn="auto">
              <a:spcBef>
                <a:spcPts val="0"/>
              </a:spcBef>
              <a:spcAft>
                <a:spcPts val="0"/>
              </a:spcAft>
            </a:pPr>
            <a:r>
              <a:rPr lang="ar-JO" b="1" dirty="0">
                <a:solidFill>
                  <a:srgbClr val="000000"/>
                </a:solidFill>
                <a:latin typeface="Arial" panose="020B0604020202020204" pitchFamily="34" charset="0"/>
                <a:ea typeface="+mn-ea"/>
                <a:cs typeface="Arial" panose="020B0604020202020204" pitchFamily="34" charset="0"/>
              </a:rPr>
              <a:t>سرية قتلت وقطعت إلى 12 قطعة (قض 19: 1-30)</a:t>
            </a:r>
            <a:endParaRPr lang="en-US" b="1" dirty="0">
              <a:solidFill>
                <a:srgbClr val="000000"/>
              </a:solidFill>
              <a:latin typeface="Arial" panose="020B0604020202020204" pitchFamily="34" charset="0"/>
              <a:ea typeface="+mn-ea"/>
              <a:cs typeface="Arial" panose="020B0604020202020204" pitchFamily="34" charset="0"/>
            </a:endParaRPr>
          </a:p>
        </p:txBody>
      </p:sp>
      <p:sp>
        <p:nvSpPr>
          <p:cNvPr id="7" name="TextBox 6"/>
          <p:cNvSpPr txBox="1"/>
          <p:nvPr/>
        </p:nvSpPr>
        <p:spPr>
          <a:xfrm>
            <a:off x="0" y="6362639"/>
            <a:ext cx="9144000" cy="523220"/>
          </a:xfrm>
          <a:prstGeom prst="rect">
            <a:avLst/>
          </a:prstGeom>
          <a:solidFill>
            <a:schemeClr val="tx1"/>
          </a:solidFill>
        </p:spPr>
        <p:txBody>
          <a:bodyPr wrap="square" rtlCol="0">
            <a:spAutoFit/>
          </a:bodyPr>
          <a:lstStyle/>
          <a:p>
            <a:pPr algn="ctr" defTabSz="457200" fontAlgn="auto">
              <a:spcBef>
                <a:spcPts val="0"/>
              </a:spcBef>
              <a:spcAft>
                <a:spcPts val="0"/>
              </a:spcAft>
            </a:pPr>
            <a:r>
              <a:rPr lang="ar-JO" sz="2800" b="1" dirty="0">
                <a:solidFill>
                  <a:srgbClr val="FFFFFF"/>
                </a:solidFill>
                <a:latin typeface="Arial" panose="020B0604020202020204" pitchFamily="34" charset="0"/>
                <a:ea typeface="+mn-ea"/>
                <a:cs typeface="Arial" panose="020B0604020202020204" pitchFamily="34" charset="0"/>
              </a:rPr>
              <a:t>قضاة / شعب خائن ... إله أمين</a:t>
            </a:r>
            <a:endParaRPr lang="en-US" sz="2800" b="1" dirty="0">
              <a:solidFill>
                <a:srgbClr val="FFFFFF"/>
              </a:solidFill>
              <a:latin typeface="Arial" panose="020B0604020202020204" pitchFamily="34" charset="0"/>
              <a:ea typeface="+mn-ea"/>
              <a:cs typeface="Arial" panose="020B0604020202020204" pitchFamily="34" charset="0"/>
            </a:endParaRPr>
          </a:p>
        </p:txBody>
      </p:sp>
      <p:sp>
        <p:nvSpPr>
          <p:cNvPr id="8" name="TextBox 7"/>
          <p:cNvSpPr txBox="1"/>
          <p:nvPr/>
        </p:nvSpPr>
        <p:spPr>
          <a:xfrm>
            <a:off x="4503043" y="3030208"/>
            <a:ext cx="4628127" cy="2062103"/>
          </a:xfrm>
          <a:prstGeom prst="rect">
            <a:avLst/>
          </a:prstGeom>
          <a:blipFill rotWithShape="1">
            <a:blip r:embed="rId2"/>
            <a:tile tx="0" ty="0" sx="100000" sy="100000" flip="none" algn="tl"/>
          </a:blipFill>
        </p:spPr>
        <p:txBody>
          <a:bodyPr wrap="square" rtlCol="0">
            <a:spAutoFit/>
          </a:bodyPr>
          <a:lstStyle/>
          <a:p>
            <a:pPr algn="ctr" defTabSz="457200" fontAlgn="auto">
              <a:spcBef>
                <a:spcPts val="0"/>
              </a:spcBef>
              <a:spcAft>
                <a:spcPts val="0"/>
              </a:spcAft>
            </a:pPr>
            <a:r>
              <a:rPr lang="ar-JO" sz="3200" b="1" dirty="0">
                <a:solidFill>
                  <a:srgbClr val="000000"/>
                </a:solidFill>
                <a:latin typeface="Arial" panose="020B0604020202020204" pitchFamily="34" charset="0"/>
                <a:ea typeface="+mn-ea"/>
                <a:cs typeface="Arial" panose="020B0604020202020204" pitchFamily="34" charset="0"/>
              </a:rPr>
              <a:t>و في تلك الأيام حين لم يكن ملك في إسرائيل كان رجل لاوي متغرباً في عقاب جبل أفرايم فاتخذ له امرأة سرية من بيت لحم يهوذا </a:t>
            </a:r>
            <a:endParaRPr lang="en-US" sz="3200" b="1" dirty="0">
              <a:solidFill>
                <a:srgbClr val="FFFFFF"/>
              </a:solidFill>
              <a:latin typeface="Arial" panose="020B0604020202020204" pitchFamily="34" charset="0"/>
              <a:ea typeface="+mn-ea"/>
              <a:cs typeface="Arial" panose="020B0604020202020204" pitchFamily="34" charset="0"/>
            </a:endParaRPr>
          </a:p>
        </p:txBody>
      </p:sp>
      <p:sp>
        <p:nvSpPr>
          <p:cNvPr id="2" name="Title 1"/>
          <p:cNvSpPr>
            <a:spLocks noGrp="1"/>
          </p:cNvSpPr>
          <p:nvPr>
            <p:ph type="ctrTitle"/>
          </p:nvPr>
        </p:nvSpPr>
        <p:spPr>
          <a:xfrm>
            <a:off x="418058" y="331383"/>
            <a:ext cx="8374249" cy="923330"/>
          </a:xfrm>
          <a:blipFill rotWithShape="1">
            <a:blip r:embed="rId2"/>
            <a:tile tx="0" ty="0" sx="100000" sy="100000" flip="none" algn="tl"/>
          </a:blipFill>
          <a:ln>
            <a:solidFill>
              <a:schemeClr val="tx1"/>
            </a:solidFill>
          </a:ln>
        </p:spPr>
        <p:txBody>
          <a:bodyPr wrap="square" rtlCol="0">
            <a:spAutoFit/>
          </a:bodyPr>
          <a:lstStyle/>
          <a:p>
            <a:pPr defTabSz="457200" eaLnBrk="1" hangingPunct="1"/>
            <a:r>
              <a:rPr lang="en-US" kern="1200" dirty="0">
                <a:solidFill>
                  <a:schemeClr val="tx1"/>
                </a:solidFill>
                <a:ea typeface="+mn-ea"/>
              </a:rPr>
              <a:t>*</a:t>
            </a:r>
            <a:r>
              <a:rPr lang="en-US" kern="1200" dirty="0">
                <a:solidFill>
                  <a:schemeClr val="tx1"/>
                </a:solidFill>
              </a:rPr>
              <a:t>***  </a:t>
            </a:r>
            <a:r>
              <a:rPr lang="ar-JO" sz="5400" kern="1200" dirty="0">
                <a:solidFill>
                  <a:schemeClr val="tx1"/>
                </a:solidFill>
              </a:rPr>
              <a:t>جريدة جبعة</a:t>
            </a:r>
            <a:r>
              <a:rPr lang="en-US" sz="5400" kern="1200" dirty="0">
                <a:solidFill>
                  <a:schemeClr val="tx1"/>
                </a:solidFill>
                <a:ea typeface="+mn-ea"/>
              </a:rPr>
              <a:t> </a:t>
            </a:r>
            <a:r>
              <a:rPr lang="en-US" kern="1200" dirty="0">
                <a:solidFill>
                  <a:schemeClr val="tx1"/>
                </a:solidFill>
                <a:ea typeface="+mn-ea"/>
              </a:rPr>
              <a:t>  ****</a:t>
            </a:r>
          </a:p>
        </p:txBody>
      </p:sp>
    </p:spTree>
    <p:extLst>
      <p:ext uri="{BB962C8B-B14F-4D97-AF65-F5344CB8AC3E}">
        <p14:creationId xmlns:p14="http://schemas.microsoft.com/office/powerpoint/2010/main" val="989538444"/>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29" descr="Israel Map Tribes Ea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42809" y="27384"/>
            <a:ext cx="9144001"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339753" cy="2721520"/>
          </a:xfrm>
          <a:effectLst>
            <a:outerShdw blurRad="63500" dist="35921" dir="2700000" algn="ctr" rotWithShape="0">
              <a:schemeClr val="tx2">
                <a:alpha val="74998"/>
              </a:schemeClr>
            </a:outerShdw>
          </a:effectLst>
        </p:spPr>
        <p:txBody>
          <a:bodyPr/>
          <a:lstStyle/>
          <a:p>
            <a:pPr>
              <a:defRPr/>
            </a:pPr>
            <a:r>
              <a:rPr lang="ar-JO" sz="2800" dirty="0">
                <a:effectLst>
                  <a:glow rad="127000">
                    <a:schemeClr val="tx1"/>
                  </a:glow>
                </a:effectLst>
                <a:ea typeface="ＭＳ Ｐゴシック" charset="0"/>
              </a:rPr>
              <a:t>اللاوي وسريته</a:t>
            </a:r>
            <a:br>
              <a:rPr lang="ar-JO" sz="2800" dirty="0">
                <a:effectLst>
                  <a:glow rad="127000">
                    <a:schemeClr val="tx1"/>
                  </a:glow>
                </a:effectLst>
                <a:ea typeface="ＭＳ Ｐゴシック" charset="0"/>
              </a:rPr>
            </a:br>
            <a:r>
              <a:rPr lang="en-US" sz="2800" dirty="0">
                <a:effectLst>
                  <a:glow rad="127000">
                    <a:schemeClr val="tx1"/>
                  </a:glow>
                </a:effectLst>
                <a:ea typeface="ＭＳ Ｐゴシック" charset="0"/>
              </a:rPr>
              <a:t>(</a:t>
            </a:r>
            <a:r>
              <a:rPr lang="ar-SA" sz="2800" dirty="0">
                <a:effectLst>
                  <a:glow rad="127000">
                    <a:schemeClr val="tx1"/>
                  </a:glow>
                </a:effectLst>
                <a:ea typeface="ＭＳ Ｐゴシック" charset="0"/>
              </a:rPr>
              <a:t>قضاة</a:t>
            </a:r>
            <a:r>
              <a:rPr lang="ar-JO" sz="2800" dirty="0">
                <a:effectLst>
                  <a:glow rad="127000">
                    <a:schemeClr val="tx1"/>
                  </a:glow>
                </a:effectLst>
                <a:ea typeface="ＭＳ Ｐゴシック" charset="0"/>
              </a:rPr>
              <a:t> 19</a:t>
            </a:r>
            <a:r>
              <a:rPr lang="en-US" sz="2800" dirty="0">
                <a:effectLst>
                  <a:glow rad="127000">
                    <a:schemeClr val="tx1"/>
                  </a:glow>
                </a:effectLst>
                <a:ea typeface="ＭＳ Ｐゴシック" charset="0"/>
              </a:rPr>
              <a:t>)</a:t>
            </a:r>
          </a:p>
        </p:txBody>
      </p:sp>
      <p:sp>
        <p:nvSpPr>
          <p:cNvPr id="8" name="Text Box 4"/>
          <p:cNvSpPr txBox="1">
            <a:spLocks noChangeArrowheads="1"/>
          </p:cNvSpPr>
          <p:nvPr/>
        </p:nvSpPr>
        <p:spPr bwMode="auto">
          <a:xfrm>
            <a:off x="3694296" y="597638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يهوذا</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3304426" y="65160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شمعون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0" name="Text Box 6"/>
          <p:cNvSpPr txBox="1">
            <a:spLocks noChangeArrowheads="1"/>
          </p:cNvSpPr>
          <p:nvPr/>
        </p:nvSpPr>
        <p:spPr bwMode="auto">
          <a:xfrm>
            <a:off x="6298952" y="5245809"/>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رأوبين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1" name="Text Box 7"/>
          <p:cNvSpPr txBox="1">
            <a:spLocks noChangeArrowheads="1"/>
          </p:cNvSpPr>
          <p:nvPr/>
        </p:nvSpPr>
        <p:spPr bwMode="auto">
          <a:xfrm>
            <a:off x="6430600" y="378904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جاد</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6502608" y="1772816"/>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4" name="Text Box 10"/>
          <p:cNvSpPr txBox="1">
            <a:spLocks noChangeArrowheads="1"/>
          </p:cNvSpPr>
          <p:nvPr/>
        </p:nvSpPr>
        <p:spPr bwMode="auto">
          <a:xfrm>
            <a:off x="4353579" y="256490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9" name="Text Box 15"/>
          <p:cNvSpPr txBox="1">
            <a:spLocks noChangeArrowheads="1"/>
          </p:cNvSpPr>
          <p:nvPr/>
        </p:nvSpPr>
        <p:spPr bwMode="auto">
          <a:xfrm rot="17190594">
            <a:off x="4414562" y="-465226"/>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نفتالي</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0" name="Text Box 16"/>
          <p:cNvSpPr txBox="1">
            <a:spLocks noChangeArrowheads="1"/>
          </p:cNvSpPr>
          <p:nvPr/>
        </p:nvSpPr>
        <p:spPr bwMode="auto">
          <a:xfrm rot="17358286">
            <a:off x="3853629" y="-391644"/>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أشير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5" name="Text Box 11"/>
          <p:cNvSpPr txBox="1">
            <a:spLocks noChangeArrowheads="1"/>
          </p:cNvSpPr>
          <p:nvPr/>
        </p:nvSpPr>
        <p:spPr bwMode="auto">
          <a:xfrm>
            <a:off x="4846424" y="4573619"/>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بنيامين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 name="Text Box 13"/>
          <p:cNvSpPr txBox="1">
            <a:spLocks noChangeArrowheads="1"/>
          </p:cNvSpPr>
          <p:nvPr/>
        </p:nvSpPr>
        <p:spPr bwMode="auto">
          <a:xfrm>
            <a:off x="4656291" y="1104239"/>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زبولون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8" name="Text Box 14"/>
          <p:cNvSpPr txBox="1">
            <a:spLocks noChangeArrowheads="1"/>
          </p:cNvSpPr>
          <p:nvPr/>
        </p:nvSpPr>
        <p:spPr bwMode="auto">
          <a:xfrm>
            <a:off x="5062448" y="154750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يساكر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308240" name="Text Box 2"/>
          <p:cNvSpPr txBox="1">
            <a:spLocks noChangeArrowheads="1"/>
          </p:cNvSpPr>
          <p:nvPr/>
        </p:nvSpPr>
        <p:spPr bwMode="auto">
          <a:xfrm>
            <a:off x="8149512" y="88900"/>
            <a:ext cx="77136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180أ</a:t>
            </a:r>
            <a:endParaRPr lang="en-US" b="1" dirty="0">
              <a:solidFill>
                <a:srgbClr val="FFFFFF"/>
              </a:solidFill>
              <a:latin typeface="Arial" panose="020B0604020202020204" pitchFamily="34" charset="0"/>
              <a:cs typeface="Arial" panose="020B0604020202020204" pitchFamily="34" charset="0"/>
            </a:endParaRPr>
          </a:p>
        </p:txBody>
      </p:sp>
      <p:sp>
        <p:nvSpPr>
          <p:cNvPr id="21" name="Line 9"/>
          <p:cNvSpPr>
            <a:spLocks noChangeShapeType="1"/>
          </p:cNvSpPr>
          <p:nvPr/>
        </p:nvSpPr>
        <p:spPr bwMode="auto">
          <a:xfrm rot="20524962" flipH="1">
            <a:off x="4187099" y="4287465"/>
            <a:ext cx="599967" cy="1069797"/>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
        <p:nvSpPr>
          <p:cNvPr id="22" name="Text Box 43"/>
          <p:cNvSpPr txBox="1">
            <a:spLocks noChangeArrowheads="1"/>
          </p:cNvSpPr>
          <p:nvPr/>
        </p:nvSpPr>
        <p:spPr bwMode="auto">
          <a:xfrm>
            <a:off x="2021798" y="5589240"/>
            <a:ext cx="240618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defRPr/>
            </a:pPr>
            <a:r>
              <a:rPr lang="ar-JO"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rPr>
              <a:t>بيت لحم</a:t>
            </a: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grpSp>
        <p:nvGrpSpPr>
          <p:cNvPr id="23" name="Group 6"/>
          <p:cNvGrpSpPr>
            <a:grpSpLocks/>
          </p:cNvGrpSpPr>
          <p:nvPr/>
        </p:nvGrpSpPr>
        <p:grpSpPr bwMode="auto">
          <a:xfrm>
            <a:off x="4401585" y="5769653"/>
            <a:ext cx="206375" cy="677195"/>
            <a:chOff x="6972297" y="5071534"/>
            <a:chExt cx="206026" cy="675173"/>
          </a:xfrm>
        </p:grpSpPr>
        <p:sp>
          <p:nvSpPr>
            <p:cNvPr id="24" name="Oval 11"/>
            <p:cNvSpPr>
              <a:spLocks noChangeAspect="1"/>
            </p:cNvSpPr>
            <p:nvPr/>
          </p:nvSpPr>
          <p:spPr bwMode="auto">
            <a:xfrm>
              <a:off x="6993408" y="5099457"/>
              <a:ext cx="184915" cy="647250"/>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dirty="0">
                <a:solidFill>
                  <a:srgbClr val="333333"/>
                </a:solidFill>
                <a:latin typeface="Arial" panose="020B0604020202020204" pitchFamily="34" charset="0"/>
                <a:cs typeface="Arial" panose="020B0604020202020204" pitchFamily="34" charset="0"/>
              </a:endParaRPr>
            </a:p>
          </p:txBody>
        </p:sp>
        <p:sp>
          <p:nvSpPr>
            <p:cNvPr id="25" name="Oval 5"/>
            <p:cNvSpPr>
              <a:spLocks noChangeAspect="1"/>
            </p:cNvSpPr>
            <p:nvPr/>
          </p:nvSpPr>
          <p:spPr bwMode="auto">
            <a:xfrm>
              <a:off x="6972297" y="5071534"/>
              <a:ext cx="184915" cy="647250"/>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dirty="0">
                <a:solidFill>
                  <a:srgbClr val="333333"/>
                </a:solidFill>
                <a:latin typeface="Arial" panose="020B0604020202020204" pitchFamily="34" charset="0"/>
                <a:cs typeface="Arial" panose="020B0604020202020204" pitchFamily="34" charset="0"/>
              </a:endParaRPr>
            </a:p>
          </p:txBody>
        </p:sp>
      </p:grpSp>
      <p:sp>
        <p:nvSpPr>
          <p:cNvPr id="13" name="Text Box 9"/>
          <p:cNvSpPr txBox="1">
            <a:spLocks noChangeArrowheads="1"/>
          </p:cNvSpPr>
          <p:nvPr/>
        </p:nvSpPr>
        <p:spPr bwMode="auto">
          <a:xfrm>
            <a:off x="4205481" y="3681449"/>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افرايم</a:t>
            </a:r>
            <a:endParaRPr lang="en-US" sz="18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31" name="Line 9"/>
          <p:cNvSpPr>
            <a:spLocks noChangeShapeType="1"/>
          </p:cNvSpPr>
          <p:nvPr/>
        </p:nvSpPr>
        <p:spPr bwMode="auto">
          <a:xfrm rot="20524962" flipH="1">
            <a:off x="4643023" y="4895689"/>
            <a:ext cx="251508" cy="50139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
        <p:nvSpPr>
          <p:cNvPr id="30" name="Line 9"/>
          <p:cNvSpPr>
            <a:spLocks noChangeShapeType="1"/>
          </p:cNvSpPr>
          <p:nvPr/>
        </p:nvSpPr>
        <p:spPr bwMode="auto">
          <a:xfrm rot="9724962" flipH="1">
            <a:off x="4360351" y="4449102"/>
            <a:ext cx="593643" cy="1185982"/>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
        <p:nvSpPr>
          <p:cNvPr id="32" name="Line 9"/>
          <p:cNvSpPr>
            <a:spLocks noChangeShapeType="1"/>
          </p:cNvSpPr>
          <p:nvPr/>
        </p:nvSpPr>
        <p:spPr bwMode="auto">
          <a:xfrm rot="9724962" flipH="1">
            <a:off x="3906419" y="4205195"/>
            <a:ext cx="758000" cy="1410042"/>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grpSp>
        <p:nvGrpSpPr>
          <p:cNvPr id="26" name="Group 22"/>
          <p:cNvGrpSpPr>
            <a:grpSpLocks/>
          </p:cNvGrpSpPr>
          <p:nvPr/>
        </p:nvGrpSpPr>
        <p:grpSpPr bwMode="auto">
          <a:xfrm>
            <a:off x="4509641" y="4579666"/>
            <a:ext cx="206375" cy="676992"/>
            <a:chOff x="6972297" y="5071534"/>
            <a:chExt cx="206026" cy="679896"/>
          </a:xfrm>
        </p:grpSpPr>
        <p:sp>
          <p:nvSpPr>
            <p:cNvPr id="27" name="Oval 23"/>
            <p:cNvSpPr>
              <a:spLocks noChangeAspect="1"/>
            </p:cNvSpPr>
            <p:nvPr/>
          </p:nvSpPr>
          <p:spPr bwMode="auto">
            <a:xfrm>
              <a:off x="6993408" y="5099457"/>
              <a:ext cx="184915" cy="651973"/>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dirty="0">
                <a:solidFill>
                  <a:srgbClr val="333333"/>
                </a:solidFill>
                <a:latin typeface="Arial" panose="020B0604020202020204" pitchFamily="34" charset="0"/>
                <a:cs typeface="Arial" panose="020B0604020202020204" pitchFamily="34" charset="0"/>
              </a:endParaRPr>
            </a:p>
          </p:txBody>
        </p:sp>
        <p:sp>
          <p:nvSpPr>
            <p:cNvPr id="28" name="Oval 24"/>
            <p:cNvSpPr>
              <a:spLocks noChangeAspect="1"/>
            </p:cNvSpPr>
            <p:nvPr/>
          </p:nvSpPr>
          <p:spPr bwMode="auto">
            <a:xfrm>
              <a:off x="6972297" y="5071534"/>
              <a:ext cx="184915" cy="651973"/>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dirty="0">
                <a:solidFill>
                  <a:srgbClr val="333333"/>
                </a:solidFill>
                <a:latin typeface="Arial" panose="020B0604020202020204" pitchFamily="34" charset="0"/>
                <a:cs typeface="Arial" panose="020B0604020202020204" pitchFamily="34" charset="0"/>
              </a:endParaRPr>
            </a:p>
          </p:txBody>
        </p:sp>
      </p:grpSp>
      <p:sp>
        <p:nvSpPr>
          <p:cNvPr id="29" name="Text Box 43"/>
          <p:cNvSpPr txBox="1">
            <a:spLocks noChangeArrowheads="1"/>
          </p:cNvSpPr>
          <p:nvPr/>
        </p:nvSpPr>
        <p:spPr bwMode="auto">
          <a:xfrm>
            <a:off x="2165814" y="4365104"/>
            <a:ext cx="240618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defRPr/>
            </a:pPr>
            <a:r>
              <a:rPr lang="ar-JO"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rPr>
              <a:t>جبعة</a:t>
            </a: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90149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up)">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down)">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1" grpId="0" animBg="1"/>
      <p:bldP spid="30" grpId="0" animBg="1"/>
      <p:bldP spid="32"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0502953">
            <a:extLst>
              <a:ext uri="{FF2B5EF4-FFF2-40B4-BE49-F238E27FC236}">
                <a16:creationId xmlns:a16="http://schemas.microsoft.com/office/drawing/2014/main" id="{F9ABBACA-A949-08A1-1025-3F1CE1A9A32C}"/>
              </a:ext>
            </a:extLst>
          </p:cNvPr>
          <p:cNvPicPr>
            <a:picLocks noChangeAspect="1" noChangeArrowheads="1"/>
          </p:cNvPicPr>
          <p:nvPr/>
        </p:nvPicPr>
        <p:blipFill>
          <a:blip r:embed="rId3">
            <a:biLevel thresh="75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6917" name="Text Box 5"/>
          <p:cNvSpPr txBox="1">
            <a:spLocks noChangeArrowheads="1"/>
          </p:cNvSpPr>
          <p:nvPr/>
        </p:nvSpPr>
        <p:spPr bwMode="auto">
          <a:xfrm>
            <a:off x="2843808" y="836613"/>
            <a:ext cx="5750917"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3525" indent="-263525" algn="r" rtl="1" eaLnBrk="1" hangingPunct="1">
              <a:buFontTx/>
              <a:buChar char="-"/>
            </a:pPr>
            <a:r>
              <a:rPr lang="ar-JO" sz="2800" b="1" dirty="0">
                <a:latin typeface="Arial" panose="020B0604020202020204" pitchFamily="34" charset="0"/>
                <a:cs typeface="Arial" panose="020B0604020202020204" pitchFamily="34" charset="0"/>
              </a:rPr>
              <a:t>البنياميون في جبعة اغتصبوا وقتلوا سرية اللاوي (19)</a:t>
            </a:r>
            <a:endParaRPr lang="en-US" sz="2800" b="1" dirty="0">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685800" y="44450"/>
            <a:ext cx="7772400" cy="863600"/>
          </a:xfrm>
        </p:spPr>
        <p:txBody>
          <a:bodyPr/>
          <a:lstStyle/>
          <a:p>
            <a:pPr eaLnBrk="1" hangingPunct="1">
              <a:defRPr/>
            </a:pPr>
            <a:r>
              <a:rPr lang="ar-JO" sz="3600" u="sng" kern="1200" dirty="0">
                <a:solidFill>
                  <a:schemeClr val="tx1"/>
                </a:solidFill>
                <a:ea typeface="ＭＳ Ｐゴシック"/>
              </a:rPr>
              <a:t>الفشل الأخلاقي (19-21)</a:t>
            </a:r>
            <a:endParaRPr lang="en-US" sz="4800" dirty="0">
              <a:solidFill>
                <a:schemeClr val="tx1"/>
              </a:solidFill>
            </a:endParaRPr>
          </a:p>
        </p:txBody>
      </p:sp>
      <p:pic>
        <p:nvPicPr>
          <p:cNvPr id="332804"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60400" y="3068638"/>
            <a:ext cx="7889875" cy="349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6917"/>
                                        </p:tgtEl>
                                        <p:attrNameLst>
                                          <p:attrName>style.visibility</p:attrName>
                                        </p:attrNameLst>
                                      </p:cBhvr>
                                      <p:to>
                                        <p:strVal val="visible"/>
                                      </p:to>
                                    </p:set>
                                    <p:animEffect transition="in" filter="checkerboard(across)">
                                      <p:cBhvr>
                                        <p:cTn id="7" dur="500"/>
                                        <p:tgtEl>
                                          <p:spTgt spid="1669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7" grpId="0" autoUpdateAnimBg="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29" descr="Israel Map Tribes Ea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 y="0"/>
            <a:ext cx="9144001"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3491881" cy="2721520"/>
          </a:xfrm>
          <a:effectLst>
            <a:outerShdw blurRad="63500" dist="35921" dir="2700000" algn="ctr" rotWithShape="0">
              <a:schemeClr val="tx2">
                <a:alpha val="74998"/>
              </a:schemeClr>
            </a:outerShdw>
          </a:effectLst>
        </p:spPr>
        <p:txBody>
          <a:bodyPr/>
          <a:lstStyle/>
          <a:p>
            <a:pPr>
              <a:defRPr/>
            </a:pPr>
            <a:r>
              <a:rPr lang="ar-JO" sz="2800" dirty="0">
                <a:effectLst>
                  <a:glow rad="127000">
                    <a:schemeClr val="tx1"/>
                  </a:glow>
                </a:effectLst>
                <a:ea typeface="ＭＳ Ｐゴシック" charset="0"/>
              </a:rPr>
              <a:t>قطع السرية أرسلت </a:t>
            </a:r>
            <a:br>
              <a:rPr lang="ar-JO" sz="2800" dirty="0">
                <a:effectLst>
                  <a:glow rad="127000">
                    <a:schemeClr val="tx1"/>
                  </a:glow>
                </a:effectLst>
                <a:ea typeface="ＭＳ Ｐゴシック" charset="0"/>
              </a:rPr>
            </a:br>
            <a:r>
              <a:rPr lang="ar-JO" sz="2800" dirty="0">
                <a:effectLst>
                  <a:glow rad="127000">
                    <a:schemeClr val="tx1"/>
                  </a:glow>
                </a:effectLst>
                <a:ea typeface="ＭＳ Ｐゴシック" charset="0"/>
              </a:rPr>
              <a:t>إلى كل إسرائيل</a:t>
            </a:r>
            <a:br>
              <a:rPr lang="en-US" sz="2800" dirty="0">
                <a:effectLst>
                  <a:glow rad="127000">
                    <a:schemeClr val="tx1"/>
                  </a:glow>
                </a:effectLst>
                <a:ea typeface="ＭＳ Ｐゴシック" charset="0"/>
              </a:rPr>
            </a:br>
            <a:r>
              <a:rPr lang="en-US" sz="2800" dirty="0">
                <a:effectLst>
                  <a:glow rad="127000">
                    <a:schemeClr val="tx1"/>
                  </a:glow>
                </a:effectLst>
                <a:ea typeface="ＭＳ Ｐゴシック" charset="0"/>
              </a:rPr>
              <a:t>(</a:t>
            </a:r>
            <a:r>
              <a:rPr lang="ar-JO" sz="2800" dirty="0">
                <a:effectLst>
                  <a:glow rad="127000">
                    <a:schemeClr val="tx1"/>
                  </a:glow>
                </a:effectLst>
                <a:ea typeface="ＭＳ Ｐゴシック" charset="0"/>
              </a:rPr>
              <a:t>قضاة 19: 29-30</a:t>
            </a:r>
            <a:r>
              <a:rPr lang="en-US" sz="2800" dirty="0">
                <a:effectLst>
                  <a:glow rad="127000">
                    <a:schemeClr val="tx1"/>
                  </a:glow>
                </a:effectLst>
                <a:ea typeface="ＭＳ Ｐゴシック" charset="0"/>
              </a:rPr>
              <a:t>)</a:t>
            </a:r>
          </a:p>
        </p:txBody>
      </p:sp>
      <p:sp>
        <p:nvSpPr>
          <p:cNvPr id="8" name="Text Box 4"/>
          <p:cNvSpPr txBox="1">
            <a:spLocks noChangeArrowheads="1"/>
          </p:cNvSpPr>
          <p:nvPr/>
        </p:nvSpPr>
        <p:spPr bwMode="auto">
          <a:xfrm>
            <a:off x="3694296" y="597638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يهوذا</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3304426" y="65160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شمعون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0" name="Text Box 6"/>
          <p:cNvSpPr txBox="1">
            <a:spLocks noChangeArrowheads="1"/>
          </p:cNvSpPr>
          <p:nvPr/>
        </p:nvSpPr>
        <p:spPr bwMode="auto">
          <a:xfrm>
            <a:off x="6298952" y="5245809"/>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رأوبين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1" name="Text Box 7"/>
          <p:cNvSpPr txBox="1">
            <a:spLocks noChangeArrowheads="1"/>
          </p:cNvSpPr>
          <p:nvPr/>
        </p:nvSpPr>
        <p:spPr bwMode="auto">
          <a:xfrm>
            <a:off x="6430600" y="378904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جاد</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6502608" y="1772816"/>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9" name="Text Box 15"/>
          <p:cNvSpPr txBox="1">
            <a:spLocks noChangeArrowheads="1"/>
          </p:cNvSpPr>
          <p:nvPr/>
        </p:nvSpPr>
        <p:spPr bwMode="auto">
          <a:xfrm rot="17190594">
            <a:off x="4414562" y="-465226"/>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نفتالي</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0" name="Text Box 16"/>
          <p:cNvSpPr txBox="1">
            <a:spLocks noChangeArrowheads="1"/>
          </p:cNvSpPr>
          <p:nvPr/>
        </p:nvSpPr>
        <p:spPr bwMode="auto">
          <a:xfrm rot="17358286">
            <a:off x="3853629" y="-391644"/>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أشير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308240" name="Text Box 2"/>
          <p:cNvSpPr txBox="1">
            <a:spLocks noChangeArrowheads="1"/>
          </p:cNvSpPr>
          <p:nvPr/>
        </p:nvSpPr>
        <p:spPr bwMode="auto">
          <a:xfrm>
            <a:off x="8149512" y="88900"/>
            <a:ext cx="77136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180أ</a:t>
            </a:r>
            <a:endParaRPr lang="en-US" b="1" dirty="0">
              <a:solidFill>
                <a:srgbClr val="FFFFFF"/>
              </a:solidFill>
              <a:latin typeface="Arial" panose="020B0604020202020204" pitchFamily="34" charset="0"/>
              <a:cs typeface="Arial" panose="020B0604020202020204" pitchFamily="34" charset="0"/>
            </a:endParaRPr>
          </a:p>
        </p:txBody>
      </p:sp>
      <p:sp>
        <p:nvSpPr>
          <p:cNvPr id="21" name="Line 9"/>
          <p:cNvSpPr>
            <a:spLocks noChangeShapeType="1"/>
          </p:cNvSpPr>
          <p:nvPr/>
        </p:nvSpPr>
        <p:spPr bwMode="auto">
          <a:xfrm rot="20524962" flipH="1">
            <a:off x="4499011" y="3959587"/>
            <a:ext cx="251508" cy="50139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31" name="Line 9"/>
          <p:cNvSpPr>
            <a:spLocks noChangeShapeType="1"/>
          </p:cNvSpPr>
          <p:nvPr/>
        </p:nvSpPr>
        <p:spPr bwMode="auto">
          <a:xfrm rot="20524962" flipH="1" flipV="1">
            <a:off x="4904485" y="4244775"/>
            <a:ext cx="1577512" cy="3017"/>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30" name="Line 9"/>
          <p:cNvSpPr>
            <a:spLocks noChangeShapeType="1"/>
          </p:cNvSpPr>
          <p:nvPr/>
        </p:nvSpPr>
        <p:spPr bwMode="auto">
          <a:xfrm rot="9724962" flipH="1">
            <a:off x="4198421" y="5213157"/>
            <a:ext cx="673379" cy="1386238"/>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32" name="Line 9"/>
          <p:cNvSpPr>
            <a:spLocks noChangeShapeType="1"/>
          </p:cNvSpPr>
          <p:nvPr/>
        </p:nvSpPr>
        <p:spPr bwMode="auto">
          <a:xfrm rot="9724962" flipH="1">
            <a:off x="4138970" y="5169722"/>
            <a:ext cx="251508" cy="50139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grpSp>
        <p:nvGrpSpPr>
          <p:cNvPr id="26" name="Group 22"/>
          <p:cNvGrpSpPr>
            <a:grpSpLocks/>
          </p:cNvGrpSpPr>
          <p:nvPr/>
        </p:nvGrpSpPr>
        <p:grpSpPr bwMode="auto">
          <a:xfrm>
            <a:off x="4509641" y="4579666"/>
            <a:ext cx="206375" cy="676992"/>
            <a:chOff x="6972297" y="5071534"/>
            <a:chExt cx="206026" cy="679896"/>
          </a:xfrm>
        </p:grpSpPr>
        <p:sp>
          <p:nvSpPr>
            <p:cNvPr id="27" name="Oval 23"/>
            <p:cNvSpPr>
              <a:spLocks noChangeAspect="1"/>
            </p:cNvSpPr>
            <p:nvPr/>
          </p:nvSpPr>
          <p:spPr bwMode="auto">
            <a:xfrm>
              <a:off x="6993408" y="5099457"/>
              <a:ext cx="184915" cy="651973"/>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dirty="0">
                <a:solidFill>
                  <a:srgbClr val="333333"/>
                </a:solidFill>
                <a:latin typeface="Times" charset="0"/>
                <a:cs typeface="Arial" panose="020B0604020202020204" pitchFamily="34" charset="0"/>
              </a:endParaRPr>
            </a:p>
          </p:txBody>
        </p:sp>
        <p:sp>
          <p:nvSpPr>
            <p:cNvPr id="28" name="Oval 24"/>
            <p:cNvSpPr>
              <a:spLocks noChangeAspect="1"/>
            </p:cNvSpPr>
            <p:nvPr/>
          </p:nvSpPr>
          <p:spPr bwMode="auto">
            <a:xfrm>
              <a:off x="6972297" y="5071534"/>
              <a:ext cx="184915" cy="651973"/>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dirty="0">
                <a:solidFill>
                  <a:srgbClr val="333333"/>
                </a:solidFill>
                <a:latin typeface="Times" charset="0"/>
                <a:cs typeface="Arial" panose="020B0604020202020204" pitchFamily="34" charset="0"/>
              </a:endParaRPr>
            </a:p>
          </p:txBody>
        </p:sp>
      </p:grpSp>
      <p:sp>
        <p:nvSpPr>
          <p:cNvPr id="33" name="Line 9"/>
          <p:cNvSpPr>
            <a:spLocks noChangeShapeType="1"/>
          </p:cNvSpPr>
          <p:nvPr/>
        </p:nvSpPr>
        <p:spPr bwMode="auto">
          <a:xfrm rot="20524962" flipH="1">
            <a:off x="3805404" y="1178758"/>
            <a:ext cx="1321011" cy="3182725"/>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34" name="Line 9"/>
          <p:cNvSpPr>
            <a:spLocks noChangeShapeType="1"/>
          </p:cNvSpPr>
          <p:nvPr/>
        </p:nvSpPr>
        <p:spPr bwMode="auto">
          <a:xfrm rot="20524962" flipH="1">
            <a:off x="4238091" y="1639588"/>
            <a:ext cx="1430939" cy="2693112"/>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35" name="Line 9"/>
          <p:cNvSpPr>
            <a:spLocks noChangeShapeType="1"/>
          </p:cNvSpPr>
          <p:nvPr/>
        </p:nvSpPr>
        <p:spPr bwMode="auto">
          <a:xfrm rot="20524962" flipH="1" flipV="1">
            <a:off x="4843042" y="4639447"/>
            <a:ext cx="1330124" cy="1035487"/>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36" name="Line 9"/>
          <p:cNvSpPr>
            <a:spLocks noChangeShapeType="1"/>
          </p:cNvSpPr>
          <p:nvPr/>
        </p:nvSpPr>
        <p:spPr bwMode="auto">
          <a:xfrm rot="20524962" flipH="1">
            <a:off x="4654366" y="2661197"/>
            <a:ext cx="2725822" cy="1441984"/>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37" name="Line 9"/>
          <p:cNvSpPr>
            <a:spLocks noChangeShapeType="1"/>
          </p:cNvSpPr>
          <p:nvPr/>
        </p:nvSpPr>
        <p:spPr bwMode="auto">
          <a:xfrm rot="20524962" flipH="1">
            <a:off x="4447016" y="2051326"/>
            <a:ext cx="1693972" cy="222967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38" name="Line 9"/>
          <p:cNvSpPr>
            <a:spLocks noChangeShapeType="1"/>
          </p:cNvSpPr>
          <p:nvPr/>
        </p:nvSpPr>
        <p:spPr bwMode="auto">
          <a:xfrm rot="20524962" flipH="1">
            <a:off x="3910948" y="881541"/>
            <a:ext cx="1766377" cy="3417119"/>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14" name="Text Box 10"/>
          <p:cNvSpPr txBox="1">
            <a:spLocks noChangeArrowheads="1"/>
          </p:cNvSpPr>
          <p:nvPr/>
        </p:nvSpPr>
        <p:spPr bwMode="auto">
          <a:xfrm>
            <a:off x="4353579" y="256490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 name="Text Box 13"/>
          <p:cNvSpPr txBox="1">
            <a:spLocks noChangeArrowheads="1"/>
          </p:cNvSpPr>
          <p:nvPr/>
        </p:nvSpPr>
        <p:spPr bwMode="auto">
          <a:xfrm>
            <a:off x="4656291" y="1104239"/>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زبولون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8" name="Text Box 14"/>
          <p:cNvSpPr txBox="1">
            <a:spLocks noChangeArrowheads="1"/>
          </p:cNvSpPr>
          <p:nvPr/>
        </p:nvSpPr>
        <p:spPr bwMode="auto">
          <a:xfrm>
            <a:off x="5062448" y="154750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يساكر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4205481" y="3681449"/>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أفرايم</a:t>
            </a:r>
            <a:endParaRPr lang="en-US" sz="18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39" name="Line 9"/>
          <p:cNvSpPr>
            <a:spLocks noChangeShapeType="1"/>
          </p:cNvSpPr>
          <p:nvPr/>
        </p:nvSpPr>
        <p:spPr bwMode="auto">
          <a:xfrm rot="20524962" flipH="1">
            <a:off x="4528081" y="3083337"/>
            <a:ext cx="769786" cy="1320652"/>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15" name="Text Box 11"/>
          <p:cNvSpPr txBox="1">
            <a:spLocks noChangeArrowheads="1"/>
          </p:cNvSpPr>
          <p:nvPr/>
        </p:nvSpPr>
        <p:spPr bwMode="auto">
          <a:xfrm>
            <a:off x="4846424" y="4573619"/>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بنيامين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9" name="Text Box 43"/>
          <p:cNvSpPr txBox="1">
            <a:spLocks noChangeArrowheads="1"/>
          </p:cNvSpPr>
          <p:nvPr/>
        </p:nvSpPr>
        <p:spPr bwMode="auto">
          <a:xfrm>
            <a:off x="2165814" y="4365104"/>
            <a:ext cx="240618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defRPr/>
            </a:pPr>
            <a:r>
              <a:rPr lang="ar-JO"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rPr>
              <a:t>جبعة</a:t>
            </a: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63188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00"/>
                                        <p:tgtEl>
                                          <p:spTgt spid="21"/>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up)">
                                      <p:cBhvr>
                                        <p:cTn id="15" dur="500"/>
                                        <p:tgtEl>
                                          <p:spTgt spid="30"/>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down)">
                                      <p:cBhvr>
                                        <p:cTn id="23" dur="500"/>
                                        <p:tgtEl>
                                          <p:spTgt spid="33"/>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down)">
                                      <p:cBhvr>
                                        <p:cTn id="27" dur="500"/>
                                        <p:tgtEl>
                                          <p:spTgt spid="34"/>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down)">
                                      <p:cBhvr>
                                        <p:cTn id="31" dur="500"/>
                                        <p:tgtEl>
                                          <p:spTgt spid="35"/>
                                        </p:tgtEl>
                                      </p:cBhvr>
                                    </p:animEffect>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down)">
                                      <p:cBhvr>
                                        <p:cTn id="35" dur="500"/>
                                        <p:tgtEl>
                                          <p:spTgt spid="36"/>
                                        </p:tgtEl>
                                      </p:cBhvr>
                                    </p:animEffect>
                                  </p:childTnLst>
                                </p:cTn>
                              </p:par>
                            </p:childTnLst>
                          </p:cTn>
                        </p:par>
                        <p:par>
                          <p:cTn id="36" fill="hold">
                            <p:stCondLst>
                              <p:cond delay="4000"/>
                            </p:stCondLst>
                            <p:childTnLst>
                              <p:par>
                                <p:cTn id="37" presetID="22" presetClass="entr" presetSubtype="4" fill="hold" grpId="0" nodeType="after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wipe(down)">
                                      <p:cBhvr>
                                        <p:cTn id="39" dur="500"/>
                                        <p:tgtEl>
                                          <p:spTgt spid="37"/>
                                        </p:tgtEl>
                                      </p:cBhvr>
                                    </p:animEffect>
                                  </p:childTnLst>
                                </p:cTn>
                              </p:par>
                            </p:childTnLst>
                          </p:cTn>
                        </p:par>
                        <p:par>
                          <p:cTn id="40" fill="hold">
                            <p:stCondLst>
                              <p:cond delay="4500"/>
                            </p:stCondLst>
                            <p:childTnLst>
                              <p:par>
                                <p:cTn id="41" presetID="22" presetClass="entr" presetSubtype="4" fill="hold" grpId="0" nodeType="after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wipe(down)">
                                      <p:cBhvr>
                                        <p:cTn id="43" dur="500"/>
                                        <p:tgtEl>
                                          <p:spTgt spid="38"/>
                                        </p:tgtEl>
                                      </p:cBhvr>
                                    </p:animEffect>
                                  </p:childTnLst>
                                </p:cTn>
                              </p:par>
                            </p:childTnLst>
                          </p:cTn>
                        </p:par>
                        <p:par>
                          <p:cTn id="44" fill="hold">
                            <p:stCondLst>
                              <p:cond delay="5000"/>
                            </p:stCondLst>
                            <p:childTnLst>
                              <p:par>
                                <p:cTn id="45" presetID="22" presetClass="entr" presetSubtype="4" fill="hold" grpId="0" nodeType="after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wipe(down)">
                                      <p:cBhvr>
                                        <p:cTn id="4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1" grpId="0" animBg="1"/>
      <p:bldP spid="30" grpId="0" animBg="1"/>
      <p:bldP spid="32" grpId="0" animBg="1"/>
      <p:bldP spid="33" grpId="0" animBg="1"/>
      <p:bldP spid="34" grpId="0" animBg="1"/>
      <p:bldP spid="35" grpId="0" animBg="1"/>
      <p:bldP spid="36" grpId="0" animBg="1"/>
      <p:bldP spid="37" grpId="0" animBg="1"/>
      <p:bldP spid="38" grpId="0" animBg="1"/>
      <p:bldP spid="39"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قضاة 20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14200796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0502953">
            <a:extLst>
              <a:ext uri="{FF2B5EF4-FFF2-40B4-BE49-F238E27FC236}">
                <a16:creationId xmlns:a16="http://schemas.microsoft.com/office/drawing/2014/main" id="{E45F5583-829A-B84E-2D40-CE7D57D7F082}"/>
              </a:ext>
            </a:extLst>
          </p:cNvPr>
          <p:cNvPicPr>
            <a:picLocks noChangeAspect="1" noChangeArrowheads="1"/>
          </p:cNvPicPr>
          <p:nvPr/>
        </p:nvPicPr>
        <p:blipFill>
          <a:blip r:embed="rId3">
            <a:biLevel thresh="75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4850" name="Picture 3" descr="G010638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 y="1006475"/>
            <a:ext cx="30480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6918" name="Text Box 6"/>
          <p:cNvSpPr txBox="1">
            <a:spLocks noChangeArrowheads="1"/>
          </p:cNvSpPr>
          <p:nvPr/>
        </p:nvSpPr>
        <p:spPr bwMode="auto">
          <a:xfrm>
            <a:off x="3419475" y="1773238"/>
            <a:ext cx="5224491"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3525" indent="-263525" algn="r" rtl="1" eaLnBrk="1" hangingPunct="1">
              <a:buFontTx/>
              <a:buChar char="-"/>
              <a:defRPr/>
            </a:pPr>
            <a:r>
              <a:rPr lang="ar-JO" sz="2800" b="1" dirty="0">
                <a:solidFill>
                  <a:schemeClr val="accent6"/>
                </a:solidFill>
                <a:latin typeface="Arial" panose="020B0604020202020204" pitchFamily="34" charset="0"/>
                <a:cs typeface="Arial" panose="020B0604020202020204" pitchFamily="34" charset="0"/>
              </a:rPr>
              <a:t>400000 محارب من الأسباط الأحد عشر الأخرى دمروا 26100 بنيامينياً بما فيهم النساء والأطفال (20)</a:t>
            </a:r>
            <a:endParaRPr lang="en-US" sz="2800" b="1" dirty="0">
              <a:solidFill>
                <a:schemeClr val="accent6"/>
              </a:solidFill>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685800" y="44450"/>
            <a:ext cx="7772400" cy="863600"/>
          </a:xfrm>
        </p:spPr>
        <p:txBody>
          <a:bodyPr/>
          <a:lstStyle/>
          <a:p>
            <a:pPr eaLnBrk="1" hangingPunct="1">
              <a:defRPr/>
            </a:pPr>
            <a:r>
              <a:rPr lang="ar-JO" sz="3600" u="sng" kern="1200" dirty="0">
                <a:solidFill>
                  <a:srgbClr val="2D2DB9"/>
                </a:solidFill>
                <a:ea typeface="ＭＳ Ｐゴシック"/>
              </a:rPr>
              <a:t>الفشل الأخلاقي (19-21)</a:t>
            </a:r>
            <a:endParaRPr lang="en-US" sz="4800" dirty="0">
              <a:solidFill>
                <a:srgbClr val="2D2DB9"/>
              </a:solidFill>
            </a:endParaRPr>
          </a:p>
        </p:txBody>
      </p:sp>
      <p:sp>
        <p:nvSpPr>
          <p:cNvPr id="8" name="Text Box 5"/>
          <p:cNvSpPr txBox="1">
            <a:spLocks noChangeArrowheads="1"/>
          </p:cNvSpPr>
          <p:nvPr/>
        </p:nvSpPr>
        <p:spPr bwMode="auto">
          <a:xfrm>
            <a:off x="3059832" y="836613"/>
            <a:ext cx="5688905"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3525" indent="-263525" algn="r" rtl="1" eaLnBrk="1" hangingPunct="1">
              <a:buFontTx/>
              <a:buChar char="-"/>
            </a:pPr>
            <a:r>
              <a:rPr lang="ar-JO" sz="2800" b="1" dirty="0">
                <a:solidFill>
                  <a:srgbClr val="FF0000"/>
                </a:solidFill>
                <a:latin typeface="Arial" panose="020B0604020202020204" pitchFamily="34" charset="0"/>
                <a:cs typeface="Arial" panose="020B0604020202020204" pitchFamily="34" charset="0"/>
              </a:rPr>
              <a:t>البنياميون في جبعة اغتصبوا وقتلوا سرية اللاوي (19)</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3047146"/>
      </p:ext>
    </p:extLst>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3"/>
            <a:ext cx="5436097" cy="1513780"/>
          </a:xfrm>
          <a:effectLst>
            <a:outerShdw blurRad="63500" dist="35921" dir="2700000" algn="ctr" rotWithShape="0">
              <a:schemeClr val="tx2">
                <a:alpha val="74998"/>
              </a:schemeClr>
            </a:outerShdw>
          </a:effectLst>
        </p:spPr>
        <p:txBody>
          <a:bodyPr anchor="t"/>
          <a:lstStyle/>
          <a:p>
            <a:pPr algn="l">
              <a:defRPr/>
            </a:pPr>
            <a:r>
              <a:rPr lang="ar-JO" sz="3600" dirty="0">
                <a:solidFill>
                  <a:srgbClr val="FFFFFF"/>
                </a:solidFill>
                <a:effectLst>
                  <a:glow rad="127000">
                    <a:schemeClr val="tx1"/>
                  </a:glow>
                </a:effectLst>
                <a:ea typeface="ＭＳ Ｐゴシック" charset="0"/>
              </a:rPr>
              <a:t>الدمار الوشيك                     لسبط بنيامين</a:t>
            </a:r>
            <a:endParaRPr lang="en-US" sz="3600" dirty="0">
              <a:solidFill>
                <a:srgbClr val="FFFFFF"/>
              </a:solidFill>
              <a:effectLst>
                <a:glow rad="127000">
                  <a:schemeClr val="tx1"/>
                </a:glow>
              </a:effectLst>
              <a:ea typeface="ＭＳ Ｐゴシック" charset="0"/>
            </a:endParaRPr>
          </a:p>
        </p:txBody>
      </p:sp>
      <p:sp>
        <p:nvSpPr>
          <p:cNvPr id="7" name="Text Box 3"/>
          <p:cNvSpPr txBox="1">
            <a:spLocks noChangeArrowheads="1"/>
          </p:cNvSpPr>
          <p:nvPr/>
        </p:nvSpPr>
        <p:spPr bwMode="auto">
          <a:xfrm>
            <a:off x="4310414" y="3544580"/>
            <a:ext cx="167215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دان 64400</a:t>
            </a:r>
            <a:endParaRPr lang="en-US"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8" name="Text Box 4"/>
          <p:cNvSpPr txBox="1">
            <a:spLocks noChangeArrowheads="1"/>
          </p:cNvSpPr>
          <p:nvPr/>
        </p:nvSpPr>
        <p:spPr bwMode="auto">
          <a:xfrm>
            <a:off x="4549224" y="4286551"/>
            <a:ext cx="206148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يهوذا            76500</a:t>
            </a:r>
            <a:endParaRPr lang="en-US"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3946562" y="5122694"/>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شمعون                 22200</a:t>
            </a:r>
            <a:endParaRPr lang="en-US"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0" name="Text Box 6"/>
          <p:cNvSpPr txBox="1">
            <a:spLocks noChangeArrowheads="1"/>
          </p:cNvSpPr>
          <p:nvPr/>
        </p:nvSpPr>
        <p:spPr bwMode="auto">
          <a:xfrm>
            <a:off x="6371899" y="4001780"/>
            <a:ext cx="181278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رأوبين 43730</a:t>
            </a:r>
            <a:endParaRPr lang="en-US"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1" name="Text Box 7"/>
          <p:cNvSpPr txBox="1">
            <a:spLocks noChangeArrowheads="1"/>
          </p:cNvSpPr>
          <p:nvPr/>
        </p:nvSpPr>
        <p:spPr bwMode="auto">
          <a:xfrm>
            <a:off x="6371899" y="2764532"/>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جاد          40500</a:t>
            </a: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4652708" y="3099759"/>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أفرايم 32500</a:t>
            </a:r>
            <a:endParaRPr lang="en-US"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4" name="Text Box 10"/>
          <p:cNvSpPr txBox="1">
            <a:spLocks noChangeArrowheads="1"/>
          </p:cNvSpPr>
          <p:nvPr/>
        </p:nvSpPr>
        <p:spPr bwMode="auto">
          <a:xfrm>
            <a:off x="4993310" y="2473206"/>
            <a:ext cx="197886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منسى            52700</a:t>
            </a:r>
            <a:endParaRPr lang="en-US"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9" name="Text Box 15"/>
          <p:cNvSpPr txBox="1">
            <a:spLocks noChangeArrowheads="1"/>
          </p:cNvSpPr>
          <p:nvPr/>
        </p:nvSpPr>
        <p:spPr bwMode="auto">
          <a:xfrm>
            <a:off x="5906480" y="838232"/>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نفتالي  45400</a:t>
            </a:r>
            <a:endParaRPr lang="en-US"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0" name="Text Box 16"/>
          <p:cNvSpPr txBox="1">
            <a:spLocks noChangeArrowheads="1"/>
          </p:cNvSpPr>
          <p:nvPr/>
        </p:nvSpPr>
        <p:spPr bwMode="auto">
          <a:xfrm rot="167692">
            <a:off x="5160933" y="292230"/>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أشير   53400</a:t>
            </a:r>
            <a:endParaRPr lang="en-US"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 name="Text Box 13"/>
          <p:cNvSpPr txBox="1">
            <a:spLocks noChangeArrowheads="1"/>
          </p:cNvSpPr>
          <p:nvPr/>
        </p:nvSpPr>
        <p:spPr bwMode="auto">
          <a:xfrm>
            <a:off x="4799939" y="1355709"/>
            <a:ext cx="252954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زبولون                60500</a:t>
            </a:r>
            <a:endParaRPr lang="en-US"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8" name="Text Box 14"/>
          <p:cNvSpPr txBox="1">
            <a:spLocks noChangeArrowheads="1"/>
          </p:cNvSpPr>
          <p:nvPr/>
        </p:nvSpPr>
        <p:spPr bwMode="auto">
          <a:xfrm>
            <a:off x="5072827" y="1846653"/>
            <a:ext cx="27610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يساكر                     64300</a:t>
            </a:r>
            <a:endParaRPr lang="en-US"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4095" name="Text Box 2"/>
          <p:cNvSpPr txBox="1">
            <a:spLocks noChangeArrowheads="1"/>
          </p:cNvSpPr>
          <p:nvPr/>
        </p:nvSpPr>
        <p:spPr bwMode="auto">
          <a:xfrm>
            <a:off x="8388756" y="88900"/>
            <a:ext cx="704039"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171</a:t>
            </a:r>
            <a:endParaRPr lang="en-US" b="1" dirty="0">
              <a:solidFill>
                <a:srgbClr val="FFFFFF"/>
              </a:solidFill>
              <a:latin typeface="Arial" panose="020B0604020202020204" pitchFamily="34" charset="0"/>
              <a:cs typeface="Arial" panose="020B0604020202020204" pitchFamily="34" charset="0"/>
            </a:endParaRPr>
          </a:p>
        </p:txBody>
      </p:sp>
      <p:sp>
        <p:nvSpPr>
          <p:cNvPr id="50" name="Rectangle 2"/>
          <p:cNvSpPr txBox="1">
            <a:spLocks noChangeArrowheads="1"/>
          </p:cNvSpPr>
          <p:nvPr/>
        </p:nvSpPr>
        <p:spPr bwMode="auto">
          <a:xfrm>
            <a:off x="0" y="6381328"/>
            <a:ext cx="3582158" cy="45796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التعداد حسب سفر العدد 26</a:t>
            </a:r>
            <a:endParaRPr lang="en-US"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15" name="Text Box 11"/>
          <p:cNvSpPr txBox="1">
            <a:spLocks noChangeArrowheads="1"/>
          </p:cNvSpPr>
          <p:nvPr/>
        </p:nvSpPr>
        <p:spPr bwMode="auto">
          <a:xfrm>
            <a:off x="5310717" y="3726311"/>
            <a:ext cx="1887573"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بنيامين       45600</a:t>
            </a:r>
            <a:endParaRPr lang="en-US"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1" name="Text Box 3"/>
          <p:cNvSpPr txBox="1">
            <a:spLocks noChangeArrowheads="1"/>
          </p:cNvSpPr>
          <p:nvPr/>
        </p:nvSpPr>
        <p:spPr bwMode="auto">
          <a:xfrm>
            <a:off x="2925889" y="2745816"/>
            <a:ext cx="167215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لاوي      23000</a:t>
            </a:r>
            <a:br>
              <a:rPr lang="en-US"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br>
            <a:r>
              <a:rPr lang="ar-JO"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منتشر في       كل إسرائيل</a:t>
            </a:r>
            <a:endParaRPr lang="en-US"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2" name="Rectangle 2"/>
          <p:cNvSpPr txBox="1">
            <a:spLocks noChangeArrowheads="1"/>
          </p:cNvSpPr>
          <p:nvPr/>
        </p:nvSpPr>
        <p:spPr bwMode="auto">
          <a:xfrm>
            <a:off x="53738" y="1340768"/>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قضاة 20</a:t>
            </a:r>
            <a:endParaRPr lang="en-US"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23" name="Line 9"/>
          <p:cNvSpPr>
            <a:spLocks noChangeShapeType="1"/>
          </p:cNvSpPr>
          <p:nvPr/>
        </p:nvSpPr>
        <p:spPr bwMode="auto">
          <a:xfrm rot="20524962" flipV="1">
            <a:off x="5650314" y="1151400"/>
            <a:ext cx="554198" cy="2416249"/>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24" name="Line 9"/>
          <p:cNvSpPr>
            <a:spLocks noChangeShapeType="1"/>
          </p:cNvSpPr>
          <p:nvPr/>
        </p:nvSpPr>
        <p:spPr bwMode="auto">
          <a:xfrm rot="20524962" flipV="1">
            <a:off x="6179857" y="1317887"/>
            <a:ext cx="1093217" cy="1939258"/>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25" name="Line 9"/>
          <p:cNvSpPr>
            <a:spLocks noChangeShapeType="1"/>
          </p:cNvSpPr>
          <p:nvPr/>
        </p:nvSpPr>
        <p:spPr bwMode="auto">
          <a:xfrm rot="20524962" flipV="1">
            <a:off x="6233731" y="2355861"/>
            <a:ext cx="1643894" cy="123146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26" name="Line 9"/>
          <p:cNvSpPr>
            <a:spLocks noChangeShapeType="1"/>
          </p:cNvSpPr>
          <p:nvPr/>
        </p:nvSpPr>
        <p:spPr bwMode="auto">
          <a:xfrm rot="20524962" flipV="1">
            <a:off x="6040464" y="2107961"/>
            <a:ext cx="544527" cy="151123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27" name="Line 9"/>
          <p:cNvSpPr>
            <a:spLocks noChangeShapeType="1"/>
          </p:cNvSpPr>
          <p:nvPr/>
        </p:nvSpPr>
        <p:spPr bwMode="auto">
          <a:xfrm rot="20524962" flipV="1">
            <a:off x="5577294" y="2256829"/>
            <a:ext cx="91705" cy="1408237"/>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28" name="Line 9"/>
          <p:cNvSpPr>
            <a:spLocks noChangeShapeType="1"/>
          </p:cNvSpPr>
          <p:nvPr/>
        </p:nvSpPr>
        <p:spPr bwMode="auto">
          <a:xfrm rot="20524962" flipH="1">
            <a:off x="5307876" y="4201099"/>
            <a:ext cx="514757" cy="112009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29" name="Line 9"/>
          <p:cNvSpPr>
            <a:spLocks noChangeShapeType="1"/>
          </p:cNvSpPr>
          <p:nvPr/>
        </p:nvSpPr>
        <p:spPr bwMode="auto">
          <a:xfrm rot="20524962" flipH="1">
            <a:off x="5827857" y="4493672"/>
            <a:ext cx="486081" cy="750976"/>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30" name="Line 9"/>
          <p:cNvSpPr>
            <a:spLocks noChangeShapeType="1"/>
          </p:cNvSpPr>
          <p:nvPr/>
        </p:nvSpPr>
        <p:spPr bwMode="auto">
          <a:xfrm rot="20524962">
            <a:off x="6780610" y="4033548"/>
            <a:ext cx="263299" cy="824088"/>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31" name="Line 9"/>
          <p:cNvSpPr>
            <a:spLocks noChangeShapeType="1"/>
          </p:cNvSpPr>
          <p:nvPr/>
        </p:nvSpPr>
        <p:spPr bwMode="auto">
          <a:xfrm rot="20524962" flipH="1" flipV="1">
            <a:off x="5030733" y="3835097"/>
            <a:ext cx="609711" cy="17202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32" name="Line 9"/>
          <p:cNvSpPr>
            <a:spLocks noChangeShapeType="1"/>
          </p:cNvSpPr>
          <p:nvPr/>
        </p:nvSpPr>
        <p:spPr bwMode="auto">
          <a:xfrm rot="20524962" flipV="1">
            <a:off x="6668902" y="3607049"/>
            <a:ext cx="716055" cy="16924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33" name="Line 9"/>
          <p:cNvSpPr>
            <a:spLocks noChangeShapeType="1"/>
          </p:cNvSpPr>
          <p:nvPr/>
        </p:nvSpPr>
        <p:spPr bwMode="auto">
          <a:xfrm rot="20524962" flipH="1" flipV="1">
            <a:off x="5292368" y="3233512"/>
            <a:ext cx="254199" cy="51007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Tree>
    <p:extLst>
      <p:ext uri="{BB962C8B-B14F-4D97-AF65-F5344CB8AC3E}">
        <p14:creationId xmlns:p14="http://schemas.microsoft.com/office/powerpoint/2010/main" val="39877074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up)">
                                      <p:cBhvr>
                                        <p:cTn id="11" dur="500"/>
                                        <p:tgtEl>
                                          <p:spTgt spid="24"/>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up)">
                                      <p:cBhvr>
                                        <p:cTn id="15" dur="500"/>
                                        <p:tgtEl>
                                          <p:spTgt spid="25"/>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up)">
                                      <p:cBhvr>
                                        <p:cTn id="19" dur="500"/>
                                        <p:tgtEl>
                                          <p:spTgt spid="26"/>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up)">
                                      <p:cBhvr>
                                        <p:cTn id="23" dur="500"/>
                                        <p:tgtEl>
                                          <p:spTgt spid="27"/>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down)">
                                      <p:cBhvr>
                                        <p:cTn id="31" dur="500"/>
                                        <p:tgtEl>
                                          <p:spTgt spid="29"/>
                                        </p:tgtEl>
                                      </p:cBhvr>
                                    </p:animEffect>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down)">
                                      <p:cBhvr>
                                        <p:cTn id="35" dur="500"/>
                                        <p:tgtEl>
                                          <p:spTgt spid="30"/>
                                        </p:tgtEl>
                                      </p:cBhvr>
                                    </p:animEffect>
                                  </p:childTnLst>
                                </p:cTn>
                              </p:par>
                            </p:childTnLst>
                          </p:cTn>
                        </p:par>
                        <p:par>
                          <p:cTn id="36" fill="hold">
                            <p:stCondLst>
                              <p:cond delay="4000"/>
                            </p:stCondLst>
                            <p:childTnLst>
                              <p:par>
                                <p:cTn id="37" presetID="22" presetClass="entr" presetSubtype="4" fill="hold" grpId="0"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00"/>
                                        <p:tgtEl>
                                          <p:spTgt spid="31"/>
                                        </p:tgtEl>
                                      </p:cBhvr>
                                    </p:animEffect>
                                  </p:childTnLst>
                                </p:cTn>
                              </p:par>
                            </p:childTnLst>
                          </p:cTn>
                        </p:par>
                        <p:par>
                          <p:cTn id="40" fill="hold">
                            <p:stCondLst>
                              <p:cond delay="4500"/>
                            </p:stCondLst>
                            <p:childTnLst>
                              <p:par>
                                <p:cTn id="41" presetID="22" presetClass="entr" presetSubtype="1"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up)">
                                      <p:cBhvr>
                                        <p:cTn id="43" dur="500"/>
                                        <p:tgtEl>
                                          <p:spTgt spid="32"/>
                                        </p:tgtEl>
                                      </p:cBhvr>
                                    </p:animEffect>
                                  </p:childTnLst>
                                </p:cTn>
                              </p:par>
                            </p:childTnLst>
                          </p:cTn>
                        </p:par>
                        <p:par>
                          <p:cTn id="44" fill="hold">
                            <p:stCondLst>
                              <p:cond delay="5000"/>
                            </p:stCondLst>
                            <p:childTnLst>
                              <p:par>
                                <p:cTn id="45" presetID="22" presetClass="entr" presetSubtype="1" fill="hold" grpId="0" nodeType="after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up)">
                                      <p:cBhvr>
                                        <p:cTn id="4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قضاة 21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993526064"/>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0502953">
            <a:extLst>
              <a:ext uri="{FF2B5EF4-FFF2-40B4-BE49-F238E27FC236}">
                <a16:creationId xmlns:a16="http://schemas.microsoft.com/office/drawing/2014/main" id="{BABEB76D-4C70-8445-D9CA-DE3082FB9EDC}"/>
              </a:ext>
            </a:extLst>
          </p:cNvPr>
          <p:cNvPicPr>
            <a:picLocks noChangeAspect="1" noChangeArrowheads="1"/>
          </p:cNvPicPr>
          <p:nvPr/>
        </p:nvPicPr>
        <p:blipFill>
          <a:blip r:embed="rId3">
            <a:biLevel thresh="75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4850" name="Picture 3" descr="G010638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 y="1006475"/>
            <a:ext cx="30480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6918" name="Text Box 6"/>
          <p:cNvSpPr txBox="1">
            <a:spLocks noChangeArrowheads="1"/>
          </p:cNvSpPr>
          <p:nvPr/>
        </p:nvSpPr>
        <p:spPr bwMode="auto">
          <a:xfrm>
            <a:off x="3419475" y="1773238"/>
            <a:ext cx="5295929"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3525" indent="-263525" algn="r" rtl="1" eaLnBrk="1" hangingPunct="1">
              <a:buFontTx/>
              <a:buChar char="-"/>
              <a:defRPr/>
            </a:pPr>
            <a:r>
              <a:rPr lang="ar-JO" sz="2800" b="1" dirty="0">
                <a:solidFill>
                  <a:schemeClr val="accent6"/>
                </a:solidFill>
                <a:latin typeface="Arial" panose="020B0604020202020204" pitchFamily="34" charset="0"/>
                <a:cs typeface="Arial" panose="020B0604020202020204" pitchFamily="34" charset="0"/>
              </a:rPr>
              <a:t>400000 محارب من الأسباط الأحد عشر الأخرى دمروا 26100 بنيامينياً بما فيهم النساء والأطفال (20)</a:t>
            </a:r>
            <a:endParaRPr lang="en-US" sz="2800" b="1" dirty="0">
              <a:solidFill>
                <a:schemeClr val="accent6"/>
              </a:solidFill>
              <a:latin typeface="Arial" panose="020B0604020202020204" pitchFamily="34" charset="0"/>
              <a:cs typeface="Arial" panose="020B0604020202020204" pitchFamily="34" charset="0"/>
            </a:endParaRPr>
          </a:p>
        </p:txBody>
      </p:sp>
      <p:sp>
        <p:nvSpPr>
          <p:cNvPr id="166919" name="Text Box 7"/>
          <p:cNvSpPr txBox="1">
            <a:spLocks noChangeArrowheads="1"/>
          </p:cNvSpPr>
          <p:nvPr/>
        </p:nvSpPr>
        <p:spPr bwMode="auto">
          <a:xfrm>
            <a:off x="3602038" y="3143248"/>
            <a:ext cx="4959350" cy="2246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174625" indent="-17462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3525" lvl="0" indent="-263525" algn="r" eaLnBrk="1" hangingPunct="1">
              <a:defRPr/>
            </a:pPr>
            <a:r>
              <a:rPr lang="ar-JO" sz="2800" b="1" dirty="0">
                <a:solidFill>
                  <a:srgbClr val="FF0000"/>
                </a:solidFill>
                <a:latin typeface="Arial" panose="020B0604020202020204" pitchFamily="34" charset="0"/>
                <a:cs typeface="Arial" panose="020B0604020202020204" pitchFamily="34" charset="0"/>
              </a:rPr>
              <a:t>- يقتل بنيامين كل فرد في يابيش جلعاد باستثناء 400 عذراء ويسرقون 200 عذراء أخرى في شيلوه كزوجات لبنيامين 600 الباقين للحفاظ على نسلهم (21).</a:t>
            </a:r>
            <a:endParaRPr kumimoji="0" lang="en-US" sz="2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685800" y="44450"/>
            <a:ext cx="7772400" cy="863600"/>
          </a:xfrm>
        </p:spPr>
        <p:txBody>
          <a:bodyPr/>
          <a:lstStyle/>
          <a:p>
            <a:pPr eaLnBrk="1" hangingPunct="1">
              <a:defRPr/>
            </a:pPr>
            <a:r>
              <a:rPr lang="ar-JO" sz="3600" u="sng" kern="1200" dirty="0">
                <a:solidFill>
                  <a:srgbClr val="2D2DB9"/>
                </a:solidFill>
                <a:ea typeface="ＭＳ Ｐゴシック"/>
              </a:rPr>
              <a:t>الفشل الأخلاقي (19-21)</a:t>
            </a:r>
            <a:endParaRPr lang="en-US" sz="4800" dirty="0">
              <a:solidFill>
                <a:srgbClr val="2D2DB9"/>
              </a:solidFill>
            </a:endParaRPr>
          </a:p>
        </p:txBody>
      </p:sp>
      <p:sp>
        <p:nvSpPr>
          <p:cNvPr id="9" name="Text Box 5"/>
          <p:cNvSpPr txBox="1">
            <a:spLocks noChangeArrowheads="1"/>
          </p:cNvSpPr>
          <p:nvPr/>
        </p:nvSpPr>
        <p:spPr bwMode="auto">
          <a:xfrm>
            <a:off x="3059833" y="836613"/>
            <a:ext cx="5655572"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63525" indent="-263525" algn="r" rtl="1" eaLnBrk="1" hangingPunct="1">
              <a:buFontTx/>
              <a:buChar char="-"/>
            </a:pPr>
            <a:r>
              <a:rPr lang="ar-JO" sz="2800" b="1" dirty="0">
                <a:solidFill>
                  <a:srgbClr val="FF0000"/>
                </a:solidFill>
                <a:latin typeface="Arial" panose="020B0604020202020204" pitchFamily="34" charset="0"/>
                <a:cs typeface="Arial" panose="020B0604020202020204" pitchFamily="34" charset="0"/>
              </a:rPr>
              <a:t>البنياميون في جبعة اغتصبوا وقتلوا سرية اللاوي (19)</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6346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6919"/>
                                        </p:tgtEl>
                                        <p:attrNameLst>
                                          <p:attrName>style.visibility</p:attrName>
                                        </p:attrNameLst>
                                      </p:cBhvr>
                                      <p:to>
                                        <p:strVal val="visible"/>
                                      </p:to>
                                    </p:set>
                                    <p:animEffect transition="in" filter="checkerboard(across)">
                                      <p:cBhvr>
                                        <p:cTn id="7" dur="500"/>
                                        <p:tgtEl>
                                          <p:spTgt spid="1669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9"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1026" descr="OMSSO074"/>
          <p:cNvPicPr>
            <a:picLocks noChangeAspect="1" noChangeArrowheads="1"/>
          </p:cNvPicPr>
          <p:nvPr/>
        </p:nvPicPr>
        <p:blipFill>
          <a:blip r:embed="rId3">
            <a:lum bright="-60000"/>
            <a:extLst>
              <a:ext uri="{28A0092B-C50C-407E-A947-70E740481C1C}">
                <a14:useLocalDpi xmlns:a14="http://schemas.microsoft.com/office/drawing/2010/main"/>
              </a:ext>
            </a:extLst>
          </a:blip>
          <a:srcRect/>
          <a:stretch>
            <a:fillRect/>
          </a:stretch>
        </p:blipFill>
        <p:spPr bwMode="auto">
          <a:xfrm>
            <a:off x="0" y="0"/>
            <a:ext cx="50371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9797" name="Rectangle 1029"/>
          <p:cNvSpPr>
            <a:spLocks noGrp="1" noChangeArrowheads="1"/>
          </p:cNvSpPr>
          <p:nvPr>
            <p:ph type="title"/>
          </p:nvPr>
        </p:nvSpPr>
        <p:spPr>
          <a:xfrm>
            <a:off x="685800" y="304800"/>
            <a:ext cx="7772400" cy="685800"/>
          </a:xfrm>
          <a:solidFill>
            <a:srgbClr val="000000"/>
          </a:solidFill>
          <a:ln>
            <a:noFill/>
          </a:ln>
        </p:spPr>
        <p:txBody>
          <a:bodyPr vert="horz" wrap="square" lIns="91440" tIns="45720" rIns="91440" bIns="45720" numCol="1" anchor="b" anchorCtr="0" compatLnSpc="1">
            <a:prstTxWarp prst="textNoShape">
              <a:avLst/>
            </a:prstTxWarp>
          </a:bodyPr>
          <a:lstStyle/>
          <a:p>
            <a:r>
              <a:rPr kumimoji="1" lang="ar-JO" sz="6000" dirty="0">
                <a:solidFill>
                  <a:srgbClr val="FFFFFF"/>
                </a:solidFill>
              </a:rPr>
              <a:t>ميلاد شعب</a:t>
            </a:r>
            <a:endParaRPr kumimoji="1" lang="en-US" sz="6000" dirty="0">
              <a:solidFill>
                <a:srgbClr val="FFFFFF"/>
              </a:solidFill>
            </a:endParaRPr>
          </a:p>
        </p:txBody>
      </p:sp>
      <p:sp>
        <p:nvSpPr>
          <p:cNvPr id="289798" name="Rectangle 1030"/>
          <p:cNvSpPr>
            <a:spLocks noChangeArrowheads="1"/>
          </p:cNvSpPr>
          <p:nvPr/>
        </p:nvSpPr>
        <p:spPr bwMode="auto">
          <a:xfrm>
            <a:off x="533400" y="1371600"/>
            <a:ext cx="17526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Rounded MT Bold" charset="0"/>
                <a:ea typeface="ＭＳ Ｐゴシック" charset="0"/>
                <a:cs typeface="Arial" panose="020B0604020202020204" pitchFamily="34" charset="0"/>
              </a:rPr>
              <a:t>خروج</a:t>
            </a:r>
            <a:endParaRPr kumimoji="0" lang="en-US" sz="4000" b="1" u="none" strike="noStrike" kern="1200" cap="none" spc="0" normalizeH="0" baseline="0" noProof="0" dirty="0">
              <a:ln>
                <a:noFill/>
              </a:ln>
              <a:solidFill>
                <a:srgbClr val="000000"/>
              </a:solidFill>
              <a:effectLst/>
              <a:uLnTx/>
              <a:uFillTx/>
              <a:latin typeface="Arial Rounded MT Bold" charset="0"/>
              <a:ea typeface="ＭＳ Ｐゴシック" charset="0"/>
              <a:cs typeface="Arial" panose="020B0604020202020204" pitchFamily="34" charset="0"/>
            </a:endParaRPr>
          </a:p>
        </p:txBody>
      </p:sp>
      <p:sp>
        <p:nvSpPr>
          <p:cNvPr id="289799" name="Rectangle 1031"/>
          <p:cNvSpPr>
            <a:spLocks noChangeArrowheads="1"/>
          </p:cNvSpPr>
          <p:nvPr/>
        </p:nvSpPr>
        <p:spPr bwMode="auto">
          <a:xfrm>
            <a:off x="2381250" y="1371600"/>
            <a:ext cx="2590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Rounded MT Bold" charset="0"/>
                <a:ea typeface="ＭＳ Ｐゴシック" charset="0"/>
                <a:cs typeface="Arial" panose="020B0604020202020204" pitchFamily="34" charset="0"/>
              </a:rPr>
              <a:t>لاويين</a:t>
            </a:r>
            <a:endParaRPr kumimoji="0" lang="en-US" sz="4000" b="1" u="none" strike="noStrike" kern="1200" cap="none" spc="0" normalizeH="0" baseline="0" noProof="0" dirty="0">
              <a:ln>
                <a:noFill/>
              </a:ln>
              <a:solidFill>
                <a:srgbClr val="000000"/>
              </a:solidFill>
              <a:effectLst/>
              <a:uLnTx/>
              <a:uFillTx/>
              <a:latin typeface="Arial Rounded MT Bold" charset="0"/>
              <a:ea typeface="ＭＳ Ｐゴシック" charset="0"/>
              <a:cs typeface="Arial" panose="020B0604020202020204" pitchFamily="34" charset="0"/>
            </a:endParaRPr>
          </a:p>
        </p:txBody>
      </p:sp>
      <p:sp>
        <p:nvSpPr>
          <p:cNvPr id="289800" name="Rectangle 1032"/>
          <p:cNvSpPr>
            <a:spLocks noChangeArrowheads="1"/>
          </p:cNvSpPr>
          <p:nvPr/>
        </p:nvSpPr>
        <p:spPr bwMode="auto">
          <a:xfrm>
            <a:off x="4686300" y="1371600"/>
            <a:ext cx="2590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Rounded MT Bold" charset="0"/>
                <a:ea typeface="ＭＳ Ｐゴシック" charset="0"/>
                <a:cs typeface="Arial" panose="020B0604020202020204" pitchFamily="34" charset="0"/>
              </a:rPr>
              <a:t>عدد</a:t>
            </a:r>
            <a:endParaRPr kumimoji="0" lang="en-US" sz="4000" b="1" u="none" strike="noStrike" kern="1200" cap="none" spc="0" normalizeH="0" baseline="0" noProof="0" dirty="0">
              <a:ln>
                <a:noFill/>
              </a:ln>
              <a:solidFill>
                <a:srgbClr val="000000"/>
              </a:solidFill>
              <a:effectLst/>
              <a:uLnTx/>
              <a:uFillTx/>
              <a:latin typeface="Arial Rounded MT Bold" charset="0"/>
              <a:ea typeface="ＭＳ Ｐゴシック" charset="0"/>
              <a:cs typeface="Arial" panose="020B0604020202020204" pitchFamily="34" charset="0"/>
            </a:endParaRPr>
          </a:p>
        </p:txBody>
      </p:sp>
      <p:sp>
        <p:nvSpPr>
          <p:cNvPr id="289801" name="Rectangle 1033"/>
          <p:cNvSpPr>
            <a:spLocks noChangeArrowheads="1"/>
          </p:cNvSpPr>
          <p:nvPr/>
        </p:nvSpPr>
        <p:spPr bwMode="auto">
          <a:xfrm>
            <a:off x="304800" y="2667000"/>
            <a:ext cx="2209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Rounded MT Bold" charset="0"/>
                <a:ea typeface="ＭＳ Ｐゴシック" charset="0"/>
                <a:cs typeface="Arial" panose="020B0604020202020204" pitchFamily="34" charset="0"/>
              </a:rPr>
              <a:t>التشكيل</a:t>
            </a:r>
            <a:endParaRPr kumimoji="0" lang="en-US" sz="4000" b="1" u="none" strike="noStrike" kern="1200" cap="none" spc="0" normalizeH="0" baseline="0" noProof="0" dirty="0">
              <a:ln>
                <a:noFill/>
              </a:ln>
              <a:solidFill>
                <a:srgbClr val="000000"/>
              </a:solidFill>
              <a:effectLst/>
              <a:uLnTx/>
              <a:uFillTx/>
              <a:latin typeface="Arial Rounded MT Bold" charset="0"/>
              <a:ea typeface="ＭＳ Ｐゴシック" charset="0"/>
              <a:cs typeface="Arial" panose="020B0604020202020204" pitchFamily="34" charset="0"/>
            </a:endParaRPr>
          </a:p>
        </p:txBody>
      </p:sp>
      <p:sp>
        <p:nvSpPr>
          <p:cNvPr id="289802" name="Rectangle 1034"/>
          <p:cNvSpPr>
            <a:spLocks noChangeArrowheads="1"/>
          </p:cNvSpPr>
          <p:nvPr/>
        </p:nvSpPr>
        <p:spPr bwMode="auto">
          <a:xfrm>
            <a:off x="2057400" y="2667000"/>
            <a:ext cx="32385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Rounded MT Bold" pitchFamily="-111" charset="0"/>
                <a:ea typeface="Times New Roman" pitchFamily="-111" charset="0"/>
                <a:cs typeface="Arial" panose="020B0604020202020204" pitchFamily="34" charset="0"/>
              </a:rPr>
              <a:t>التقديس</a:t>
            </a:r>
            <a:endParaRPr kumimoji="0" lang="en-US" sz="4400" b="1" u="none" strike="noStrike" kern="1200" cap="none" spc="0" normalizeH="0" baseline="0" noProof="0" dirty="0">
              <a:ln>
                <a:noFill/>
              </a:ln>
              <a:solidFill>
                <a:srgbClr val="FFFFFF"/>
              </a:solidFill>
              <a:effectLst/>
              <a:uLnTx/>
              <a:uFillTx/>
              <a:latin typeface="Arial Rounded MT Bold" pitchFamily="-111" charset="0"/>
              <a:ea typeface="Times New Roman" pitchFamily="-111" charset="0"/>
              <a:cs typeface="Arial" panose="020B0604020202020204" pitchFamily="34" charset="0"/>
            </a:endParaRPr>
          </a:p>
        </p:txBody>
      </p:sp>
      <p:sp>
        <p:nvSpPr>
          <p:cNvPr id="289803" name="Rectangle 1035"/>
          <p:cNvSpPr>
            <a:spLocks noChangeArrowheads="1"/>
          </p:cNvSpPr>
          <p:nvPr/>
        </p:nvSpPr>
        <p:spPr bwMode="auto">
          <a:xfrm>
            <a:off x="4495800" y="2667000"/>
            <a:ext cx="2971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Rounded MT Bold" charset="0"/>
                <a:ea typeface="ＭＳ Ｐゴシック" charset="0"/>
                <a:cs typeface="Arial" panose="020B0604020202020204" pitchFamily="34" charset="0"/>
              </a:rPr>
              <a:t>التحضير</a:t>
            </a:r>
            <a:endParaRPr kumimoji="0" lang="en-US" sz="4000" b="1" u="none" strike="noStrike" kern="1200" cap="none" spc="0" normalizeH="0" baseline="0" noProof="0" dirty="0">
              <a:ln>
                <a:noFill/>
              </a:ln>
              <a:solidFill>
                <a:srgbClr val="000000"/>
              </a:solidFill>
              <a:effectLst/>
              <a:uLnTx/>
              <a:uFillTx/>
              <a:latin typeface="Arial Rounded MT Bold" charset="0"/>
              <a:ea typeface="ＭＳ Ｐゴシック" charset="0"/>
              <a:cs typeface="Arial" panose="020B0604020202020204" pitchFamily="34" charset="0"/>
            </a:endParaRPr>
          </a:p>
        </p:txBody>
      </p:sp>
      <p:sp>
        <p:nvSpPr>
          <p:cNvPr id="289804" name="Rectangle 1036"/>
          <p:cNvSpPr>
            <a:spLocks noChangeArrowheads="1"/>
          </p:cNvSpPr>
          <p:nvPr/>
        </p:nvSpPr>
        <p:spPr bwMode="auto">
          <a:xfrm>
            <a:off x="304800" y="3962400"/>
            <a:ext cx="2209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Rounded MT Bold" charset="0"/>
                <a:ea typeface="ＭＳ Ｐゴシック" charset="0"/>
                <a:cs typeface="Arial" panose="020B0604020202020204" pitchFamily="34" charset="0"/>
              </a:rPr>
              <a:t>الخلاص</a:t>
            </a:r>
            <a:endParaRPr kumimoji="0" lang="en-US" sz="4000" b="1" u="none" strike="noStrike" kern="1200" cap="none" spc="0" normalizeH="0" baseline="0" noProof="0" dirty="0">
              <a:ln>
                <a:noFill/>
              </a:ln>
              <a:solidFill>
                <a:srgbClr val="000000"/>
              </a:solidFill>
              <a:effectLst/>
              <a:uLnTx/>
              <a:uFillTx/>
              <a:latin typeface="Arial Rounded MT Bold" charset="0"/>
              <a:ea typeface="ＭＳ Ｐゴシック" charset="0"/>
              <a:cs typeface="Arial" panose="020B0604020202020204" pitchFamily="34" charset="0"/>
            </a:endParaRPr>
          </a:p>
        </p:txBody>
      </p:sp>
      <p:sp>
        <p:nvSpPr>
          <p:cNvPr id="289805" name="Rectangle 1037"/>
          <p:cNvSpPr>
            <a:spLocks noChangeArrowheads="1"/>
          </p:cNvSpPr>
          <p:nvPr/>
        </p:nvSpPr>
        <p:spPr bwMode="auto">
          <a:xfrm>
            <a:off x="1981200" y="3962400"/>
            <a:ext cx="34290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Rounded MT Bold" charset="0"/>
                <a:ea typeface="ＭＳ Ｐゴシック" charset="0"/>
                <a:cs typeface="Arial" panose="020B0604020202020204" pitchFamily="34" charset="0"/>
              </a:rPr>
              <a:t>التعليم</a:t>
            </a:r>
            <a:endParaRPr kumimoji="0" lang="en-US" sz="4000" b="1" u="none" strike="noStrike" kern="1200" cap="none" spc="0" normalizeH="0" baseline="0" noProof="0" dirty="0">
              <a:ln>
                <a:noFill/>
              </a:ln>
              <a:solidFill>
                <a:srgbClr val="000000"/>
              </a:solidFill>
              <a:effectLst/>
              <a:uLnTx/>
              <a:uFillTx/>
              <a:latin typeface="Arial Rounded MT Bold" charset="0"/>
              <a:ea typeface="ＭＳ Ｐゴシック" charset="0"/>
              <a:cs typeface="Arial" panose="020B0604020202020204" pitchFamily="34" charset="0"/>
            </a:endParaRPr>
          </a:p>
        </p:txBody>
      </p:sp>
      <p:sp>
        <p:nvSpPr>
          <p:cNvPr id="289806" name="Rectangle 1038"/>
          <p:cNvSpPr>
            <a:spLocks noChangeArrowheads="1"/>
          </p:cNvSpPr>
          <p:nvPr/>
        </p:nvSpPr>
        <p:spPr bwMode="auto">
          <a:xfrm>
            <a:off x="5067300" y="3962400"/>
            <a:ext cx="1828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Rounded MT Bold" charset="0"/>
                <a:ea typeface="ＭＳ Ｐゴシック" charset="0"/>
                <a:cs typeface="Arial" panose="020B0604020202020204" pitchFamily="34" charset="0"/>
              </a:rPr>
              <a:t>المسير</a:t>
            </a:r>
            <a:endParaRPr kumimoji="0" lang="en-US" sz="4000" b="1" u="none" strike="noStrike" kern="1200" cap="none" spc="0" normalizeH="0" baseline="0" noProof="0" dirty="0">
              <a:ln>
                <a:noFill/>
              </a:ln>
              <a:solidFill>
                <a:srgbClr val="000000"/>
              </a:solidFill>
              <a:effectLst/>
              <a:uLnTx/>
              <a:uFillTx/>
              <a:latin typeface="Arial Rounded MT Bold" charset="0"/>
              <a:ea typeface="ＭＳ Ｐゴシック" charset="0"/>
              <a:cs typeface="Arial" panose="020B0604020202020204" pitchFamily="34" charset="0"/>
            </a:endParaRPr>
          </a:p>
        </p:txBody>
      </p:sp>
      <p:sp>
        <p:nvSpPr>
          <p:cNvPr id="289807" name="Rectangle 1039"/>
          <p:cNvSpPr>
            <a:spLocks noChangeArrowheads="1"/>
          </p:cNvSpPr>
          <p:nvPr/>
        </p:nvSpPr>
        <p:spPr bwMode="auto">
          <a:xfrm>
            <a:off x="6819900" y="1371600"/>
            <a:ext cx="2590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Rounded MT Bold" charset="0"/>
                <a:ea typeface="ＭＳ Ｐゴシック" charset="0"/>
                <a:cs typeface="Arial" panose="020B0604020202020204" pitchFamily="34" charset="0"/>
              </a:rPr>
              <a:t>يشوع</a:t>
            </a:r>
            <a:endParaRPr kumimoji="0" lang="en-US" sz="4000" b="1" u="none" strike="noStrike" kern="1200" cap="none" spc="0" normalizeH="0" baseline="0" noProof="0" dirty="0">
              <a:ln>
                <a:noFill/>
              </a:ln>
              <a:solidFill>
                <a:srgbClr val="000000"/>
              </a:solidFill>
              <a:effectLst/>
              <a:uLnTx/>
              <a:uFillTx/>
              <a:latin typeface="Arial Rounded MT Bold" charset="0"/>
              <a:ea typeface="ＭＳ Ｐゴシック" charset="0"/>
              <a:cs typeface="Arial" panose="020B0604020202020204" pitchFamily="34" charset="0"/>
            </a:endParaRPr>
          </a:p>
        </p:txBody>
      </p:sp>
      <p:sp>
        <p:nvSpPr>
          <p:cNvPr id="289808" name="Rectangle 1040"/>
          <p:cNvSpPr>
            <a:spLocks noChangeArrowheads="1"/>
          </p:cNvSpPr>
          <p:nvPr/>
        </p:nvSpPr>
        <p:spPr bwMode="auto">
          <a:xfrm>
            <a:off x="6629400" y="2667000"/>
            <a:ext cx="2971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Rounded MT Bold" charset="0"/>
                <a:ea typeface="ＭＳ Ｐゴシック" charset="0"/>
                <a:cs typeface="Arial" panose="020B0604020202020204" pitchFamily="34" charset="0"/>
              </a:rPr>
              <a:t>الإمتلاك</a:t>
            </a:r>
            <a:endParaRPr kumimoji="0" lang="en-US" sz="4000" b="1" u="none" strike="noStrike" kern="1200" cap="none" spc="0" normalizeH="0" baseline="0" noProof="0" dirty="0">
              <a:ln>
                <a:noFill/>
              </a:ln>
              <a:solidFill>
                <a:srgbClr val="000000"/>
              </a:solidFill>
              <a:effectLst/>
              <a:uLnTx/>
              <a:uFillTx/>
              <a:latin typeface="Arial Rounded MT Bold" charset="0"/>
              <a:ea typeface="ＭＳ Ｐゴシック" charset="0"/>
              <a:cs typeface="Arial" panose="020B0604020202020204" pitchFamily="34" charset="0"/>
            </a:endParaRPr>
          </a:p>
        </p:txBody>
      </p:sp>
      <p:sp>
        <p:nvSpPr>
          <p:cNvPr id="289809" name="Rectangle 1041"/>
          <p:cNvSpPr>
            <a:spLocks noChangeArrowheads="1"/>
          </p:cNvSpPr>
          <p:nvPr/>
        </p:nvSpPr>
        <p:spPr bwMode="auto">
          <a:xfrm>
            <a:off x="7200900" y="3962400"/>
            <a:ext cx="1828800" cy="6858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Rounded MT Bold" charset="0"/>
                <a:ea typeface="ＭＳ Ｐゴシック" charset="0"/>
                <a:cs typeface="Arial" panose="020B0604020202020204" pitchFamily="34" charset="0"/>
              </a:rPr>
              <a:t>الراحة</a:t>
            </a:r>
            <a:endParaRPr kumimoji="0" lang="en-US" sz="4000" b="1" u="none" strike="noStrike" kern="1200" cap="none" spc="0" normalizeH="0" baseline="0" noProof="0" dirty="0">
              <a:ln>
                <a:noFill/>
              </a:ln>
              <a:solidFill>
                <a:srgbClr val="000000"/>
              </a:solidFill>
              <a:effectLst/>
              <a:uLnTx/>
              <a:uFillTx/>
              <a:latin typeface="Arial Rounded MT Bold" charset="0"/>
              <a:ea typeface="ＭＳ Ｐゴシック" charset="0"/>
              <a:cs typeface="Arial" panose="020B0604020202020204" pitchFamily="34" charset="0"/>
            </a:endParaRPr>
          </a:p>
        </p:txBody>
      </p:sp>
      <p:sp>
        <p:nvSpPr>
          <p:cNvPr id="200719" name="WordArt 1042"/>
          <p:cNvSpPr>
            <a:spLocks noChangeArrowheads="1" noChangeShapeType="1" noTextEdit="1"/>
          </p:cNvSpPr>
          <p:nvPr/>
        </p:nvSpPr>
        <p:spPr bwMode="auto">
          <a:xfrm>
            <a:off x="-1" y="2232320"/>
            <a:ext cx="1387319" cy="823494"/>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هم</a:t>
            </a:r>
            <a:endParaRPr kumimoji="0" lang="en-US" sz="5400" b="1"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
        <p:nvSpPr>
          <p:cNvPr id="200720" name="WordArt 1043"/>
          <p:cNvSpPr>
            <a:spLocks noChangeArrowheads="1" noChangeShapeType="1" noTextEdit="1"/>
          </p:cNvSpPr>
          <p:nvPr/>
        </p:nvSpPr>
        <p:spPr bwMode="auto">
          <a:xfrm>
            <a:off x="-1" y="3716215"/>
            <a:ext cx="1116623" cy="711199"/>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نحن</a:t>
            </a:r>
            <a:endParaRPr kumimoji="0" lang="en-US" sz="5400" b="1"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Tree>
    <p:extLst>
      <p:ext uri="{BB962C8B-B14F-4D97-AF65-F5344CB8AC3E}">
        <p14:creationId xmlns:p14="http://schemas.microsoft.com/office/powerpoint/2010/main" val="129664532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9798"/>
                                        </p:tgtEl>
                                        <p:attrNameLst>
                                          <p:attrName>style.visibility</p:attrName>
                                        </p:attrNameLst>
                                      </p:cBhvr>
                                      <p:to>
                                        <p:strVal val="visible"/>
                                      </p:to>
                                    </p:set>
                                    <p:animEffect transition="in" filter="dissolve">
                                      <p:cBhvr>
                                        <p:cTn id="7" dur="500"/>
                                        <p:tgtEl>
                                          <p:spTgt spid="2897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9799"/>
                                        </p:tgtEl>
                                        <p:attrNameLst>
                                          <p:attrName>style.visibility</p:attrName>
                                        </p:attrNameLst>
                                      </p:cBhvr>
                                      <p:to>
                                        <p:strVal val="visible"/>
                                      </p:to>
                                    </p:set>
                                    <p:animEffect transition="in" filter="dissolve">
                                      <p:cBhvr>
                                        <p:cTn id="12" dur="500"/>
                                        <p:tgtEl>
                                          <p:spTgt spid="28979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89800"/>
                                        </p:tgtEl>
                                        <p:attrNameLst>
                                          <p:attrName>style.visibility</p:attrName>
                                        </p:attrNameLst>
                                      </p:cBhvr>
                                      <p:to>
                                        <p:strVal val="visible"/>
                                      </p:to>
                                    </p:set>
                                    <p:animEffect transition="in" filter="dissolve">
                                      <p:cBhvr>
                                        <p:cTn id="17" dur="500"/>
                                        <p:tgtEl>
                                          <p:spTgt spid="28980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89801"/>
                                        </p:tgtEl>
                                        <p:attrNameLst>
                                          <p:attrName>style.visibility</p:attrName>
                                        </p:attrNameLst>
                                      </p:cBhvr>
                                      <p:to>
                                        <p:strVal val="visible"/>
                                      </p:to>
                                    </p:set>
                                    <p:animEffect transition="in" filter="dissolve">
                                      <p:cBhvr>
                                        <p:cTn id="22" dur="500"/>
                                        <p:tgtEl>
                                          <p:spTgt spid="28980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89802"/>
                                        </p:tgtEl>
                                        <p:attrNameLst>
                                          <p:attrName>style.visibility</p:attrName>
                                        </p:attrNameLst>
                                      </p:cBhvr>
                                      <p:to>
                                        <p:strVal val="visible"/>
                                      </p:to>
                                    </p:set>
                                    <p:animEffect transition="in" filter="dissolve">
                                      <p:cBhvr>
                                        <p:cTn id="27" dur="500"/>
                                        <p:tgtEl>
                                          <p:spTgt spid="28980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89803"/>
                                        </p:tgtEl>
                                        <p:attrNameLst>
                                          <p:attrName>style.visibility</p:attrName>
                                        </p:attrNameLst>
                                      </p:cBhvr>
                                      <p:to>
                                        <p:strVal val="visible"/>
                                      </p:to>
                                    </p:set>
                                    <p:animEffect transition="in" filter="dissolve">
                                      <p:cBhvr>
                                        <p:cTn id="32" dur="500"/>
                                        <p:tgtEl>
                                          <p:spTgt spid="28980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89804"/>
                                        </p:tgtEl>
                                        <p:attrNameLst>
                                          <p:attrName>style.visibility</p:attrName>
                                        </p:attrNameLst>
                                      </p:cBhvr>
                                      <p:to>
                                        <p:strVal val="visible"/>
                                      </p:to>
                                    </p:set>
                                    <p:animEffect transition="in" filter="dissolve">
                                      <p:cBhvr>
                                        <p:cTn id="37" dur="500"/>
                                        <p:tgtEl>
                                          <p:spTgt spid="28980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89805"/>
                                        </p:tgtEl>
                                        <p:attrNameLst>
                                          <p:attrName>style.visibility</p:attrName>
                                        </p:attrNameLst>
                                      </p:cBhvr>
                                      <p:to>
                                        <p:strVal val="visible"/>
                                      </p:to>
                                    </p:set>
                                    <p:animEffect transition="in" filter="dissolve">
                                      <p:cBhvr>
                                        <p:cTn id="42" dur="500"/>
                                        <p:tgtEl>
                                          <p:spTgt spid="28980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89806"/>
                                        </p:tgtEl>
                                        <p:attrNameLst>
                                          <p:attrName>style.visibility</p:attrName>
                                        </p:attrNameLst>
                                      </p:cBhvr>
                                      <p:to>
                                        <p:strVal val="visible"/>
                                      </p:to>
                                    </p:set>
                                    <p:animEffect transition="in" filter="dissolve">
                                      <p:cBhvr>
                                        <p:cTn id="47" dur="500"/>
                                        <p:tgtEl>
                                          <p:spTgt spid="28980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289807"/>
                                        </p:tgtEl>
                                        <p:attrNameLst>
                                          <p:attrName>style.visibility</p:attrName>
                                        </p:attrNameLst>
                                      </p:cBhvr>
                                      <p:to>
                                        <p:strVal val="visible"/>
                                      </p:to>
                                    </p:set>
                                    <p:animEffect transition="in" filter="dissolve">
                                      <p:cBhvr>
                                        <p:cTn id="52" dur="500"/>
                                        <p:tgtEl>
                                          <p:spTgt spid="28980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289808"/>
                                        </p:tgtEl>
                                        <p:attrNameLst>
                                          <p:attrName>style.visibility</p:attrName>
                                        </p:attrNameLst>
                                      </p:cBhvr>
                                      <p:to>
                                        <p:strVal val="visible"/>
                                      </p:to>
                                    </p:set>
                                    <p:animEffect transition="in" filter="dissolve">
                                      <p:cBhvr>
                                        <p:cTn id="57" dur="500"/>
                                        <p:tgtEl>
                                          <p:spTgt spid="28980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289809"/>
                                        </p:tgtEl>
                                        <p:attrNameLst>
                                          <p:attrName>style.visibility</p:attrName>
                                        </p:attrNameLst>
                                      </p:cBhvr>
                                      <p:to>
                                        <p:strVal val="visible"/>
                                      </p:to>
                                    </p:set>
                                    <p:animEffect transition="in" filter="dissolve">
                                      <p:cBhvr>
                                        <p:cTn id="62" dur="500"/>
                                        <p:tgtEl>
                                          <p:spTgt spid="2898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798" grpId="0"/>
      <p:bldP spid="289799" grpId="0"/>
      <p:bldP spid="289800" grpId="0"/>
      <p:bldP spid="289801" grpId="0"/>
      <p:bldP spid="289802" grpId="0"/>
      <p:bldP spid="289803" grpId="0"/>
      <p:bldP spid="289804" grpId="0"/>
      <p:bldP spid="289805" grpId="0"/>
      <p:bldP spid="289806" grpId="0"/>
      <p:bldP spid="289807" grpId="0"/>
      <p:bldP spid="289808" grpId="0"/>
      <p:bldP spid="289809"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7" name="Picture 2" descr="j017768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7267" name="Text Box 3"/>
          <p:cNvSpPr txBox="1">
            <a:spLocks noChangeArrowheads="1"/>
          </p:cNvSpPr>
          <p:nvPr/>
        </p:nvSpPr>
        <p:spPr bwMode="auto">
          <a:xfrm>
            <a:off x="0" y="1525588"/>
            <a:ext cx="9144000" cy="2585323"/>
          </a:xfrm>
          <a:prstGeom prst="rect">
            <a:avLst/>
          </a:prstGeom>
          <a:noFill/>
          <a:ln w="9525">
            <a:noFill/>
            <a:miter lim="800000"/>
            <a:headEnd/>
            <a:tailEnd/>
          </a:ln>
          <a:effectLst>
            <a:outerShdw blurRad="63500" dist="107763" dir="2700000" algn="ctr" rotWithShape="0">
              <a:srgbClr val="000406">
                <a:alpha val="74998"/>
              </a:srgbClr>
            </a:outerShdw>
          </a:effectLst>
        </p:spPr>
        <p:txBody>
          <a:bodyPr wrap="square">
            <a:spAutoFit/>
          </a:bodyPr>
          <a:lstStyle/>
          <a:p>
            <a:pPr algn="ctr">
              <a:defRPr/>
            </a:pPr>
            <a:r>
              <a:rPr lang="ar-JO" sz="5400" b="1" dirty="0">
                <a:solidFill>
                  <a:schemeClr val="bg1"/>
                </a:solidFill>
                <a:latin typeface="Arial" panose="020B0604020202020204" pitchFamily="34" charset="0"/>
                <a:ea typeface="SimSun" pitchFamily="2" charset="-122"/>
                <a:cs typeface="Arial" panose="020B0604020202020204" pitchFamily="34" charset="0"/>
              </a:rPr>
              <a:t>في تلك الأيام لم يكن ملك في إسرائيل  كل واحد عمل ما حسن في عينيه</a:t>
            </a:r>
            <a:endParaRPr lang="en-GB" sz="5400" b="1" dirty="0">
              <a:solidFill>
                <a:schemeClr val="bg1"/>
              </a:solidFill>
              <a:latin typeface="Arial" panose="020B0604020202020204" pitchFamily="34" charset="0"/>
              <a:ea typeface="SimSun" pitchFamily="2" charset="-122"/>
              <a:cs typeface="Arial" panose="020B0604020202020204" pitchFamily="34" charset="0"/>
            </a:endParaRPr>
          </a:p>
          <a:p>
            <a:pPr algn="ctr">
              <a:defRPr/>
            </a:pPr>
            <a:r>
              <a:rPr lang="en-GB" sz="5400" b="1" dirty="0">
                <a:solidFill>
                  <a:schemeClr val="bg1"/>
                </a:solidFill>
                <a:latin typeface="Arial" panose="020B0604020202020204" pitchFamily="34" charset="0"/>
                <a:ea typeface="SimSun" pitchFamily="2" charset="-122"/>
                <a:cs typeface="Arial" panose="020B0604020202020204" pitchFamily="34" charset="0"/>
              </a:rPr>
              <a:t> (</a:t>
            </a:r>
            <a:r>
              <a:rPr lang="ar-SA" sz="5400" b="1" dirty="0">
                <a:solidFill>
                  <a:schemeClr val="bg1"/>
                </a:solidFill>
                <a:latin typeface="Arial" panose="020B0604020202020204" pitchFamily="34" charset="0"/>
                <a:ea typeface="SimSun" pitchFamily="2" charset="-122"/>
                <a:cs typeface="Arial" panose="020B0604020202020204" pitchFamily="34" charset="0"/>
              </a:rPr>
              <a:t>قضا</a:t>
            </a:r>
            <a:r>
              <a:rPr lang="ar-JO" sz="5400" b="1" dirty="0">
                <a:solidFill>
                  <a:schemeClr val="bg1"/>
                </a:solidFill>
                <a:latin typeface="Arial" panose="020B0604020202020204" pitchFamily="34" charset="0"/>
                <a:ea typeface="SimSun" pitchFamily="2" charset="-122"/>
                <a:cs typeface="Arial" panose="020B0604020202020204" pitchFamily="34" charset="0"/>
              </a:rPr>
              <a:t>ة 21: 25</a:t>
            </a:r>
            <a:r>
              <a:rPr lang="en-GB" sz="5400" b="1" dirty="0">
                <a:solidFill>
                  <a:schemeClr val="bg1"/>
                </a:solidFill>
                <a:latin typeface="Arial" panose="020B0604020202020204" pitchFamily="34" charset="0"/>
                <a:ea typeface="SimSun" pitchFamily="2" charset="-122"/>
                <a:cs typeface="Arial" panose="020B0604020202020204" pitchFamily="34" charset="0"/>
              </a:rPr>
              <a:t>)</a:t>
            </a:r>
            <a:r>
              <a:rPr lang="en-AU" sz="5400" b="1" dirty="0">
                <a:solidFill>
                  <a:schemeClr val="bg1"/>
                </a:solidFill>
                <a:latin typeface="Arial" panose="020B0604020202020204" pitchFamily="34" charset="0"/>
                <a:ea typeface="+mn-ea"/>
                <a:cs typeface="Arial" panose="020B0604020202020204" pitchFamily="34" charset="0"/>
              </a:rPr>
              <a:t> </a:t>
            </a:r>
          </a:p>
        </p:txBody>
      </p:sp>
      <p:sp>
        <p:nvSpPr>
          <p:cNvPr id="336899" name="Title 1"/>
          <p:cNvSpPr>
            <a:spLocks noGrp="1"/>
          </p:cNvSpPr>
          <p:nvPr>
            <p:ph type="title" idx="4294967295"/>
          </p:nvPr>
        </p:nvSpPr>
        <p:spPr>
          <a:xfrm>
            <a:off x="0" y="0"/>
            <a:ext cx="9144000" cy="620713"/>
          </a:xfrm>
          <a:solidFill>
            <a:srgbClr val="050A00"/>
          </a:solidFill>
        </p:spPr>
        <p:txBody>
          <a:bodyPr/>
          <a:lstStyle/>
          <a:p>
            <a:pPr algn="ctr"/>
            <a:r>
              <a:rPr lang="ar-JO" sz="3600" b="1" dirty="0">
                <a:solidFill>
                  <a:schemeClr val="bg1"/>
                </a:solidFill>
                <a:latin typeface="Arial" panose="020B0604020202020204" pitchFamily="34" charset="0"/>
                <a:ea typeface="ＭＳ Ｐゴシック" charset="0"/>
                <a:cs typeface="Arial" panose="020B0604020202020204" pitchFamily="34" charset="0"/>
              </a:rPr>
              <a:t>العدد الأخير هو العدد الرئيسي</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49506" name="Text Box 2"/>
          <p:cNvSpPr txBox="1">
            <a:spLocks noChangeArrowheads="1"/>
          </p:cNvSpPr>
          <p:nvPr/>
        </p:nvSpPr>
        <p:spPr bwMode="auto">
          <a:xfrm>
            <a:off x="8212110" y="-27480"/>
            <a:ext cx="931890" cy="48213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193</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9507" name="Rectangle 3"/>
          <p:cNvSpPr>
            <a:spLocks noGrp="1" noChangeArrowheads="1"/>
          </p:cNvSpPr>
          <p:nvPr>
            <p:ph type="title"/>
          </p:nvPr>
        </p:nvSpPr>
        <p:spPr>
          <a:xfrm>
            <a:off x="0" y="454650"/>
            <a:ext cx="9144000" cy="729000"/>
          </a:xfrm>
          <a:solidFill>
            <a:schemeClr val="tx1"/>
          </a:solidFill>
          <a:ln>
            <a:solidFill>
              <a:schemeClr val="tx1"/>
            </a:solidFill>
            <a:miter lim="800000"/>
            <a:headEnd/>
            <a:tailEnd/>
          </a:ln>
        </p:spPr>
        <p:txBody>
          <a:bodyPr anchor="ctr" anchorCtr="1"/>
          <a:lstStyle/>
          <a:p>
            <a:pPr algn="ctr" eaLnBrk="1" hangingPunct="1"/>
            <a:r>
              <a:rPr lang="ar-JO" altLang="zh-CN" sz="3600" dirty="0">
                <a:solidFill>
                  <a:schemeClr val="bg1"/>
                </a:solidFill>
                <a:ea typeface="宋体" charset="0"/>
              </a:rPr>
              <a:t>لاهوت القضاة-راعوث-صموئيل</a:t>
            </a:r>
            <a:endParaRPr lang="en-US" sz="1600" dirty="0">
              <a:solidFill>
                <a:schemeClr val="bg1"/>
              </a:solidFill>
              <a:ea typeface="宋体" charset="0"/>
            </a:endParaRPr>
          </a:p>
        </p:txBody>
      </p:sp>
      <p:sp>
        <p:nvSpPr>
          <p:cNvPr id="149508" name="Rectangle 7"/>
          <p:cNvSpPr>
            <a:spLocks noChangeArrowheads="1"/>
          </p:cNvSpPr>
          <p:nvPr/>
        </p:nvSpPr>
        <p:spPr bwMode="auto">
          <a:xfrm>
            <a:off x="1668542" y="1504950"/>
            <a:ext cx="1614305" cy="914400"/>
          </a:xfrm>
          <a:prstGeom prst="rect">
            <a:avLst/>
          </a:prstGeom>
          <a:solidFill>
            <a:srgbClr val="FFFFFF"/>
          </a:solidFill>
          <a:ln w="50800">
            <a:solidFill>
              <a:srgbClr val="000088"/>
            </a:solidFill>
            <a:miter lim="800000"/>
            <a:headEnd/>
            <a:tailEnd/>
          </a:ln>
        </p:spPr>
        <p:txBody>
          <a:bodyPr lIns="12700" tIns="12700" rIns="12700" bIns="127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القضاة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9509" name="Rectangle 8"/>
          <p:cNvSpPr>
            <a:spLocks noChangeArrowheads="1"/>
          </p:cNvSpPr>
          <p:nvPr/>
        </p:nvSpPr>
        <p:spPr bwMode="auto">
          <a:xfrm>
            <a:off x="3827124" y="1504950"/>
            <a:ext cx="1614305" cy="914400"/>
          </a:xfrm>
          <a:prstGeom prst="rect">
            <a:avLst/>
          </a:prstGeom>
          <a:solidFill>
            <a:srgbClr val="FFFFFF"/>
          </a:solidFill>
          <a:ln w="50800">
            <a:solidFill>
              <a:srgbClr val="000088"/>
            </a:solidFill>
            <a:miter lim="800000"/>
            <a:headEnd/>
            <a:tailEnd/>
          </a:ln>
        </p:spPr>
        <p:txBody>
          <a:bodyPr lIns="12700" tIns="12700" rIns="12700" bIns="127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راعوث</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9510" name="Rectangle 9"/>
          <p:cNvSpPr>
            <a:spLocks noChangeArrowheads="1"/>
          </p:cNvSpPr>
          <p:nvPr/>
        </p:nvSpPr>
        <p:spPr bwMode="auto">
          <a:xfrm>
            <a:off x="5835804" y="1504950"/>
            <a:ext cx="1614305" cy="914400"/>
          </a:xfrm>
          <a:prstGeom prst="rect">
            <a:avLst/>
          </a:prstGeom>
          <a:solidFill>
            <a:srgbClr val="FFFFFF"/>
          </a:solidFill>
          <a:ln w="50800">
            <a:solidFill>
              <a:srgbClr val="000088"/>
            </a:solidFill>
            <a:miter lim="800000"/>
            <a:headEnd/>
            <a:tailEnd/>
          </a:ln>
        </p:spPr>
        <p:txBody>
          <a:bodyPr lIns="12700" tIns="12700" rIns="12700" bIns="127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صموئيل</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 name="Group 11"/>
          <p:cNvGrpSpPr>
            <a:grpSpLocks/>
          </p:cNvGrpSpPr>
          <p:nvPr/>
        </p:nvGrpSpPr>
        <p:grpSpPr bwMode="auto">
          <a:xfrm>
            <a:off x="1674813" y="5145088"/>
            <a:ext cx="1892745" cy="1096962"/>
            <a:chOff x="0" y="0"/>
            <a:chExt cx="20000" cy="20000"/>
          </a:xfrm>
        </p:grpSpPr>
        <p:sp>
          <p:nvSpPr>
            <p:cNvPr id="149533" name="Freeform 12"/>
            <p:cNvSpPr>
              <a:spLocks/>
            </p:cNvSpPr>
            <p:nvPr/>
          </p:nvSpPr>
          <p:spPr bwMode="auto">
            <a:xfrm>
              <a:off x="0" y="0"/>
              <a:ext cx="20000" cy="20000"/>
            </a:xfrm>
            <a:custGeom>
              <a:avLst/>
              <a:gdLst>
                <a:gd name="T0" fmla="*/ 14660 w 20000"/>
                <a:gd name="T1" fmla="*/ 1666 h 20000"/>
                <a:gd name="T2" fmla="*/ 15104 w 20000"/>
                <a:gd name="T3" fmla="*/ 1110 h 20000"/>
                <a:gd name="T4" fmla="*/ 14734 w 20000"/>
                <a:gd name="T5" fmla="*/ 879 h 20000"/>
                <a:gd name="T6" fmla="*/ 13623 w 20000"/>
                <a:gd name="T7" fmla="*/ 879 h 20000"/>
                <a:gd name="T8" fmla="*/ 13327 w 20000"/>
                <a:gd name="T9" fmla="*/ 0 h 20000"/>
                <a:gd name="T10" fmla="*/ 5331 w 20000"/>
                <a:gd name="T11" fmla="*/ 0 h 20000"/>
                <a:gd name="T12" fmla="*/ 5331 w 20000"/>
                <a:gd name="T13" fmla="*/ 1666 h 20000"/>
                <a:gd name="T14" fmla="*/ 0 w 20000"/>
                <a:gd name="T15" fmla="*/ 1666 h 20000"/>
                <a:gd name="T16" fmla="*/ 1333 w 20000"/>
                <a:gd name="T17" fmla="*/ 3331 h 20000"/>
                <a:gd name="T18" fmla="*/ 0 w 20000"/>
                <a:gd name="T19" fmla="*/ 8329 h 20000"/>
                <a:gd name="T20" fmla="*/ 2665 w 20000"/>
                <a:gd name="T21" fmla="*/ 9994 h 20000"/>
                <a:gd name="T22" fmla="*/ 1333 w 20000"/>
                <a:gd name="T23" fmla="*/ 9994 h 20000"/>
                <a:gd name="T24" fmla="*/ 1333 w 20000"/>
                <a:gd name="T25" fmla="*/ 16657 h 20000"/>
                <a:gd name="T26" fmla="*/ 6664 w 20000"/>
                <a:gd name="T27" fmla="*/ 16657 h 20000"/>
                <a:gd name="T28" fmla="*/ 7996 w 20000"/>
                <a:gd name="T29" fmla="*/ 13326 h 20000"/>
                <a:gd name="T30" fmla="*/ 9329 w 20000"/>
                <a:gd name="T31" fmla="*/ 14991 h 20000"/>
                <a:gd name="T32" fmla="*/ 14660 w 20000"/>
                <a:gd name="T33" fmla="*/ 19988 h 20000"/>
                <a:gd name="T34" fmla="*/ 14660 w 20000"/>
                <a:gd name="T35" fmla="*/ 13326 h 20000"/>
                <a:gd name="T36" fmla="*/ 17325 w 20000"/>
                <a:gd name="T37" fmla="*/ 11660 h 20000"/>
                <a:gd name="T38" fmla="*/ 19991 w 20000"/>
                <a:gd name="T39" fmla="*/ 11660 h 20000"/>
                <a:gd name="T40" fmla="*/ 18658 w 20000"/>
                <a:gd name="T41" fmla="*/ 8329 h 20000"/>
                <a:gd name="T42" fmla="*/ 19991 w 20000"/>
                <a:gd name="T43" fmla="*/ 3331 h 20000"/>
                <a:gd name="T44" fmla="*/ 15993 w 20000"/>
                <a:gd name="T45" fmla="*/ 1666 h 20000"/>
                <a:gd name="T46" fmla="*/ 14660 w 20000"/>
                <a:gd name="T47" fmla="*/ 0 h 200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000"/>
                <a:gd name="T73" fmla="*/ 0 h 20000"/>
                <a:gd name="T74" fmla="*/ 20000 w 20000"/>
                <a:gd name="T75" fmla="*/ 20000 h 200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000" h="20000">
                  <a:moveTo>
                    <a:pt x="14660" y="1666"/>
                  </a:moveTo>
                  <a:lnTo>
                    <a:pt x="15104" y="1110"/>
                  </a:lnTo>
                  <a:lnTo>
                    <a:pt x="14734" y="879"/>
                  </a:lnTo>
                  <a:lnTo>
                    <a:pt x="13623" y="879"/>
                  </a:lnTo>
                  <a:lnTo>
                    <a:pt x="13327" y="0"/>
                  </a:lnTo>
                  <a:lnTo>
                    <a:pt x="5331" y="0"/>
                  </a:lnTo>
                  <a:lnTo>
                    <a:pt x="5331" y="1666"/>
                  </a:lnTo>
                  <a:lnTo>
                    <a:pt x="0" y="1666"/>
                  </a:lnTo>
                  <a:lnTo>
                    <a:pt x="1333" y="3331"/>
                  </a:lnTo>
                  <a:lnTo>
                    <a:pt x="0" y="8329"/>
                  </a:lnTo>
                  <a:lnTo>
                    <a:pt x="2665" y="9994"/>
                  </a:lnTo>
                  <a:lnTo>
                    <a:pt x="1333" y="9994"/>
                  </a:lnTo>
                  <a:lnTo>
                    <a:pt x="1333" y="16657"/>
                  </a:lnTo>
                  <a:lnTo>
                    <a:pt x="6664" y="16657"/>
                  </a:lnTo>
                  <a:lnTo>
                    <a:pt x="7996" y="13326"/>
                  </a:lnTo>
                  <a:lnTo>
                    <a:pt x="9329" y="14991"/>
                  </a:lnTo>
                  <a:lnTo>
                    <a:pt x="14660" y="19988"/>
                  </a:lnTo>
                  <a:lnTo>
                    <a:pt x="14660" y="13326"/>
                  </a:lnTo>
                  <a:lnTo>
                    <a:pt x="17325" y="11660"/>
                  </a:lnTo>
                  <a:lnTo>
                    <a:pt x="19991" y="11660"/>
                  </a:lnTo>
                  <a:lnTo>
                    <a:pt x="18658" y="8329"/>
                  </a:lnTo>
                  <a:lnTo>
                    <a:pt x="19991" y="3331"/>
                  </a:lnTo>
                  <a:lnTo>
                    <a:pt x="15993" y="1666"/>
                  </a:lnTo>
                  <a:lnTo>
                    <a:pt x="14660" y="0"/>
                  </a:lnTo>
                </a:path>
              </a:pathLst>
            </a:custGeom>
            <a:solidFill>
              <a:srgbClr val="FFFFFF"/>
            </a:solidFill>
            <a:ln w="50800">
              <a:solidFill>
                <a:srgbClr val="000088"/>
              </a:solidFill>
              <a:round/>
              <a:headEnd type="none" w="lg" len="sm"/>
              <a:tailEnd type="none" w="lg" len="sm"/>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9534" name="Rectangle 13"/>
            <p:cNvSpPr>
              <a:spLocks noChangeArrowheads="1"/>
            </p:cNvSpPr>
            <p:nvPr/>
          </p:nvSpPr>
          <p:spPr bwMode="auto">
            <a:xfrm>
              <a:off x="3999" y="3331"/>
              <a:ext cx="13336" cy="8341"/>
            </a:xfrm>
            <a:prstGeom prst="rect">
              <a:avLst/>
            </a:prstGeom>
            <a:noFill/>
            <a:ln>
              <a:noFill/>
            </a:ln>
            <a:extLst>
              <a:ext uri="{91240B29-F687-4f45-9708-019B960494DF}">
                <a14:hiddenLine xmlns="" xmlns:a14="http://schemas.microsoft.com/office/drawing/2010/main" w="25400">
                  <a:solidFill>
                    <a:srgbClr val="000000"/>
                  </a:solidFill>
                  <a:miter lim="800000"/>
                  <a:headEnd/>
                  <a:tailEnd/>
                </a14:hiddenLine>
              </a:ext>
            </a:extLst>
          </p:spPr>
          <p:txBody>
            <a:bodyPr lIns="12700" tIns="12700" rIns="12700" bIns="1270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الحاجة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للملكية</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 name="Group 14"/>
          <p:cNvGrpSpPr>
            <a:grpSpLocks/>
          </p:cNvGrpSpPr>
          <p:nvPr/>
        </p:nvGrpSpPr>
        <p:grpSpPr bwMode="auto">
          <a:xfrm>
            <a:off x="3687763" y="5145088"/>
            <a:ext cx="1453831" cy="822325"/>
            <a:chOff x="4" y="0"/>
            <a:chExt cx="22720" cy="20000"/>
          </a:xfrm>
        </p:grpSpPr>
        <p:sp>
          <p:nvSpPr>
            <p:cNvPr id="149531" name="Oval 15"/>
            <p:cNvSpPr>
              <a:spLocks noChangeArrowheads="1"/>
            </p:cNvSpPr>
            <p:nvPr/>
          </p:nvSpPr>
          <p:spPr bwMode="auto">
            <a:xfrm>
              <a:off x="4" y="0"/>
              <a:ext cx="22720" cy="20000"/>
            </a:xfrm>
            <a:prstGeom prst="ellipse">
              <a:avLst/>
            </a:prstGeom>
            <a:solidFill>
              <a:srgbClr val="FFFFFF"/>
            </a:solidFill>
            <a:ln w="25400">
              <a:solidFill>
                <a:srgbClr val="000088"/>
              </a:solidFill>
              <a:round/>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9532" name="Rectangle 16"/>
            <p:cNvSpPr>
              <a:spLocks noChangeArrowheads="1"/>
            </p:cNvSpPr>
            <p:nvPr/>
          </p:nvSpPr>
          <p:spPr bwMode="auto">
            <a:xfrm>
              <a:off x="2859" y="4441"/>
              <a:ext cx="19865" cy="11102"/>
            </a:xfrm>
            <a:prstGeom prst="rect">
              <a:avLst/>
            </a:prstGeom>
            <a:noFill/>
            <a:ln>
              <a:noFill/>
            </a:ln>
            <a:extLst>
              <a:ext uri="{91240B29-F687-4f45-9708-019B960494DF}">
                <a14:hiddenLine xmlns="" xmlns:a14="http://schemas.microsoft.com/office/drawing/2010/main" w="50800">
                  <a:solidFill>
                    <a:srgbClr val="000000"/>
                  </a:solidFill>
                  <a:miter lim="800000"/>
                  <a:headEnd/>
                  <a:tailEnd/>
                </a14:hiddenLine>
              </a:ext>
            </a:extLst>
          </p:spPr>
          <p:txBody>
            <a:bodyPr lIns="12700" tIns="12700" rIns="12700" bIns="1270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التحضير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للملكية</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39960" name="Line 24"/>
          <p:cNvSpPr>
            <a:spLocks noChangeShapeType="1"/>
          </p:cNvSpPr>
          <p:nvPr/>
        </p:nvSpPr>
        <p:spPr bwMode="auto">
          <a:xfrm flipV="1">
            <a:off x="3633986" y="3390454"/>
            <a:ext cx="361950" cy="182562"/>
          </a:xfrm>
          <a:prstGeom prst="line">
            <a:avLst/>
          </a:prstGeom>
          <a:noFill/>
          <a:ln w="50800">
            <a:solidFill>
              <a:srgbClr val="000000"/>
            </a:solidFill>
            <a:round/>
            <a:headEnd type="none" w="med" len="sm"/>
            <a:tailEnd type="triangle" w="med" len="sm"/>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9961" name="Line 25"/>
          <p:cNvSpPr>
            <a:spLocks noChangeShapeType="1"/>
          </p:cNvSpPr>
          <p:nvPr/>
        </p:nvSpPr>
        <p:spPr bwMode="auto">
          <a:xfrm flipV="1">
            <a:off x="5273675" y="2800350"/>
            <a:ext cx="363538" cy="182563"/>
          </a:xfrm>
          <a:prstGeom prst="line">
            <a:avLst/>
          </a:prstGeom>
          <a:noFill/>
          <a:ln w="50800">
            <a:solidFill>
              <a:srgbClr val="000000"/>
            </a:solidFill>
            <a:round/>
            <a:headEnd type="none" w="med" len="sm"/>
            <a:tailEnd type="triangle" w="med" len="sm"/>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9962" name="Line 26"/>
          <p:cNvSpPr>
            <a:spLocks noChangeShapeType="1"/>
          </p:cNvSpPr>
          <p:nvPr/>
        </p:nvSpPr>
        <p:spPr bwMode="auto">
          <a:xfrm>
            <a:off x="3773488" y="4503738"/>
            <a:ext cx="1866900" cy="346075"/>
          </a:xfrm>
          <a:prstGeom prst="line">
            <a:avLst/>
          </a:prstGeom>
          <a:noFill/>
          <a:ln w="50800">
            <a:solidFill>
              <a:srgbClr val="000000"/>
            </a:solidFill>
            <a:round/>
            <a:headEnd type="none" w="med" len="sm"/>
            <a:tailEnd type="triangle" w="med" len="sm"/>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9965" name="Text Box 29"/>
          <p:cNvSpPr txBox="1">
            <a:spLocks noChangeArrowheads="1"/>
          </p:cNvSpPr>
          <p:nvPr/>
        </p:nvSpPr>
        <p:spPr bwMode="auto">
          <a:xfrm>
            <a:off x="1130027" y="2609850"/>
            <a:ext cx="1114409"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بيت لحم</a:t>
            </a:r>
            <a:endParaRPr kumimoji="0" lang="en-US" sz="28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9966" name="Text Box 30"/>
          <p:cNvSpPr txBox="1">
            <a:spLocks noChangeArrowheads="1"/>
          </p:cNvSpPr>
          <p:nvPr/>
        </p:nvSpPr>
        <p:spPr bwMode="auto">
          <a:xfrm>
            <a:off x="1422115" y="3105150"/>
            <a:ext cx="2165978" cy="904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الوثنية (17 – 18)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السرية (19)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9967" name="Text Box 31"/>
          <p:cNvSpPr txBox="1">
            <a:spLocks noChangeArrowheads="1"/>
          </p:cNvSpPr>
          <p:nvPr/>
        </p:nvSpPr>
        <p:spPr bwMode="auto">
          <a:xfrm>
            <a:off x="965241" y="4019550"/>
            <a:ext cx="885179"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يابيش</a:t>
            </a:r>
            <a:endParaRPr kumimoji="0" lang="en-US" sz="28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9968" name="Text Box 32"/>
          <p:cNvSpPr txBox="1">
            <a:spLocks noChangeArrowheads="1"/>
          </p:cNvSpPr>
          <p:nvPr/>
        </p:nvSpPr>
        <p:spPr bwMode="auto">
          <a:xfrm>
            <a:off x="1274902" y="4400550"/>
            <a:ext cx="190468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جريمة (19-20)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9969" name="Text Box 33"/>
          <p:cNvSpPr txBox="1">
            <a:spLocks noChangeArrowheads="1"/>
          </p:cNvSpPr>
          <p:nvPr/>
        </p:nvSpPr>
        <p:spPr bwMode="auto">
          <a:xfrm>
            <a:off x="3978275" y="2724150"/>
            <a:ext cx="1114408" cy="904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بوعز</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البيتلحمي</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9970" name="Text Box 34"/>
          <p:cNvSpPr txBox="1">
            <a:spLocks noChangeArrowheads="1"/>
          </p:cNvSpPr>
          <p:nvPr/>
        </p:nvSpPr>
        <p:spPr bwMode="auto">
          <a:xfrm>
            <a:off x="5937250" y="4585430"/>
            <a:ext cx="72327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شاول</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9971" name="Text Box 35"/>
          <p:cNvSpPr txBox="1">
            <a:spLocks noChangeArrowheads="1"/>
          </p:cNvSpPr>
          <p:nvPr/>
        </p:nvSpPr>
        <p:spPr bwMode="auto">
          <a:xfrm>
            <a:off x="5915025" y="2571750"/>
            <a:ext cx="60305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داود</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4" name="Group 36"/>
          <p:cNvGrpSpPr>
            <a:grpSpLocks/>
          </p:cNvGrpSpPr>
          <p:nvPr/>
        </p:nvGrpSpPr>
        <p:grpSpPr bwMode="auto">
          <a:xfrm>
            <a:off x="5610225" y="5022849"/>
            <a:ext cx="1295400" cy="906463"/>
            <a:chOff x="3456" y="3404"/>
            <a:chExt cx="816" cy="571"/>
          </a:xfrm>
        </p:grpSpPr>
        <p:sp>
          <p:nvSpPr>
            <p:cNvPr id="149525" name="Rectangle 27"/>
            <p:cNvSpPr>
              <a:spLocks noChangeArrowheads="1"/>
            </p:cNvSpPr>
            <p:nvPr/>
          </p:nvSpPr>
          <p:spPr bwMode="auto">
            <a:xfrm>
              <a:off x="3456" y="3462"/>
              <a:ext cx="816" cy="436"/>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9526" name="Line 20"/>
            <p:cNvSpPr>
              <a:spLocks noChangeShapeType="1"/>
            </p:cNvSpPr>
            <p:nvPr/>
          </p:nvSpPr>
          <p:spPr bwMode="auto">
            <a:xfrm>
              <a:off x="3456" y="3456"/>
              <a:ext cx="0" cy="461"/>
            </a:xfrm>
            <a:prstGeom prst="line">
              <a:avLst/>
            </a:prstGeom>
            <a:noFill/>
            <a:ln w="25400">
              <a:solidFill>
                <a:srgbClr val="000088"/>
              </a:solidFill>
              <a:round/>
              <a:headEnd type="none" w="lg" len="sm"/>
              <a:tailEnd type="none" w="lg" len="sm"/>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9527" name="Line 21"/>
            <p:cNvSpPr>
              <a:spLocks noChangeShapeType="1"/>
            </p:cNvSpPr>
            <p:nvPr/>
          </p:nvSpPr>
          <p:spPr bwMode="auto">
            <a:xfrm>
              <a:off x="4263" y="3456"/>
              <a:ext cx="0" cy="461"/>
            </a:xfrm>
            <a:prstGeom prst="line">
              <a:avLst/>
            </a:prstGeom>
            <a:noFill/>
            <a:ln w="25400">
              <a:solidFill>
                <a:srgbClr val="000088"/>
              </a:solidFill>
              <a:round/>
              <a:headEnd type="none" w="lg" len="sm"/>
              <a:tailEnd type="none" w="lg" len="sm"/>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9528" name="Oval 19"/>
            <p:cNvSpPr>
              <a:spLocks noChangeArrowheads="1"/>
            </p:cNvSpPr>
            <p:nvPr/>
          </p:nvSpPr>
          <p:spPr bwMode="auto">
            <a:xfrm>
              <a:off x="3456" y="3859"/>
              <a:ext cx="807" cy="116"/>
            </a:xfrm>
            <a:prstGeom prst="ellipse">
              <a:avLst/>
            </a:prstGeom>
            <a:solidFill>
              <a:srgbClr val="FFFFFF"/>
            </a:solidFill>
            <a:ln w="25400">
              <a:solidFill>
                <a:srgbClr val="000088"/>
              </a:solidFill>
              <a:round/>
              <a:headEnd/>
              <a:tailEnd/>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9529" name="Rectangle 23"/>
            <p:cNvSpPr>
              <a:spLocks noChangeArrowheads="1"/>
            </p:cNvSpPr>
            <p:nvPr/>
          </p:nvSpPr>
          <p:spPr bwMode="auto">
            <a:xfrm>
              <a:off x="3482" y="3552"/>
              <a:ext cx="771" cy="231"/>
            </a:xfrm>
            <a:prstGeom prst="rect">
              <a:avLst/>
            </a:prstGeom>
            <a:noFill/>
            <a:ln>
              <a:noFill/>
            </a:ln>
            <a:extLst>
              <a:ext uri="{91240B29-F687-4f45-9708-019B960494DF}">
                <a14:hiddenLine xmlns="" xmlns:a14="http://schemas.microsoft.com/office/drawing/2010/main" w="25400">
                  <a:solidFill>
                    <a:srgbClr val="000000"/>
                  </a:solidFill>
                  <a:miter lim="800000"/>
                  <a:headEnd/>
                  <a:tailEnd/>
                </a14:hiddenLine>
              </a:ext>
            </a:extLst>
          </p:spPr>
          <p:txBody>
            <a:bodyPr lIns="12700" tIns="12700" rIns="12700" bIns="12700"/>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تأسيس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الملكية</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9530" name="Freeform 22"/>
            <p:cNvSpPr>
              <a:spLocks/>
            </p:cNvSpPr>
            <p:nvPr/>
          </p:nvSpPr>
          <p:spPr bwMode="auto">
            <a:xfrm rot="10800000">
              <a:off x="3456" y="3404"/>
              <a:ext cx="807" cy="58"/>
            </a:xfrm>
            <a:custGeom>
              <a:avLst/>
              <a:gdLst>
                <a:gd name="T0" fmla="*/ 0 w 20000"/>
                <a:gd name="T1" fmla="*/ 0 h 20000"/>
                <a:gd name="T2" fmla="*/ 58 w 20000"/>
                <a:gd name="T3" fmla="*/ 58 h 20000"/>
                <a:gd name="T4" fmla="*/ 115 w 20000"/>
                <a:gd name="T5" fmla="*/ 0 h 20000"/>
                <a:gd name="T6" fmla="*/ 173 w 20000"/>
                <a:gd name="T7" fmla="*/ 58 h 20000"/>
                <a:gd name="T8" fmla="*/ 230 w 20000"/>
                <a:gd name="T9" fmla="*/ 0 h 20000"/>
                <a:gd name="T10" fmla="*/ 288 w 20000"/>
                <a:gd name="T11" fmla="*/ 58 h 20000"/>
                <a:gd name="T12" fmla="*/ 346 w 20000"/>
                <a:gd name="T13" fmla="*/ 0 h 20000"/>
                <a:gd name="T14" fmla="*/ 403 w 20000"/>
                <a:gd name="T15" fmla="*/ 58 h 20000"/>
                <a:gd name="T16" fmla="*/ 461 w 20000"/>
                <a:gd name="T17" fmla="*/ 0 h 20000"/>
                <a:gd name="T18" fmla="*/ 519 w 20000"/>
                <a:gd name="T19" fmla="*/ 58 h 20000"/>
                <a:gd name="T20" fmla="*/ 576 w 20000"/>
                <a:gd name="T21" fmla="*/ 0 h 20000"/>
                <a:gd name="T22" fmla="*/ 634 w 20000"/>
                <a:gd name="T23" fmla="*/ 58 h 20000"/>
                <a:gd name="T24" fmla="*/ 691 w 20000"/>
                <a:gd name="T25" fmla="*/ 0 h 20000"/>
                <a:gd name="T26" fmla="*/ 749 w 20000"/>
                <a:gd name="T27" fmla="*/ 58 h 20000"/>
                <a:gd name="T28" fmla="*/ 807 w 20000"/>
                <a:gd name="T29" fmla="*/ 0 h 200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000"/>
                <a:gd name="T46" fmla="*/ 0 h 20000"/>
                <a:gd name="T47" fmla="*/ 20000 w 20000"/>
                <a:gd name="T48" fmla="*/ 20000 h 200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000" h="20000">
                  <a:moveTo>
                    <a:pt x="0" y="0"/>
                  </a:moveTo>
                  <a:lnTo>
                    <a:pt x="1428" y="19862"/>
                  </a:lnTo>
                  <a:lnTo>
                    <a:pt x="2856" y="0"/>
                  </a:lnTo>
                  <a:lnTo>
                    <a:pt x="4284" y="19862"/>
                  </a:lnTo>
                  <a:lnTo>
                    <a:pt x="5711" y="0"/>
                  </a:lnTo>
                  <a:lnTo>
                    <a:pt x="7139" y="19862"/>
                  </a:lnTo>
                  <a:lnTo>
                    <a:pt x="8567" y="0"/>
                  </a:lnTo>
                  <a:lnTo>
                    <a:pt x="9995" y="19862"/>
                  </a:lnTo>
                  <a:lnTo>
                    <a:pt x="11423" y="0"/>
                  </a:lnTo>
                  <a:lnTo>
                    <a:pt x="12851" y="19862"/>
                  </a:lnTo>
                  <a:lnTo>
                    <a:pt x="14279" y="0"/>
                  </a:lnTo>
                  <a:lnTo>
                    <a:pt x="15706" y="19862"/>
                  </a:lnTo>
                  <a:lnTo>
                    <a:pt x="17134" y="0"/>
                  </a:lnTo>
                  <a:lnTo>
                    <a:pt x="18562" y="19862"/>
                  </a:lnTo>
                  <a:lnTo>
                    <a:pt x="19990" y="0"/>
                  </a:lnTo>
                </a:path>
              </a:pathLst>
            </a:custGeom>
            <a:solidFill>
              <a:srgbClr val="FFFFFF"/>
            </a:solidFill>
            <a:ln w="25400">
              <a:solidFill>
                <a:srgbClr val="000088"/>
              </a:solidFill>
              <a:round/>
              <a:headEnd type="none" w="lg" len="sm"/>
              <a:tailEnd type="none" w="lg" len="sm"/>
            </a:ln>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49524" name="Text Box 37"/>
          <p:cNvSpPr txBox="1">
            <a:spLocks noChangeArrowheads="1"/>
          </p:cNvSpPr>
          <p:nvPr/>
        </p:nvSpPr>
        <p:spPr bwMode="auto">
          <a:xfrm>
            <a:off x="0" y="6309320"/>
            <a:ext cx="91440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Adapted from Thomas L. Constable, "A Theology of Joshua, Ruth, and Judges," </a:t>
            </a:r>
            <a:br>
              <a:rPr kumimoji="0" lang="en-US"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br>
            <a:r>
              <a:rPr kumimoji="0" lang="en-US"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in A Biblical Theology of the OT, ed. Roy B. </a:t>
            </a:r>
            <a:r>
              <a:rPr kumimoji="0" lang="en-US" altLang="zh-CN" sz="1600" b="1" u="none" strike="noStrike" kern="1200" cap="none" spc="0" normalizeH="0" baseline="0" noProof="0" dirty="0" err="1">
                <a:ln>
                  <a:noFill/>
                </a:ln>
                <a:solidFill>
                  <a:srgbClr val="000000"/>
                </a:solidFill>
                <a:effectLst/>
                <a:uLnTx/>
                <a:uFillTx/>
                <a:latin typeface="Arial" panose="020B0604020202020204" pitchFamily="34" charset="0"/>
                <a:ea typeface="宋体" charset="0"/>
                <a:cs typeface="Arial" panose="020B0604020202020204" pitchFamily="34" charset="0"/>
              </a:rPr>
              <a:t>Zuck</a:t>
            </a:r>
            <a:r>
              <a:rPr kumimoji="0" lang="en-US" altLang="zh-CN"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 95-96, 117</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Tree>
    <p:extLst>
      <p:ext uri="{BB962C8B-B14F-4D97-AF65-F5344CB8AC3E}">
        <p14:creationId xmlns:p14="http://schemas.microsoft.com/office/powerpoint/2010/main" val="20880247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9965"/>
                                        </p:tgtEl>
                                        <p:attrNameLst>
                                          <p:attrName>style.visibility</p:attrName>
                                        </p:attrNameLst>
                                      </p:cBhvr>
                                      <p:to>
                                        <p:strVal val="visible"/>
                                      </p:to>
                                    </p:set>
                                    <p:animEffect transition="in" filter="wipe(left)">
                                      <p:cBhvr>
                                        <p:cTn id="12" dur="500"/>
                                        <p:tgtEl>
                                          <p:spTgt spid="3996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9966"/>
                                        </p:tgtEl>
                                        <p:attrNameLst>
                                          <p:attrName>style.visibility</p:attrName>
                                        </p:attrNameLst>
                                      </p:cBhvr>
                                      <p:to>
                                        <p:strVal val="visible"/>
                                      </p:to>
                                    </p:set>
                                    <p:animEffect transition="in" filter="wipe(left)">
                                      <p:cBhvr>
                                        <p:cTn id="17" dur="500"/>
                                        <p:tgtEl>
                                          <p:spTgt spid="3996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9967"/>
                                        </p:tgtEl>
                                        <p:attrNameLst>
                                          <p:attrName>style.visibility</p:attrName>
                                        </p:attrNameLst>
                                      </p:cBhvr>
                                      <p:to>
                                        <p:strVal val="visible"/>
                                      </p:to>
                                    </p:set>
                                    <p:animEffect transition="in" filter="wipe(left)">
                                      <p:cBhvr>
                                        <p:cTn id="22" dur="500"/>
                                        <p:tgtEl>
                                          <p:spTgt spid="3996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9968"/>
                                        </p:tgtEl>
                                        <p:attrNameLst>
                                          <p:attrName>style.visibility</p:attrName>
                                        </p:attrNameLst>
                                      </p:cBhvr>
                                      <p:to>
                                        <p:strVal val="visible"/>
                                      </p:to>
                                    </p:set>
                                    <p:animEffect transition="in" filter="wipe(left)">
                                      <p:cBhvr>
                                        <p:cTn id="27" dur="500"/>
                                        <p:tgtEl>
                                          <p:spTgt spid="3996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left)">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9970"/>
                                        </p:tgtEl>
                                        <p:attrNameLst>
                                          <p:attrName>style.visibility</p:attrName>
                                        </p:attrNameLst>
                                      </p:cBhvr>
                                      <p:to>
                                        <p:strVal val="visible"/>
                                      </p:to>
                                    </p:set>
                                    <p:animEffect transition="in" filter="wipe(left)">
                                      <p:cBhvr>
                                        <p:cTn id="42" dur="500"/>
                                        <p:tgtEl>
                                          <p:spTgt spid="3997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9962"/>
                                        </p:tgtEl>
                                        <p:attrNameLst>
                                          <p:attrName>style.visibility</p:attrName>
                                        </p:attrNameLst>
                                      </p:cBhvr>
                                      <p:to>
                                        <p:strVal val="visible"/>
                                      </p:to>
                                    </p:set>
                                    <p:animEffect transition="in" filter="wipe(left)">
                                      <p:cBhvr>
                                        <p:cTn id="47" dur="500"/>
                                        <p:tgtEl>
                                          <p:spTgt spid="3996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9960"/>
                                        </p:tgtEl>
                                        <p:attrNameLst>
                                          <p:attrName>style.visibility</p:attrName>
                                        </p:attrNameLst>
                                      </p:cBhvr>
                                      <p:to>
                                        <p:strVal val="visible"/>
                                      </p:to>
                                    </p:set>
                                    <p:animEffect transition="in" filter="wipe(left)">
                                      <p:cBhvr>
                                        <p:cTn id="52" dur="500"/>
                                        <p:tgtEl>
                                          <p:spTgt spid="39960"/>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39969"/>
                                        </p:tgtEl>
                                        <p:attrNameLst>
                                          <p:attrName>style.visibility</p:attrName>
                                        </p:attrNameLst>
                                      </p:cBhvr>
                                      <p:to>
                                        <p:strVal val="visible"/>
                                      </p:to>
                                    </p:set>
                                    <p:animEffect transition="in" filter="wipe(left)">
                                      <p:cBhvr>
                                        <p:cTn id="55" dur="500"/>
                                        <p:tgtEl>
                                          <p:spTgt spid="3996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39961"/>
                                        </p:tgtEl>
                                        <p:attrNameLst>
                                          <p:attrName>style.visibility</p:attrName>
                                        </p:attrNameLst>
                                      </p:cBhvr>
                                      <p:to>
                                        <p:strVal val="visible"/>
                                      </p:to>
                                    </p:set>
                                    <p:animEffect transition="in" filter="wipe(left)">
                                      <p:cBhvr>
                                        <p:cTn id="60" dur="500"/>
                                        <p:tgtEl>
                                          <p:spTgt spid="39961"/>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39971"/>
                                        </p:tgtEl>
                                        <p:attrNameLst>
                                          <p:attrName>style.visibility</p:attrName>
                                        </p:attrNameLst>
                                      </p:cBhvr>
                                      <p:to>
                                        <p:strVal val="visible"/>
                                      </p:to>
                                    </p:set>
                                    <p:animEffect transition="in" filter="wipe(left)">
                                      <p:cBhvr>
                                        <p:cTn id="63" dur="500"/>
                                        <p:tgtEl>
                                          <p:spTgt spid="39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60" grpId="0" animBg="1"/>
      <p:bldP spid="39961" grpId="0" animBg="1"/>
      <p:bldP spid="39962" grpId="0" animBg="1"/>
      <p:bldP spid="39965" grpId="0"/>
      <p:bldP spid="39966" grpId="0"/>
      <p:bldP spid="39967" grpId="0"/>
      <p:bldP spid="39968" grpId="0"/>
      <p:bldP spid="39969" grpId="0"/>
      <p:bldP spid="39970" grpId="0"/>
      <p:bldP spid="39971" grpId="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endParaRPr>
          </a:p>
        </p:txBody>
      </p:sp>
      <p:sp>
        <p:nvSpPr>
          <p:cNvPr id="900098" name="Rectangle 2"/>
          <p:cNvSpPr>
            <a:spLocks noGrp="1" noChangeArrowheads="1"/>
          </p:cNvSpPr>
          <p:nvPr>
            <p:ph type="ctrTitle"/>
          </p:nvPr>
        </p:nvSpPr>
        <p:spPr>
          <a:xfrm>
            <a:off x="251520" y="1988840"/>
            <a:ext cx="8570663" cy="2607443"/>
          </a:xfrm>
          <a:ln>
            <a:solidFill>
              <a:schemeClr val="bg1"/>
            </a:solidFill>
          </a:ln>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استرشد بالحكمة بدلاً من النزوات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التي تعبد آلهة أخرى</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3187034640"/>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5" name="Picture 2" descr="j017768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1123" name="Text Box 3"/>
          <p:cNvSpPr txBox="1">
            <a:spLocks noChangeArrowheads="1"/>
          </p:cNvSpPr>
          <p:nvPr/>
        </p:nvSpPr>
        <p:spPr bwMode="auto">
          <a:xfrm>
            <a:off x="228600" y="1285860"/>
            <a:ext cx="8915400" cy="3416300"/>
          </a:xfrm>
          <a:prstGeom prst="rect">
            <a:avLst/>
          </a:prstGeom>
          <a:noFill/>
          <a:ln w="9525">
            <a:noFill/>
            <a:miter lim="800000"/>
            <a:headEnd/>
            <a:tailEnd/>
          </a:ln>
          <a:effectLst>
            <a:outerShdw blurRad="63500" dist="35921" dir="2700000" algn="ctr" rotWithShape="0">
              <a:srgbClr val="000099">
                <a:alpha val="74998"/>
              </a:srgbClr>
            </a:outerShdw>
          </a:effectLst>
        </p:spPr>
        <p:txBody>
          <a:bodyPr>
            <a:spAutoFit/>
          </a:bodyPr>
          <a:lstStyle/>
          <a:p>
            <a:pPr marL="444500" indent="-444500" algn="r" rtl="1">
              <a:buFontTx/>
              <a:buChar char="•"/>
              <a:defRPr/>
            </a:pPr>
            <a:r>
              <a:rPr lang="ar-JO" sz="3600" b="1" dirty="0">
                <a:solidFill>
                  <a:srgbClr val="FFFFFF"/>
                </a:solidFill>
                <a:latin typeface="Arial" panose="020B0604020202020204" pitchFamily="34" charset="0"/>
                <a:ea typeface="SimSun" pitchFamily="2" charset="-122"/>
                <a:cs typeface="Arial" panose="020B0604020202020204" pitchFamily="34" charset="0"/>
              </a:rPr>
              <a:t>التفكك السياسي</a:t>
            </a:r>
            <a:endParaRPr lang="en-GB" sz="3600" b="1" dirty="0">
              <a:solidFill>
                <a:srgbClr val="FFFFFF"/>
              </a:solidFill>
              <a:latin typeface="Arial" panose="020B0604020202020204" pitchFamily="34" charset="0"/>
              <a:ea typeface="SimSun" pitchFamily="2" charset="-122"/>
              <a:cs typeface="Arial" panose="020B0604020202020204" pitchFamily="34" charset="0"/>
            </a:endParaRPr>
          </a:p>
          <a:p>
            <a:pPr marL="444500" indent="-444500" algn="r" rtl="1">
              <a:buFontTx/>
              <a:buChar char="•"/>
              <a:defRPr/>
            </a:pPr>
            <a:r>
              <a:rPr lang="ar-JO" sz="3600" b="1" dirty="0">
                <a:solidFill>
                  <a:srgbClr val="FFFFFF"/>
                </a:solidFill>
                <a:latin typeface="Arial" panose="020B0604020202020204" pitchFamily="34" charset="0"/>
                <a:ea typeface="SimSun" pitchFamily="2" charset="-122"/>
                <a:cs typeface="Arial" panose="020B0604020202020204" pitchFamily="34" charset="0"/>
              </a:rPr>
              <a:t>العداء القبلي</a:t>
            </a:r>
            <a:endParaRPr lang="en-GB" sz="3600" b="1" dirty="0">
              <a:solidFill>
                <a:srgbClr val="FFFFFF"/>
              </a:solidFill>
              <a:latin typeface="Arial" panose="020B0604020202020204" pitchFamily="34" charset="0"/>
              <a:ea typeface="SimSun" pitchFamily="2" charset="-122"/>
              <a:cs typeface="Arial" panose="020B0604020202020204" pitchFamily="34" charset="0"/>
            </a:endParaRPr>
          </a:p>
          <a:p>
            <a:pPr marL="444500" indent="-444500" algn="r" rtl="1">
              <a:buFontTx/>
              <a:buChar char="•"/>
              <a:defRPr/>
            </a:pPr>
            <a:r>
              <a:rPr lang="ar-JO" sz="3600" b="1" dirty="0">
                <a:solidFill>
                  <a:srgbClr val="FFFFFF"/>
                </a:solidFill>
                <a:latin typeface="Arial" panose="020B0604020202020204" pitchFamily="34" charset="0"/>
                <a:ea typeface="SimSun" pitchFamily="2" charset="-122"/>
                <a:cs typeface="Arial" panose="020B0604020202020204" pitchFamily="34" charset="0"/>
              </a:rPr>
              <a:t>الفوضى الإجتماعية</a:t>
            </a:r>
            <a:endParaRPr lang="en-GB" sz="3600" b="1" dirty="0">
              <a:solidFill>
                <a:srgbClr val="FFFFFF"/>
              </a:solidFill>
              <a:latin typeface="Arial" panose="020B0604020202020204" pitchFamily="34" charset="0"/>
              <a:ea typeface="SimSun" pitchFamily="2" charset="-122"/>
              <a:cs typeface="Arial" panose="020B0604020202020204" pitchFamily="34" charset="0"/>
            </a:endParaRPr>
          </a:p>
          <a:p>
            <a:pPr marL="444500" indent="-444500" algn="r" rtl="1">
              <a:buFontTx/>
              <a:buChar char="•"/>
              <a:defRPr/>
            </a:pPr>
            <a:r>
              <a:rPr lang="ar-JO" sz="3600" b="1" dirty="0">
                <a:solidFill>
                  <a:srgbClr val="FFFFFF"/>
                </a:solidFill>
                <a:latin typeface="Arial" panose="020B0604020202020204" pitchFamily="34" charset="0"/>
                <a:ea typeface="SimSun" pitchFamily="2" charset="-122"/>
                <a:cs typeface="Arial" panose="020B0604020202020204" pitchFamily="34" charset="0"/>
              </a:rPr>
              <a:t>زيادة الفجور</a:t>
            </a:r>
            <a:endParaRPr lang="en-GB" sz="3600" b="1" dirty="0">
              <a:solidFill>
                <a:srgbClr val="FFFFFF"/>
              </a:solidFill>
              <a:latin typeface="Arial" panose="020B0604020202020204" pitchFamily="34" charset="0"/>
              <a:ea typeface="SimSun" pitchFamily="2" charset="-122"/>
              <a:cs typeface="Arial" panose="020B0604020202020204" pitchFamily="34" charset="0"/>
            </a:endParaRPr>
          </a:p>
          <a:p>
            <a:pPr marL="444500" indent="-444500" algn="r" rtl="1">
              <a:buFontTx/>
              <a:buChar char="•"/>
              <a:defRPr/>
            </a:pPr>
            <a:r>
              <a:rPr lang="ar-JO" sz="3600" b="1" dirty="0">
                <a:solidFill>
                  <a:srgbClr val="FFFFFF"/>
                </a:solidFill>
                <a:latin typeface="Arial" panose="020B0604020202020204" pitchFamily="34" charset="0"/>
                <a:ea typeface="SimSun" pitchFamily="2" charset="-122"/>
                <a:cs typeface="Arial" panose="020B0604020202020204" pitchFamily="34" charset="0"/>
              </a:rPr>
              <a:t>تجاهل القانون</a:t>
            </a:r>
            <a:endParaRPr lang="en-GB" sz="3600" b="1" dirty="0">
              <a:solidFill>
                <a:srgbClr val="FFFFFF"/>
              </a:solidFill>
              <a:latin typeface="Arial" panose="020B0604020202020204" pitchFamily="34" charset="0"/>
              <a:ea typeface="SimSun" pitchFamily="2" charset="-122"/>
              <a:cs typeface="Arial" panose="020B0604020202020204" pitchFamily="34" charset="0"/>
            </a:endParaRPr>
          </a:p>
          <a:p>
            <a:pPr marL="444500" indent="-444500" algn="r" rtl="1">
              <a:buFontTx/>
              <a:buChar char="•"/>
              <a:defRPr/>
            </a:pPr>
            <a:r>
              <a:rPr lang="ar-JO" sz="3600" b="1" dirty="0">
                <a:solidFill>
                  <a:srgbClr val="FFFFFF"/>
                </a:solidFill>
                <a:latin typeface="Arial" panose="020B0604020202020204" pitchFamily="34" charset="0"/>
                <a:ea typeface="SimSun" pitchFamily="2" charset="-122"/>
                <a:cs typeface="Arial" panose="020B0604020202020204" pitchFamily="34" charset="0"/>
              </a:rPr>
              <a:t>الفوضى</a:t>
            </a:r>
            <a:r>
              <a:rPr lang="en-AU" sz="3600" b="1" dirty="0">
                <a:solidFill>
                  <a:srgbClr val="FFFFFF"/>
                </a:solidFill>
                <a:latin typeface="Arial" panose="020B0604020202020204" pitchFamily="34" charset="0"/>
                <a:cs typeface="Arial" panose="020B0604020202020204" pitchFamily="34" charset="0"/>
              </a:rPr>
              <a:t> </a:t>
            </a:r>
          </a:p>
        </p:txBody>
      </p:sp>
      <p:sp>
        <p:nvSpPr>
          <p:cNvPr id="338947" name="Title 1"/>
          <p:cNvSpPr>
            <a:spLocks noGrp="1"/>
          </p:cNvSpPr>
          <p:nvPr>
            <p:ph type="title" idx="4294967295"/>
          </p:nvPr>
        </p:nvSpPr>
        <p:spPr>
          <a:xfrm>
            <a:off x="-36513" y="0"/>
            <a:ext cx="9180513" cy="765175"/>
          </a:xfrm>
          <a:solidFill>
            <a:srgbClr val="050A00"/>
          </a:solidFill>
        </p:spPr>
        <p:txBody>
          <a:bodyPr anchor="ctr"/>
          <a:lstStyle/>
          <a:p>
            <a:pPr algn="ctr"/>
            <a:r>
              <a:rPr lang="ar-JO" b="1" dirty="0">
                <a:solidFill>
                  <a:srgbClr val="FFFFFF"/>
                </a:solidFill>
                <a:latin typeface="Arial" panose="020B0604020202020204" pitchFamily="34" charset="0"/>
                <a:ea typeface="ＭＳ Ｐゴシック" charset="0"/>
                <a:cs typeface="Arial" panose="020B0604020202020204" pitchFamily="34" charset="0"/>
              </a:rPr>
              <a:t>ثمار الإرتداد المرة</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08116048"/>
      </p:ext>
    </p:extLst>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10205"/>
            <a:ext cx="9150199" cy="5146987"/>
            <a:chOff x="-1" y="10205"/>
            <a:chExt cx="9150199" cy="5146987"/>
          </a:xfrm>
        </p:grpSpPr>
        <p:pic>
          <p:nvPicPr>
            <p:cNvPr id="2" name="Picture 1"/>
            <p:cNvPicPr>
              <a:picLocks noChangeAspect="1"/>
            </p:cNvPicPr>
            <p:nvPr/>
          </p:nvPicPr>
          <p:blipFill>
            <a:blip r:embed="rId3"/>
            <a:stretch>
              <a:fillRect/>
            </a:stretch>
          </p:blipFill>
          <p:spPr>
            <a:xfrm>
              <a:off x="-1" y="10205"/>
              <a:ext cx="9150199" cy="5146987"/>
            </a:xfrm>
            <a:prstGeom prst="rect">
              <a:avLst/>
            </a:prstGeom>
          </p:spPr>
        </p:pic>
        <p:sp>
          <p:nvSpPr>
            <p:cNvPr id="3" name="Rectangle 2"/>
            <p:cNvSpPr/>
            <p:nvPr/>
          </p:nvSpPr>
          <p:spPr bwMode="auto">
            <a:xfrm>
              <a:off x="1727684" y="3356992"/>
              <a:ext cx="5832648" cy="432048"/>
            </a:xfrm>
            <a:prstGeom prst="rect">
              <a:avLst/>
            </a:prstGeom>
            <a:solidFill>
              <a:srgbClr val="FEFEFE"/>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 name="Rectangle 6"/>
            <p:cNvSpPr/>
            <p:nvPr/>
          </p:nvSpPr>
          <p:spPr bwMode="auto">
            <a:xfrm>
              <a:off x="1691680" y="1340768"/>
              <a:ext cx="5904656" cy="1799973"/>
            </a:xfrm>
            <a:prstGeom prst="rect">
              <a:avLst/>
            </a:prstGeom>
            <a:solidFill>
              <a:srgbClr val="FEFEFE"/>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0" y="5446067"/>
            <a:ext cx="9144000" cy="1079277"/>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تعريف الوثنية</a:t>
            </a:r>
            <a:endParaRPr lang="en-US" sz="5400" dirty="0">
              <a:effectLst>
                <a:glow rad="127000">
                  <a:schemeClr val="tx1"/>
                </a:glow>
              </a:effectLst>
              <a:ea typeface="ＭＳ Ｐゴシック" charset="0"/>
            </a:endParaRPr>
          </a:p>
        </p:txBody>
      </p:sp>
      <p:sp>
        <p:nvSpPr>
          <p:cNvPr id="4" name="Rectangle 2"/>
          <p:cNvSpPr txBox="1">
            <a:spLocks noChangeArrowheads="1"/>
          </p:cNvSpPr>
          <p:nvPr/>
        </p:nvSpPr>
        <p:spPr bwMode="auto">
          <a:xfrm>
            <a:off x="0" y="2996952"/>
            <a:ext cx="9180512" cy="107927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spc="-300" dirty="0">
                <a:solidFill>
                  <a:schemeClr val="tx1"/>
                </a:solidFill>
                <a:effectLst>
                  <a:glow rad="254000">
                    <a:schemeClr val="bg1"/>
                  </a:glow>
                </a:effectLst>
                <a:latin typeface="Arial Narrow"/>
                <a:ea typeface="ＭＳ Ｐゴシック" charset="0"/>
                <a:cs typeface="Arial Narrow"/>
              </a:rPr>
              <a:t>جعل الشيء الجيد أن يكون الشيء النهائي</a:t>
            </a:r>
            <a:endParaRPr lang="en-US" sz="4000" b="1" spc="-300" dirty="0">
              <a:solidFill>
                <a:schemeClr val="tx1"/>
              </a:solidFill>
              <a:effectLst>
                <a:glow rad="254000">
                  <a:schemeClr val="bg1"/>
                </a:glow>
              </a:effectLst>
              <a:latin typeface="Arial Narrow"/>
              <a:ea typeface="ＭＳ Ｐゴシック" charset="0"/>
              <a:cs typeface="Arial Narrow"/>
            </a:endParaRPr>
          </a:p>
        </p:txBody>
      </p:sp>
      <p:sp>
        <p:nvSpPr>
          <p:cNvPr id="5" name="Rectangle 2"/>
          <p:cNvSpPr txBox="1">
            <a:spLocks noChangeArrowheads="1"/>
          </p:cNvSpPr>
          <p:nvPr/>
        </p:nvSpPr>
        <p:spPr bwMode="auto">
          <a:xfrm>
            <a:off x="-15974" y="1124744"/>
            <a:ext cx="9144000" cy="1800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16600" b="1" spc="-300" dirty="0">
                <a:solidFill>
                  <a:srgbClr val="800000"/>
                </a:solidFill>
                <a:effectLst>
                  <a:glow rad="127000">
                    <a:schemeClr val="bg1"/>
                  </a:glow>
                </a:effectLst>
                <a:latin typeface="Arial Narrow"/>
                <a:ea typeface="ＭＳ Ｐゴシック" charset="0"/>
                <a:cs typeface="Arial Narrow"/>
              </a:rPr>
              <a:t>الوثنية</a:t>
            </a:r>
            <a:endParaRPr lang="en-US" sz="16600" b="1" spc="-300" dirty="0">
              <a:solidFill>
                <a:srgbClr val="800000"/>
              </a:solidFill>
              <a:effectLst>
                <a:glow rad="127000">
                  <a:schemeClr val="bg1"/>
                </a:glow>
              </a:effectLst>
              <a:latin typeface="Arial Narrow"/>
              <a:ea typeface="ＭＳ Ｐゴシック" charset="0"/>
              <a:cs typeface="Arial Narrow"/>
            </a:endParaRPr>
          </a:p>
        </p:txBody>
      </p:sp>
    </p:spTree>
    <p:extLst>
      <p:ext uri="{BB962C8B-B14F-4D97-AF65-F5344CB8AC3E}">
        <p14:creationId xmlns:p14="http://schemas.microsoft.com/office/powerpoint/2010/main" val="2991848526"/>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446067"/>
            <a:ext cx="9144000" cy="1079277"/>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تعريف الوثنية</a:t>
            </a:r>
            <a:endParaRPr lang="en-US" sz="5400" dirty="0">
              <a:effectLst>
                <a:glow rad="127000">
                  <a:schemeClr val="tx1"/>
                </a:glow>
              </a:effectLst>
              <a:ea typeface="ＭＳ Ｐゴシック" charset="0"/>
            </a:endParaRPr>
          </a:p>
        </p:txBody>
      </p:sp>
      <p:pic>
        <p:nvPicPr>
          <p:cNvPr id="3" name="Picture 2"/>
          <p:cNvPicPr>
            <a:picLocks noChangeAspect="1"/>
          </p:cNvPicPr>
          <p:nvPr/>
        </p:nvPicPr>
        <p:blipFill>
          <a:blip r:embed="rId3"/>
          <a:stretch>
            <a:fillRect/>
          </a:stretch>
        </p:blipFill>
        <p:spPr>
          <a:xfrm>
            <a:off x="0" y="4397"/>
            <a:ext cx="9144000" cy="5069840"/>
          </a:xfrm>
          <a:prstGeom prst="rect">
            <a:avLst/>
          </a:prstGeom>
        </p:spPr>
      </p:pic>
    </p:spTree>
    <p:extLst>
      <p:ext uri="{BB962C8B-B14F-4D97-AF65-F5344CB8AC3E}">
        <p14:creationId xmlns:p14="http://schemas.microsoft.com/office/powerpoint/2010/main" val="1360751385"/>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446067"/>
            <a:ext cx="9144000" cy="1079277"/>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تعريف الوثنية</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512" y="0"/>
            <a:ext cx="9132809" cy="5201816"/>
          </a:xfrm>
          <a:prstGeom prst="rect">
            <a:avLst/>
          </a:prstGeom>
        </p:spPr>
      </p:pic>
    </p:spTree>
    <p:extLst>
      <p:ext uri="{BB962C8B-B14F-4D97-AF65-F5344CB8AC3E}">
        <p14:creationId xmlns:p14="http://schemas.microsoft.com/office/powerpoint/2010/main" val="626108421"/>
      </p:ext>
    </p:extLst>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93194"/>
            <a:ext cx="9144000" cy="6092190"/>
          </a:xfrm>
          <a:prstGeom prst="rect">
            <a:avLst/>
          </a:prstGeom>
        </p:spPr>
      </p:pic>
      <p:sp>
        <p:nvSpPr>
          <p:cNvPr id="900098" name="Rectangle 2"/>
          <p:cNvSpPr>
            <a:spLocks noGrp="1" noChangeArrowheads="1"/>
          </p:cNvSpPr>
          <p:nvPr>
            <p:ph type="ctrTitle"/>
          </p:nvPr>
        </p:nvSpPr>
        <p:spPr>
          <a:xfrm>
            <a:off x="0" y="119272"/>
            <a:ext cx="9144000" cy="1512168"/>
          </a:xfrm>
          <a:solidFill>
            <a:srgbClr val="000000"/>
          </a:solidFill>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rPr>
              <a:t>لماذا يجب أن تكون </a:t>
            </a:r>
            <a:r>
              <a:rPr lang="ar-JO" sz="5400" dirty="0">
                <a:solidFill>
                  <a:srgbClr val="FFFF00"/>
                </a:solidFill>
                <a:effectLst>
                  <a:glow rad="127000">
                    <a:schemeClr val="tx1"/>
                  </a:glow>
                </a:effectLst>
                <a:ea typeface="ＭＳ Ｐゴシック" charset="0"/>
              </a:rPr>
              <a:t>صامداً</a:t>
            </a:r>
            <a:r>
              <a:rPr lang="ar-JO" sz="5400" dirty="0">
                <a:effectLst>
                  <a:glow rad="127000">
                    <a:schemeClr val="tx1"/>
                  </a:glow>
                </a:effectLst>
                <a:ea typeface="ＭＳ Ｐゴシック" charset="0"/>
              </a:rPr>
              <a:t> في اختيارك الله كملك؟</a:t>
            </a:r>
            <a:endParaRPr lang="en-US" sz="5400" dirty="0">
              <a:effectLst>
                <a:glow rad="127000">
                  <a:schemeClr val="tx1"/>
                </a:glow>
              </a:effectLst>
              <a:ea typeface="ＭＳ Ｐゴシック" charset="0"/>
            </a:endParaRPr>
          </a:p>
        </p:txBody>
      </p:sp>
      <p:sp>
        <p:nvSpPr>
          <p:cNvPr id="4" name="Rectangle 2"/>
          <p:cNvSpPr txBox="1">
            <a:spLocks noChangeArrowheads="1"/>
          </p:cNvSpPr>
          <p:nvPr/>
        </p:nvSpPr>
        <p:spPr bwMode="auto">
          <a:xfrm rot="20555971">
            <a:off x="3799729" y="4844461"/>
            <a:ext cx="5464593" cy="1224467"/>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 أسباب</a:t>
            </a:r>
            <a:endPar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5425819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الفكرة الرئيسية</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3995936" y="1628800"/>
            <a:ext cx="5148064" cy="388843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اجعل الله ملكاً ولا تدخل دوار الوثنية والخطية</a:t>
            </a:r>
            <a:r>
              <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p:txBody>
      </p:sp>
      <p:pic>
        <p:nvPicPr>
          <p:cNvPr id="4" name="Picture 3"/>
          <p:cNvPicPr>
            <a:picLocks noChangeAspect="1"/>
          </p:cNvPicPr>
          <p:nvPr/>
        </p:nvPicPr>
        <p:blipFill>
          <a:blip r:embed="rId3"/>
          <a:stretch>
            <a:fillRect/>
          </a:stretch>
        </p:blipFill>
        <p:spPr>
          <a:xfrm>
            <a:off x="0" y="1521296"/>
            <a:ext cx="3995936" cy="3995936"/>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3634218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259"/>
            <a:ext cx="9144000" cy="686625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rtl="1">
              <a:defRPr/>
            </a:pPr>
            <a:r>
              <a:rPr lang="ar-JO" sz="4800" dirty="0">
                <a:effectLst>
                  <a:glow rad="127000">
                    <a:schemeClr val="tx1"/>
                  </a:glow>
                </a:effectLst>
                <a:ea typeface="ＭＳ Ｐゴシック" charset="0"/>
              </a:rPr>
              <a:t>1. الطاعة الناقصة تنتج ثمار </a:t>
            </a:r>
            <a:r>
              <a:rPr lang="ar-JO" sz="4800" dirty="0">
                <a:solidFill>
                  <a:srgbClr val="FFFF00"/>
                </a:solidFill>
                <a:effectLst>
                  <a:glow rad="127000">
                    <a:schemeClr val="tx1"/>
                  </a:glow>
                </a:effectLst>
                <a:ea typeface="ＭＳ Ｐゴシック" charset="0"/>
              </a:rPr>
              <a:t>الفشل</a:t>
            </a:r>
            <a:r>
              <a:rPr lang="ar-JO" sz="4800" dirty="0">
                <a:effectLst>
                  <a:glow rad="127000">
                    <a:schemeClr val="tx1"/>
                  </a:glow>
                </a:effectLst>
                <a:ea typeface="ＭＳ Ｐゴシック" charset="0"/>
              </a:rPr>
              <a:t> (1 – 2)</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92655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1553" name="Object 2"/>
          <p:cNvGraphicFramePr>
            <a:graphicFrameLocks noChangeAspect="1"/>
          </p:cNvGraphicFramePr>
          <p:nvPr/>
        </p:nvGraphicFramePr>
        <p:xfrm>
          <a:off x="0" y="0"/>
          <a:ext cx="9144000" cy="6862763"/>
        </p:xfrm>
        <a:graphic>
          <a:graphicData uri="http://schemas.openxmlformats.org/presentationml/2006/ole">
            <mc:AlternateContent xmlns:mc="http://schemas.openxmlformats.org/markup-compatibility/2006">
              <mc:Choice xmlns:v="urn:schemas-microsoft-com:vml" Requires="v">
                <p:oleObj name="Slide" r:id="rId3" imgW="4562280" imgH="3419280" progId="PowerPoint.Slide.8">
                  <p:embed/>
                </p:oleObj>
              </mc:Choice>
              <mc:Fallback>
                <p:oleObj name="Slide" r:id="rId3" imgW="4562280" imgH="3419280" progId="PowerPoint.Slide.8">
                  <p:embed/>
                  <p:pic>
                    <p:nvPicPr>
                      <p:cNvPr id="0" name="Picture 2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1554" name="Rectangle 12"/>
          <p:cNvSpPr>
            <a:spLocks noGrp="1" noChangeArrowheads="1"/>
          </p:cNvSpPr>
          <p:nvPr>
            <p:ph type="title" idx="4294967295"/>
          </p:nvPr>
        </p:nvSpPr>
        <p:spPr>
          <a:xfrm>
            <a:off x="533400" y="0"/>
            <a:ext cx="7772400" cy="1143000"/>
          </a:xfrm>
        </p:spPr>
        <p:txBody>
          <a:bodyPr/>
          <a:lstStyle/>
          <a:p>
            <a:pPr eaLnBrk="1" hangingPunct="1"/>
            <a:r>
              <a:rPr lang="ar-JO" sz="3600" dirty="0">
                <a:ea typeface="ＭＳ Ｐゴシック" charset="0"/>
              </a:rPr>
              <a:t>من هم هؤلاء القضاة؟</a:t>
            </a:r>
            <a:endParaRPr lang="en-US" sz="3600" dirty="0">
              <a:ea typeface="ＭＳ Ｐゴシック" charset="0"/>
            </a:endParaRPr>
          </a:p>
        </p:txBody>
      </p:sp>
      <p:sp>
        <p:nvSpPr>
          <p:cNvPr id="8194" name="Text Box 2"/>
          <p:cNvSpPr txBox="1">
            <a:spLocks noChangeArrowheads="1"/>
          </p:cNvSpPr>
          <p:nvPr/>
        </p:nvSpPr>
        <p:spPr bwMode="auto">
          <a:xfrm>
            <a:off x="1000100" y="1143000"/>
            <a:ext cx="700092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3600" b="1" dirty="0">
                <a:solidFill>
                  <a:srgbClr val="000099"/>
                </a:solidFill>
                <a:latin typeface="Arial" panose="020B0604020202020204" pitchFamily="34" charset="0"/>
                <a:cs typeface="Arial" panose="020B0604020202020204" pitchFamily="34" charset="0"/>
              </a:rPr>
              <a:t>اسم القضاة (شافاط)</a:t>
            </a:r>
            <a:endParaRPr lang="en-US" sz="3600" b="1" dirty="0">
              <a:solidFill>
                <a:srgbClr val="000099"/>
              </a:solidFill>
              <a:latin typeface="Arial" panose="020B0604020202020204" pitchFamily="34" charset="0"/>
              <a:cs typeface="Arial" panose="020B0604020202020204" pitchFamily="34" charset="0"/>
            </a:endParaRPr>
          </a:p>
        </p:txBody>
      </p:sp>
      <p:sp>
        <p:nvSpPr>
          <p:cNvPr id="8196" name="Text Box 4"/>
          <p:cNvSpPr txBox="1">
            <a:spLocks noChangeArrowheads="1"/>
          </p:cNvSpPr>
          <p:nvPr/>
        </p:nvSpPr>
        <p:spPr bwMode="auto">
          <a:xfrm>
            <a:off x="1152525" y="2209800"/>
            <a:ext cx="7451725"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3200" b="1" dirty="0">
                <a:solidFill>
                  <a:srgbClr val="FF0000"/>
                </a:solidFill>
                <a:latin typeface="Arial" panose="020B0604020202020204" pitchFamily="34" charset="0"/>
                <a:cs typeface="Arial" panose="020B0604020202020204" pitchFamily="34" charset="0"/>
              </a:rPr>
              <a:t>- هؤلاء الذين يتصرفون كمعطي القانون، قضاة، حكام (ب د ب 1047ب 1ب)</a:t>
            </a:r>
            <a:endParaRPr lang="en-US" sz="3200" b="1" dirty="0">
              <a:solidFill>
                <a:srgbClr val="FF0000"/>
              </a:solidFill>
              <a:latin typeface="Arial" panose="020B0604020202020204" pitchFamily="34" charset="0"/>
              <a:cs typeface="Arial" panose="020B0604020202020204" pitchFamily="34" charset="0"/>
            </a:endParaRPr>
          </a:p>
        </p:txBody>
      </p:sp>
      <p:sp>
        <p:nvSpPr>
          <p:cNvPr id="8202" name="Text Box 10"/>
          <p:cNvSpPr txBox="1">
            <a:spLocks noChangeArrowheads="1"/>
          </p:cNvSpPr>
          <p:nvPr/>
        </p:nvSpPr>
        <p:spPr bwMode="auto">
          <a:xfrm>
            <a:off x="1187450" y="3573463"/>
            <a:ext cx="7456516"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3200" b="1" dirty="0">
                <a:solidFill>
                  <a:srgbClr val="FF0000"/>
                </a:solidFill>
                <a:latin typeface="Arial" panose="020B0604020202020204" pitchFamily="34" charset="0"/>
                <a:cs typeface="Arial" panose="020B0604020202020204" pitchFamily="34" charset="0"/>
              </a:rPr>
              <a:t>- هم الذين يطلقون أو يحررون الناس أولاً قبل حكمهم</a:t>
            </a:r>
            <a:endParaRPr lang="en-US" sz="3200" b="1" dirty="0">
              <a:solidFill>
                <a:srgbClr val="FF0000"/>
              </a:solidFill>
              <a:latin typeface="Arial" panose="020B0604020202020204" pitchFamily="34" charset="0"/>
              <a:cs typeface="Arial" panose="020B0604020202020204" pitchFamily="34" charset="0"/>
            </a:endParaRPr>
          </a:p>
        </p:txBody>
      </p:sp>
      <p:sp>
        <p:nvSpPr>
          <p:cNvPr id="151558" name="Text Box 11"/>
          <p:cNvSpPr txBox="1">
            <a:spLocks noChangeArrowheads="1"/>
          </p:cNvSpPr>
          <p:nvPr/>
        </p:nvSpPr>
        <p:spPr bwMode="auto">
          <a:xfrm>
            <a:off x="7680325" y="269875"/>
            <a:ext cx="9239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173</a:t>
            </a:r>
            <a:endParaRPr lang="en-US" b="1" dirty="0">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500" fill="hold"/>
                                        <p:tgtEl>
                                          <p:spTgt spid="8194"/>
                                        </p:tgtEl>
                                        <p:attrNameLst>
                                          <p:attrName>ppt_w</p:attrName>
                                        </p:attrNameLst>
                                      </p:cBhvr>
                                      <p:tavLst>
                                        <p:tav tm="0">
                                          <p:val>
                                            <p:fltVal val="0"/>
                                          </p:val>
                                        </p:tav>
                                        <p:tav tm="100000">
                                          <p:val>
                                            <p:strVal val="#ppt_w"/>
                                          </p:val>
                                        </p:tav>
                                      </p:tavLst>
                                    </p:anim>
                                    <p:anim calcmode="lin" valueType="num">
                                      <p:cBhvr>
                                        <p:cTn id="8" dur="500" fill="hold"/>
                                        <p:tgtEl>
                                          <p:spTgt spid="819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196"/>
                                        </p:tgtEl>
                                        <p:attrNameLst>
                                          <p:attrName>style.visibility</p:attrName>
                                        </p:attrNameLst>
                                      </p:cBhvr>
                                      <p:to>
                                        <p:strVal val="visible"/>
                                      </p:to>
                                    </p:set>
                                    <p:anim calcmode="lin" valueType="num">
                                      <p:cBhvr additive="base">
                                        <p:cTn id="13" dur="500" fill="hold"/>
                                        <p:tgtEl>
                                          <p:spTgt spid="8196"/>
                                        </p:tgtEl>
                                        <p:attrNameLst>
                                          <p:attrName>ppt_x</p:attrName>
                                        </p:attrNameLst>
                                      </p:cBhvr>
                                      <p:tavLst>
                                        <p:tav tm="0">
                                          <p:val>
                                            <p:strVal val="#ppt_x"/>
                                          </p:val>
                                        </p:tav>
                                        <p:tav tm="100000">
                                          <p:val>
                                            <p:strVal val="#ppt_x"/>
                                          </p:val>
                                        </p:tav>
                                      </p:tavLst>
                                    </p:anim>
                                    <p:anim calcmode="lin" valueType="num">
                                      <p:cBhvr additive="base">
                                        <p:cTn id="14"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202"/>
                                        </p:tgtEl>
                                        <p:attrNameLst>
                                          <p:attrName>style.visibility</p:attrName>
                                        </p:attrNameLst>
                                      </p:cBhvr>
                                      <p:to>
                                        <p:strVal val="visible"/>
                                      </p:to>
                                    </p:set>
                                    <p:anim calcmode="lin" valueType="num">
                                      <p:cBhvr additive="base">
                                        <p:cTn id="19" dur="500" fill="hold"/>
                                        <p:tgtEl>
                                          <p:spTgt spid="8202"/>
                                        </p:tgtEl>
                                        <p:attrNameLst>
                                          <p:attrName>ppt_x</p:attrName>
                                        </p:attrNameLst>
                                      </p:cBhvr>
                                      <p:tavLst>
                                        <p:tav tm="0">
                                          <p:val>
                                            <p:strVal val="0-#ppt_w/2"/>
                                          </p:val>
                                        </p:tav>
                                        <p:tav tm="100000">
                                          <p:val>
                                            <p:strVal val="#ppt_x"/>
                                          </p:val>
                                        </p:tav>
                                      </p:tavLst>
                                    </p:anim>
                                    <p:anim calcmode="lin" valueType="num">
                                      <p:cBhvr additive="base">
                                        <p:cTn id="20" dur="500" fill="hold"/>
                                        <p:tgtEl>
                                          <p:spTgt spid="82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autoUpdateAnimBg="0"/>
      <p:bldP spid="8196" grpId="0" autoUpdateAnimBg="0"/>
      <p:bldP spid="8202" grpId="0" autoUpdateAnimBg="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5704"/>
            <a:ext cx="9144001" cy="68422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rtl="1">
              <a:defRPr/>
            </a:pPr>
            <a:r>
              <a:rPr lang="ar-JO" sz="4800" dirty="0">
                <a:effectLst>
                  <a:glow rad="127000">
                    <a:schemeClr val="tx1"/>
                  </a:glow>
                </a:effectLst>
                <a:ea typeface="ＭＳ Ｐゴシック" charset="0"/>
              </a:rPr>
              <a:t>2. النسبوية ( الإرتباط بالمجتمع المحيط )  تقود إلى </a:t>
            </a:r>
            <a:r>
              <a:rPr lang="ar-JO" sz="4800" dirty="0">
                <a:solidFill>
                  <a:srgbClr val="FFFF00"/>
                </a:solidFill>
                <a:effectLst>
                  <a:glow rad="127000">
                    <a:schemeClr val="tx1"/>
                  </a:glow>
                </a:effectLst>
                <a:ea typeface="ＭＳ Ｐゴシック" charset="0"/>
              </a:rPr>
              <a:t>الدوران</a:t>
            </a:r>
            <a:r>
              <a:rPr lang="ar-JO" sz="4800" dirty="0">
                <a:effectLst>
                  <a:glow rad="127000">
                    <a:schemeClr val="tx1"/>
                  </a:glow>
                </a:effectLst>
                <a:ea typeface="ＭＳ Ｐゴシック" charset="0"/>
              </a:rPr>
              <a:t> في الخطية    (3 – 16)</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196098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p:spPr>
        <p:txBody>
          <a:bodyPr anchor="t"/>
          <a:lstStyle/>
          <a:p>
            <a:pPr algn="l" rtl="1">
              <a:defRPr/>
            </a:pPr>
            <a:r>
              <a:rPr lang="ar-JO" sz="4800" dirty="0">
                <a:effectLst>
                  <a:glow rad="127000">
                    <a:schemeClr val="tx1"/>
                  </a:glow>
                </a:effectLst>
                <a:ea typeface="ＭＳ Ｐゴシック" charset="0"/>
              </a:rPr>
              <a:t>3. النسبوية تقود إلى </a:t>
            </a:r>
            <a:r>
              <a:rPr lang="ar-JO" sz="4800" dirty="0">
                <a:solidFill>
                  <a:srgbClr val="FFFF00"/>
                </a:solidFill>
                <a:effectLst>
                  <a:glow rad="127000">
                    <a:schemeClr val="tx1"/>
                  </a:glow>
                </a:effectLst>
                <a:ea typeface="ＭＳ Ｐゴシック" charset="0"/>
              </a:rPr>
              <a:t>الوثنية</a:t>
            </a:r>
            <a:r>
              <a:rPr lang="ar-JO" sz="4800" dirty="0">
                <a:effectLst>
                  <a:glow rad="127000">
                    <a:schemeClr val="tx1"/>
                  </a:glow>
                </a:effectLst>
                <a:ea typeface="ＭＳ Ｐゴシック" charset="0"/>
              </a:rPr>
              <a:t> (17 – 21)</a:t>
            </a:r>
            <a:r>
              <a:rPr lang="en-US" sz="4800" dirty="0">
                <a:effectLst>
                  <a:glow rad="127000">
                    <a:schemeClr val="tx1"/>
                  </a:glow>
                </a:effectLst>
                <a:ea typeface="ＭＳ Ｐゴシック" charset="0"/>
              </a:rPr>
              <a:t> </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223857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p:cNvSpPr>
            <a:spLocks noGrp="1" noChangeArrowheads="1"/>
          </p:cNvSpPr>
          <p:nvPr>
            <p:ph type="title"/>
          </p:nvPr>
        </p:nvSpPr>
        <p:spPr>
          <a:xfrm>
            <a:off x="0" y="22225"/>
            <a:ext cx="5580063" cy="2736850"/>
          </a:xfrm>
          <a:solidFill>
            <a:srgbClr val="800000"/>
          </a:solidFill>
        </p:spPr>
        <p:txBody>
          <a:bodyPr/>
          <a:lstStyle/>
          <a:p>
            <a:pPr eaLnBrk="1" hangingPunct="1"/>
            <a:r>
              <a:rPr lang="ar-JO" sz="2800" dirty="0">
                <a:solidFill>
                  <a:schemeClr val="bg1"/>
                </a:solidFill>
                <a:ea typeface="ＭＳ Ｐゴシック" charset="0"/>
              </a:rPr>
              <a:t>سؤال للنقاش</a:t>
            </a:r>
            <a:br>
              <a:rPr lang="en-US" dirty="0">
                <a:solidFill>
                  <a:schemeClr val="bg1"/>
                </a:solidFill>
                <a:ea typeface="ＭＳ Ｐゴシック" charset="0"/>
              </a:rPr>
            </a:br>
            <a:r>
              <a:rPr lang="ar-JO" dirty="0">
                <a:solidFill>
                  <a:schemeClr val="bg1"/>
                </a:solidFill>
                <a:ea typeface="ＭＳ Ｐゴシック" charset="0"/>
              </a:rPr>
              <a:t>كيف تتشابه ايامنا الحالية مع تلك الفترة؟</a:t>
            </a:r>
            <a:endParaRPr lang="en-US" sz="4000" dirty="0">
              <a:ea typeface="ＭＳ Ｐゴシック" charset="0"/>
            </a:endParaRPr>
          </a:p>
        </p:txBody>
      </p:sp>
      <p:sp>
        <p:nvSpPr>
          <p:cNvPr id="137220" name="Rectangle 4"/>
          <p:cNvSpPr>
            <a:spLocks noChangeArrowheads="1"/>
          </p:cNvSpPr>
          <p:nvPr/>
        </p:nvSpPr>
        <p:spPr bwMode="auto">
          <a:xfrm>
            <a:off x="152400" y="3276600"/>
            <a:ext cx="88392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r" defTabSz="457200" rtl="1" eaLnBrk="1" fontAlgn="auto" latinLnBrk="0" hangingPunct="1">
              <a:lnSpc>
                <a:spcPct val="100000"/>
              </a:lnSpc>
              <a:spcBef>
                <a:spcPct val="20000"/>
              </a:spcBef>
              <a:spcAft>
                <a:spcPts val="0"/>
              </a:spcAft>
              <a:buClrTx/>
              <a:buSzTx/>
              <a:buFont typeface="Arial" pitchFamily="34" charset="0"/>
              <a:buChar char="•"/>
              <a:tabLst/>
              <a:defRPr/>
            </a:pPr>
            <a:r>
              <a:rPr kumimoji="0" lang="ar-JO" altLang="ja-JP" sz="2800" b="1" u="sng"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النسبوية</a:t>
            </a:r>
            <a:r>
              <a:rPr kumimoji="0" lang="ar-JO" altLang="ja-JP" sz="2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أنقذ الحيتان لكن أقتل البشر</a:t>
            </a:r>
            <a:endParaRPr kumimoji="0" lang="en-US" altLang="ja-JP" sz="2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342900" marR="0" lvl="0" indent="-342900" algn="r" defTabSz="457200" rtl="1" eaLnBrk="1" fontAlgn="auto" latinLnBrk="0" hangingPunct="1">
              <a:lnSpc>
                <a:spcPct val="100000"/>
              </a:lnSpc>
              <a:spcBef>
                <a:spcPct val="20000"/>
              </a:spcBef>
              <a:spcAft>
                <a:spcPts val="0"/>
              </a:spcAft>
              <a:buClrTx/>
              <a:buSzTx/>
              <a:buFont typeface="Arial" pitchFamily="34" charset="0"/>
              <a:buChar char="•"/>
              <a:tabLst/>
              <a:defRPr/>
            </a:pPr>
            <a:r>
              <a:rPr kumimoji="0" lang="ar-JO" altLang="ja-JP" sz="2800" b="1" u="sng"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العلمانية</a:t>
            </a:r>
            <a:r>
              <a:rPr kumimoji="0" lang="ar-JO" altLang="ja-JP" sz="2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لا أسمح لديانتي أن تؤثر على نظرتي السياسية</a:t>
            </a:r>
          </a:p>
          <a:p>
            <a:pPr marL="342900" marR="0" lvl="0" indent="-342900" algn="r" defTabSz="457200" rtl="1" eaLnBrk="1" fontAlgn="auto" latinLnBrk="0" hangingPunct="1">
              <a:lnSpc>
                <a:spcPct val="100000"/>
              </a:lnSpc>
              <a:spcBef>
                <a:spcPct val="20000"/>
              </a:spcBef>
              <a:spcAft>
                <a:spcPts val="0"/>
              </a:spcAft>
              <a:buClrTx/>
              <a:buSzTx/>
              <a:buFont typeface="Arial" pitchFamily="34" charset="0"/>
              <a:buChar char="•"/>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lang="ar-JO" sz="2800" b="1" u="sng"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الجنس غير الشرعي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ما يفعله القائد في غرفة نومه هو شأنه وليس </a:t>
            </a:r>
          </a:p>
          <a:p>
            <a:pPr marL="342900" marR="0" lvl="0" indent="-342900" algn="r" defTabSz="457200" rtl="1" eaLnBrk="1" fontAlgn="auto" latinLnBrk="0" hangingPunct="1">
              <a:lnSpc>
                <a:spcPct val="100000"/>
              </a:lnSpc>
              <a:spcBef>
                <a:spcPct val="20000"/>
              </a:spcBef>
              <a:spcAft>
                <a:spcPts val="0"/>
              </a:spcAft>
              <a:buClrTx/>
              <a:buSzTx/>
              <a:buFont typeface="Arial" pitchFamily="34" charset="0"/>
              <a:buChar char="•"/>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شأني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34099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35600" y="-26988"/>
            <a:ext cx="3560763" cy="278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0" y="5869714"/>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0008518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7220">
                                            <p:txEl>
                                              <p:pRg st="0" end="0"/>
                                            </p:txEl>
                                          </p:spTgt>
                                        </p:tgtEl>
                                        <p:attrNameLst>
                                          <p:attrName>style.visibility</p:attrName>
                                        </p:attrNameLst>
                                      </p:cBhvr>
                                      <p:to>
                                        <p:strVal val="visible"/>
                                      </p:to>
                                    </p:set>
                                    <p:animEffect transition="in" filter="fade">
                                      <p:cBhvr>
                                        <p:cTn id="7" dur="500"/>
                                        <p:tgtEl>
                                          <p:spTgt spid="1372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7220">
                                            <p:txEl>
                                              <p:pRg st="1" end="1"/>
                                            </p:txEl>
                                          </p:spTgt>
                                        </p:tgtEl>
                                        <p:attrNameLst>
                                          <p:attrName>style.visibility</p:attrName>
                                        </p:attrNameLst>
                                      </p:cBhvr>
                                      <p:to>
                                        <p:strVal val="visible"/>
                                      </p:to>
                                    </p:set>
                                    <p:animEffect transition="in" filter="fade">
                                      <p:cBhvr>
                                        <p:cTn id="12" dur="500"/>
                                        <p:tgtEl>
                                          <p:spTgt spid="1372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7220">
                                            <p:txEl>
                                              <p:pRg st="2" end="2"/>
                                            </p:txEl>
                                          </p:spTgt>
                                        </p:tgtEl>
                                        <p:attrNameLst>
                                          <p:attrName>style.visibility</p:attrName>
                                        </p:attrNameLst>
                                      </p:cBhvr>
                                      <p:to>
                                        <p:strVal val="visible"/>
                                      </p:to>
                                    </p:set>
                                    <p:animEffect transition="in" filter="fade">
                                      <p:cBhvr>
                                        <p:cTn id="17" dur="500"/>
                                        <p:tgtEl>
                                          <p:spTgt spid="1372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7220">
                                            <p:txEl>
                                              <p:pRg st="3" end="3"/>
                                            </p:txEl>
                                          </p:spTgt>
                                        </p:tgtEl>
                                        <p:attrNameLst>
                                          <p:attrName>style.visibility</p:attrName>
                                        </p:attrNameLst>
                                      </p:cBhvr>
                                      <p:to>
                                        <p:strVal val="visible"/>
                                      </p:to>
                                    </p:set>
                                    <p:animEffect transition="in" filter="fade">
                                      <p:cBhvr>
                                        <p:cTn id="22" dur="500"/>
                                        <p:tgtEl>
                                          <p:spTgt spid="13722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heckerboard(across)">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0" grpId="0" build="p" autoUpdateAnimBg="0"/>
      <p:bldP spid="5" grpId="0"/>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Title 1"/>
          <p:cNvSpPr>
            <a:spLocks noGrp="1"/>
          </p:cNvSpPr>
          <p:nvPr>
            <p:ph type="title"/>
          </p:nvPr>
        </p:nvSpPr>
        <p:spPr>
          <a:xfrm>
            <a:off x="5508625" y="609600"/>
            <a:ext cx="3635375" cy="1019175"/>
          </a:xfrm>
        </p:spPr>
        <p:txBody>
          <a:bodyPr/>
          <a:lstStyle/>
          <a:p>
            <a:r>
              <a:rPr lang="ar-SA" dirty="0">
                <a:solidFill>
                  <a:srgbClr val="FFFFFF"/>
                </a:solidFill>
                <a:ea typeface="ＭＳ Ｐゴシック" charset="0"/>
              </a:rPr>
              <a:t>النسبوية</a:t>
            </a:r>
            <a:endParaRPr lang="en-US" dirty="0">
              <a:solidFill>
                <a:srgbClr val="FFFFFF"/>
              </a:solidFill>
              <a:ea typeface="ＭＳ Ｐゴシック" charset="0"/>
            </a:endParaRPr>
          </a:p>
        </p:txBody>
      </p:sp>
      <p:pic>
        <p:nvPicPr>
          <p:cNvPr id="343042"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8" y="0"/>
            <a:ext cx="5732463" cy="6838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AutoShape 5"/>
          <p:cNvSpPr>
            <a:spLocks noChangeArrowheads="1"/>
          </p:cNvSpPr>
          <p:nvPr/>
        </p:nvSpPr>
        <p:spPr bwMode="auto">
          <a:xfrm>
            <a:off x="2916238" y="246063"/>
            <a:ext cx="2459037" cy="1512887"/>
          </a:xfrm>
          <a:prstGeom prst="wedgeRoundRectCallout">
            <a:avLst>
              <a:gd name="adj1" fmla="val 3686"/>
              <a:gd name="adj2" fmla="val 77945"/>
              <a:gd name="adj3" fmla="val 16667"/>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0" hangingPunct="0">
              <a:defRPr/>
            </a:pPr>
            <a:endParaRPr lang="zh-CN" altLang="en-US" sz="2800" b="1" dirty="0">
              <a:solidFill>
                <a:srgbClr val="000000"/>
              </a:solidFill>
              <a:latin typeface="Arial" panose="020B0604020202020204" pitchFamily="34" charset="0"/>
              <a:cs typeface="Arial" panose="020B0604020202020204" pitchFamily="34" charset="0"/>
            </a:endParaRPr>
          </a:p>
        </p:txBody>
      </p:sp>
      <p:sp>
        <p:nvSpPr>
          <p:cNvPr id="7" name="AutoShape 5"/>
          <p:cNvSpPr>
            <a:spLocks noChangeArrowheads="1"/>
          </p:cNvSpPr>
          <p:nvPr/>
        </p:nvSpPr>
        <p:spPr bwMode="auto">
          <a:xfrm>
            <a:off x="36513" y="30163"/>
            <a:ext cx="2459037" cy="1512887"/>
          </a:xfrm>
          <a:prstGeom prst="wedgeRoundRectCallout">
            <a:avLst>
              <a:gd name="adj1" fmla="val -1233"/>
              <a:gd name="adj2" fmla="val 75545"/>
              <a:gd name="adj3" fmla="val 16667"/>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0" hangingPunct="0">
              <a:defRPr/>
            </a:pPr>
            <a:r>
              <a:rPr lang="ar-JO" altLang="zh-CN" sz="2800" b="1" dirty="0">
                <a:solidFill>
                  <a:srgbClr val="000000"/>
                </a:solidFill>
                <a:latin typeface="Arial" panose="020B0604020202020204" pitchFamily="34" charset="0"/>
                <a:cs typeface="Arial" panose="020B0604020202020204" pitchFamily="34" charset="0"/>
              </a:rPr>
              <a:t>هذا الكتيب فارغ</a:t>
            </a:r>
            <a:endParaRPr lang="zh-CN" altLang="en-US" sz="2800" b="1" dirty="0">
              <a:solidFill>
                <a:srgbClr val="000000"/>
              </a:solidFill>
              <a:latin typeface="Arial" panose="020B0604020202020204" pitchFamily="34" charset="0"/>
              <a:cs typeface="Arial" panose="020B0604020202020204" pitchFamily="34" charset="0"/>
            </a:endParaRPr>
          </a:p>
        </p:txBody>
      </p:sp>
      <p:sp>
        <p:nvSpPr>
          <p:cNvPr id="2" name="TextBox 1"/>
          <p:cNvSpPr txBox="1"/>
          <p:nvPr/>
        </p:nvSpPr>
        <p:spPr>
          <a:xfrm>
            <a:off x="3275856" y="476672"/>
            <a:ext cx="1800200" cy="523220"/>
          </a:xfrm>
          <a:prstGeom prst="rect">
            <a:avLst/>
          </a:prstGeom>
          <a:noFill/>
        </p:spPr>
        <p:txBody>
          <a:bodyPr wrap="square" rtlCol="0">
            <a:spAutoFit/>
          </a:bodyPr>
          <a:lstStyle/>
          <a:p>
            <a:pPr algn="ctr"/>
            <a:r>
              <a:rPr lang="ar-JO" altLang="zh-CN" sz="2800" b="1" dirty="0">
                <a:solidFill>
                  <a:srgbClr val="000000"/>
                </a:solidFill>
                <a:latin typeface="Arial" panose="020B0604020202020204" pitchFamily="34" charset="0"/>
                <a:cs typeface="Arial" panose="020B0604020202020204" pitchFamily="34" charset="0"/>
              </a:rPr>
              <a:t>نحن ملحدون</a:t>
            </a:r>
            <a:endParaRPr lang="en-US" sz="28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32997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5" name="Picture 2" descr="j0177709"/>
          <p:cNvPicPr>
            <a:picLocks noChangeAspect="1" noChangeArrowheads="1"/>
          </p:cNvPicPr>
          <p:nvPr/>
        </p:nvPicPr>
        <p:blipFill>
          <a:blip r:embed="rId3">
            <a:lum contras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5220" name="Text Box 4"/>
          <p:cNvSpPr txBox="1">
            <a:spLocks noChangeArrowheads="1"/>
          </p:cNvSpPr>
          <p:nvPr/>
        </p:nvSpPr>
        <p:spPr bwMode="auto">
          <a:xfrm>
            <a:off x="1" y="1928802"/>
            <a:ext cx="9144000" cy="1077218"/>
          </a:xfrm>
          <a:prstGeom prst="rect">
            <a:avLst/>
          </a:prstGeom>
          <a:noFill/>
          <a:ln w="9525">
            <a:noFill/>
            <a:miter lim="800000"/>
            <a:headEnd/>
            <a:tailEnd/>
          </a:ln>
          <a:effectLst/>
        </p:spPr>
        <p:txBody>
          <a:bodyPr wrap="square">
            <a:spAutoFit/>
          </a:bodyPr>
          <a:lstStyle>
            <a:lvl1pPr marL="533400" indent="-45085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buFontTx/>
              <a:buChar char="•"/>
              <a:defRPr/>
            </a:pPr>
            <a:r>
              <a:rPr lang="ar-JO" sz="3200" b="1" dirty="0">
                <a:solidFill>
                  <a:srgbClr val="FFFFFF"/>
                </a:solidFill>
                <a:effectLst>
                  <a:outerShdw blurRad="63500" dist="88900" dir="2700000" algn="tl" rotWithShape="0">
                    <a:srgbClr val="000000">
                      <a:alpha val="82000"/>
                    </a:srgbClr>
                  </a:outerShdw>
                </a:effectLst>
                <a:latin typeface="Arial" panose="020B0604020202020204" pitchFamily="34" charset="0"/>
                <a:cs typeface="Arial" panose="020B0604020202020204" pitchFamily="34" charset="0"/>
              </a:rPr>
              <a:t>المقاييس الشخصية النسبية بدلاً من مقاييس الله المطلقة تؤدي إلى دوائر الخطية (3-16)</a:t>
            </a:r>
            <a:endParaRPr lang="en-AU" sz="3200" b="1" dirty="0">
              <a:solidFill>
                <a:srgbClr val="FFFFFF"/>
              </a:solidFill>
              <a:effectLst>
                <a:outerShdw blurRad="63500" dist="88900" dir="2700000" algn="tl" rotWithShape="0">
                  <a:srgbClr val="000000">
                    <a:alpha val="82000"/>
                  </a:srgbClr>
                </a:outerShdw>
              </a:effectLst>
              <a:latin typeface="Arial" panose="020B0604020202020204" pitchFamily="34" charset="0"/>
              <a:cs typeface="Arial" panose="020B0604020202020204" pitchFamily="34" charset="0"/>
            </a:endParaRPr>
          </a:p>
        </p:txBody>
      </p:sp>
      <p:sp>
        <p:nvSpPr>
          <p:cNvPr id="265221" name="Text Box 5"/>
          <p:cNvSpPr txBox="1">
            <a:spLocks noChangeArrowheads="1"/>
          </p:cNvSpPr>
          <p:nvPr/>
        </p:nvSpPr>
        <p:spPr bwMode="auto">
          <a:xfrm>
            <a:off x="1" y="1066800"/>
            <a:ext cx="9144000" cy="584775"/>
          </a:xfrm>
          <a:prstGeom prst="rect">
            <a:avLst/>
          </a:prstGeom>
          <a:noFill/>
          <a:ln w="9525">
            <a:noFill/>
            <a:miter lim="800000"/>
            <a:headEnd/>
            <a:tailEnd/>
          </a:ln>
          <a:effectLst/>
        </p:spPr>
        <p:txBody>
          <a:bodyPr wrap="square">
            <a:spAutoFit/>
          </a:bodyPr>
          <a:lstStyle>
            <a:lvl1pPr marL="533400" indent="-45085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buFontTx/>
              <a:buChar char="•"/>
              <a:defRPr/>
            </a:pPr>
            <a:r>
              <a:rPr lang="ar-JO" sz="3200" b="1" dirty="0">
                <a:solidFill>
                  <a:srgbClr val="FFFFFF"/>
                </a:solidFill>
                <a:effectLst>
                  <a:outerShdw blurRad="63500" dist="88900" dir="2700000" algn="tl" rotWithShape="0">
                    <a:srgbClr val="000000">
                      <a:alpha val="82000"/>
                    </a:srgbClr>
                  </a:outerShdw>
                </a:effectLst>
                <a:latin typeface="Arial" panose="020B0604020202020204" pitchFamily="34" charset="0"/>
                <a:cs typeface="Arial" panose="020B0604020202020204" pitchFamily="34" charset="0"/>
              </a:rPr>
              <a:t>رفض ربوبية الله (طاعة غير كاملة) تزرع بذور الفشل (1-2)</a:t>
            </a:r>
            <a:endParaRPr lang="en-AU" sz="3200" b="1" dirty="0">
              <a:solidFill>
                <a:srgbClr val="FFFFFF"/>
              </a:solidFill>
              <a:effectLst>
                <a:outerShdw blurRad="63500" dist="88900" dir="2700000" algn="tl" rotWithShape="0">
                  <a:srgbClr val="000000">
                    <a:alpha val="82000"/>
                  </a:srgbClr>
                </a:outerShdw>
              </a:effectLst>
              <a:latin typeface="Arial" panose="020B0604020202020204" pitchFamily="34" charset="0"/>
              <a:cs typeface="Arial" panose="020B0604020202020204" pitchFamily="34" charset="0"/>
            </a:endParaRPr>
          </a:p>
        </p:txBody>
      </p:sp>
      <p:sp>
        <p:nvSpPr>
          <p:cNvPr id="265222" name="Text Box 6"/>
          <p:cNvSpPr txBox="1">
            <a:spLocks noChangeArrowheads="1"/>
          </p:cNvSpPr>
          <p:nvPr/>
        </p:nvSpPr>
        <p:spPr bwMode="auto">
          <a:xfrm>
            <a:off x="0" y="3071810"/>
            <a:ext cx="9144000" cy="584775"/>
          </a:xfrm>
          <a:prstGeom prst="rect">
            <a:avLst/>
          </a:prstGeom>
          <a:noFill/>
          <a:ln w="9525">
            <a:noFill/>
            <a:miter lim="800000"/>
            <a:headEnd/>
            <a:tailEnd/>
          </a:ln>
          <a:effectLst/>
        </p:spPr>
        <p:txBody>
          <a:bodyPr wrap="square">
            <a:spAutoFit/>
          </a:bodyPr>
          <a:lstStyle>
            <a:lvl1pPr marL="533400" indent="-45085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buFontTx/>
              <a:buChar char="•"/>
              <a:defRPr/>
            </a:pPr>
            <a:r>
              <a:rPr lang="ar-JO" sz="3200" b="1" dirty="0">
                <a:solidFill>
                  <a:srgbClr val="FFFFFF"/>
                </a:solidFill>
                <a:effectLst>
                  <a:outerShdw blurRad="63500" dist="88900" dir="2700000" algn="tl" rotWithShape="0">
                    <a:srgbClr val="000000">
                      <a:alpha val="82000"/>
                    </a:srgbClr>
                  </a:outerShdw>
                </a:effectLst>
                <a:latin typeface="Arial" panose="020B0604020202020204" pitchFamily="34" charset="0"/>
                <a:cs typeface="Arial" panose="020B0604020202020204" pitchFamily="34" charset="0"/>
              </a:rPr>
              <a:t>استبدال حكمة الله بالنزوات يؤدي إلى الوثنية (17-21) </a:t>
            </a:r>
            <a:endParaRPr lang="en-AU" sz="3200" b="1" dirty="0">
              <a:solidFill>
                <a:srgbClr val="FFFFFF"/>
              </a:solidFill>
              <a:effectLst>
                <a:outerShdw blurRad="63500" dist="88900" dir="2700000" algn="tl" rotWithShape="0">
                  <a:srgbClr val="000000">
                    <a:alpha val="82000"/>
                  </a:srgbClr>
                </a:outerShdw>
              </a:effectLst>
              <a:latin typeface="Arial" panose="020B0604020202020204" pitchFamily="34" charset="0"/>
              <a:cs typeface="Arial" panose="020B0604020202020204" pitchFamily="34" charset="0"/>
            </a:endParaRPr>
          </a:p>
        </p:txBody>
      </p:sp>
      <p:sp>
        <p:nvSpPr>
          <p:cNvPr id="7" name="TextBox 6"/>
          <p:cNvSpPr txBox="1"/>
          <p:nvPr/>
        </p:nvSpPr>
        <p:spPr>
          <a:xfrm>
            <a:off x="8305800" y="0"/>
            <a:ext cx="838200" cy="457200"/>
          </a:xfrm>
          <a:prstGeom prst="rect">
            <a:avLst/>
          </a:prstGeom>
          <a:noFill/>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outerShdw blurRad="63500" dist="88900" dir="2700000" algn="tl" rotWithShape="0">
                    <a:srgbClr val="000000">
                      <a:alpha val="82000"/>
                    </a:srgbClr>
                  </a:outerShdw>
                </a:effectLst>
                <a:latin typeface="Arial" panose="020B0604020202020204" pitchFamily="34" charset="0"/>
                <a:cs typeface="Arial" panose="020B0604020202020204" pitchFamily="34" charset="0"/>
              </a:rPr>
              <a:t>172</a:t>
            </a:r>
            <a:endParaRPr lang="en-US" b="1" dirty="0">
              <a:solidFill>
                <a:srgbClr val="FFFFFF"/>
              </a:solidFill>
              <a:effectLst>
                <a:outerShdw blurRad="63500" dist="88900" dir="2700000" algn="tl" rotWithShape="0">
                  <a:srgbClr val="000000">
                    <a:alpha val="82000"/>
                  </a:srgbClr>
                </a:outerShdw>
              </a:effectLst>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539750" y="115888"/>
            <a:ext cx="7707313" cy="965200"/>
          </a:xfrm>
          <a:solidFill>
            <a:srgbClr val="050A00"/>
          </a:solidFill>
        </p:spPr>
        <p:txBody>
          <a:bodyPr anchor="ctr"/>
          <a:lstStyle/>
          <a:p>
            <a:pPr algn="ctr">
              <a:defRPr/>
            </a:pPr>
            <a:r>
              <a:rPr lang="ar-JO" sz="5400" b="1" kern="1200" dirty="0">
                <a:solidFill>
                  <a:srgbClr val="FFFFFF"/>
                </a:solidFill>
                <a:latin typeface="Arial" panose="020B0604020202020204" pitchFamily="34" charset="0"/>
                <a:ea typeface="ＭＳ Ｐゴシック"/>
                <a:cs typeface="Arial" panose="020B0604020202020204" pitchFamily="34" charset="0"/>
              </a:rPr>
              <a:t>التطبيق</a:t>
            </a:r>
            <a:endParaRPr lang="en-US" sz="6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7834711"/>
      </p:ext>
    </p:extLst>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كن صامداً</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36512" y="1340768"/>
            <a:ext cx="9217024" cy="4608512"/>
          </a:xfrm>
          <a:prstGeom prst="rect">
            <a:avLst/>
          </a:prstGeom>
        </p:spPr>
      </p:pic>
    </p:spTree>
    <p:extLst>
      <p:ext uri="{BB962C8B-B14F-4D97-AF65-F5344CB8AC3E}">
        <p14:creationId xmlns:p14="http://schemas.microsoft.com/office/powerpoint/2010/main" val="215783019"/>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9442" y="0"/>
            <a:ext cx="9124009" cy="6058912"/>
          </a:xfrm>
          <a:prstGeom prst="rect">
            <a:avLst/>
          </a:prstGeom>
        </p:spPr>
      </p:pic>
      <p:sp>
        <p:nvSpPr>
          <p:cNvPr id="900098" name="Rectangle 2"/>
          <p:cNvSpPr>
            <a:spLocks noGrp="1" noChangeArrowheads="1"/>
          </p:cNvSpPr>
          <p:nvPr>
            <p:ph type="ctrTitle"/>
          </p:nvPr>
        </p:nvSpPr>
        <p:spPr>
          <a:xfrm>
            <a:off x="0" y="232008"/>
            <a:ext cx="8820472" cy="769349"/>
          </a:xfrm>
          <a:effectLst>
            <a:outerShdw blurRad="63500" dist="35921" dir="2700000" algn="ctr" rotWithShape="0">
              <a:schemeClr val="tx2">
                <a:alpha val="74998"/>
              </a:schemeClr>
            </a:outerShdw>
          </a:effectLst>
        </p:spPr>
        <p:txBody>
          <a:bodyPr/>
          <a:lstStyle/>
          <a:p>
            <a:pPr algn="r">
              <a:defRPr/>
            </a:pPr>
            <a:r>
              <a:rPr lang="ar-JO" sz="5400" dirty="0">
                <a:effectLst>
                  <a:glow rad="127000">
                    <a:schemeClr val="tx1"/>
                  </a:glow>
                </a:effectLst>
                <a:ea typeface="ＭＳ Ｐゴシック" charset="0"/>
              </a:rPr>
              <a:t>فكر في الأمر</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4725144"/>
            <a:ext cx="9144000" cy="21328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من هو السيد الحقيقي في حياتك؟</a:t>
            </a:r>
          </a:p>
          <a:p>
            <a:pPr defTabSz="457200">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كيف يمكنك أن تجعل الله ملكك الحقيقي .</a:t>
            </a:r>
            <a:endParaRPr lang="en-US"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12835430"/>
      </p:ext>
    </p:extLst>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TheStruggle-Theme-Blank.jpg">
            <a:extLst>
              <a:ext uri="{FF2B5EF4-FFF2-40B4-BE49-F238E27FC236}">
                <a16:creationId xmlns:a16="http://schemas.microsoft.com/office/drawing/2014/main" id="{2A87E780-BD72-407A-BC5D-F60C7B46B60D}"/>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63" y="0"/>
            <a:ext cx="91392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0FE31762-7305-4AB3-B2C9-D2E6690AB8C9}"/>
              </a:ext>
            </a:extLst>
          </p:cNvPr>
          <p:cNvSpPr txBox="1"/>
          <p:nvPr/>
        </p:nvSpPr>
        <p:spPr>
          <a:xfrm>
            <a:off x="0" y="159026"/>
            <a:ext cx="9144000" cy="4062651"/>
          </a:xfrm>
          <a:prstGeom prst="rect">
            <a:avLst/>
          </a:prstGeom>
          <a:solidFill>
            <a:schemeClr val="bg2">
              <a:alpha val="74000"/>
            </a:schemeClr>
          </a:solidFill>
        </p:spPr>
        <p:txBody>
          <a:bodyPr wrap="square" rtlCol="0">
            <a:spAutoFit/>
          </a:bodyPr>
          <a:lstStyle/>
          <a:p>
            <a:pPr algn="ctr" defTabSz="457177" fontAlgn="auto">
              <a:spcBef>
                <a:spcPts val="0"/>
              </a:spcBef>
              <a:spcAft>
                <a:spcPts val="0"/>
              </a:spcAft>
            </a:pPr>
            <a:r>
              <a:rPr lang="ar-JO" sz="3200" b="1" dirty="0">
                <a:solidFill>
                  <a:srgbClr val="1F497D">
                    <a:lumMod val="75000"/>
                  </a:srgbClr>
                </a:solidFill>
                <a:latin typeface="Arial" panose="020B0604020202020204" pitchFamily="34" charset="0"/>
                <a:cs typeface="Arial" panose="020B0604020202020204" pitchFamily="34" charset="0"/>
              </a:rPr>
              <a:t>إذاً يا إخوتي الأحباء</a:t>
            </a:r>
            <a:r>
              <a:rPr lang="en-GB" sz="3200" b="1" dirty="0">
                <a:solidFill>
                  <a:srgbClr val="1F497D">
                    <a:lumMod val="75000"/>
                  </a:srgbClr>
                </a:solidFill>
                <a:latin typeface="Arial" panose="020B0604020202020204" pitchFamily="34" charset="0"/>
                <a:cs typeface="Arial" panose="020B0604020202020204" pitchFamily="34" charset="0"/>
              </a:rPr>
              <a:t> </a:t>
            </a:r>
          </a:p>
          <a:p>
            <a:pPr algn="ctr" defTabSz="457177" fontAlgn="auto">
              <a:spcBef>
                <a:spcPts val="0"/>
              </a:spcBef>
              <a:spcAft>
                <a:spcPts val="0"/>
              </a:spcAft>
            </a:pPr>
            <a:r>
              <a:rPr lang="ar-JO" sz="6600" b="1" dirty="0">
                <a:solidFill>
                  <a:srgbClr val="1F497D">
                    <a:lumMod val="75000"/>
                  </a:srgbClr>
                </a:solidFill>
                <a:effectLst>
                  <a:glow rad="228600">
                    <a:prstClr val="white">
                      <a:alpha val="40000"/>
                    </a:prstClr>
                  </a:glow>
                </a:effectLst>
                <a:latin typeface="Arial" panose="020B0604020202020204" pitchFamily="34" charset="0"/>
                <a:cs typeface="Arial" panose="020B0604020202020204" pitchFamily="34" charset="0"/>
              </a:rPr>
              <a:t>كونوا راسخين</a:t>
            </a:r>
            <a:endParaRPr lang="en-GB" sz="6600" b="1" dirty="0">
              <a:solidFill>
                <a:srgbClr val="1F497D">
                  <a:lumMod val="75000"/>
                </a:srgbClr>
              </a:solidFill>
              <a:effectLst>
                <a:glow rad="228600">
                  <a:prstClr val="white">
                    <a:alpha val="40000"/>
                  </a:prstClr>
                </a:glow>
              </a:effectLst>
              <a:latin typeface="Arial" panose="020B0604020202020204" pitchFamily="34" charset="0"/>
              <a:cs typeface="Arial" panose="020B0604020202020204" pitchFamily="34" charset="0"/>
            </a:endParaRPr>
          </a:p>
          <a:p>
            <a:pPr algn="ctr" defTabSz="457177" fontAlgn="auto">
              <a:spcBef>
                <a:spcPts val="0"/>
              </a:spcBef>
              <a:spcAft>
                <a:spcPts val="0"/>
              </a:spcAft>
            </a:pPr>
            <a:r>
              <a:rPr lang="ar-JO" sz="3200" b="1" dirty="0">
                <a:solidFill>
                  <a:srgbClr val="1F497D">
                    <a:lumMod val="75000"/>
                  </a:srgbClr>
                </a:solidFill>
                <a:latin typeface="Arial" panose="020B0604020202020204" pitchFamily="34" charset="0"/>
                <a:cs typeface="Arial" panose="020B0604020202020204" pitchFamily="34" charset="0"/>
              </a:rPr>
              <a:t>غير متزعزعين</a:t>
            </a:r>
            <a:endParaRPr lang="en-GB" sz="3200" b="1" dirty="0">
              <a:solidFill>
                <a:srgbClr val="1F497D">
                  <a:lumMod val="75000"/>
                </a:srgbClr>
              </a:solidFill>
              <a:latin typeface="Arial" panose="020B0604020202020204" pitchFamily="34" charset="0"/>
              <a:cs typeface="Arial" panose="020B0604020202020204" pitchFamily="34" charset="0"/>
            </a:endParaRPr>
          </a:p>
          <a:p>
            <a:pPr algn="ctr" defTabSz="457177" fontAlgn="auto">
              <a:spcBef>
                <a:spcPts val="0"/>
              </a:spcBef>
              <a:spcAft>
                <a:spcPts val="0"/>
              </a:spcAft>
            </a:pPr>
            <a:r>
              <a:rPr lang="ar-JO" sz="3200" b="1" dirty="0">
                <a:solidFill>
                  <a:srgbClr val="1F497D">
                    <a:lumMod val="75000"/>
                  </a:srgbClr>
                </a:solidFill>
                <a:latin typeface="Arial" panose="020B0604020202020204" pitchFamily="34" charset="0"/>
                <a:cs typeface="Arial" panose="020B0604020202020204" pitchFamily="34" charset="0"/>
              </a:rPr>
              <a:t>مكثرين في عمل الرب كل حين</a:t>
            </a:r>
            <a:endParaRPr lang="en-GB" sz="3200" b="1" dirty="0">
              <a:solidFill>
                <a:srgbClr val="1F497D">
                  <a:lumMod val="75000"/>
                </a:srgbClr>
              </a:solidFill>
              <a:latin typeface="Arial" panose="020B0604020202020204" pitchFamily="34" charset="0"/>
              <a:cs typeface="Arial" panose="020B0604020202020204" pitchFamily="34" charset="0"/>
            </a:endParaRPr>
          </a:p>
          <a:p>
            <a:pPr algn="ctr" defTabSz="457177" fontAlgn="auto">
              <a:spcBef>
                <a:spcPts val="0"/>
              </a:spcBef>
              <a:spcAft>
                <a:spcPts val="0"/>
              </a:spcAft>
            </a:pPr>
            <a:r>
              <a:rPr lang="en-GB" sz="3200" b="1" dirty="0">
                <a:solidFill>
                  <a:srgbClr val="1F497D">
                    <a:lumMod val="75000"/>
                  </a:srgbClr>
                </a:solidFill>
                <a:latin typeface="Arial" panose="020B0604020202020204" pitchFamily="34" charset="0"/>
                <a:cs typeface="Arial" panose="020B0604020202020204" pitchFamily="34" charset="0"/>
              </a:rPr>
              <a:t> </a:t>
            </a:r>
            <a:r>
              <a:rPr lang="ar-JO" sz="3200" b="1" dirty="0">
                <a:solidFill>
                  <a:srgbClr val="1F497D">
                    <a:lumMod val="75000"/>
                  </a:srgbClr>
                </a:solidFill>
                <a:latin typeface="Arial" panose="020B0604020202020204" pitchFamily="34" charset="0"/>
                <a:cs typeface="Arial" panose="020B0604020202020204" pitchFamily="34" charset="0"/>
              </a:rPr>
              <a:t>عالمين أن تعبكم ليس باطلاً في الرب</a:t>
            </a:r>
            <a:endParaRPr lang="en-GB" sz="3200" b="1" dirty="0">
              <a:solidFill>
                <a:srgbClr val="1F497D">
                  <a:lumMod val="75000"/>
                </a:srgbClr>
              </a:solidFill>
              <a:latin typeface="Arial" panose="020B0604020202020204" pitchFamily="34" charset="0"/>
              <a:cs typeface="Arial" panose="020B0604020202020204" pitchFamily="34" charset="0"/>
            </a:endParaRPr>
          </a:p>
          <a:p>
            <a:pPr algn="ctr" defTabSz="457177" fontAlgn="auto">
              <a:spcBef>
                <a:spcPts val="0"/>
              </a:spcBef>
              <a:spcAft>
                <a:spcPts val="0"/>
              </a:spcAft>
            </a:pPr>
            <a:endParaRPr lang="en-GB" sz="3200" b="1" dirty="0">
              <a:solidFill>
                <a:srgbClr val="1F497D">
                  <a:lumMod val="75000"/>
                </a:srgbClr>
              </a:solidFill>
              <a:latin typeface="Arial" panose="020B0604020202020204" pitchFamily="34" charset="0"/>
              <a:cs typeface="Arial" panose="020B0604020202020204" pitchFamily="34" charset="0"/>
            </a:endParaRPr>
          </a:p>
          <a:p>
            <a:pPr algn="ctr" defTabSz="457177" fontAlgn="auto">
              <a:spcBef>
                <a:spcPts val="0"/>
              </a:spcBef>
              <a:spcAft>
                <a:spcPts val="0"/>
              </a:spcAft>
            </a:pPr>
            <a:r>
              <a:rPr lang="ar-JO" sz="3200" b="1" dirty="0">
                <a:solidFill>
                  <a:srgbClr val="1F497D">
                    <a:lumMod val="75000"/>
                  </a:srgbClr>
                </a:solidFill>
                <a:latin typeface="Arial" panose="020B0604020202020204" pitchFamily="34" charset="0"/>
                <a:cs typeface="Arial" panose="020B0604020202020204" pitchFamily="34" charset="0"/>
              </a:rPr>
              <a:t>1 كورنثوس 15: 58</a:t>
            </a:r>
            <a:endParaRPr lang="en-GB" sz="3200" b="1" dirty="0">
              <a:solidFill>
                <a:srgbClr val="1F497D">
                  <a:lumMod val="75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3164047"/>
      </p:ext>
    </p:extLst>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 sz="3200" dirty="0">
                <a:solidFill>
                  <a:srgbClr val="FFFFFF"/>
                </a:solidFill>
                <a:ea typeface="ＭＳ Ｐゴシック" charset="0"/>
              </a:rPr>
              <a:t>مسح العهد القديم</a:t>
            </a:r>
            <a:r>
              <a:rPr lang="en-US" sz="3200" dirty="0">
                <a:solidFill>
                  <a:srgbClr val="FFFFFF"/>
                </a:solidFill>
                <a:ea typeface="ＭＳ Ｐゴシック" charset="0"/>
              </a:rPr>
              <a:t> •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ى</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هذا العرض مجانا</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76779288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01" name="Object 2"/>
          <p:cNvGraphicFramePr>
            <a:graphicFrameLocks noChangeAspect="1"/>
          </p:cNvGraphicFramePr>
          <p:nvPr/>
        </p:nvGraphicFramePr>
        <p:xfrm>
          <a:off x="0" y="0"/>
          <a:ext cx="9144000" cy="6862763"/>
        </p:xfrm>
        <a:graphic>
          <a:graphicData uri="http://schemas.openxmlformats.org/presentationml/2006/ole">
            <mc:AlternateContent xmlns:mc="http://schemas.openxmlformats.org/markup-compatibility/2006">
              <mc:Choice xmlns:v="urn:schemas-microsoft-com:vml" Requires="v">
                <p:oleObj name="Slide" r:id="rId3" imgW="4562280" imgH="3419280" progId="PowerPoint.Slide.8">
                  <p:embed/>
                </p:oleObj>
              </mc:Choice>
              <mc:Fallback>
                <p:oleObj name="Slide" r:id="rId3" imgW="4562280" imgH="3419280" progId="PowerPoint.Slide.8">
                  <p:embed/>
                  <p:pic>
                    <p:nvPicPr>
                      <p:cNvPr id="0" name="Picture 2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3252" name="Text Box 4"/>
          <p:cNvSpPr txBox="1">
            <a:spLocks noChangeArrowheads="1"/>
          </p:cNvSpPr>
          <p:nvPr/>
        </p:nvSpPr>
        <p:spPr bwMode="auto">
          <a:xfrm>
            <a:off x="1331913" y="2209800"/>
            <a:ext cx="7005637"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39750" indent="-5397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buFontTx/>
              <a:buChar char="-"/>
            </a:pPr>
            <a:r>
              <a:rPr lang="ar-JO" sz="3200" b="1" dirty="0">
                <a:solidFill>
                  <a:srgbClr val="FF0000"/>
                </a:solidFill>
                <a:latin typeface="Arial" panose="020B0604020202020204" pitchFamily="34" charset="0"/>
                <a:cs typeface="Arial" panose="020B0604020202020204" pitchFamily="34" charset="0"/>
              </a:rPr>
              <a:t>على الأغلب صموئيل</a:t>
            </a:r>
            <a:endParaRPr lang="en-US" sz="3200" b="1" dirty="0">
              <a:solidFill>
                <a:srgbClr val="FF0000"/>
              </a:solidFill>
              <a:latin typeface="Arial" panose="020B0604020202020204" pitchFamily="34" charset="0"/>
              <a:cs typeface="Arial" panose="020B0604020202020204" pitchFamily="34" charset="0"/>
            </a:endParaRPr>
          </a:p>
        </p:txBody>
      </p:sp>
      <p:sp>
        <p:nvSpPr>
          <p:cNvPr id="53253" name="Text Box 5"/>
          <p:cNvSpPr txBox="1">
            <a:spLocks noChangeArrowheads="1"/>
          </p:cNvSpPr>
          <p:nvPr/>
        </p:nvSpPr>
        <p:spPr bwMode="auto">
          <a:xfrm>
            <a:off x="1331913" y="3505200"/>
            <a:ext cx="6840537"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buFont typeface="Arial" charset="0"/>
              <a:buChar char="•"/>
            </a:pPr>
            <a:r>
              <a:rPr lang="ar-JO" sz="3200" b="1" dirty="0">
                <a:solidFill>
                  <a:srgbClr val="FF0000"/>
                </a:solidFill>
                <a:latin typeface="Arial" panose="020B0604020202020204" pitchFamily="34" charset="0"/>
                <a:cs typeface="Arial" panose="020B0604020202020204" pitchFamily="34" charset="0"/>
              </a:rPr>
              <a:t>ما بين تتويج شاول (1043 ق.م) وفتح داود لأورشليم (1004 ق.م)</a:t>
            </a:r>
            <a:endParaRPr lang="en-US" sz="3200" b="1" dirty="0">
              <a:solidFill>
                <a:srgbClr val="FF0000"/>
              </a:solidFill>
              <a:latin typeface="Arial" panose="020B0604020202020204" pitchFamily="34" charset="0"/>
              <a:cs typeface="Arial" panose="020B0604020202020204" pitchFamily="34" charset="0"/>
            </a:endParaRPr>
          </a:p>
        </p:txBody>
      </p:sp>
      <p:sp>
        <p:nvSpPr>
          <p:cNvPr id="153604" name="Text Box 6"/>
          <p:cNvSpPr txBox="1">
            <a:spLocks noChangeArrowheads="1"/>
          </p:cNvSpPr>
          <p:nvPr/>
        </p:nvSpPr>
        <p:spPr bwMode="auto">
          <a:xfrm>
            <a:off x="7680325" y="269875"/>
            <a:ext cx="9239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173</a:t>
            </a:r>
            <a:endParaRPr lang="en-US" b="1" dirty="0">
              <a:latin typeface="Arial" panose="020B0604020202020204" pitchFamily="34" charset="0"/>
              <a:cs typeface="Arial" panose="020B0604020202020204" pitchFamily="34" charset="0"/>
            </a:endParaRPr>
          </a:p>
        </p:txBody>
      </p:sp>
      <p:sp>
        <p:nvSpPr>
          <p:cNvPr id="153605" name="Rectangle 7"/>
          <p:cNvSpPr>
            <a:spLocks noGrp="1" noChangeArrowheads="1"/>
          </p:cNvSpPr>
          <p:nvPr>
            <p:ph type="title" idx="4294967295"/>
          </p:nvPr>
        </p:nvSpPr>
        <p:spPr>
          <a:xfrm>
            <a:off x="914400" y="1052513"/>
            <a:ext cx="7772400" cy="685800"/>
          </a:xfrm>
        </p:spPr>
        <p:txBody>
          <a:bodyPr/>
          <a:lstStyle/>
          <a:p>
            <a:pPr eaLnBrk="1" hangingPunct="1"/>
            <a:r>
              <a:rPr lang="ar-JO" sz="3600" dirty="0">
                <a:solidFill>
                  <a:srgbClr val="000099"/>
                </a:solidFill>
                <a:ea typeface="ＭＳ Ｐゴシック" charset="0"/>
              </a:rPr>
              <a:t>التأليف والتاريخ</a:t>
            </a:r>
            <a:endParaRPr lang="en-US" dirty="0">
              <a:ea typeface="ＭＳ Ｐゴシック"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252"/>
                                        </p:tgtEl>
                                        <p:attrNameLst>
                                          <p:attrName>style.visibility</p:attrName>
                                        </p:attrNameLst>
                                      </p:cBhvr>
                                      <p:to>
                                        <p:strVal val="visible"/>
                                      </p:to>
                                    </p:set>
                                    <p:anim calcmode="lin" valueType="num">
                                      <p:cBhvr additive="base">
                                        <p:cTn id="7" dur="500" fill="hold"/>
                                        <p:tgtEl>
                                          <p:spTgt spid="53252"/>
                                        </p:tgtEl>
                                        <p:attrNameLst>
                                          <p:attrName>ppt_x</p:attrName>
                                        </p:attrNameLst>
                                      </p:cBhvr>
                                      <p:tavLst>
                                        <p:tav tm="0">
                                          <p:val>
                                            <p:strVal val="#ppt_x"/>
                                          </p:val>
                                        </p:tav>
                                        <p:tav tm="100000">
                                          <p:val>
                                            <p:strVal val="#ppt_x"/>
                                          </p:val>
                                        </p:tav>
                                      </p:tavLst>
                                    </p:anim>
                                    <p:anim calcmode="lin" valueType="num">
                                      <p:cBhvr additive="base">
                                        <p:cTn id="8" dur="500" fill="hold"/>
                                        <p:tgtEl>
                                          <p:spTgt spid="5325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3253"/>
                                        </p:tgtEl>
                                        <p:attrNameLst>
                                          <p:attrName>style.visibility</p:attrName>
                                        </p:attrNameLst>
                                      </p:cBhvr>
                                      <p:to>
                                        <p:strVal val="visible"/>
                                      </p:to>
                                    </p:set>
                                    <p:anim calcmode="lin" valueType="num">
                                      <p:cBhvr additive="base">
                                        <p:cTn id="13" dur="500" fill="hold"/>
                                        <p:tgtEl>
                                          <p:spTgt spid="53253"/>
                                        </p:tgtEl>
                                        <p:attrNameLst>
                                          <p:attrName>ppt_x</p:attrName>
                                        </p:attrNameLst>
                                      </p:cBhvr>
                                      <p:tavLst>
                                        <p:tav tm="0">
                                          <p:val>
                                            <p:strVal val="#ppt_x"/>
                                          </p:val>
                                        </p:tav>
                                        <p:tav tm="100000">
                                          <p:val>
                                            <p:strVal val="#ppt_x"/>
                                          </p:val>
                                        </p:tav>
                                      </p:tavLst>
                                    </p:anim>
                                    <p:anim calcmode="lin" valueType="num">
                                      <p:cBhvr additive="base">
                                        <p:cTn id="14" dur="500" fill="hold"/>
                                        <p:tgtEl>
                                          <p:spTgt spid="532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autoUpdateAnimBg="0"/>
      <p:bldP spid="53253"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0" y="5949280"/>
            <a:ext cx="9144000" cy="730250"/>
          </a:xfrm>
        </p:spPr>
        <p:txBody>
          <a:bodyPr/>
          <a:lstStyle/>
          <a:p>
            <a:pPr>
              <a:defRPr/>
            </a:pPr>
            <a:r>
              <a:rPr lang="ar-SA" dirty="0">
                <a:solidFill>
                  <a:srgbClr val="FFFFFF"/>
                </a:solidFill>
                <a:ea typeface="ＭＳ Ｐゴシック" charset="0"/>
              </a:rPr>
              <a:t>النسبوية</a:t>
            </a:r>
            <a:endParaRPr lang="en-US" dirty="0">
              <a:solidFill>
                <a:srgbClr val="FFFFFF"/>
              </a:solidFill>
              <a:effectLst>
                <a:glow rad="177800">
                  <a:schemeClr val="tx1"/>
                </a:glow>
              </a:effectLst>
              <a:ea typeface="ＭＳ Ｐゴシック" charset="0"/>
            </a:endParaRPr>
          </a:p>
        </p:txBody>
      </p:sp>
      <p:pic>
        <p:nvPicPr>
          <p:cNvPr id="15565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9750" y="260350"/>
            <a:ext cx="7920038" cy="569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CC00"/>
        </a:solidFill>
        <a:effectLst/>
      </p:bgPr>
    </p:bg>
    <p:spTree>
      <p:nvGrpSpPr>
        <p:cNvPr id="1" name=""/>
        <p:cNvGrpSpPr/>
        <p:nvPr/>
      </p:nvGrpSpPr>
      <p:grpSpPr>
        <a:xfrm>
          <a:off x="0" y="0"/>
          <a:ext cx="0" cy="0"/>
          <a:chOff x="0" y="0"/>
          <a:chExt cx="0" cy="0"/>
        </a:xfrm>
      </p:grpSpPr>
      <p:sp>
        <p:nvSpPr>
          <p:cNvPr id="50181" name="Text Box 5"/>
          <p:cNvSpPr txBox="1">
            <a:spLocks noChangeArrowheads="1"/>
          </p:cNvSpPr>
          <p:nvPr/>
        </p:nvSpPr>
        <p:spPr bwMode="auto">
          <a:xfrm>
            <a:off x="323850" y="1241425"/>
            <a:ext cx="8351838" cy="378565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SA" sz="4000" b="1" baseline="30000" dirty="0">
                <a:solidFill>
                  <a:schemeClr val="bg1"/>
                </a:solidFill>
                <a:latin typeface="Arial" panose="020B0604020202020204" pitchFamily="34" charset="0"/>
                <a:cs typeface="Arial" panose="020B0604020202020204" pitchFamily="34" charset="0"/>
              </a:rPr>
              <a:t>1</a:t>
            </a:r>
            <a:r>
              <a:rPr lang="ar-SA" sz="4000" b="1" dirty="0">
                <a:solidFill>
                  <a:schemeClr val="bg1"/>
                </a:solidFill>
                <a:latin typeface="Arial" panose="020B0604020202020204" pitchFamily="34" charset="0"/>
                <a:cs typeface="Arial" panose="020B0604020202020204" pitchFamily="34" charset="0"/>
              </a:rPr>
              <a:t>«مَتَى أَتَى بِكَ الرَّبُّ إِلهُكَ إِلَى الأَرْضِ الَّتِي أَنْتَ دَاخِلٌ إِلَيْهَا لِتَمْتَلِكَهَا، وَطَرَدَ شُعُوبًا كَثِيرَةً مِنْ أَمَامِكَ: الْحِثِّيِّينَ وَالْجِرْجَاشِيِّينَ وَالأَمُورِيِّينَ وَالْكَنْعَانِيِّينَ وَالْفِرِزِّيِّينَ وَالْحِوِّيِّينَ وَالْيَبُوسِيِّينَ، سَبْعَ شُعُوبٍ أَكْثَرَ وَأَعْظَمَ مِنْكَ، </a:t>
            </a:r>
            <a:r>
              <a:rPr lang="ar-SA" sz="4000" b="1" baseline="30000" dirty="0">
                <a:solidFill>
                  <a:schemeClr val="bg1"/>
                </a:solidFill>
                <a:latin typeface="Arial" panose="020B0604020202020204" pitchFamily="34" charset="0"/>
                <a:cs typeface="Arial" panose="020B0604020202020204" pitchFamily="34" charset="0"/>
              </a:rPr>
              <a:t>2</a:t>
            </a:r>
            <a:r>
              <a:rPr lang="ar-SA" sz="4000" b="1" dirty="0">
                <a:solidFill>
                  <a:schemeClr val="bg1"/>
                </a:solidFill>
                <a:latin typeface="Arial" panose="020B0604020202020204" pitchFamily="34" charset="0"/>
                <a:cs typeface="Arial" panose="020B0604020202020204" pitchFamily="34" charset="0"/>
              </a:rPr>
              <a:t>وَدَفَعَهُمُ الرَّبُّ إِلهُكَ أَمَامَكَ، وَضَرَبْتَهُمْ، </a:t>
            </a:r>
            <a:r>
              <a:rPr lang="ar-SA" sz="4000" b="1" u="sng" dirty="0">
                <a:solidFill>
                  <a:schemeClr val="bg1"/>
                </a:solidFill>
                <a:latin typeface="Arial" panose="020B0604020202020204" pitchFamily="34" charset="0"/>
                <a:cs typeface="Arial" panose="020B0604020202020204" pitchFamily="34" charset="0"/>
              </a:rPr>
              <a:t>فَإِنَّكَ تُحَرِّمُهُمْ</a:t>
            </a:r>
            <a:r>
              <a:rPr lang="ar-SA" sz="4000" b="1" dirty="0">
                <a:solidFill>
                  <a:schemeClr val="bg1"/>
                </a:solidFill>
                <a:latin typeface="Arial" panose="020B0604020202020204" pitchFamily="34" charset="0"/>
                <a:cs typeface="Arial" panose="020B0604020202020204" pitchFamily="34" charset="0"/>
              </a:rPr>
              <a:t>. </a:t>
            </a:r>
            <a:endParaRPr lang="en-US" sz="4000" b="1" u="sng" dirty="0">
              <a:solidFill>
                <a:schemeClr val="bg1"/>
              </a:solidFill>
              <a:latin typeface="Arial" panose="020B0604020202020204" pitchFamily="34" charset="0"/>
              <a:cs typeface="Arial" panose="020B0604020202020204" pitchFamily="34" charset="0"/>
            </a:endParaRPr>
          </a:p>
        </p:txBody>
      </p:sp>
      <p:sp>
        <p:nvSpPr>
          <p:cNvPr id="157699" name="Rectangle 8"/>
          <p:cNvSpPr>
            <a:spLocks noGrp="1" noChangeArrowheads="1"/>
          </p:cNvSpPr>
          <p:nvPr>
            <p:ph type="title"/>
          </p:nvPr>
        </p:nvSpPr>
        <p:spPr>
          <a:xfrm>
            <a:off x="685800" y="214313"/>
            <a:ext cx="7772400" cy="838200"/>
          </a:xfrm>
        </p:spPr>
        <p:txBody>
          <a:bodyPr/>
          <a:lstStyle/>
          <a:p>
            <a:pPr eaLnBrk="1" hangingPunct="1"/>
            <a:r>
              <a:rPr lang="ar-JO" sz="4800" dirty="0">
                <a:ea typeface="ＭＳ Ｐゴシック" charset="0"/>
              </a:rPr>
              <a:t>تثنية 7: 1-4</a:t>
            </a:r>
            <a:endParaRPr lang="en-US" sz="4800" dirty="0">
              <a:ea typeface="ＭＳ Ｐゴシック"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0181"/>
                                        </p:tgtEl>
                                        <p:attrNameLst>
                                          <p:attrName>style.visibility</p:attrName>
                                        </p:attrNameLst>
                                      </p:cBhvr>
                                      <p:to>
                                        <p:strVal val="visible"/>
                                      </p:to>
                                    </p:set>
                                    <p:animEffect transition="in" filter="blinds(horizontal)">
                                      <p:cBhvr>
                                        <p:cTn id="7" dur="500"/>
                                        <p:tgtEl>
                                          <p:spTgt spid="50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1"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CC00"/>
        </a:solidFill>
        <a:effectLst/>
      </p:bgPr>
    </p:bg>
    <p:spTree>
      <p:nvGrpSpPr>
        <p:cNvPr id="1" name=""/>
        <p:cNvGrpSpPr/>
        <p:nvPr/>
      </p:nvGrpSpPr>
      <p:grpSpPr>
        <a:xfrm>
          <a:off x="0" y="0"/>
          <a:ext cx="0" cy="0"/>
          <a:chOff x="0" y="0"/>
          <a:chExt cx="0" cy="0"/>
        </a:xfrm>
      </p:grpSpPr>
      <p:sp>
        <p:nvSpPr>
          <p:cNvPr id="51203" name="Text Box 3"/>
          <p:cNvSpPr txBox="1">
            <a:spLocks noChangeArrowheads="1"/>
          </p:cNvSpPr>
          <p:nvPr/>
        </p:nvSpPr>
        <p:spPr bwMode="auto">
          <a:xfrm>
            <a:off x="323529" y="1447800"/>
            <a:ext cx="8424936" cy="255454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SA" sz="4000" b="1" dirty="0">
                <a:solidFill>
                  <a:schemeClr val="bg1"/>
                </a:solidFill>
                <a:latin typeface="Arial" panose="020B0604020202020204" pitchFamily="34" charset="0"/>
                <a:cs typeface="Arial" panose="020B0604020202020204" pitchFamily="34" charset="0"/>
              </a:rPr>
              <a:t>لاَ تَقْطَعْ لَهُمْ عَهْدًا، وَلاَ تُشْفِقْ عَلَيْهِمْ، </a:t>
            </a:r>
            <a:r>
              <a:rPr lang="ar-SA" sz="4000" b="1" baseline="30000" dirty="0">
                <a:solidFill>
                  <a:schemeClr val="bg1"/>
                </a:solidFill>
                <a:latin typeface="Arial" panose="020B0604020202020204" pitchFamily="34" charset="0"/>
                <a:cs typeface="Arial" panose="020B0604020202020204" pitchFamily="34" charset="0"/>
              </a:rPr>
              <a:t>3</a:t>
            </a:r>
            <a:r>
              <a:rPr lang="ar-SA" sz="4000" b="1" dirty="0">
                <a:solidFill>
                  <a:schemeClr val="bg1"/>
                </a:solidFill>
                <a:latin typeface="Arial" panose="020B0604020202020204" pitchFamily="34" charset="0"/>
                <a:cs typeface="Arial" panose="020B0604020202020204" pitchFamily="34" charset="0"/>
              </a:rPr>
              <a:t>وَلاَ تُصَاهِرْهُمْ. بْنَتَكَ لاَ تُعْطِ لابْنِهِ، وَبِنتْهُ لاَ تَأْخُذْ لابْنِكَ. </a:t>
            </a:r>
            <a:r>
              <a:rPr lang="ar-SA" sz="4000" b="1" baseline="30000" dirty="0">
                <a:solidFill>
                  <a:schemeClr val="bg1"/>
                </a:solidFill>
                <a:latin typeface="Arial" panose="020B0604020202020204" pitchFamily="34" charset="0"/>
                <a:cs typeface="Arial" panose="020B0604020202020204" pitchFamily="34" charset="0"/>
              </a:rPr>
              <a:t>4</a:t>
            </a:r>
            <a:r>
              <a:rPr lang="ar-SA" sz="4000" b="1" dirty="0">
                <a:solidFill>
                  <a:schemeClr val="bg1"/>
                </a:solidFill>
                <a:latin typeface="Arial" panose="020B0604020202020204" pitchFamily="34" charset="0"/>
                <a:cs typeface="Arial" panose="020B0604020202020204" pitchFamily="34" charset="0"/>
              </a:rPr>
              <a:t>لأَنَّهُ يَرُدُّ ابْنَكَ مِنْ وَرَائِي فَيَعْبُدُ آلِهَةً أُخْرَى، فَيَحْمَى غَضَبُ الرَّبِّ عَلَيْكُمْ </a:t>
            </a:r>
            <a:r>
              <a:rPr lang="ar-SA" sz="4000" b="1" u="sng" dirty="0">
                <a:solidFill>
                  <a:schemeClr val="bg1"/>
                </a:solidFill>
                <a:latin typeface="Arial" panose="020B0604020202020204" pitchFamily="34" charset="0"/>
                <a:cs typeface="Arial" panose="020B0604020202020204" pitchFamily="34" charset="0"/>
              </a:rPr>
              <a:t>وَيُهْلِكُكُمْ سَرِيعًا</a:t>
            </a:r>
            <a:r>
              <a:rPr lang="ar-SA" sz="4000" b="1" dirty="0">
                <a:solidFill>
                  <a:schemeClr val="bg1"/>
                </a:solidFill>
                <a:latin typeface="Arial" panose="020B0604020202020204" pitchFamily="34" charset="0"/>
                <a:cs typeface="Arial" panose="020B0604020202020204" pitchFamily="34" charset="0"/>
              </a:rPr>
              <a:t>. </a:t>
            </a:r>
            <a:endParaRPr lang="en-US" sz="4000" b="1" dirty="0">
              <a:solidFill>
                <a:schemeClr val="bg1"/>
              </a:solidFill>
              <a:latin typeface="Arial" panose="020B0604020202020204" pitchFamily="34" charset="0"/>
              <a:cs typeface="Arial" panose="020B0604020202020204" pitchFamily="34" charset="0"/>
            </a:endParaRPr>
          </a:p>
        </p:txBody>
      </p:sp>
      <p:sp>
        <p:nvSpPr>
          <p:cNvPr id="159747" name="Rectangle 5"/>
          <p:cNvSpPr>
            <a:spLocks noGrp="1" noChangeArrowheads="1"/>
          </p:cNvSpPr>
          <p:nvPr>
            <p:ph type="title"/>
          </p:nvPr>
        </p:nvSpPr>
        <p:spPr>
          <a:xfrm>
            <a:off x="685800" y="287338"/>
            <a:ext cx="7772400" cy="838200"/>
          </a:xfrm>
        </p:spPr>
        <p:txBody>
          <a:bodyPr/>
          <a:lstStyle/>
          <a:p>
            <a:pPr eaLnBrk="1" hangingPunct="1"/>
            <a:r>
              <a:rPr lang="ar-JO" sz="4400" dirty="0">
                <a:ea typeface="ＭＳ Ｐゴシック" charset="0"/>
              </a:rPr>
              <a:t>تثنية 7: 1-4</a:t>
            </a:r>
            <a:endParaRPr lang="en-US" dirty="0">
              <a:ea typeface="ＭＳ Ｐゴシック"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1203"/>
                                        </p:tgtEl>
                                        <p:attrNameLst>
                                          <p:attrName>style.visibility</p:attrName>
                                        </p:attrNameLst>
                                      </p:cBhvr>
                                      <p:to>
                                        <p:strVal val="visible"/>
                                      </p:to>
                                    </p:set>
                                    <p:animEffect transition="in" filter="blinds(horizontal)">
                                      <p:cBhvr>
                                        <p:cTn id="7" dur="500"/>
                                        <p:tgtEl>
                                          <p:spTgt spid="51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1793" name="Object 2"/>
          <p:cNvGraphicFramePr>
            <a:graphicFrameLocks noChangeAspect="1"/>
          </p:cNvGraphicFramePr>
          <p:nvPr/>
        </p:nvGraphicFramePr>
        <p:xfrm>
          <a:off x="0" y="0"/>
          <a:ext cx="9144000" cy="6862763"/>
        </p:xfrm>
        <a:graphic>
          <a:graphicData uri="http://schemas.openxmlformats.org/presentationml/2006/ole">
            <mc:AlternateContent xmlns:mc="http://schemas.openxmlformats.org/markup-compatibility/2006">
              <mc:Choice xmlns:v="urn:schemas-microsoft-com:vml" Requires="v">
                <p:oleObj name="Slide" r:id="rId3" imgW="4562280" imgH="3419280" progId="PowerPoint.Slide.8">
                  <p:embed/>
                </p:oleObj>
              </mc:Choice>
              <mc:Fallback>
                <p:oleObj name="Slide" r:id="rId3" imgW="4562280" imgH="3419280" progId="PowerPoint.Slide.8">
                  <p:embed/>
                  <p:pic>
                    <p:nvPicPr>
                      <p:cNvPr id="0" name="Picture 2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2227" name="Text Box 3"/>
          <p:cNvSpPr txBox="1">
            <a:spLocks noChangeArrowheads="1"/>
          </p:cNvSpPr>
          <p:nvPr/>
        </p:nvSpPr>
        <p:spPr bwMode="auto">
          <a:xfrm>
            <a:off x="1447800" y="1339850"/>
            <a:ext cx="252505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3600" b="1" dirty="0">
                <a:solidFill>
                  <a:srgbClr val="000099"/>
                </a:solidFill>
                <a:latin typeface="Arial" panose="020B0604020202020204" pitchFamily="34" charset="0"/>
                <a:cs typeface="Arial" panose="020B0604020202020204" pitchFamily="34" charset="0"/>
              </a:rPr>
              <a:t>الكلمة المفتاحية</a:t>
            </a:r>
            <a:endParaRPr lang="en-US" sz="3600" b="1" dirty="0">
              <a:solidFill>
                <a:srgbClr val="000099"/>
              </a:solidFill>
              <a:latin typeface="Arial" panose="020B0604020202020204" pitchFamily="34" charset="0"/>
              <a:cs typeface="Arial" panose="020B0604020202020204" pitchFamily="34" charset="0"/>
            </a:endParaRPr>
          </a:p>
        </p:txBody>
      </p:sp>
      <p:sp>
        <p:nvSpPr>
          <p:cNvPr id="52228" name="Text Box 4"/>
          <p:cNvSpPr txBox="1">
            <a:spLocks noChangeArrowheads="1"/>
          </p:cNvSpPr>
          <p:nvPr/>
        </p:nvSpPr>
        <p:spPr bwMode="auto">
          <a:xfrm>
            <a:off x="1447800" y="2406650"/>
            <a:ext cx="232307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3600" b="1" dirty="0">
                <a:solidFill>
                  <a:srgbClr val="000099"/>
                </a:solidFill>
                <a:latin typeface="Arial" panose="020B0604020202020204" pitchFamily="34" charset="0"/>
                <a:cs typeface="Arial" panose="020B0604020202020204" pitchFamily="34" charset="0"/>
              </a:rPr>
              <a:t>الآية المفتاحية</a:t>
            </a:r>
            <a:endParaRPr lang="en-US" sz="3600" b="1" dirty="0">
              <a:solidFill>
                <a:srgbClr val="000099"/>
              </a:solidFill>
              <a:latin typeface="Arial" panose="020B0604020202020204" pitchFamily="34" charset="0"/>
              <a:cs typeface="Arial" panose="020B0604020202020204" pitchFamily="34" charset="0"/>
            </a:endParaRPr>
          </a:p>
        </p:txBody>
      </p:sp>
      <p:sp>
        <p:nvSpPr>
          <p:cNvPr id="52229" name="Text Box 5"/>
          <p:cNvSpPr txBox="1">
            <a:spLocks noChangeArrowheads="1"/>
          </p:cNvSpPr>
          <p:nvPr/>
        </p:nvSpPr>
        <p:spPr bwMode="auto">
          <a:xfrm>
            <a:off x="1116013" y="3500438"/>
            <a:ext cx="7127875"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defTabSz="457200">
              <a:defRPr/>
            </a:pPr>
            <a:r>
              <a:rPr lang="ar-JO" sz="3200" b="1" dirty="0">
                <a:solidFill>
                  <a:srgbClr val="FF0000"/>
                </a:solidFill>
                <a:effectLst>
                  <a:glow rad="127000">
                    <a:srgbClr val="000000"/>
                  </a:glow>
                </a:effectLst>
                <a:latin typeface="Arial" panose="020B0604020202020204" pitchFamily="34" charset="0"/>
                <a:cs typeface="Arial" panose="020B0604020202020204" pitchFamily="34" charset="0"/>
              </a:rPr>
              <a:t>و في تلك الأيام لم يكن ملك في إسرائيل</a:t>
            </a:r>
            <a:br>
              <a:rPr lang="ar-JO" sz="3200" b="1" dirty="0">
                <a:solidFill>
                  <a:srgbClr val="FF0000"/>
                </a:solidFill>
                <a:effectLst>
                  <a:glow rad="127000">
                    <a:srgbClr val="000000"/>
                  </a:glow>
                </a:effectLst>
                <a:latin typeface="Arial" panose="020B0604020202020204" pitchFamily="34" charset="0"/>
                <a:cs typeface="Arial" panose="020B0604020202020204" pitchFamily="34" charset="0"/>
              </a:rPr>
            </a:br>
            <a:r>
              <a:rPr lang="ar-JO" sz="3200" b="1" dirty="0">
                <a:solidFill>
                  <a:srgbClr val="FF0000"/>
                </a:solidFill>
                <a:effectLst>
                  <a:glow rad="127000">
                    <a:srgbClr val="000000"/>
                  </a:glow>
                </a:effectLst>
                <a:latin typeface="Arial" panose="020B0604020202020204" pitchFamily="34" charset="0"/>
                <a:cs typeface="Arial" panose="020B0604020202020204" pitchFamily="34" charset="0"/>
              </a:rPr>
              <a:t> كان كل واحد يعمل ما يحسن في عينيه</a:t>
            </a:r>
          </a:p>
        </p:txBody>
      </p:sp>
      <p:sp>
        <p:nvSpPr>
          <p:cNvPr id="52230" name="Text Box 6"/>
          <p:cNvSpPr txBox="1">
            <a:spLocks noChangeArrowheads="1"/>
          </p:cNvSpPr>
          <p:nvPr/>
        </p:nvSpPr>
        <p:spPr bwMode="auto">
          <a:xfrm>
            <a:off x="4267200" y="1339850"/>
            <a:ext cx="103105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3600" b="1" dirty="0">
                <a:solidFill>
                  <a:srgbClr val="FF0000"/>
                </a:solidFill>
                <a:latin typeface="Arial" panose="020B0604020202020204" pitchFamily="34" charset="0"/>
                <a:cs typeface="Arial" panose="020B0604020202020204" pitchFamily="34" charset="0"/>
              </a:rPr>
              <a:t>الفشل</a:t>
            </a:r>
            <a:endParaRPr lang="en-US" sz="3600" b="1" dirty="0">
              <a:solidFill>
                <a:srgbClr val="FF0000"/>
              </a:solidFill>
              <a:latin typeface="Arial" panose="020B0604020202020204" pitchFamily="34" charset="0"/>
              <a:cs typeface="Arial" panose="020B0604020202020204" pitchFamily="34" charset="0"/>
            </a:endParaRPr>
          </a:p>
        </p:txBody>
      </p:sp>
      <p:sp>
        <p:nvSpPr>
          <p:cNvPr id="52231" name="Text Box 7"/>
          <p:cNvSpPr txBox="1">
            <a:spLocks noChangeArrowheads="1"/>
          </p:cNvSpPr>
          <p:nvPr/>
        </p:nvSpPr>
        <p:spPr bwMode="auto">
          <a:xfrm>
            <a:off x="4267200" y="2406650"/>
            <a:ext cx="3602268"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3600" b="1" dirty="0">
                <a:solidFill>
                  <a:srgbClr val="FF0000"/>
                </a:solidFill>
                <a:latin typeface="Arial" panose="020B0604020202020204" pitchFamily="34" charset="0"/>
                <a:cs typeface="Arial" panose="020B0604020202020204" pitchFamily="34" charset="0"/>
              </a:rPr>
              <a:t>قض 17: 6، 21: 25</a:t>
            </a:r>
            <a:endParaRPr lang="en-US" sz="3600" b="1" dirty="0">
              <a:solidFill>
                <a:srgbClr val="FF0000"/>
              </a:solidFill>
              <a:latin typeface="Arial" panose="020B0604020202020204" pitchFamily="34" charset="0"/>
              <a:cs typeface="Arial" panose="020B0604020202020204" pitchFamily="34" charset="0"/>
            </a:endParaRPr>
          </a:p>
        </p:txBody>
      </p:sp>
      <p:sp>
        <p:nvSpPr>
          <p:cNvPr id="161799" name="Text Box 9"/>
          <p:cNvSpPr txBox="1">
            <a:spLocks noChangeArrowheads="1"/>
          </p:cNvSpPr>
          <p:nvPr/>
        </p:nvSpPr>
        <p:spPr bwMode="auto">
          <a:xfrm>
            <a:off x="7832725" y="26987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172</a:t>
            </a:r>
            <a:endParaRPr lang="en-US" b="1" dirty="0">
              <a:latin typeface="Arial" panose="020B0604020202020204" pitchFamily="34" charset="0"/>
              <a:cs typeface="Arial" panose="020B0604020202020204" pitchFamily="34" charset="0"/>
            </a:endParaRPr>
          </a:p>
        </p:txBody>
      </p:sp>
      <p:sp>
        <p:nvSpPr>
          <p:cNvPr id="161800" name="Rectangle 10"/>
          <p:cNvSpPr>
            <a:spLocks noGrp="1" noChangeArrowheads="1"/>
          </p:cNvSpPr>
          <p:nvPr>
            <p:ph type="title" idx="4294967295"/>
          </p:nvPr>
        </p:nvSpPr>
        <p:spPr>
          <a:xfrm>
            <a:off x="457200" y="76200"/>
            <a:ext cx="8079564" cy="838200"/>
          </a:xfrm>
        </p:spPr>
        <p:txBody>
          <a:bodyPr/>
          <a:lstStyle/>
          <a:p>
            <a:pPr eaLnBrk="1" hangingPunct="1"/>
            <a:r>
              <a:rPr lang="ar-JO" sz="3600" dirty="0">
                <a:ea typeface="ＭＳ Ｐゴシック" charset="0"/>
              </a:rPr>
              <a:t>المفاتيح</a:t>
            </a:r>
            <a:endParaRPr lang="en-US" sz="3600" dirty="0">
              <a:ea typeface="ＭＳ Ｐゴシック"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2227"/>
                                        </p:tgtEl>
                                        <p:attrNameLst>
                                          <p:attrName>style.visibility</p:attrName>
                                        </p:attrNameLst>
                                      </p:cBhvr>
                                      <p:to>
                                        <p:strVal val="visible"/>
                                      </p:to>
                                    </p:set>
                                    <p:anim calcmode="lin" valueType="num">
                                      <p:cBhvr>
                                        <p:cTn id="7" dur="500" fill="hold"/>
                                        <p:tgtEl>
                                          <p:spTgt spid="52227"/>
                                        </p:tgtEl>
                                        <p:attrNameLst>
                                          <p:attrName>ppt_w</p:attrName>
                                        </p:attrNameLst>
                                      </p:cBhvr>
                                      <p:tavLst>
                                        <p:tav tm="0">
                                          <p:val>
                                            <p:fltVal val="0"/>
                                          </p:val>
                                        </p:tav>
                                        <p:tav tm="100000">
                                          <p:val>
                                            <p:strVal val="#ppt_w"/>
                                          </p:val>
                                        </p:tav>
                                      </p:tavLst>
                                    </p:anim>
                                    <p:anim calcmode="lin" valueType="num">
                                      <p:cBhvr>
                                        <p:cTn id="8" dur="500" fill="hold"/>
                                        <p:tgtEl>
                                          <p:spTgt spid="52227"/>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iterate type="lt">
                                    <p:tmPct val="100000"/>
                                  </p:iterate>
                                  <p:childTnLst>
                                    <p:set>
                                      <p:cBhvr>
                                        <p:cTn id="12" dur="1" fill="hold">
                                          <p:stCondLst>
                                            <p:cond delay="0"/>
                                          </p:stCondLst>
                                        </p:cTn>
                                        <p:tgtEl>
                                          <p:spTgt spid="52230"/>
                                        </p:tgtEl>
                                        <p:attrNameLst>
                                          <p:attrName>style.visibility</p:attrName>
                                        </p:attrNameLst>
                                      </p:cBhvr>
                                      <p:to>
                                        <p:strVal val="visible"/>
                                      </p:to>
                                    </p:set>
                                    <p:animEffect transition="in" filter="checkerboard(across)">
                                      <p:cBhvr>
                                        <p:cTn id="13" dur="75"/>
                                        <p:tgtEl>
                                          <p:spTgt spid="5223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52228"/>
                                        </p:tgtEl>
                                        <p:attrNameLst>
                                          <p:attrName>style.visibility</p:attrName>
                                        </p:attrNameLst>
                                      </p:cBhvr>
                                      <p:to>
                                        <p:strVal val="visible"/>
                                      </p:to>
                                    </p:set>
                                    <p:anim calcmode="lin" valueType="num">
                                      <p:cBhvr>
                                        <p:cTn id="18" dur="500" fill="hold"/>
                                        <p:tgtEl>
                                          <p:spTgt spid="52228"/>
                                        </p:tgtEl>
                                        <p:attrNameLst>
                                          <p:attrName>ppt_w</p:attrName>
                                        </p:attrNameLst>
                                      </p:cBhvr>
                                      <p:tavLst>
                                        <p:tav tm="0">
                                          <p:val>
                                            <p:fltVal val="0"/>
                                          </p:val>
                                        </p:tav>
                                        <p:tav tm="100000">
                                          <p:val>
                                            <p:strVal val="#ppt_w"/>
                                          </p:val>
                                        </p:tav>
                                      </p:tavLst>
                                    </p:anim>
                                    <p:anim calcmode="lin" valueType="num">
                                      <p:cBhvr>
                                        <p:cTn id="19" dur="500" fill="hold"/>
                                        <p:tgtEl>
                                          <p:spTgt spid="52228"/>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10" fill="hold" grpId="0" nodeType="clickEffect">
                                  <p:stCondLst>
                                    <p:cond delay="0"/>
                                  </p:stCondLst>
                                  <p:iterate type="lt">
                                    <p:tmPct val="100000"/>
                                  </p:iterate>
                                  <p:childTnLst>
                                    <p:set>
                                      <p:cBhvr>
                                        <p:cTn id="23" dur="1" fill="hold">
                                          <p:stCondLst>
                                            <p:cond delay="0"/>
                                          </p:stCondLst>
                                        </p:cTn>
                                        <p:tgtEl>
                                          <p:spTgt spid="52231"/>
                                        </p:tgtEl>
                                        <p:attrNameLst>
                                          <p:attrName>style.visibility</p:attrName>
                                        </p:attrNameLst>
                                      </p:cBhvr>
                                      <p:to>
                                        <p:strVal val="visible"/>
                                      </p:to>
                                    </p:set>
                                    <p:animEffect transition="in" filter="checkerboard(across)">
                                      <p:cBhvr>
                                        <p:cTn id="24" dur="75"/>
                                        <p:tgtEl>
                                          <p:spTgt spid="5223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2229"/>
                                        </p:tgtEl>
                                        <p:attrNameLst>
                                          <p:attrName>style.visibility</p:attrName>
                                        </p:attrNameLst>
                                      </p:cBhvr>
                                      <p:to>
                                        <p:strVal val="visible"/>
                                      </p:to>
                                    </p:set>
                                    <p:anim calcmode="lin" valueType="num">
                                      <p:cBhvr additive="base">
                                        <p:cTn id="29" dur="300" fill="hold"/>
                                        <p:tgtEl>
                                          <p:spTgt spid="52229"/>
                                        </p:tgtEl>
                                        <p:attrNameLst>
                                          <p:attrName>ppt_x</p:attrName>
                                        </p:attrNameLst>
                                      </p:cBhvr>
                                      <p:tavLst>
                                        <p:tav tm="0">
                                          <p:val>
                                            <p:strVal val="#ppt_x"/>
                                          </p:val>
                                        </p:tav>
                                        <p:tav tm="100000">
                                          <p:val>
                                            <p:strVal val="#ppt_x"/>
                                          </p:val>
                                        </p:tav>
                                      </p:tavLst>
                                    </p:anim>
                                    <p:anim calcmode="lin" valueType="num">
                                      <p:cBhvr additive="base">
                                        <p:cTn id="30" dur="300" fill="hold"/>
                                        <p:tgtEl>
                                          <p:spTgt spid="522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autoUpdateAnimBg="0"/>
      <p:bldP spid="52228" grpId="0" autoUpdateAnimBg="0"/>
      <p:bldP spid="52229" grpId="0" autoUpdateAnimBg="0"/>
      <p:bldP spid="52230" grpId="0" autoUpdateAnimBg="0"/>
      <p:bldP spid="52231"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9207"/>
            <a:ext cx="9144000" cy="549275"/>
          </a:xfrm>
        </p:spPr>
        <p:txBody>
          <a:bodyPr/>
          <a:lstStyle/>
          <a:p>
            <a:pPr eaLnBrk="1" hangingPunct="1">
              <a:defRPr/>
            </a:pPr>
            <a:r>
              <a:rPr lang="ar-JO" sz="3200" kern="1200" dirty="0">
                <a:solidFill>
                  <a:srgbClr val="FFFFFF"/>
                </a:solidFill>
                <a:effectLst>
                  <a:glow rad="101600">
                    <a:schemeClr val="tx1">
                      <a:alpha val="99000"/>
                    </a:schemeClr>
                  </a:glow>
                </a:effectLst>
                <a:ea typeface="ＭＳ Ｐゴシック"/>
              </a:rPr>
              <a:t>ما هو لون فستان الزواج؟</a:t>
            </a:r>
            <a:endParaRPr lang="en-US" sz="5400" dirty="0">
              <a:effectLst>
                <a:glow rad="101600">
                  <a:schemeClr val="tx1">
                    <a:alpha val="99000"/>
                  </a:schemeClr>
                </a:glow>
              </a:effectLst>
            </a:endParaRPr>
          </a:p>
        </p:txBody>
      </p:sp>
      <p:pic>
        <p:nvPicPr>
          <p:cNvPr id="163842" name="Picture 3" descr="Wedding Dres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59113" y="692150"/>
            <a:ext cx="2959100" cy="4638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Wedding Dress.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03938" y="692150"/>
            <a:ext cx="3040062" cy="4638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Wedding Dress.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925" y="692150"/>
            <a:ext cx="2973388" cy="4638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10791" y="5373216"/>
            <a:ext cx="3049041"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ar-JO" sz="3200" b="1" dirty="0">
                <a:solidFill>
                  <a:srgbClr val="FFFFFF"/>
                </a:solidFill>
                <a:effectLst>
                  <a:glow rad="101600">
                    <a:schemeClr val="tx1">
                      <a:alpha val="99000"/>
                    </a:schemeClr>
                  </a:glow>
                </a:effectLst>
                <a:latin typeface="Arial" panose="020B0604020202020204" pitchFamily="34" charset="0"/>
                <a:ea typeface="ＭＳ Ｐゴシック"/>
                <a:cs typeface="Arial" panose="020B0604020202020204" pitchFamily="34" charset="0"/>
              </a:rPr>
              <a:t>أبيض وذهبي؟</a:t>
            </a:r>
            <a:endParaRPr lang="en-US" sz="5400" b="1" dirty="0">
              <a:effectLst>
                <a:glow rad="101600">
                  <a:schemeClr val="tx1">
                    <a:alpha val="99000"/>
                  </a:schemeClr>
                </a:glow>
              </a:effectLst>
              <a:latin typeface="Arial" panose="020B0604020202020204" pitchFamily="34" charset="0"/>
              <a:cs typeface="Arial" panose="020B0604020202020204" pitchFamily="34" charset="0"/>
            </a:endParaRPr>
          </a:p>
        </p:txBody>
      </p:sp>
      <p:sp>
        <p:nvSpPr>
          <p:cNvPr id="8" name="Title 1"/>
          <p:cNvSpPr txBox="1">
            <a:spLocks/>
          </p:cNvSpPr>
          <p:nvPr/>
        </p:nvSpPr>
        <p:spPr bwMode="auto">
          <a:xfrm>
            <a:off x="3052875" y="5373216"/>
            <a:ext cx="3049041"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ar-JO" sz="3200" b="1" dirty="0">
                <a:solidFill>
                  <a:srgbClr val="FFFFFF"/>
                </a:solidFill>
                <a:effectLst>
                  <a:glow rad="101600">
                    <a:schemeClr val="tx1">
                      <a:alpha val="99000"/>
                    </a:schemeClr>
                  </a:glow>
                </a:effectLst>
                <a:latin typeface="Arial" panose="020B0604020202020204" pitchFamily="34" charset="0"/>
                <a:ea typeface="ＭＳ Ｐゴシック"/>
                <a:cs typeface="Arial" panose="020B0604020202020204" pitchFamily="34" charset="0"/>
              </a:rPr>
              <a:t>أم</a:t>
            </a:r>
            <a:endParaRPr lang="en-US" sz="5400" b="1" dirty="0">
              <a:effectLst>
                <a:glow rad="101600">
                  <a:schemeClr val="tx1">
                    <a:alpha val="99000"/>
                  </a:schemeClr>
                </a:glow>
              </a:effectLst>
              <a:latin typeface="Arial" panose="020B0604020202020204" pitchFamily="34" charset="0"/>
              <a:cs typeface="Arial" panose="020B0604020202020204" pitchFamily="34" charset="0"/>
            </a:endParaRPr>
          </a:p>
        </p:txBody>
      </p:sp>
      <p:sp>
        <p:nvSpPr>
          <p:cNvPr id="9" name="Title 1"/>
          <p:cNvSpPr txBox="1">
            <a:spLocks/>
          </p:cNvSpPr>
          <p:nvPr/>
        </p:nvSpPr>
        <p:spPr bwMode="auto">
          <a:xfrm>
            <a:off x="6094959" y="5373216"/>
            <a:ext cx="3049041"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ar-JO" sz="3200" b="1" dirty="0">
                <a:solidFill>
                  <a:srgbClr val="FFFFFF"/>
                </a:solidFill>
                <a:effectLst>
                  <a:glow rad="101600">
                    <a:schemeClr val="tx1">
                      <a:alpha val="99000"/>
                    </a:schemeClr>
                  </a:glow>
                </a:effectLst>
                <a:latin typeface="Arial" panose="020B0604020202020204" pitchFamily="34" charset="0"/>
                <a:ea typeface="ＭＳ Ｐゴシック"/>
                <a:cs typeface="Arial" panose="020B0604020202020204" pitchFamily="34" charset="0"/>
              </a:rPr>
              <a:t>أزرق وأسود؟</a:t>
            </a:r>
            <a:endParaRPr lang="en-US" sz="5400" b="1" dirty="0">
              <a:effectLst>
                <a:glow rad="101600">
                  <a:schemeClr val="tx1">
                    <a:alpha val="99000"/>
                  </a:schemeClr>
                </a:glow>
              </a:effectLst>
              <a:latin typeface="Arial" panose="020B0604020202020204" pitchFamily="34" charset="0"/>
              <a:cs typeface="Arial" panose="020B0604020202020204" pitchFamily="34" charset="0"/>
            </a:endParaRPr>
          </a:p>
        </p:txBody>
      </p:sp>
      <p:sp>
        <p:nvSpPr>
          <p:cNvPr id="10" name="Title 1"/>
          <p:cNvSpPr txBox="1">
            <a:spLocks/>
          </p:cNvSpPr>
          <p:nvPr/>
        </p:nvSpPr>
        <p:spPr bwMode="auto">
          <a:xfrm>
            <a:off x="0" y="6093296"/>
            <a:ext cx="8773169"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ar-JO" sz="2000" b="1" dirty="0">
                <a:solidFill>
                  <a:schemeClr val="bg1"/>
                </a:solidFill>
                <a:latin typeface="Arial" panose="020B0604020202020204" pitchFamily="34" charset="0"/>
                <a:cs typeface="Arial" panose="020B0604020202020204" pitchFamily="34" charset="0"/>
              </a:rPr>
              <a:t>الصورة الأصلية في المنتصف. على اليسار ، أبيض متوازن كما لو كان الفستان ذهبيًا أبيض. على اليمين أبيض - متوازن إلى أزرق - أسود.</a:t>
            </a:r>
            <a:endParaRPr lang="en-US" sz="40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par>
                          <p:cTn id="18" fill="hold" nodeType="afterGroup">
                            <p:stCondLst>
                              <p:cond delay="0"/>
                            </p:stCondLst>
                            <p:childTnLst>
                              <p:par>
                                <p:cTn id="19" presetID="1"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par>
                          <p:cTn id="21" fill="hold" nodeType="afterGroup">
                            <p:stCondLst>
                              <p:cond delay="0"/>
                            </p:stCondLst>
                            <p:childTnLst>
                              <p:par>
                                <p:cTn id="22" presetID="1"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1454"/>
            <a:ext cx="9144000" cy="5655909"/>
          </a:xfrm>
          <a:prstGeom prst="rect">
            <a:avLst/>
          </a:prstGeom>
        </p:spPr>
      </p:pic>
      <p:sp>
        <p:nvSpPr>
          <p:cNvPr id="8" name="Rectangle 2"/>
          <p:cNvSpPr txBox="1">
            <a:spLocks noChangeArrowheads="1"/>
          </p:cNvSpPr>
          <p:nvPr/>
        </p:nvSpPr>
        <p:spPr bwMode="auto">
          <a:xfrm>
            <a:off x="-23813" y="4294286"/>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9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9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5988"/>
            <a:ext cx="9120187" cy="1446653"/>
          </a:xfrm>
          <a:effectLst>
            <a:outerShdw blurRad="63500" dist="35921" dir="2700000" algn="ctr" rotWithShape="0">
              <a:schemeClr val="tx2">
                <a:alpha val="74998"/>
              </a:schemeClr>
            </a:outerShdw>
          </a:effectLst>
        </p:spPr>
        <p:txBody>
          <a:bodyPr/>
          <a:lstStyle/>
          <a:p>
            <a:pPr>
              <a:defRPr/>
            </a:pPr>
            <a:r>
              <a:rPr lang="ar-JO" sz="9600" dirty="0">
                <a:effectLst>
                  <a:glow rad="127000">
                    <a:schemeClr val="tx1"/>
                  </a:glow>
                </a:effectLst>
                <a:ea typeface="ＭＳ Ｐゴシック" charset="0"/>
              </a:rPr>
              <a:t>كن صامداً</a:t>
            </a:r>
            <a:endParaRPr lang="en-US" sz="9600" dirty="0">
              <a:effectLst>
                <a:glow rad="127000">
                  <a:schemeClr val="tx1"/>
                </a:glow>
              </a:effectLst>
              <a:ea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CICFamily.com • BibleStudyDownloads.org</a:t>
            </a:r>
          </a:p>
        </p:txBody>
      </p:sp>
    </p:spTree>
    <p:extLst>
      <p:ext uri="{BB962C8B-B14F-4D97-AF65-F5344CB8AC3E}">
        <p14:creationId xmlns:p14="http://schemas.microsoft.com/office/powerpoint/2010/main" val="585970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ar-JO" sz="4800" dirty="0">
                <a:effectLst>
                  <a:glow rad="101600">
                    <a:schemeClr val="tx1">
                      <a:alpha val="99000"/>
                    </a:schemeClr>
                  </a:glow>
                </a:effectLst>
              </a:rPr>
              <a:t>الموضوع الرئيسي</a:t>
            </a:r>
            <a:endParaRPr lang="en-US" sz="4800"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2274104"/>
            <a:ext cx="9144000" cy="27212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الفشل تحت الحكم الإلهي</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172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5058582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د. إي إن بولسون</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1763688" y="1340768"/>
            <a:ext cx="5708352" cy="4281264"/>
          </a:xfrm>
          <a:prstGeom prst="rect">
            <a:avLst/>
          </a:prstGeom>
        </p:spPr>
      </p:pic>
      <p:sp>
        <p:nvSpPr>
          <p:cNvPr id="4" name="Rectangle 2"/>
          <p:cNvSpPr txBox="1">
            <a:spLocks noChangeArrowheads="1"/>
          </p:cNvSpPr>
          <p:nvPr/>
        </p:nvSpPr>
        <p:spPr bwMode="auto">
          <a:xfrm>
            <a:off x="20222" y="5877272"/>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نيسان 1925 – 13 تشرين أول 2017</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73602419"/>
      </p:ext>
    </p:extLst>
  </p:cSld>
  <p:clrMapOvr>
    <a:masterClrMapping/>
  </p:clrMapOvr>
  <p:transition spd="med">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د. إي إن بولسون</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0" y="2159000"/>
            <a:ext cx="9144000" cy="2540000"/>
          </a:xfrm>
          <a:prstGeom prst="rect">
            <a:avLst/>
          </a:prstGeom>
        </p:spPr>
      </p:pic>
      <p:sp>
        <p:nvSpPr>
          <p:cNvPr id="4" name="Rectangle 2"/>
          <p:cNvSpPr txBox="1">
            <a:spLocks noChangeArrowheads="1"/>
          </p:cNvSpPr>
          <p:nvPr/>
        </p:nvSpPr>
        <p:spPr bwMode="auto">
          <a:xfrm>
            <a:off x="1756" y="5373216"/>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وصل سنغافورة في 17 آذار 1953</a:t>
            </a:r>
            <a:endPar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4186169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672" y="766407"/>
            <a:ext cx="9144000" cy="6068937"/>
          </a:xfrm>
          <a:prstGeom prst="rect">
            <a:avLst/>
          </a:prstGeom>
        </p:spPr>
      </p:pic>
      <p:sp>
        <p:nvSpPr>
          <p:cNvPr id="900098" name="Rectangle 2"/>
          <p:cNvSpPr>
            <a:spLocks noGrp="1" noChangeArrowheads="1"/>
          </p:cNvSpPr>
          <p:nvPr>
            <p:ph type="ctrTitle"/>
          </p:nvPr>
        </p:nvSpPr>
        <p:spPr>
          <a:xfrm>
            <a:off x="0" y="-27384"/>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د. إي إن بولسون</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413765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dirty="0">
                <a:effectLst>
                  <a:glow rad="127000">
                    <a:schemeClr val="tx1"/>
                  </a:glow>
                </a:effectLst>
                <a:ea typeface="ＭＳ Ｐゴシック" charset="0"/>
                <a:cs typeface="ＭＳ Ｐゴシック" charset="0"/>
              </a:rPr>
              <a:t>Dr E N Poulson</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17700" y="0"/>
            <a:ext cx="5302266" cy="6858000"/>
          </a:xfrm>
          <a:prstGeom prst="rect">
            <a:avLst/>
          </a:prstGeom>
        </p:spPr>
      </p:pic>
    </p:spTree>
    <p:extLst>
      <p:ext uri="{BB962C8B-B14F-4D97-AF65-F5344CB8AC3E}">
        <p14:creationId xmlns:p14="http://schemas.microsoft.com/office/powerpoint/2010/main" val="9728184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4205104"/>
          </a:xfrm>
          <a:effectLst>
            <a:outerShdw blurRad="63500" dist="35921" dir="2700000" algn="ctr" rotWithShape="0">
              <a:schemeClr val="tx2">
                <a:alpha val="74998"/>
              </a:schemeClr>
            </a:outerShdw>
          </a:effectLst>
        </p:spPr>
        <p:txBody>
          <a:bodyPr/>
          <a:lstStyle/>
          <a:p>
            <a:pPr>
              <a:defRPr/>
            </a:pPr>
            <a:r>
              <a:rPr lang="ar-SA" sz="13800" dirty="0">
                <a:effectLst>
                  <a:glow rad="127000">
                    <a:schemeClr val="tx1"/>
                  </a:glow>
                </a:effectLst>
                <a:ea typeface="ＭＳ Ｐゴシック" charset="0"/>
              </a:rPr>
              <a:t>صامداً</a:t>
            </a:r>
            <a:endParaRPr lang="en-US" sz="13800" dirty="0">
              <a:effectLst>
                <a:glow rad="127000">
                  <a:schemeClr val="tx1"/>
                </a:glow>
              </a:effectLst>
              <a:ea typeface="ＭＳ Ｐゴシック" charset="0"/>
            </a:endParaRPr>
          </a:p>
        </p:txBody>
      </p:sp>
    </p:spTree>
    <p:extLst>
      <p:ext uri="{BB962C8B-B14F-4D97-AF65-F5344CB8AC3E}">
        <p14:creationId xmlns:p14="http://schemas.microsoft.com/office/powerpoint/2010/main" val="7947914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52736"/>
            <a:ext cx="9144000" cy="6057900"/>
          </a:xfrm>
          <a:prstGeom prst="rect">
            <a:avLst/>
          </a:prstGeom>
        </p:spPr>
      </p:pic>
      <p:sp>
        <p:nvSpPr>
          <p:cNvPr id="900098" name="Rectangle 2"/>
          <p:cNvSpPr>
            <a:spLocks noGrp="1" noChangeArrowheads="1"/>
          </p:cNvSpPr>
          <p:nvPr>
            <p:ph type="ctrTitle"/>
          </p:nvPr>
        </p:nvSpPr>
        <p:spPr>
          <a:xfrm>
            <a:off x="0" y="44624"/>
            <a:ext cx="9144000" cy="1540808"/>
          </a:xfrm>
          <a:solidFill>
            <a:schemeClr val="tx1"/>
          </a:solidFill>
          <a:effectLst>
            <a:outerShdw blurRad="63500" dist="35921" dir="2700000" algn="ctr" rotWithShape="0">
              <a:schemeClr val="tx2">
                <a:alpha val="74998"/>
              </a:schemeClr>
            </a:outerShdw>
          </a:effectLst>
        </p:spPr>
        <p:txBody>
          <a:bodyPr/>
          <a:lstStyle/>
          <a:p>
            <a:pPr>
              <a:defRPr/>
            </a:pPr>
            <a:r>
              <a:rPr lang="ar-JO" sz="3600" dirty="0">
                <a:effectLst>
                  <a:glow rad="127000">
                    <a:schemeClr val="tx1"/>
                  </a:glow>
                </a:effectLst>
                <a:ea typeface="ＭＳ Ｐゴシック" charset="0"/>
              </a:rPr>
              <a:t>أين تضع ثقتك؟ هل لديك ثقة غير متقلقلة في الله؟</a:t>
            </a:r>
            <a:r>
              <a:rPr lang="en-US" sz="3600" dirty="0">
                <a:effectLst>
                  <a:glow rad="127000">
                    <a:schemeClr val="tx1"/>
                  </a:glow>
                </a:effectLst>
                <a:ea typeface="ＭＳ Ｐゴシック" charset="0"/>
              </a:rPr>
              <a:t> </a:t>
            </a:r>
          </a:p>
        </p:txBody>
      </p:sp>
    </p:spTree>
    <p:extLst>
      <p:ext uri="{BB962C8B-B14F-4D97-AF65-F5344CB8AC3E}">
        <p14:creationId xmlns:p14="http://schemas.microsoft.com/office/powerpoint/2010/main" val="266697064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10-14 at 9.31.04 A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628550"/>
          </a:xfrm>
          <a:prstGeom prst="rect">
            <a:avLst/>
          </a:prstGeom>
        </p:spPr>
      </p:pic>
      <p:sp>
        <p:nvSpPr>
          <p:cNvPr id="900098" name="Rectangle 2"/>
          <p:cNvSpPr>
            <a:spLocks noGrp="1" noChangeArrowheads="1"/>
          </p:cNvSpPr>
          <p:nvPr>
            <p:ph type="ctrTitle"/>
          </p:nvPr>
        </p:nvSpPr>
        <p:spPr>
          <a:xfrm>
            <a:off x="9252520" y="476672"/>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تعريف كلمة (ثابت)</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10008096" y="2089488"/>
            <a:ext cx="8376582" cy="41044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r>
              <a:rPr lang="ar-JO" sz="3600" b="1" dirty="0">
                <a:solidFill>
                  <a:srgbClr val="FFFFFF"/>
                </a:solidFill>
                <a:latin typeface="Arial" panose="020B0604020202020204" pitchFamily="34" charset="0"/>
                <a:cs typeface="Arial" panose="020B0604020202020204" pitchFamily="34" charset="0"/>
              </a:rPr>
              <a:t>1أ: ثابت باستمرار في مكانه : </a:t>
            </a:r>
            <a:r>
              <a:rPr lang="ar-JO" sz="3600" b="1" u="sng" dirty="0">
                <a:solidFill>
                  <a:srgbClr val="FFFFFF"/>
                </a:solidFill>
                <a:latin typeface="Arial" panose="020B0604020202020204" pitchFamily="34" charset="0"/>
                <a:cs typeface="Arial" panose="020B0604020202020204" pitchFamily="34" charset="0"/>
              </a:rPr>
              <a:t>غير متحرك</a:t>
            </a:r>
            <a:r>
              <a:rPr lang="en-US" sz="3600" b="1" u="sng" dirty="0">
                <a:solidFill>
                  <a:srgbClr val="FFFFFF"/>
                </a:solidFill>
                <a:latin typeface="Arial" panose="020B0604020202020204" pitchFamily="34" charset="0"/>
                <a:cs typeface="Arial" panose="020B0604020202020204" pitchFamily="34" charset="0"/>
              </a:rPr>
              <a:t> </a:t>
            </a:r>
          </a:p>
          <a:p>
            <a:pPr algn="r"/>
            <a:r>
              <a:rPr lang="ar-JO" sz="3600" b="1" dirty="0">
                <a:latin typeface="Arial" panose="020B0604020202020204" pitchFamily="34" charset="0"/>
                <a:cs typeface="Arial" panose="020B0604020202020204" pitchFamily="34" charset="0"/>
              </a:rPr>
              <a:t>ب: لا تخضع لتغيير العقيدة الثابتة من الخطيئة الأصلية</a:t>
            </a:r>
            <a:endParaRPr lang="en-US" sz="3600" b="1" dirty="0">
              <a:latin typeface="Arial" panose="020B0604020202020204" pitchFamily="34" charset="0"/>
              <a:cs typeface="Arial" panose="020B0604020202020204" pitchFamily="34" charset="0"/>
            </a:endParaRPr>
          </a:p>
          <a:p>
            <a:pPr algn="r" rtl="1"/>
            <a:r>
              <a:rPr lang="ar-JO" sz="3600" b="1" dirty="0">
                <a:solidFill>
                  <a:srgbClr val="FFFFFF"/>
                </a:solidFill>
                <a:latin typeface="Arial" panose="020B0604020202020204" pitchFamily="34" charset="0"/>
                <a:cs typeface="Arial" panose="020B0604020202020204" pitchFamily="34" charset="0"/>
              </a:rPr>
              <a:t>- إلين غلاسكو</a:t>
            </a:r>
            <a:endParaRPr lang="en-US" sz="3600" b="1" dirty="0">
              <a:solidFill>
                <a:srgbClr val="FFFFFF"/>
              </a:solidFill>
              <a:latin typeface="Arial" panose="020B0604020202020204" pitchFamily="34" charset="0"/>
              <a:cs typeface="Arial" panose="020B0604020202020204" pitchFamily="34" charset="0"/>
            </a:endParaRPr>
          </a:p>
          <a:p>
            <a:pPr algn="r"/>
            <a:r>
              <a:rPr lang="ar-JO" sz="3600" b="1" dirty="0">
                <a:latin typeface="Arial" panose="020B0604020202020204" pitchFamily="34" charset="0"/>
                <a:cs typeface="Arial" panose="020B0604020202020204" pitchFamily="34" charset="0"/>
              </a:rPr>
              <a:t>2: ثبات الإيمان والعزم والتمسك: ثبات أتباعها </a:t>
            </a:r>
            <a:r>
              <a:rPr lang="ar-JO" sz="3600" b="1" u="sng" dirty="0">
                <a:latin typeface="Arial" panose="020B0604020202020204" pitchFamily="34" charset="0"/>
                <a:cs typeface="Arial" panose="020B0604020202020204" pitchFamily="34" charset="0"/>
              </a:rPr>
              <a:t>المخلصين</a:t>
            </a:r>
            <a:endParaRPr lang="en-US" sz="3600" b="1" u="sng"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181488"/>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93194"/>
            <a:ext cx="9144000" cy="6092190"/>
          </a:xfrm>
          <a:prstGeom prst="rect">
            <a:avLst/>
          </a:prstGeom>
        </p:spPr>
      </p:pic>
      <p:sp>
        <p:nvSpPr>
          <p:cNvPr id="900098" name="Rectangle 2"/>
          <p:cNvSpPr>
            <a:spLocks noGrp="1" noChangeArrowheads="1"/>
          </p:cNvSpPr>
          <p:nvPr>
            <p:ph type="ctrTitle"/>
          </p:nvPr>
        </p:nvSpPr>
        <p:spPr>
          <a:xfrm>
            <a:off x="0" y="44624"/>
            <a:ext cx="9144000" cy="1512168"/>
          </a:xfrm>
          <a:solidFill>
            <a:srgbClr val="000000"/>
          </a:solidFill>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لماذا يجب أن تكون </a:t>
            </a:r>
            <a:r>
              <a:rPr lang="ar-JO" dirty="0">
                <a:solidFill>
                  <a:srgbClr val="FFFF00"/>
                </a:solidFill>
                <a:effectLst>
                  <a:glow rad="127000">
                    <a:schemeClr val="tx1"/>
                  </a:glow>
                </a:effectLst>
                <a:ea typeface="ＭＳ Ｐゴシック" charset="0"/>
              </a:rPr>
              <a:t>ثابتاً</a:t>
            </a:r>
            <a:r>
              <a:rPr lang="ar-JO" dirty="0">
                <a:effectLst>
                  <a:glow rad="127000">
                    <a:schemeClr val="tx1"/>
                  </a:glow>
                </a:effectLst>
                <a:ea typeface="ＭＳ Ｐゴシック" charset="0"/>
              </a:rPr>
              <a:t>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في اتخاذك الله كملك لك؟</a:t>
            </a:r>
            <a:r>
              <a:rPr lang="en-US" dirty="0">
                <a:effectLst>
                  <a:glow rad="127000">
                    <a:schemeClr val="tx1"/>
                  </a:glow>
                </a:effectLst>
                <a:ea typeface="ＭＳ Ｐゴシック" charset="0"/>
              </a:rPr>
              <a:t> </a:t>
            </a:r>
          </a:p>
        </p:txBody>
      </p:sp>
    </p:spTree>
    <p:extLst>
      <p:ext uri="{BB962C8B-B14F-4D97-AF65-F5344CB8AC3E}">
        <p14:creationId xmlns:p14="http://schemas.microsoft.com/office/powerpoint/2010/main" val="1148958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48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0226" name="Text Box 4"/>
          <p:cNvSpPr txBox="1">
            <a:spLocks noChangeArrowheads="1"/>
          </p:cNvSpPr>
          <p:nvPr/>
        </p:nvSpPr>
        <p:spPr bwMode="auto">
          <a:xfrm>
            <a:off x="0" y="381000"/>
            <a:ext cx="199707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800" b="1" dirty="0">
                <a:solidFill>
                  <a:srgbClr val="000000"/>
                </a:solidFill>
                <a:latin typeface="Arial" panose="020B0604020202020204" pitchFamily="34" charset="0"/>
                <a:cs typeface="Arial" panose="020B0604020202020204" pitchFamily="34" charset="0"/>
              </a:rPr>
              <a:t>New Bible Atlas</a:t>
            </a:r>
          </a:p>
        </p:txBody>
      </p:sp>
      <p:sp>
        <p:nvSpPr>
          <p:cNvPr id="180227" name="Rectangle 5"/>
          <p:cNvSpPr>
            <a:spLocks noGrp="1" noChangeArrowheads="1"/>
          </p:cNvSpPr>
          <p:nvPr>
            <p:ph type="title" idx="4294967295"/>
          </p:nvPr>
        </p:nvSpPr>
        <p:spPr>
          <a:xfrm>
            <a:off x="5334000" y="609600"/>
            <a:ext cx="2819400" cy="2554545"/>
          </a:xfrm>
          <a:noFill/>
        </p:spPr>
        <p:txBody>
          <a:bodyPr anchor="t">
            <a:spAutoFit/>
          </a:bodyPr>
          <a:lstStyle/>
          <a:p>
            <a:pPr eaLnBrk="1" hangingPunct="1"/>
            <a:r>
              <a:rPr lang="ar-JO" sz="4000" dirty="0">
                <a:solidFill>
                  <a:srgbClr val="FFFF00"/>
                </a:solidFill>
                <a:ea typeface="ＭＳ Ｐゴシック" charset="0"/>
              </a:rPr>
              <a:t>امتلاك    الأرض     بقيادة      يشوع</a:t>
            </a:r>
            <a:endParaRPr lang="en-US" sz="3200" dirty="0">
              <a:solidFill>
                <a:srgbClr val="FFFF00"/>
              </a:solidFill>
              <a:ea typeface="ＭＳ Ｐゴシック" charset="0"/>
            </a:endParaRPr>
          </a:p>
        </p:txBody>
      </p:sp>
      <p:sp>
        <p:nvSpPr>
          <p:cNvPr id="180228" name="Text Box 6"/>
          <p:cNvSpPr txBox="1">
            <a:spLocks noChangeArrowheads="1"/>
          </p:cNvSpPr>
          <p:nvPr/>
        </p:nvSpPr>
        <p:spPr bwMode="auto">
          <a:xfrm>
            <a:off x="8366125" y="128588"/>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181</a:t>
            </a:r>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3039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vertic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48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2274" name="Text Box 3"/>
          <p:cNvSpPr txBox="1">
            <a:spLocks noChangeArrowheads="1"/>
          </p:cNvSpPr>
          <p:nvPr/>
        </p:nvSpPr>
        <p:spPr bwMode="auto">
          <a:xfrm>
            <a:off x="5359678" y="2133600"/>
            <a:ext cx="3028394" cy="2554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rPr>
              <a:t>The Conquest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rPr>
              <a:t>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rPr>
              <a:t>settlement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rPr>
              <a:t>under Joshua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endParaRPr>
          </a:p>
        </p:txBody>
      </p:sp>
      <p:pic>
        <p:nvPicPr>
          <p:cNvPr id="167940"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0" y="0"/>
            <a:ext cx="457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2276" name="Text Box 5"/>
          <p:cNvSpPr txBox="1">
            <a:spLocks noChangeArrowheads="1"/>
          </p:cNvSpPr>
          <p:nvPr/>
        </p:nvSpPr>
        <p:spPr bwMode="auto">
          <a:xfrm>
            <a:off x="8502650" y="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171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2277" name="Text Box 6"/>
          <p:cNvSpPr txBox="1">
            <a:spLocks noChangeArrowheads="1"/>
          </p:cNvSpPr>
          <p:nvPr/>
        </p:nvSpPr>
        <p:spPr bwMode="auto">
          <a:xfrm>
            <a:off x="0" y="381000"/>
            <a:ext cx="199707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أطلس الكتاب المقدس الجديد</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2278" name="Rectangle 7"/>
          <p:cNvSpPr>
            <a:spLocks noGrp="1" noChangeArrowheads="1"/>
          </p:cNvSpPr>
          <p:nvPr>
            <p:ph type="title" idx="4294967295"/>
          </p:nvPr>
        </p:nvSpPr>
        <p:spPr>
          <a:xfrm>
            <a:off x="914400" y="333375"/>
            <a:ext cx="7772400" cy="730250"/>
          </a:xfrm>
        </p:spPr>
        <p:txBody>
          <a:bodyPr/>
          <a:lstStyle/>
          <a:p>
            <a:pPr eaLnBrk="1" hangingPunct="1"/>
            <a:r>
              <a:rPr lang="ar-JO" dirty="0">
                <a:ea typeface="ＭＳ Ｐゴシック" charset="0"/>
              </a:rPr>
              <a:t>ما تم امتلاكه وما تم تقسيمه</a:t>
            </a:r>
            <a:endParaRPr lang="en-US" dirty="0">
              <a:ea typeface="ＭＳ Ｐゴシック" charset="0"/>
            </a:endParaRPr>
          </a:p>
        </p:txBody>
      </p:sp>
      <p:grpSp>
        <p:nvGrpSpPr>
          <p:cNvPr id="2" name="Group 1">
            <a:extLst>
              <a:ext uri="{FF2B5EF4-FFF2-40B4-BE49-F238E27FC236}">
                <a16:creationId xmlns:a16="http://schemas.microsoft.com/office/drawing/2014/main" id="{8473E66D-A6E5-DDC3-7885-176B47A924F5}"/>
              </a:ext>
            </a:extLst>
          </p:cNvPr>
          <p:cNvGrpSpPr/>
          <p:nvPr/>
        </p:nvGrpSpPr>
        <p:grpSpPr>
          <a:xfrm>
            <a:off x="3310528" y="1723563"/>
            <a:ext cx="2732331" cy="1276508"/>
            <a:chOff x="3310528" y="1723563"/>
            <a:chExt cx="2732331" cy="1276508"/>
          </a:xfrm>
        </p:grpSpPr>
        <p:sp>
          <p:nvSpPr>
            <p:cNvPr id="3" name="Left Arrow 2">
              <a:extLst>
                <a:ext uri="{FF2B5EF4-FFF2-40B4-BE49-F238E27FC236}">
                  <a16:creationId xmlns:a16="http://schemas.microsoft.com/office/drawing/2014/main" id="{45064AC8-96CC-1233-4F20-9DE0D939B55E}"/>
                </a:ext>
              </a:extLst>
            </p:cNvPr>
            <p:cNvSpPr/>
            <p:nvPr/>
          </p:nvSpPr>
          <p:spPr>
            <a:xfrm rot="19505359">
              <a:off x="3310528" y="2083012"/>
              <a:ext cx="648072" cy="917059"/>
            </a:xfrm>
            <a:prstGeom prst="leftArrow">
              <a:avLst/>
            </a:prstGeom>
            <a:solidFill>
              <a:schemeClr val="accent2"/>
            </a:solidFill>
            <a:ln>
              <a:noFill/>
            </a:ln>
          </p:spPr>
          <p:txBody>
            <a:bodyPr wrap="square" lIns="91430" tIns="45715" rIns="91430" bIns="45715"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 name="Text Box 3">
              <a:extLst>
                <a:ext uri="{FF2B5EF4-FFF2-40B4-BE49-F238E27FC236}">
                  <a16:creationId xmlns:a16="http://schemas.microsoft.com/office/drawing/2014/main" id="{FE6A45B1-5E34-8A7B-94A4-E553CB6957A5}"/>
                </a:ext>
              </a:extLst>
            </p:cNvPr>
            <p:cNvSpPr txBox="1">
              <a:spLocks noChangeArrowheads="1"/>
            </p:cNvSpPr>
            <p:nvPr/>
          </p:nvSpPr>
          <p:spPr bwMode="auto">
            <a:xfrm>
              <a:off x="3723013" y="1723563"/>
              <a:ext cx="2319846" cy="830987"/>
            </a:xfrm>
            <a:prstGeom prst="rect">
              <a:avLst/>
            </a:prstGeom>
            <a:solidFill>
              <a:schemeClr val="accent2"/>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0" tIns="45715" rIns="91430" bIns="45715" anchor="ctr">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امتلاك الأرض     بقيادة يشوع</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67940"/>
                                        </p:tgtEl>
                                        <p:attrNameLst>
                                          <p:attrName>style.visibility</p:attrName>
                                        </p:attrNameLst>
                                      </p:cBhvr>
                                      <p:to>
                                        <p:strVal val="visible"/>
                                      </p:to>
                                    </p:set>
                                    <p:animEffect transition="in" filter="blinds(horizontal)">
                                      <p:cBhvr>
                                        <p:cTn id="7" dur="500"/>
                                        <p:tgtEl>
                                          <p:spTgt spid="167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الآية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2050741"/>
            <a:ext cx="9144000" cy="25762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 في تلك الأيام لم يكن ملك في إسرائيل</a:t>
            </a:r>
            <a:b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كان كل واحد يعمل ما يحسن في عينيه</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(17 : 6, 21 : 25)</a:t>
            </a:r>
            <a: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endParaRPr kumimoji="0" lang="cs-CZ"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29041"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172</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023790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0" y="6093296"/>
            <a:ext cx="9144000" cy="730250"/>
          </a:xfrm>
        </p:spPr>
        <p:txBody>
          <a:bodyPr/>
          <a:lstStyle/>
          <a:p>
            <a:pPr>
              <a:defRPr/>
            </a:pPr>
            <a:r>
              <a:rPr lang="ar-JO" dirty="0">
                <a:solidFill>
                  <a:srgbClr val="FFFFFF"/>
                </a:solidFill>
                <a:effectLst>
                  <a:glow rad="177800">
                    <a:schemeClr val="tx1"/>
                  </a:glow>
                </a:effectLst>
                <a:ea typeface="ＭＳ Ｐゴシック" charset="0"/>
              </a:rPr>
              <a:t>الكلمة متاحة لهم</a:t>
            </a:r>
            <a:endParaRPr lang="en-US" dirty="0">
              <a:solidFill>
                <a:srgbClr val="FFFFFF"/>
              </a:solidFill>
              <a:effectLst>
                <a:glow rad="1778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0" y="850900"/>
            <a:ext cx="9144000" cy="5143500"/>
          </a:xfrm>
          <a:prstGeom prst="rect">
            <a:avLst/>
          </a:prstGeom>
        </p:spPr>
      </p:pic>
      <p:sp>
        <p:nvSpPr>
          <p:cNvPr id="5" name="Title 1"/>
          <p:cNvSpPr txBox="1">
            <a:spLocks/>
          </p:cNvSpPr>
          <p:nvPr/>
        </p:nvSpPr>
        <p:spPr bwMode="auto">
          <a:xfrm>
            <a:off x="0" y="0"/>
            <a:ext cx="9144000" cy="730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ar-JO" b="1"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rPr>
              <a:t>أسفار موسى الخمسة + يشوع</a:t>
            </a:r>
            <a:endParaRPr lang="en-US" b="1"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3781955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430561" y="196572"/>
            <a:ext cx="3444584" cy="512935"/>
          </a:xfrm>
          <a:effectLst>
            <a:outerShdw blurRad="63500" dist="35921" dir="2700000" algn="ctr" rotWithShape="0">
              <a:schemeClr val="tx2">
                <a:alpha val="74998"/>
              </a:schemeClr>
            </a:outerShdw>
          </a:effectLst>
        </p:spPr>
        <p:txBody>
          <a:bodyPr/>
          <a:lstStyle/>
          <a:p>
            <a:pPr algn="l">
              <a:defRPr/>
            </a:pPr>
            <a:r>
              <a:rPr lang="ar-JO" sz="2400" dirty="0">
                <a:effectLst>
                  <a:glow rad="127000">
                    <a:schemeClr val="tx1"/>
                  </a:glow>
                </a:effectLst>
                <a:ea typeface="ＭＳ Ｐゴシック" charset="0"/>
              </a:rPr>
              <a:t>48 مدن اللاويين</a:t>
            </a:r>
            <a:endParaRPr lang="en-US" sz="2400" dirty="0">
              <a:effectLst>
                <a:glow rad="127000">
                  <a:schemeClr val="tx1"/>
                </a:glow>
              </a:effectLst>
              <a:ea typeface="ＭＳ Ｐゴシック" charset="0"/>
            </a:endParaRPr>
          </a:p>
        </p:txBody>
      </p:sp>
      <p:sp>
        <p:nvSpPr>
          <p:cNvPr id="178179" name="Text Box 2"/>
          <p:cNvSpPr txBox="1">
            <a:spLocks noChangeArrowheads="1"/>
          </p:cNvSpPr>
          <p:nvPr/>
        </p:nvSpPr>
        <p:spPr bwMode="auto">
          <a:xfrm>
            <a:off x="8202693" y="88900"/>
            <a:ext cx="77136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171أ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178180" name="Group 2"/>
          <p:cNvGrpSpPr>
            <a:grpSpLocks/>
          </p:cNvGrpSpPr>
          <p:nvPr/>
        </p:nvGrpSpPr>
        <p:grpSpPr bwMode="auto">
          <a:xfrm>
            <a:off x="4673600" y="276228"/>
            <a:ext cx="369888" cy="744438"/>
            <a:chOff x="1293990" y="4843883"/>
            <a:chExt cx="369930" cy="744250"/>
          </a:xfrm>
        </p:grpSpPr>
        <p:sp>
          <p:nvSpPr>
            <p:cNvPr id="178329" name="Oval 11"/>
            <p:cNvSpPr>
              <a:spLocks noChangeAspect="1"/>
            </p:cNvSpPr>
            <p:nvPr/>
          </p:nvSpPr>
          <p:spPr bwMode="auto">
            <a:xfrm>
              <a:off x="1293990" y="4843883"/>
              <a:ext cx="369930" cy="64902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330" name="Oval 5"/>
            <p:cNvSpPr>
              <a:spLocks noChangeAspect="1"/>
            </p:cNvSpPr>
            <p:nvPr/>
          </p:nvSpPr>
          <p:spPr bwMode="auto">
            <a:xfrm>
              <a:off x="1386473" y="4939109"/>
              <a:ext cx="184965" cy="649024"/>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181" name="Group 14"/>
          <p:cNvGrpSpPr>
            <a:grpSpLocks/>
          </p:cNvGrpSpPr>
          <p:nvPr/>
        </p:nvGrpSpPr>
        <p:grpSpPr bwMode="auto">
          <a:xfrm>
            <a:off x="3600450" y="1809752"/>
            <a:ext cx="206375" cy="676992"/>
            <a:chOff x="6972297" y="5071534"/>
            <a:chExt cx="206026" cy="679896"/>
          </a:xfrm>
        </p:grpSpPr>
        <p:sp>
          <p:nvSpPr>
            <p:cNvPr id="178327" name="Oval 15"/>
            <p:cNvSpPr>
              <a:spLocks noChangeAspect="1"/>
            </p:cNvSpPr>
            <p:nvPr/>
          </p:nvSpPr>
          <p:spPr bwMode="auto">
            <a:xfrm>
              <a:off x="6993408" y="5099457"/>
              <a:ext cx="184915" cy="651973"/>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328" name="Oval 16"/>
            <p:cNvSpPr>
              <a:spLocks noChangeAspect="1"/>
            </p:cNvSpPr>
            <p:nvPr/>
          </p:nvSpPr>
          <p:spPr bwMode="auto">
            <a:xfrm>
              <a:off x="6972297" y="5071534"/>
              <a:ext cx="184915" cy="651973"/>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182" name="Group 18"/>
          <p:cNvGrpSpPr>
            <a:grpSpLocks/>
          </p:cNvGrpSpPr>
          <p:nvPr/>
        </p:nvGrpSpPr>
        <p:grpSpPr bwMode="auto">
          <a:xfrm>
            <a:off x="3740150" y="1625602"/>
            <a:ext cx="206375" cy="689650"/>
            <a:chOff x="6972297" y="4233136"/>
            <a:chExt cx="206026" cy="692454"/>
          </a:xfrm>
        </p:grpSpPr>
        <p:sp>
          <p:nvSpPr>
            <p:cNvPr id="178325" name="Oval 19"/>
            <p:cNvSpPr>
              <a:spLocks noChangeAspect="1"/>
            </p:cNvSpPr>
            <p:nvPr/>
          </p:nvSpPr>
          <p:spPr bwMode="auto">
            <a:xfrm>
              <a:off x="6993408" y="4273762"/>
              <a:ext cx="184915" cy="65182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326" name="Oval 20"/>
            <p:cNvSpPr>
              <a:spLocks noChangeAspect="1"/>
            </p:cNvSpPr>
            <p:nvPr/>
          </p:nvSpPr>
          <p:spPr bwMode="auto">
            <a:xfrm>
              <a:off x="6972297" y="4233136"/>
              <a:ext cx="184915" cy="651827"/>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183" name="Group 22"/>
          <p:cNvGrpSpPr>
            <a:grpSpLocks/>
          </p:cNvGrpSpPr>
          <p:nvPr/>
        </p:nvGrpSpPr>
        <p:grpSpPr bwMode="auto">
          <a:xfrm>
            <a:off x="2719388" y="4235453"/>
            <a:ext cx="206375" cy="677195"/>
            <a:chOff x="6972297" y="5071534"/>
            <a:chExt cx="206026" cy="675173"/>
          </a:xfrm>
        </p:grpSpPr>
        <p:sp>
          <p:nvSpPr>
            <p:cNvPr id="178323" name="Oval 23"/>
            <p:cNvSpPr>
              <a:spLocks noChangeAspect="1"/>
            </p:cNvSpPr>
            <p:nvPr/>
          </p:nvSpPr>
          <p:spPr bwMode="auto">
            <a:xfrm>
              <a:off x="6993408" y="5099457"/>
              <a:ext cx="184915" cy="647250"/>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324" name="Oval 24"/>
            <p:cNvSpPr>
              <a:spLocks noChangeAspect="1"/>
            </p:cNvSpPr>
            <p:nvPr/>
          </p:nvSpPr>
          <p:spPr bwMode="auto">
            <a:xfrm>
              <a:off x="6972297" y="5071534"/>
              <a:ext cx="184915" cy="647250"/>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184" name="Group 6"/>
          <p:cNvGrpSpPr>
            <a:grpSpLocks/>
          </p:cNvGrpSpPr>
          <p:nvPr/>
        </p:nvGrpSpPr>
        <p:grpSpPr bwMode="auto">
          <a:xfrm>
            <a:off x="3249613" y="5878516"/>
            <a:ext cx="206375" cy="677195"/>
            <a:chOff x="6972297" y="5071534"/>
            <a:chExt cx="206026" cy="675173"/>
          </a:xfrm>
        </p:grpSpPr>
        <p:sp>
          <p:nvSpPr>
            <p:cNvPr id="178321" name="Oval 11"/>
            <p:cNvSpPr>
              <a:spLocks noChangeAspect="1"/>
            </p:cNvSpPr>
            <p:nvPr/>
          </p:nvSpPr>
          <p:spPr bwMode="auto">
            <a:xfrm>
              <a:off x="6993408" y="5099457"/>
              <a:ext cx="184915" cy="647250"/>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322" name="Oval 5"/>
            <p:cNvSpPr>
              <a:spLocks noChangeAspect="1"/>
            </p:cNvSpPr>
            <p:nvPr/>
          </p:nvSpPr>
          <p:spPr bwMode="auto">
            <a:xfrm>
              <a:off x="6972297" y="5071534"/>
              <a:ext cx="184915" cy="647250"/>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185" name="Group 6"/>
          <p:cNvGrpSpPr>
            <a:grpSpLocks/>
          </p:cNvGrpSpPr>
          <p:nvPr/>
        </p:nvGrpSpPr>
        <p:grpSpPr bwMode="auto">
          <a:xfrm>
            <a:off x="3595688" y="5678491"/>
            <a:ext cx="206375" cy="676992"/>
            <a:chOff x="6972297" y="5071534"/>
            <a:chExt cx="206026" cy="679899"/>
          </a:xfrm>
        </p:grpSpPr>
        <p:sp>
          <p:nvSpPr>
            <p:cNvPr id="178319" name="Oval 11"/>
            <p:cNvSpPr>
              <a:spLocks noChangeAspect="1"/>
            </p:cNvSpPr>
            <p:nvPr/>
          </p:nvSpPr>
          <p:spPr bwMode="auto">
            <a:xfrm>
              <a:off x="6993408" y="5099457"/>
              <a:ext cx="184915" cy="651976"/>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320" name="Oval 5"/>
            <p:cNvSpPr>
              <a:spLocks noChangeAspect="1"/>
            </p:cNvSpPr>
            <p:nvPr/>
          </p:nvSpPr>
          <p:spPr bwMode="auto">
            <a:xfrm>
              <a:off x="6972297" y="5071534"/>
              <a:ext cx="184915" cy="651976"/>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186" name="Group 6"/>
          <p:cNvGrpSpPr>
            <a:grpSpLocks/>
          </p:cNvGrpSpPr>
          <p:nvPr/>
        </p:nvGrpSpPr>
        <p:grpSpPr bwMode="auto">
          <a:xfrm>
            <a:off x="3749675" y="5408616"/>
            <a:ext cx="206375" cy="677195"/>
            <a:chOff x="6972297" y="5071534"/>
            <a:chExt cx="206026" cy="675173"/>
          </a:xfrm>
        </p:grpSpPr>
        <p:sp>
          <p:nvSpPr>
            <p:cNvPr id="178317" name="Oval 11"/>
            <p:cNvSpPr>
              <a:spLocks noChangeAspect="1"/>
            </p:cNvSpPr>
            <p:nvPr/>
          </p:nvSpPr>
          <p:spPr bwMode="auto">
            <a:xfrm>
              <a:off x="6993408" y="5099457"/>
              <a:ext cx="184915" cy="647250"/>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318" name="Oval 5"/>
            <p:cNvSpPr>
              <a:spLocks noChangeAspect="1"/>
            </p:cNvSpPr>
            <p:nvPr/>
          </p:nvSpPr>
          <p:spPr bwMode="auto">
            <a:xfrm>
              <a:off x="6972297" y="5071534"/>
              <a:ext cx="184915" cy="647250"/>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187" name="Group 6"/>
          <p:cNvGrpSpPr>
            <a:grpSpLocks/>
          </p:cNvGrpSpPr>
          <p:nvPr/>
        </p:nvGrpSpPr>
        <p:grpSpPr bwMode="auto">
          <a:xfrm>
            <a:off x="3444875" y="5434016"/>
            <a:ext cx="204788" cy="677195"/>
            <a:chOff x="6972297" y="5071534"/>
            <a:chExt cx="206026" cy="675173"/>
          </a:xfrm>
        </p:grpSpPr>
        <p:sp>
          <p:nvSpPr>
            <p:cNvPr id="178315" name="Oval 11"/>
            <p:cNvSpPr>
              <a:spLocks noChangeAspect="1"/>
            </p:cNvSpPr>
            <p:nvPr/>
          </p:nvSpPr>
          <p:spPr bwMode="auto">
            <a:xfrm>
              <a:off x="6993408" y="5099457"/>
              <a:ext cx="184915" cy="647250"/>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316" name="Oval 5"/>
            <p:cNvSpPr>
              <a:spLocks noChangeAspect="1"/>
            </p:cNvSpPr>
            <p:nvPr/>
          </p:nvSpPr>
          <p:spPr bwMode="auto">
            <a:xfrm>
              <a:off x="6972297" y="5071534"/>
              <a:ext cx="184915" cy="647250"/>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188" name="Group 64"/>
          <p:cNvGrpSpPr>
            <a:grpSpLocks/>
          </p:cNvGrpSpPr>
          <p:nvPr/>
        </p:nvGrpSpPr>
        <p:grpSpPr bwMode="auto">
          <a:xfrm>
            <a:off x="3563938" y="5027616"/>
            <a:ext cx="369887" cy="744438"/>
            <a:chOff x="1293990" y="4843883"/>
            <a:chExt cx="369930" cy="744250"/>
          </a:xfrm>
        </p:grpSpPr>
        <p:sp>
          <p:nvSpPr>
            <p:cNvPr id="178313" name="Oval 11"/>
            <p:cNvSpPr>
              <a:spLocks noChangeAspect="1"/>
            </p:cNvSpPr>
            <p:nvPr/>
          </p:nvSpPr>
          <p:spPr bwMode="auto">
            <a:xfrm>
              <a:off x="1293990" y="4843883"/>
              <a:ext cx="369930" cy="64902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314" name="Oval 5"/>
            <p:cNvSpPr>
              <a:spLocks noChangeAspect="1"/>
            </p:cNvSpPr>
            <p:nvPr/>
          </p:nvSpPr>
          <p:spPr bwMode="auto">
            <a:xfrm>
              <a:off x="1386472" y="4939109"/>
              <a:ext cx="184966" cy="649024"/>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189" name="Group 67"/>
          <p:cNvGrpSpPr>
            <a:grpSpLocks/>
          </p:cNvGrpSpPr>
          <p:nvPr/>
        </p:nvGrpSpPr>
        <p:grpSpPr bwMode="auto">
          <a:xfrm>
            <a:off x="31750" y="777878"/>
            <a:ext cx="369888" cy="744438"/>
            <a:chOff x="1293990" y="4843883"/>
            <a:chExt cx="369930" cy="744250"/>
          </a:xfrm>
        </p:grpSpPr>
        <p:sp>
          <p:nvSpPr>
            <p:cNvPr id="178311" name="Oval 11"/>
            <p:cNvSpPr>
              <a:spLocks noChangeAspect="1"/>
            </p:cNvSpPr>
            <p:nvPr/>
          </p:nvSpPr>
          <p:spPr bwMode="auto">
            <a:xfrm>
              <a:off x="1293990" y="4843883"/>
              <a:ext cx="369930" cy="64902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312" name="Oval 5"/>
            <p:cNvSpPr>
              <a:spLocks noChangeAspect="1"/>
            </p:cNvSpPr>
            <p:nvPr/>
          </p:nvSpPr>
          <p:spPr bwMode="auto">
            <a:xfrm>
              <a:off x="1386472" y="4939109"/>
              <a:ext cx="184965" cy="649024"/>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190" name="Group 6"/>
          <p:cNvGrpSpPr>
            <a:grpSpLocks/>
          </p:cNvGrpSpPr>
          <p:nvPr/>
        </p:nvGrpSpPr>
        <p:grpSpPr bwMode="auto">
          <a:xfrm>
            <a:off x="107950" y="360366"/>
            <a:ext cx="206375" cy="677195"/>
            <a:chOff x="6972297" y="5071534"/>
            <a:chExt cx="206026" cy="675173"/>
          </a:xfrm>
        </p:grpSpPr>
        <p:sp>
          <p:nvSpPr>
            <p:cNvPr id="178309" name="Oval 11"/>
            <p:cNvSpPr>
              <a:spLocks noChangeAspect="1"/>
            </p:cNvSpPr>
            <p:nvPr/>
          </p:nvSpPr>
          <p:spPr bwMode="auto">
            <a:xfrm>
              <a:off x="6993408" y="5099457"/>
              <a:ext cx="184915" cy="647250"/>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310" name="Oval 5"/>
            <p:cNvSpPr>
              <a:spLocks noChangeAspect="1"/>
            </p:cNvSpPr>
            <p:nvPr/>
          </p:nvSpPr>
          <p:spPr bwMode="auto">
            <a:xfrm>
              <a:off x="6972297" y="5071534"/>
              <a:ext cx="184915" cy="647250"/>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191" name="Group 73"/>
          <p:cNvGrpSpPr>
            <a:grpSpLocks/>
          </p:cNvGrpSpPr>
          <p:nvPr/>
        </p:nvGrpSpPr>
        <p:grpSpPr bwMode="auto">
          <a:xfrm>
            <a:off x="5653088" y="1403353"/>
            <a:ext cx="369887" cy="744438"/>
            <a:chOff x="1293990" y="4843883"/>
            <a:chExt cx="369930" cy="744250"/>
          </a:xfrm>
        </p:grpSpPr>
        <p:sp>
          <p:nvSpPr>
            <p:cNvPr id="178307" name="Oval 11"/>
            <p:cNvSpPr>
              <a:spLocks noChangeAspect="1"/>
            </p:cNvSpPr>
            <p:nvPr/>
          </p:nvSpPr>
          <p:spPr bwMode="auto">
            <a:xfrm>
              <a:off x="1293990" y="4843883"/>
              <a:ext cx="369930" cy="64902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308" name="Oval 5"/>
            <p:cNvSpPr>
              <a:spLocks noChangeAspect="1"/>
            </p:cNvSpPr>
            <p:nvPr/>
          </p:nvSpPr>
          <p:spPr bwMode="auto">
            <a:xfrm>
              <a:off x="1386472" y="4939109"/>
              <a:ext cx="184966" cy="649024"/>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192" name="Group 76"/>
          <p:cNvGrpSpPr>
            <a:grpSpLocks/>
          </p:cNvGrpSpPr>
          <p:nvPr/>
        </p:nvGrpSpPr>
        <p:grpSpPr bwMode="auto">
          <a:xfrm>
            <a:off x="5653088" y="4533903"/>
            <a:ext cx="369887" cy="744438"/>
            <a:chOff x="1293990" y="4843883"/>
            <a:chExt cx="369930" cy="744250"/>
          </a:xfrm>
        </p:grpSpPr>
        <p:sp>
          <p:nvSpPr>
            <p:cNvPr id="178305" name="Oval 11"/>
            <p:cNvSpPr>
              <a:spLocks noChangeAspect="1"/>
            </p:cNvSpPr>
            <p:nvPr/>
          </p:nvSpPr>
          <p:spPr bwMode="auto">
            <a:xfrm>
              <a:off x="1293990" y="4843883"/>
              <a:ext cx="369930" cy="64902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306" name="Oval 5"/>
            <p:cNvSpPr>
              <a:spLocks noChangeAspect="1"/>
            </p:cNvSpPr>
            <p:nvPr/>
          </p:nvSpPr>
          <p:spPr bwMode="auto">
            <a:xfrm>
              <a:off x="1386472" y="4939109"/>
              <a:ext cx="184966" cy="649024"/>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193" name="Group 79"/>
          <p:cNvGrpSpPr>
            <a:grpSpLocks/>
          </p:cNvGrpSpPr>
          <p:nvPr/>
        </p:nvGrpSpPr>
        <p:grpSpPr bwMode="auto">
          <a:xfrm>
            <a:off x="6161088" y="2727328"/>
            <a:ext cx="369887" cy="744438"/>
            <a:chOff x="1293990" y="4843883"/>
            <a:chExt cx="369930" cy="744250"/>
          </a:xfrm>
        </p:grpSpPr>
        <p:sp>
          <p:nvSpPr>
            <p:cNvPr id="178303" name="Oval 11"/>
            <p:cNvSpPr>
              <a:spLocks noChangeAspect="1"/>
            </p:cNvSpPr>
            <p:nvPr/>
          </p:nvSpPr>
          <p:spPr bwMode="auto">
            <a:xfrm>
              <a:off x="1293990" y="4843883"/>
              <a:ext cx="369930" cy="64902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304" name="Oval 5"/>
            <p:cNvSpPr>
              <a:spLocks noChangeAspect="1"/>
            </p:cNvSpPr>
            <p:nvPr/>
          </p:nvSpPr>
          <p:spPr bwMode="auto">
            <a:xfrm>
              <a:off x="1386472" y="4939109"/>
              <a:ext cx="184966" cy="649024"/>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sp>
        <p:nvSpPr>
          <p:cNvPr id="83" name="Rectangle 2"/>
          <p:cNvSpPr txBox="1">
            <a:spLocks noChangeArrowheads="1"/>
          </p:cNvSpPr>
          <p:nvPr/>
        </p:nvSpPr>
        <p:spPr bwMode="auto">
          <a:xfrm>
            <a:off x="430561" y="682910"/>
            <a:ext cx="3620439" cy="5129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6 مدن الملجأ</a:t>
            </a:r>
            <a:endParaRPr kumimoji="0" lang="en-US"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nvGrpSpPr>
          <p:cNvPr id="178195" name="Group 22"/>
          <p:cNvGrpSpPr>
            <a:grpSpLocks/>
          </p:cNvGrpSpPr>
          <p:nvPr/>
        </p:nvGrpSpPr>
        <p:grpSpPr bwMode="auto">
          <a:xfrm>
            <a:off x="2986088" y="4410078"/>
            <a:ext cx="206375" cy="677195"/>
            <a:chOff x="6972297" y="5071534"/>
            <a:chExt cx="206026" cy="675173"/>
          </a:xfrm>
        </p:grpSpPr>
        <p:sp>
          <p:nvSpPr>
            <p:cNvPr id="178301" name="Oval 23"/>
            <p:cNvSpPr>
              <a:spLocks noChangeAspect="1"/>
            </p:cNvSpPr>
            <p:nvPr/>
          </p:nvSpPr>
          <p:spPr bwMode="auto">
            <a:xfrm>
              <a:off x="6993408" y="5099457"/>
              <a:ext cx="184915" cy="647250"/>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302" name="Oval 24"/>
            <p:cNvSpPr>
              <a:spLocks noChangeAspect="1"/>
            </p:cNvSpPr>
            <p:nvPr/>
          </p:nvSpPr>
          <p:spPr bwMode="auto">
            <a:xfrm>
              <a:off x="6972297" y="5071534"/>
              <a:ext cx="184915" cy="647250"/>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196" name="Group 22"/>
          <p:cNvGrpSpPr>
            <a:grpSpLocks/>
          </p:cNvGrpSpPr>
          <p:nvPr/>
        </p:nvGrpSpPr>
        <p:grpSpPr bwMode="auto">
          <a:xfrm>
            <a:off x="3290888" y="4302127"/>
            <a:ext cx="206375" cy="676992"/>
            <a:chOff x="6972297" y="5071534"/>
            <a:chExt cx="206026" cy="679896"/>
          </a:xfrm>
        </p:grpSpPr>
        <p:sp>
          <p:nvSpPr>
            <p:cNvPr id="178299" name="Oval 23"/>
            <p:cNvSpPr>
              <a:spLocks noChangeAspect="1"/>
            </p:cNvSpPr>
            <p:nvPr/>
          </p:nvSpPr>
          <p:spPr bwMode="auto">
            <a:xfrm>
              <a:off x="6993408" y="5099457"/>
              <a:ext cx="184915" cy="651973"/>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300" name="Oval 24"/>
            <p:cNvSpPr>
              <a:spLocks noChangeAspect="1"/>
            </p:cNvSpPr>
            <p:nvPr/>
          </p:nvSpPr>
          <p:spPr bwMode="auto">
            <a:xfrm>
              <a:off x="6972297" y="5071534"/>
              <a:ext cx="184915" cy="651973"/>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197" name="Group 22"/>
          <p:cNvGrpSpPr>
            <a:grpSpLocks/>
          </p:cNvGrpSpPr>
          <p:nvPr/>
        </p:nvGrpSpPr>
        <p:grpSpPr bwMode="auto">
          <a:xfrm>
            <a:off x="3497263" y="4581528"/>
            <a:ext cx="206375" cy="677195"/>
            <a:chOff x="6972297" y="5071534"/>
            <a:chExt cx="206026" cy="675173"/>
          </a:xfrm>
        </p:grpSpPr>
        <p:sp>
          <p:nvSpPr>
            <p:cNvPr id="178297" name="Oval 23"/>
            <p:cNvSpPr>
              <a:spLocks noChangeAspect="1"/>
            </p:cNvSpPr>
            <p:nvPr/>
          </p:nvSpPr>
          <p:spPr bwMode="auto">
            <a:xfrm>
              <a:off x="6993408" y="5099457"/>
              <a:ext cx="184915" cy="647250"/>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298" name="Oval 24"/>
            <p:cNvSpPr>
              <a:spLocks noChangeAspect="1"/>
            </p:cNvSpPr>
            <p:nvPr/>
          </p:nvSpPr>
          <p:spPr bwMode="auto">
            <a:xfrm>
              <a:off x="6972297" y="5071534"/>
              <a:ext cx="184915" cy="647250"/>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198" name="Group 6"/>
          <p:cNvGrpSpPr>
            <a:grpSpLocks/>
          </p:cNvGrpSpPr>
          <p:nvPr/>
        </p:nvGrpSpPr>
        <p:grpSpPr bwMode="auto">
          <a:xfrm>
            <a:off x="2586038" y="6022977"/>
            <a:ext cx="206375" cy="676992"/>
            <a:chOff x="6972297" y="5071534"/>
            <a:chExt cx="206026" cy="679896"/>
          </a:xfrm>
        </p:grpSpPr>
        <p:sp>
          <p:nvSpPr>
            <p:cNvPr id="178295" name="Oval 11"/>
            <p:cNvSpPr>
              <a:spLocks noChangeAspect="1"/>
            </p:cNvSpPr>
            <p:nvPr/>
          </p:nvSpPr>
          <p:spPr bwMode="auto">
            <a:xfrm>
              <a:off x="6993408" y="5099457"/>
              <a:ext cx="184915" cy="651973"/>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296" name="Oval 5"/>
            <p:cNvSpPr>
              <a:spLocks noChangeAspect="1"/>
            </p:cNvSpPr>
            <p:nvPr/>
          </p:nvSpPr>
          <p:spPr bwMode="auto">
            <a:xfrm>
              <a:off x="6972297" y="5071534"/>
              <a:ext cx="184915" cy="651973"/>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199" name="Group 22"/>
          <p:cNvGrpSpPr>
            <a:grpSpLocks/>
          </p:cNvGrpSpPr>
          <p:nvPr/>
        </p:nvGrpSpPr>
        <p:grpSpPr bwMode="auto">
          <a:xfrm>
            <a:off x="3756025" y="2266953"/>
            <a:ext cx="204788" cy="677195"/>
            <a:chOff x="6972297" y="5071534"/>
            <a:chExt cx="206026" cy="675173"/>
          </a:xfrm>
        </p:grpSpPr>
        <p:sp>
          <p:nvSpPr>
            <p:cNvPr id="178293" name="Oval 23"/>
            <p:cNvSpPr>
              <a:spLocks noChangeAspect="1"/>
            </p:cNvSpPr>
            <p:nvPr/>
          </p:nvSpPr>
          <p:spPr bwMode="auto">
            <a:xfrm>
              <a:off x="6993408" y="5099457"/>
              <a:ext cx="184915" cy="647250"/>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294" name="Oval 24"/>
            <p:cNvSpPr>
              <a:spLocks noChangeAspect="1"/>
            </p:cNvSpPr>
            <p:nvPr/>
          </p:nvSpPr>
          <p:spPr bwMode="auto">
            <a:xfrm>
              <a:off x="6972297" y="5071534"/>
              <a:ext cx="184915" cy="647250"/>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200" name="Group 22"/>
          <p:cNvGrpSpPr>
            <a:grpSpLocks/>
          </p:cNvGrpSpPr>
          <p:nvPr/>
        </p:nvGrpSpPr>
        <p:grpSpPr bwMode="auto">
          <a:xfrm>
            <a:off x="3879850" y="3994152"/>
            <a:ext cx="206375" cy="676992"/>
            <a:chOff x="6972297" y="5071534"/>
            <a:chExt cx="206026" cy="679896"/>
          </a:xfrm>
        </p:grpSpPr>
        <p:sp>
          <p:nvSpPr>
            <p:cNvPr id="178291" name="Oval 23"/>
            <p:cNvSpPr>
              <a:spLocks noChangeAspect="1"/>
            </p:cNvSpPr>
            <p:nvPr/>
          </p:nvSpPr>
          <p:spPr bwMode="auto">
            <a:xfrm>
              <a:off x="6993408" y="5099457"/>
              <a:ext cx="184915" cy="651973"/>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292" name="Oval 24"/>
            <p:cNvSpPr>
              <a:spLocks noChangeAspect="1"/>
            </p:cNvSpPr>
            <p:nvPr/>
          </p:nvSpPr>
          <p:spPr bwMode="auto">
            <a:xfrm>
              <a:off x="6972297" y="5071534"/>
              <a:ext cx="184915" cy="651973"/>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201" name="Group 22"/>
          <p:cNvGrpSpPr>
            <a:grpSpLocks/>
          </p:cNvGrpSpPr>
          <p:nvPr/>
        </p:nvGrpSpPr>
        <p:grpSpPr bwMode="auto">
          <a:xfrm>
            <a:off x="4383088" y="4129091"/>
            <a:ext cx="206375" cy="676992"/>
            <a:chOff x="6972297" y="5071534"/>
            <a:chExt cx="206026" cy="679899"/>
          </a:xfrm>
        </p:grpSpPr>
        <p:sp>
          <p:nvSpPr>
            <p:cNvPr id="178289" name="Oval 23"/>
            <p:cNvSpPr>
              <a:spLocks noChangeAspect="1"/>
            </p:cNvSpPr>
            <p:nvPr/>
          </p:nvSpPr>
          <p:spPr bwMode="auto">
            <a:xfrm>
              <a:off x="6993408" y="5099457"/>
              <a:ext cx="184915" cy="651976"/>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290" name="Oval 24"/>
            <p:cNvSpPr>
              <a:spLocks noChangeAspect="1"/>
            </p:cNvSpPr>
            <p:nvPr/>
          </p:nvSpPr>
          <p:spPr bwMode="auto">
            <a:xfrm>
              <a:off x="6972297" y="5071534"/>
              <a:ext cx="184915" cy="651976"/>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202" name="Group 6"/>
          <p:cNvGrpSpPr>
            <a:grpSpLocks/>
          </p:cNvGrpSpPr>
          <p:nvPr/>
        </p:nvGrpSpPr>
        <p:grpSpPr bwMode="auto">
          <a:xfrm>
            <a:off x="3135313" y="3622678"/>
            <a:ext cx="206375" cy="677195"/>
            <a:chOff x="6972297" y="5071534"/>
            <a:chExt cx="206026" cy="675173"/>
          </a:xfrm>
        </p:grpSpPr>
        <p:sp>
          <p:nvSpPr>
            <p:cNvPr id="178287" name="Oval 11"/>
            <p:cNvSpPr>
              <a:spLocks noChangeAspect="1"/>
            </p:cNvSpPr>
            <p:nvPr/>
          </p:nvSpPr>
          <p:spPr bwMode="auto">
            <a:xfrm>
              <a:off x="6993408" y="5099457"/>
              <a:ext cx="184915" cy="647250"/>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288" name="Oval 5"/>
            <p:cNvSpPr>
              <a:spLocks noChangeAspect="1"/>
            </p:cNvSpPr>
            <p:nvPr/>
          </p:nvSpPr>
          <p:spPr bwMode="auto">
            <a:xfrm>
              <a:off x="6972297" y="5071534"/>
              <a:ext cx="184915" cy="647250"/>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203" name="Group 22"/>
          <p:cNvGrpSpPr>
            <a:grpSpLocks/>
          </p:cNvGrpSpPr>
          <p:nvPr/>
        </p:nvGrpSpPr>
        <p:grpSpPr bwMode="auto">
          <a:xfrm>
            <a:off x="3738563" y="4306891"/>
            <a:ext cx="206375" cy="676992"/>
            <a:chOff x="6972297" y="5071534"/>
            <a:chExt cx="206026" cy="679899"/>
          </a:xfrm>
        </p:grpSpPr>
        <p:sp>
          <p:nvSpPr>
            <p:cNvPr id="178285" name="Oval 23"/>
            <p:cNvSpPr>
              <a:spLocks noChangeAspect="1"/>
            </p:cNvSpPr>
            <p:nvPr/>
          </p:nvSpPr>
          <p:spPr bwMode="auto">
            <a:xfrm>
              <a:off x="6993408" y="5099457"/>
              <a:ext cx="184915" cy="651976"/>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286" name="Oval 24"/>
            <p:cNvSpPr>
              <a:spLocks noChangeAspect="1"/>
            </p:cNvSpPr>
            <p:nvPr/>
          </p:nvSpPr>
          <p:spPr bwMode="auto">
            <a:xfrm>
              <a:off x="6972297" y="5071534"/>
              <a:ext cx="184915" cy="651976"/>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204" name="Group 22"/>
          <p:cNvGrpSpPr>
            <a:grpSpLocks/>
          </p:cNvGrpSpPr>
          <p:nvPr/>
        </p:nvGrpSpPr>
        <p:grpSpPr bwMode="auto">
          <a:xfrm>
            <a:off x="4043363" y="4197353"/>
            <a:ext cx="206375" cy="677195"/>
            <a:chOff x="6972297" y="5071534"/>
            <a:chExt cx="206026" cy="675173"/>
          </a:xfrm>
        </p:grpSpPr>
        <p:sp>
          <p:nvSpPr>
            <p:cNvPr id="178283" name="Oval 23"/>
            <p:cNvSpPr>
              <a:spLocks noChangeAspect="1"/>
            </p:cNvSpPr>
            <p:nvPr/>
          </p:nvSpPr>
          <p:spPr bwMode="auto">
            <a:xfrm>
              <a:off x="6993408" y="5099457"/>
              <a:ext cx="184915" cy="647250"/>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284" name="Oval 24"/>
            <p:cNvSpPr>
              <a:spLocks noChangeAspect="1"/>
            </p:cNvSpPr>
            <p:nvPr/>
          </p:nvSpPr>
          <p:spPr bwMode="auto">
            <a:xfrm>
              <a:off x="6972297" y="5071534"/>
              <a:ext cx="184915" cy="647250"/>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205" name="Group 22"/>
          <p:cNvGrpSpPr>
            <a:grpSpLocks/>
          </p:cNvGrpSpPr>
          <p:nvPr/>
        </p:nvGrpSpPr>
        <p:grpSpPr bwMode="auto">
          <a:xfrm>
            <a:off x="4486275" y="4427541"/>
            <a:ext cx="204788" cy="676992"/>
            <a:chOff x="6972297" y="5071534"/>
            <a:chExt cx="206026" cy="679899"/>
          </a:xfrm>
        </p:grpSpPr>
        <p:sp>
          <p:nvSpPr>
            <p:cNvPr id="178281" name="Oval 23"/>
            <p:cNvSpPr>
              <a:spLocks noChangeAspect="1"/>
            </p:cNvSpPr>
            <p:nvPr/>
          </p:nvSpPr>
          <p:spPr bwMode="auto">
            <a:xfrm>
              <a:off x="6993408" y="5099457"/>
              <a:ext cx="184915" cy="651976"/>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282" name="Oval 24"/>
            <p:cNvSpPr>
              <a:spLocks noChangeAspect="1"/>
            </p:cNvSpPr>
            <p:nvPr/>
          </p:nvSpPr>
          <p:spPr bwMode="auto">
            <a:xfrm>
              <a:off x="6972297" y="5071534"/>
              <a:ext cx="184915" cy="651976"/>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206" name="Group 22"/>
          <p:cNvGrpSpPr>
            <a:grpSpLocks/>
          </p:cNvGrpSpPr>
          <p:nvPr/>
        </p:nvGrpSpPr>
        <p:grpSpPr bwMode="auto">
          <a:xfrm>
            <a:off x="4240213" y="4537078"/>
            <a:ext cx="206375" cy="677195"/>
            <a:chOff x="6972297" y="5071534"/>
            <a:chExt cx="206026" cy="675173"/>
          </a:xfrm>
        </p:grpSpPr>
        <p:sp>
          <p:nvSpPr>
            <p:cNvPr id="178279" name="Oval 23"/>
            <p:cNvSpPr>
              <a:spLocks noChangeAspect="1"/>
            </p:cNvSpPr>
            <p:nvPr/>
          </p:nvSpPr>
          <p:spPr bwMode="auto">
            <a:xfrm>
              <a:off x="6993408" y="5099457"/>
              <a:ext cx="184915" cy="647250"/>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280" name="Oval 24"/>
            <p:cNvSpPr>
              <a:spLocks noChangeAspect="1"/>
            </p:cNvSpPr>
            <p:nvPr/>
          </p:nvSpPr>
          <p:spPr bwMode="auto">
            <a:xfrm>
              <a:off x="6972297" y="5071534"/>
              <a:ext cx="184915" cy="647250"/>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207" name="Group 119"/>
          <p:cNvGrpSpPr>
            <a:grpSpLocks/>
          </p:cNvGrpSpPr>
          <p:nvPr/>
        </p:nvGrpSpPr>
        <p:grpSpPr bwMode="auto">
          <a:xfrm>
            <a:off x="4137025" y="3006728"/>
            <a:ext cx="369888" cy="744438"/>
            <a:chOff x="1293990" y="4843883"/>
            <a:chExt cx="369930" cy="744250"/>
          </a:xfrm>
        </p:grpSpPr>
        <p:sp>
          <p:nvSpPr>
            <p:cNvPr id="178277" name="Oval 11"/>
            <p:cNvSpPr>
              <a:spLocks noChangeAspect="1"/>
            </p:cNvSpPr>
            <p:nvPr/>
          </p:nvSpPr>
          <p:spPr bwMode="auto">
            <a:xfrm>
              <a:off x="1293990" y="4843883"/>
              <a:ext cx="369930" cy="64902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278" name="Oval 5"/>
            <p:cNvSpPr>
              <a:spLocks noChangeAspect="1"/>
            </p:cNvSpPr>
            <p:nvPr/>
          </p:nvSpPr>
          <p:spPr bwMode="auto">
            <a:xfrm>
              <a:off x="1386472" y="4939109"/>
              <a:ext cx="184965" cy="649024"/>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208" name="Group 22"/>
          <p:cNvGrpSpPr>
            <a:grpSpLocks/>
          </p:cNvGrpSpPr>
          <p:nvPr/>
        </p:nvGrpSpPr>
        <p:grpSpPr bwMode="auto">
          <a:xfrm>
            <a:off x="4176713" y="3449641"/>
            <a:ext cx="206375" cy="676992"/>
            <a:chOff x="6972297" y="5071534"/>
            <a:chExt cx="206026" cy="679899"/>
          </a:xfrm>
        </p:grpSpPr>
        <p:sp>
          <p:nvSpPr>
            <p:cNvPr id="178275" name="Oval 23"/>
            <p:cNvSpPr>
              <a:spLocks noChangeAspect="1"/>
            </p:cNvSpPr>
            <p:nvPr/>
          </p:nvSpPr>
          <p:spPr bwMode="auto">
            <a:xfrm>
              <a:off x="6993408" y="5099457"/>
              <a:ext cx="184915" cy="651976"/>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276" name="Oval 24"/>
            <p:cNvSpPr>
              <a:spLocks noChangeAspect="1"/>
            </p:cNvSpPr>
            <p:nvPr/>
          </p:nvSpPr>
          <p:spPr bwMode="auto">
            <a:xfrm>
              <a:off x="6972297" y="5071534"/>
              <a:ext cx="184915" cy="651976"/>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209" name="Group 22"/>
          <p:cNvGrpSpPr>
            <a:grpSpLocks/>
          </p:cNvGrpSpPr>
          <p:nvPr/>
        </p:nvGrpSpPr>
        <p:grpSpPr bwMode="auto">
          <a:xfrm>
            <a:off x="3859213" y="2587628"/>
            <a:ext cx="206375" cy="677195"/>
            <a:chOff x="6972297" y="5071534"/>
            <a:chExt cx="206026" cy="675173"/>
          </a:xfrm>
        </p:grpSpPr>
        <p:sp>
          <p:nvSpPr>
            <p:cNvPr id="178273" name="Oval 23"/>
            <p:cNvSpPr>
              <a:spLocks noChangeAspect="1"/>
            </p:cNvSpPr>
            <p:nvPr/>
          </p:nvSpPr>
          <p:spPr bwMode="auto">
            <a:xfrm>
              <a:off x="6993408" y="5099457"/>
              <a:ext cx="184915" cy="647250"/>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274" name="Oval 24"/>
            <p:cNvSpPr>
              <a:spLocks noChangeAspect="1"/>
            </p:cNvSpPr>
            <p:nvPr/>
          </p:nvSpPr>
          <p:spPr bwMode="auto">
            <a:xfrm>
              <a:off x="6972297" y="5071534"/>
              <a:ext cx="184915" cy="647250"/>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210" name="Group 22"/>
          <p:cNvGrpSpPr>
            <a:grpSpLocks/>
          </p:cNvGrpSpPr>
          <p:nvPr/>
        </p:nvGrpSpPr>
        <p:grpSpPr bwMode="auto">
          <a:xfrm>
            <a:off x="3924300" y="1971677"/>
            <a:ext cx="204788" cy="676992"/>
            <a:chOff x="6972297" y="5071534"/>
            <a:chExt cx="206026" cy="679896"/>
          </a:xfrm>
        </p:grpSpPr>
        <p:sp>
          <p:nvSpPr>
            <p:cNvPr id="178271" name="Oval 23"/>
            <p:cNvSpPr>
              <a:spLocks noChangeAspect="1"/>
            </p:cNvSpPr>
            <p:nvPr/>
          </p:nvSpPr>
          <p:spPr bwMode="auto">
            <a:xfrm>
              <a:off x="6993408" y="5099457"/>
              <a:ext cx="184915" cy="651973"/>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272" name="Oval 24"/>
            <p:cNvSpPr>
              <a:spLocks noChangeAspect="1"/>
            </p:cNvSpPr>
            <p:nvPr/>
          </p:nvSpPr>
          <p:spPr bwMode="auto">
            <a:xfrm>
              <a:off x="6972297" y="5071534"/>
              <a:ext cx="184915" cy="651973"/>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211" name="Group 18"/>
          <p:cNvGrpSpPr>
            <a:grpSpLocks/>
          </p:cNvGrpSpPr>
          <p:nvPr/>
        </p:nvGrpSpPr>
        <p:grpSpPr bwMode="auto">
          <a:xfrm>
            <a:off x="3576638" y="1498602"/>
            <a:ext cx="206375" cy="689650"/>
            <a:chOff x="6972297" y="4233136"/>
            <a:chExt cx="206026" cy="692454"/>
          </a:xfrm>
        </p:grpSpPr>
        <p:sp>
          <p:nvSpPr>
            <p:cNvPr id="178269" name="Oval 19"/>
            <p:cNvSpPr>
              <a:spLocks noChangeAspect="1"/>
            </p:cNvSpPr>
            <p:nvPr/>
          </p:nvSpPr>
          <p:spPr bwMode="auto">
            <a:xfrm>
              <a:off x="6993408" y="4273762"/>
              <a:ext cx="184915" cy="65182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270" name="Oval 20"/>
            <p:cNvSpPr>
              <a:spLocks noChangeAspect="1"/>
            </p:cNvSpPr>
            <p:nvPr/>
          </p:nvSpPr>
          <p:spPr bwMode="auto">
            <a:xfrm>
              <a:off x="6972297" y="4233136"/>
              <a:ext cx="184915" cy="651827"/>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212" name="Group 18"/>
          <p:cNvGrpSpPr>
            <a:grpSpLocks/>
          </p:cNvGrpSpPr>
          <p:nvPr/>
        </p:nvGrpSpPr>
        <p:grpSpPr bwMode="auto">
          <a:xfrm>
            <a:off x="3770313" y="1266826"/>
            <a:ext cx="206375" cy="689929"/>
            <a:chOff x="6972297" y="4233136"/>
            <a:chExt cx="206026" cy="687991"/>
          </a:xfrm>
        </p:grpSpPr>
        <p:sp>
          <p:nvSpPr>
            <p:cNvPr id="178267" name="Oval 19"/>
            <p:cNvSpPr>
              <a:spLocks noChangeAspect="1"/>
            </p:cNvSpPr>
            <p:nvPr/>
          </p:nvSpPr>
          <p:spPr bwMode="auto">
            <a:xfrm>
              <a:off x="6993408" y="4273762"/>
              <a:ext cx="184915" cy="647365"/>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268" name="Oval 20"/>
            <p:cNvSpPr>
              <a:spLocks noChangeAspect="1"/>
            </p:cNvSpPr>
            <p:nvPr/>
          </p:nvSpPr>
          <p:spPr bwMode="auto">
            <a:xfrm>
              <a:off x="6972297" y="4233136"/>
              <a:ext cx="184915" cy="647364"/>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213" name="Group 18"/>
          <p:cNvGrpSpPr>
            <a:grpSpLocks/>
          </p:cNvGrpSpPr>
          <p:nvPr/>
        </p:nvGrpSpPr>
        <p:grpSpPr bwMode="auto">
          <a:xfrm>
            <a:off x="3738563" y="620714"/>
            <a:ext cx="206375" cy="689929"/>
            <a:chOff x="6972297" y="4233136"/>
            <a:chExt cx="206026" cy="687991"/>
          </a:xfrm>
        </p:grpSpPr>
        <p:sp>
          <p:nvSpPr>
            <p:cNvPr id="178265" name="Oval 19"/>
            <p:cNvSpPr>
              <a:spLocks noChangeAspect="1"/>
            </p:cNvSpPr>
            <p:nvPr/>
          </p:nvSpPr>
          <p:spPr bwMode="auto">
            <a:xfrm>
              <a:off x="6993408" y="4273762"/>
              <a:ext cx="184915" cy="647365"/>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266" name="Oval 20"/>
            <p:cNvSpPr>
              <a:spLocks noChangeAspect="1"/>
            </p:cNvSpPr>
            <p:nvPr/>
          </p:nvSpPr>
          <p:spPr bwMode="auto">
            <a:xfrm>
              <a:off x="6972297" y="4233136"/>
              <a:ext cx="184915" cy="647364"/>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214" name="Group 18"/>
          <p:cNvGrpSpPr>
            <a:grpSpLocks/>
          </p:cNvGrpSpPr>
          <p:nvPr/>
        </p:nvGrpSpPr>
        <p:grpSpPr bwMode="auto">
          <a:xfrm>
            <a:off x="4173538" y="736601"/>
            <a:ext cx="206375" cy="689929"/>
            <a:chOff x="6972297" y="4233136"/>
            <a:chExt cx="206026" cy="687991"/>
          </a:xfrm>
        </p:grpSpPr>
        <p:sp>
          <p:nvSpPr>
            <p:cNvPr id="178263" name="Oval 19"/>
            <p:cNvSpPr>
              <a:spLocks noChangeAspect="1"/>
            </p:cNvSpPr>
            <p:nvPr/>
          </p:nvSpPr>
          <p:spPr bwMode="auto">
            <a:xfrm>
              <a:off x="6993408" y="4273762"/>
              <a:ext cx="184915" cy="647365"/>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264" name="Oval 20"/>
            <p:cNvSpPr>
              <a:spLocks noChangeAspect="1"/>
            </p:cNvSpPr>
            <p:nvPr/>
          </p:nvSpPr>
          <p:spPr bwMode="auto">
            <a:xfrm>
              <a:off x="6972297" y="4233136"/>
              <a:ext cx="184915" cy="647364"/>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215" name="Group 18"/>
          <p:cNvGrpSpPr>
            <a:grpSpLocks/>
          </p:cNvGrpSpPr>
          <p:nvPr/>
        </p:nvGrpSpPr>
        <p:grpSpPr bwMode="auto">
          <a:xfrm>
            <a:off x="4310063" y="1612901"/>
            <a:ext cx="206375" cy="689929"/>
            <a:chOff x="6972297" y="4233136"/>
            <a:chExt cx="206026" cy="687991"/>
          </a:xfrm>
        </p:grpSpPr>
        <p:sp>
          <p:nvSpPr>
            <p:cNvPr id="178261" name="Oval 19"/>
            <p:cNvSpPr>
              <a:spLocks noChangeAspect="1"/>
            </p:cNvSpPr>
            <p:nvPr/>
          </p:nvSpPr>
          <p:spPr bwMode="auto">
            <a:xfrm>
              <a:off x="6993408" y="4273762"/>
              <a:ext cx="184915" cy="647365"/>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262" name="Oval 20"/>
            <p:cNvSpPr>
              <a:spLocks noChangeAspect="1"/>
            </p:cNvSpPr>
            <p:nvPr/>
          </p:nvSpPr>
          <p:spPr bwMode="auto">
            <a:xfrm>
              <a:off x="6972297" y="4233136"/>
              <a:ext cx="184915" cy="647364"/>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216" name="Group 18"/>
          <p:cNvGrpSpPr>
            <a:grpSpLocks/>
          </p:cNvGrpSpPr>
          <p:nvPr/>
        </p:nvGrpSpPr>
        <p:grpSpPr bwMode="auto">
          <a:xfrm>
            <a:off x="4557713" y="1739901"/>
            <a:ext cx="206375" cy="689929"/>
            <a:chOff x="6972297" y="4233136"/>
            <a:chExt cx="206026" cy="687991"/>
          </a:xfrm>
        </p:grpSpPr>
        <p:sp>
          <p:nvSpPr>
            <p:cNvPr id="178259" name="Oval 19"/>
            <p:cNvSpPr>
              <a:spLocks noChangeAspect="1"/>
            </p:cNvSpPr>
            <p:nvPr/>
          </p:nvSpPr>
          <p:spPr bwMode="auto">
            <a:xfrm>
              <a:off x="6993408" y="4273762"/>
              <a:ext cx="184915" cy="647365"/>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260" name="Oval 20"/>
            <p:cNvSpPr>
              <a:spLocks noChangeAspect="1"/>
            </p:cNvSpPr>
            <p:nvPr/>
          </p:nvSpPr>
          <p:spPr bwMode="auto">
            <a:xfrm>
              <a:off x="6972297" y="4233136"/>
              <a:ext cx="184915" cy="647364"/>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217" name="Group 18"/>
          <p:cNvGrpSpPr>
            <a:grpSpLocks/>
          </p:cNvGrpSpPr>
          <p:nvPr/>
        </p:nvGrpSpPr>
        <p:grpSpPr bwMode="auto">
          <a:xfrm>
            <a:off x="4351338" y="1893890"/>
            <a:ext cx="206375" cy="689650"/>
            <a:chOff x="6972297" y="4233136"/>
            <a:chExt cx="206026" cy="692457"/>
          </a:xfrm>
        </p:grpSpPr>
        <p:sp>
          <p:nvSpPr>
            <p:cNvPr id="178257" name="Oval 19"/>
            <p:cNvSpPr>
              <a:spLocks noChangeAspect="1"/>
            </p:cNvSpPr>
            <p:nvPr/>
          </p:nvSpPr>
          <p:spPr bwMode="auto">
            <a:xfrm>
              <a:off x="6993408" y="4273762"/>
              <a:ext cx="184915" cy="651831"/>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258" name="Oval 20"/>
            <p:cNvSpPr>
              <a:spLocks noChangeAspect="1"/>
            </p:cNvSpPr>
            <p:nvPr/>
          </p:nvSpPr>
          <p:spPr bwMode="auto">
            <a:xfrm>
              <a:off x="6972297" y="4233136"/>
              <a:ext cx="184915" cy="651830"/>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218" name="Group 18"/>
          <p:cNvGrpSpPr>
            <a:grpSpLocks/>
          </p:cNvGrpSpPr>
          <p:nvPr/>
        </p:nvGrpSpPr>
        <p:grpSpPr bwMode="auto">
          <a:xfrm>
            <a:off x="4732338" y="1538289"/>
            <a:ext cx="206375" cy="689929"/>
            <a:chOff x="6972297" y="4233136"/>
            <a:chExt cx="206026" cy="687991"/>
          </a:xfrm>
        </p:grpSpPr>
        <p:sp>
          <p:nvSpPr>
            <p:cNvPr id="178255" name="Oval 19"/>
            <p:cNvSpPr>
              <a:spLocks noChangeAspect="1"/>
            </p:cNvSpPr>
            <p:nvPr/>
          </p:nvSpPr>
          <p:spPr bwMode="auto">
            <a:xfrm>
              <a:off x="6993408" y="4273762"/>
              <a:ext cx="184915" cy="647365"/>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256" name="Oval 20"/>
            <p:cNvSpPr>
              <a:spLocks noChangeAspect="1"/>
            </p:cNvSpPr>
            <p:nvPr/>
          </p:nvSpPr>
          <p:spPr bwMode="auto">
            <a:xfrm>
              <a:off x="6972297" y="4233136"/>
              <a:ext cx="184915" cy="647364"/>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219" name="Group 18"/>
          <p:cNvGrpSpPr>
            <a:grpSpLocks/>
          </p:cNvGrpSpPr>
          <p:nvPr/>
        </p:nvGrpSpPr>
        <p:grpSpPr bwMode="auto">
          <a:xfrm>
            <a:off x="6116638" y="1617664"/>
            <a:ext cx="206375" cy="689929"/>
            <a:chOff x="6972297" y="4233136"/>
            <a:chExt cx="206026" cy="687991"/>
          </a:xfrm>
        </p:grpSpPr>
        <p:sp>
          <p:nvSpPr>
            <p:cNvPr id="178253" name="Oval 19"/>
            <p:cNvSpPr>
              <a:spLocks noChangeAspect="1"/>
            </p:cNvSpPr>
            <p:nvPr/>
          </p:nvSpPr>
          <p:spPr bwMode="auto">
            <a:xfrm>
              <a:off x="6993408" y="4273762"/>
              <a:ext cx="184915" cy="647365"/>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254" name="Oval 20"/>
            <p:cNvSpPr>
              <a:spLocks noChangeAspect="1"/>
            </p:cNvSpPr>
            <p:nvPr/>
          </p:nvSpPr>
          <p:spPr bwMode="auto">
            <a:xfrm>
              <a:off x="6972297" y="4233136"/>
              <a:ext cx="184915" cy="647364"/>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220" name="Group 18"/>
          <p:cNvGrpSpPr>
            <a:grpSpLocks/>
          </p:cNvGrpSpPr>
          <p:nvPr/>
        </p:nvGrpSpPr>
        <p:grpSpPr bwMode="auto">
          <a:xfrm>
            <a:off x="5592763" y="3155952"/>
            <a:ext cx="204787" cy="689650"/>
            <a:chOff x="6972297" y="4233136"/>
            <a:chExt cx="206026" cy="692454"/>
          </a:xfrm>
        </p:grpSpPr>
        <p:sp>
          <p:nvSpPr>
            <p:cNvPr id="178251" name="Oval 19"/>
            <p:cNvSpPr>
              <a:spLocks noChangeAspect="1"/>
            </p:cNvSpPr>
            <p:nvPr/>
          </p:nvSpPr>
          <p:spPr bwMode="auto">
            <a:xfrm>
              <a:off x="6993408" y="4273762"/>
              <a:ext cx="184915" cy="65182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252" name="Oval 20"/>
            <p:cNvSpPr>
              <a:spLocks noChangeAspect="1"/>
            </p:cNvSpPr>
            <p:nvPr/>
          </p:nvSpPr>
          <p:spPr bwMode="auto">
            <a:xfrm>
              <a:off x="6972297" y="4233136"/>
              <a:ext cx="184915" cy="651827"/>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221" name="Group 18"/>
          <p:cNvGrpSpPr>
            <a:grpSpLocks/>
          </p:cNvGrpSpPr>
          <p:nvPr/>
        </p:nvGrpSpPr>
        <p:grpSpPr bwMode="auto">
          <a:xfrm>
            <a:off x="5446713" y="3838577"/>
            <a:ext cx="206375" cy="689650"/>
            <a:chOff x="6972297" y="4233136"/>
            <a:chExt cx="206026" cy="692454"/>
          </a:xfrm>
        </p:grpSpPr>
        <p:sp>
          <p:nvSpPr>
            <p:cNvPr id="178249" name="Oval 19"/>
            <p:cNvSpPr>
              <a:spLocks noChangeAspect="1"/>
            </p:cNvSpPr>
            <p:nvPr/>
          </p:nvSpPr>
          <p:spPr bwMode="auto">
            <a:xfrm>
              <a:off x="6993408" y="4273762"/>
              <a:ext cx="184915" cy="65182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250" name="Oval 20"/>
            <p:cNvSpPr>
              <a:spLocks noChangeAspect="1"/>
            </p:cNvSpPr>
            <p:nvPr/>
          </p:nvSpPr>
          <p:spPr bwMode="auto">
            <a:xfrm>
              <a:off x="6972297" y="4233136"/>
              <a:ext cx="184915" cy="651827"/>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222" name="Group 18"/>
          <p:cNvGrpSpPr>
            <a:grpSpLocks/>
          </p:cNvGrpSpPr>
          <p:nvPr/>
        </p:nvGrpSpPr>
        <p:grpSpPr bwMode="auto">
          <a:xfrm>
            <a:off x="5343525" y="4467227"/>
            <a:ext cx="204788" cy="689650"/>
            <a:chOff x="6972297" y="4233136"/>
            <a:chExt cx="206026" cy="692454"/>
          </a:xfrm>
        </p:grpSpPr>
        <p:sp>
          <p:nvSpPr>
            <p:cNvPr id="178247" name="Oval 19"/>
            <p:cNvSpPr>
              <a:spLocks noChangeAspect="1"/>
            </p:cNvSpPr>
            <p:nvPr/>
          </p:nvSpPr>
          <p:spPr bwMode="auto">
            <a:xfrm>
              <a:off x="6993408" y="4273762"/>
              <a:ext cx="184915" cy="65182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248" name="Oval 20"/>
            <p:cNvSpPr>
              <a:spLocks noChangeAspect="1"/>
            </p:cNvSpPr>
            <p:nvPr/>
          </p:nvSpPr>
          <p:spPr bwMode="auto">
            <a:xfrm>
              <a:off x="6972297" y="4233136"/>
              <a:ext cx="184915" cy="651827"/>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223" name="Group 18"/>
          <p:cNvGrpSpPr>
            <a:grpSpLocks/>
          </p:cNvGrpSpPr>
          <p:nvPr/>
        </p:nvGrpSpPr>
        <p:grpSpPr bwMode="auto">
          <a:xfrm>
            <a:off x="5745163" y="4311652"/>
            <a:ext cx="206375" cy="689650"/>
            <a:chOff x="6972297" y="4233136"/>
            <a:chExt cx="206026" cy="692454"/>
          </a:xfrm>
        </p:grpSpPr>
        <p:sp>
          <p:nvSpPr>
            <p:cNvPr id="178245" name="Oval 19"/>
            <p:cNvSpPr>
              <a:spLocks noChangeAspect="1"/>
            </p:cNvSpPr>
            <p:nvPr/>
          </p:nvSpPr>
          <p:spPr bwMode="auto">
            <a:xfrm>
              <a:off x="6993408" y="4273762"/>
              <a:ext cx="184915" cy="65182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246" name="Oval 20"/>
            <p:cNvSpPr>
              <a:spLocks noChangeAspect="1"/>
            </p:cNvSpPr>
            <p:nvPr/>
          </p:nvSpPr>
          <p:spPr bwMode="auto">
            <a:xfrm>
              <a:off x="6972297" y="4233136"/>
              <a:ext cx="184915" cy="651827"/>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224" name="Group 18"/>
          <p:cNvGrpSpPr>
            <a:grpSpLocks/>
          </p:cNvGrpSpPr>
          <p:nvPr/>
        </p:nvGrpSpPr>
        <p:grpSpPr bwMode="auto">
          <a:xfrm>
            <a:off x="5708650" y="5072064"/>
            <a:ext cx="206375" cy="689929"/>
            <a:chOff x="6972297" y="4233136"/>
            <a:chExt cx="206026" cy="687991"/>
          </a:xfrm>
        </p:grpSpPr>
        <p:sp>
          <p:nvSpPr>
            <p:cNvPr id="178243" name="Oval 19"/>
            <p:cNvSpPr>
              <a:spLocks noChangeAspect="1"/>
            </p:cNvSpPr>
            <p:nvPr/>
          </p:nvSpPr>
          <p:spPr bwMode="auto">
            <a:xfrm>
              <a:off x="6993408" y="4273762"/>
              <a:ext cx="184915" cy="647365"/>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244" name="Oval 20"/>
            <p:cNvSpPr>
              <a:spLocks noChangeAspect="1"/>
            </p:cNvSpPr>
            <p:nvPr/>
          </p:nvSpPr>
          <p:spPr bwMode="auto">
            <a:xfrm>
              <a:off x="6972297" y="4233136"/>
              <a:ext cx="184915" cy="647364"/>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225" name="Group 18"/>
          <p:cNvGrpSpPr>
            <a:grpSpLocks/>
          </p:cNvGrpSpPr>
          <p:nvPr/>
        </p:nvGrpSpPr>
        <p:grpSpPr bwMode="auto">
          <a:xfrm>
            <a:off x="5822950" y="5549901"/>
            <a:ext cx="204788" cy="689929"/>
            <a:chOff x="6972297" y="4233136"/>
            <a:chExt cx="206026" cy="687991"/>
          </a:xfrm>
        </p:grpSpPr>
        <p:sp>
          <p:nvSpPr>
            <p:cNvPr id="178241" name="Oval 19"/>
            <p:cNvSpPr>
              <a:spLocks noChangeAspect="1"/>
            </p:cNvSpPr>
            <p:nvPr/>
          </p:nvSpPr>
          <p:spPr bwMode="auto">
            <a:xfrm>
              <a:off x="6993408" y="4273762"/>
              <a:ext cx="184915" cy="647365"/>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242" name="Oval 20"/>
            <p:cNvSpPr>
              <a:spLocks noChangeAspect="1"/>
            </p:cNvSpPr>
            <p:nvPr/>
          </p:nvSpPr>
          <p:spPr bwMode="auto">
            <a:xfrm>
              <a:off x="6972297" y="4233136"/>
              <a:ext cx="184915" cy="647364"/>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226" name="Group 18"/>
          <p:cNvGrpSpPr>
            <a:grpSpLocks/>
          </p:cNvGrpSpPr>
          <p:nvPr/>
        </p:nvGrpSpPr>
        <p:grpSpPr bwMode="auto">
          <a:xfrm>
            <a:off x="4148138" y="1331914"/>
            <a:ext cx="206375" cy="689929"/>
            <a:chOff x="6972297" y="4233136"/>
            <a:chExt cx="206026" cy="687991"/>
          </a:xfrm>
        </p:grpSpPr>
        <p:sp>
          <p:nvSpPr>
            <p:cNvPr id="178239" name="Oval 19"/>
            <p:cNvSpPr>
              <a:spLocks noChangeAspect="1"/>
            </p:cNvSpPr>
            <p:nvPr/>
          </p:nvSpPr>
          <p:spPr bwMode="auto">
            <a:xfrm>
              <a:off x="6993408" y="4273762"/>
              <a:ext cx="184915" cy="647365"/>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240" name="Oval 20"/>
            <p:cNvSpPr>
              <a:spLocks noChangeAspect="1"/>
            </p:cNvSpPr>
            <p:nvPr/>
          </p:nvSpPr>
          <p:spPr bwMode="auto">
            <a:xfrm>
              <a:off x="6972297" y="4233136"/>
              <a:ext cx="184915" cy="647364"/>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227" name="Group 18"/>
          <p:cNvGrpSpPr>
            <a:grpSpLocks/>
          </p:cNvGrpSpPr>
          <p:nvPr/>
        </p:nvGrpSpPr>
        <p:grpSpPr bwMode="auto">
          <a:xfrm>
            <a:off x="4662488" y="1306514"/>
            <a:ext cx="206375" cy="689929"/>
            <a:chOff x="6972297" y="4233136"/>
            <a:chExt cx="206026" cy="687991"/>
          </a:xfrm>
        </p:grpSpPr>
        <p:sp>
          <p:nvSpPr>
            <p:cNvPr id="178237" name="Oval 19"/>
            <p:cNvSpPr>
              <a:spLocks noChangeAspect="1"/>
            </p:cNvSpPr>
            <p:nvPr/>
          </p:nvSpPr>
          <p:spPr bwMode="auto">
            <a:xfrm>
              <a:off x="6993408" y="4273762"/>
              <a:ext cx="184915" cy="647365"/>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238" name="Oval 20"/>
            <p:cNvSpPr>
              <a:spLocks noChangeAspect="1"/>
            </p:cNvSpPr>
            <p:nvPr/>
          </p:nvSpPr>
          <p:spPr bwMode="auto">
            <a:xfrm>
              <a:off x="6972297" y="4233136"/>
              <a:ext cx="184915" cy="647364"/>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228" name="Group 22"/>
          <p:cNvGrpSpPr>
            <a:grpSpLocks/>
          </p:cNvGrpSpPr>
          <p:nvPr/>
        </p:nvGrpSpPr>
        <p:grpSpPr bwMode="auto">
          <a:xfrm>
            <a:off x="4684713" y="2101853"/>
            <a:ext cx="206375" cy="677195"/>
            <a:chOff x="6972297" y="5071534"/>
            <a:chExt cx="206026" cy="675173"/>
          </a:xfrm>
        </p:grpSpPr>
        <p:sp>
          <p:nvSpPr>
            <p:cNvPr id="178235" name="Oval 23"/>
            <p:cNvSpPr>
              <a:spLocks noChangeAspect="1"/>
            </p:cNvSpPr>
            <p:nvPr/>
          </p:nvSpPr>
          <p:spPr bwMode="auto">
            <a:xfrm>
              <a:off x="6993408" y="5099457"/>
              <a:ext cx="184915" cy="647250"/>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236" name="Oval 24"/>
            <p:cNvSpPr>
              <a:spLocks noChangeAspect="1"/>
            </p:cNvSpPr>
            <p:nvPr/>
          </p:nvSpPr>
          <p:spPr bwMode="auto">
            <a:xfrm>
              <a:off x="6972297" y="5071534"/>
              <a:ext cx="184915" cy="647250"/>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229" name="Group 6"/>
          <p:cNvGrpSpPr>
            <a:grpSpLocks/>
          </p:cNvGrpSpPr>
          <p:nvPr/>
        </p:nvGrpSpPr>
        <p:grpSpPr bwMode="auto">
          <a:xfrm>
            <a:off x="3198813" y="5072066"/>
            <a:ext cx="206375" cy="677195"/>
            <a:chOff x="6972297" y="5071534"/>
            <a:chExt cx="206026" cy="675173"/>
          </a:xfrm>
        </p:grpSpPr>
        <p:sp>
          <p:nvSpPr>
            <p:cNvPr id="178233" name="Oval 11"/>
            <p:cNvSpPr>
              <a:spLocks noChangeAspect="1"/>
            </p:cNvSpPr>
            <p:nvPr/>
          </p:nvSpPr>
          <p:spPr bwMode="auto">
            <a:xfrm>
              <a:off x="6993408" y="5099457"/>
              <a:ext cx="184915" cy="647250"/>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234" name="Oval 5"/>
            <p:cNvSpPr>
              <a:spLocks noChangeAspect="1"/>
            </p:cNvSpPr>
            <p:nvPr/>
          </p:nvSpPr>
          <p:spPr bwMode="auto">
            <a:xfrm>
              <a:off x="6972297" y="5071534"/>
              <a:ext cx="184915" cy="647250"/>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230" name="Group 6"/>
          <p:cNvGrpSpPr>
            <a:grpSpLocks/>
          </p:cNvGrpSpPr>
          <p:nvPr/>
        </p:nvGrpSpPr>
        <p:grpSpPr bwMode="auto">
          <a:xfrm>
            <a:off x="3443288" y="4894266"/>
            <a:ext cx="206375" cy="677195"/>
            <a:chOff x="6972297" y="5071534"/>
            <a:chExt cx="206026" cy="675173"/>
          </a:xfrm>
        </p:grpSpPr>
        <p:sp>
          <p:nvSpPr>
            <p:cNvPr id="178231" name="Oval 11"/>
            <p:cNvSpPr>
              <a:spLocks noChangeAspect="1"/>
            </p:cNvSpPr>
            <p:nvPr/>
          </p:nvSpPr>
          <p:spPr bwMode="auto">
            <a:xfrm>
              <a:off x="6993408" y="5099457"/>
              <a:ext cx="184915" cy="647250"/>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232" name="Oval 5"/>
            <p:cNvSpPr>
              <a:spLocks noChangeAspect="1"/>
            </p:cNvSpPr>
            <p:nvPr/>
          </p:nvSpPr>
          <p:spPr bwMode="auto">
            <a:xfrm>
              <a:off x="6972297" y="5071534"/>
              <a:ext cx="184915" cy="647250"/>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a:hlinkClick r:id="" action="ppaction://media"/>
          </p:cNvPr>
          <p:cNvPicPr>
            <a:picLocks noChangeAspect="1" noChangeArrowheads="1"/>
          </p:cNvPicPr>
          <p:nvPr/>
        </p:nvPicPr>
        <p:blipFill>
          <a:blip r:embed="rId3" cstate="print">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8706" name="Rectangle 56"/>
          <p:cNvSpPr>
            <a:spLocks noChangeArrowheads="1"/>
          </p:cNvSpPr>
          <p:nvPr/>
        </p:nvSpPr>
        <p:spPr bwMode="auto">
          <a:xfrm>
            <a:off x="533400" y="642938"/>
            <a:ext cx="81534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07" name="Line 2"/>
          <p:cNvSpPr>
            <a:spLocks noChangeShapeType="1"/>
          </p:cNvSpPr>
          <p:nvPr/>
        </p:nvSpPr>
        <p:spPr bwMode="auto">
          <a:xfrm>
            <a:off x="2362200" y="1328738"/>
            <a:ext cx="0" cy="411480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08" name="Line 3"/>
          <p:cNvSpPr>
            <a:spLocks noChangeShapeType="1"/>
          </p:cNvSpPr>
          <p:nvPr/>
        </p:nvSpPr>
        <p:spPr bwMode="auto">
          <a:xfrm>
            <a:off x="533400" y="6510338"/>
            <a:ext cx="8153400"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nvGrpSpPr>
          <p:cNvPr id="328709" name="Group 4"/>
          <p:cNvGrpSpPr>
            <a:grpSpLocks/>
          </p:cNvGrpSpPr>
          <p:nvPr/>
        </p:nvGrpSpPr>
        <p:grpSpPr bwMode="auto">
          <a:xfrm>
            <a:off x="533400" y="657225"/>
            <a:ext cx="8153400" cy="5867400"/>
            <a:chOff x="336" y="336"/>
            <a:chExt cx="5136" cy="3696"/>
          </a:xfrm>
        </p:grpSpPr>
        <p:sp>
          <p:nvSpPr>
            <p:cNvPr id="328741" name="Line 5"/>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2" name="Line 6"/>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3" name="Line 7"/>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4" name="Line 8"/>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5" name="Line 9"/>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6" name="Line 10"/>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7" name="Line 11"/>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8" name="Line 12"/>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9" name="Line 13"/>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0" name="Line 14"/>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1" name="Line 15"/>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2" name="Line 16"/>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3" name="Line 17"/>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4" name="Line 18"/>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5" name="Line 19"/>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6" name="Line 20"/>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7" name="Line 21"/>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8" name="Line 22"/>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9" name="Line 23"/>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60" name="Line 24"/>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sp>
        <p:nvSpPr>
          <p:cNvPr id="328710" name="Text Box 25"/>
          <p:cNvSpPr txBox="1">
            <a:spLocks noChangeArrowheads="1"/>
          </p:cNvSpPr>
          <p:nvPr/>
        </p:nvSpPr>
        <p:spPr bwMode="auto">
          <a:xfrm>
            <a:off x="2335213" y="744538"/>
            <a:ext cx="444182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الفشل تحت الحكم الإلهي</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1" name="Text Box 26"/>
          <p:cNvSpPr txBox="1">
            <a:spLocks noChangeArrowheads="1"/>
          </p:cNvSpPr>
          <p:nvPr/>
        </p:nvSpPr>
        <p:spPr bwMode="auto">
          <a:xfrm>
            <a:off x="533399" y="1412776"/>
            <a:ext cx="182880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امتلاك غير كامل</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2" name="Text Box 27"/>
          <p:cNvSpPr txBox="1">
            <a:spLocks noChangeArrowheads="1"/>
          </p:cNvSpPr>
          <p:nvPr/>
        </p:nvSpPr>
        <p:spPr bwMode="auto">
          <a:xfrm>
            <a:off x="3429000" y="1412776"/>
            <a:ext cx="192552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التحرير بواسطة القضاة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3" name="Text Box 28"/>
          <p:cNvSpPr txBox="1">
            <a:spLocks noChangeArrowheads="1"/>
          </p:cNvSpPr>
          <p:nvPr/>
        </p:nvSpPr>
        <p:spPr bwMode="auto">
          <a:xfrm>
            <a:off x="6777038" y="1412776"/>
            <a:ext cx="197167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الحاجة للملكية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4" name="Text Box 29"/>
          <p:cNvSpPr txBox="1">
            <a:spLocks noChangeArrowheads="1"/>
          </p:cNvSpPr>
          <p:nvPr/>
        </p:nvSpPr>
        <p:spPr bwMode="auto">
          <a:xfrm>
            <a:off x="990600" y="1938338"/>
            <a:ext cx="106311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 1-2: 5</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5" name="Text Box 30"/>
          <p:cNvSpPr txBox="1">
            <a:spLocks noChangeArrowheads="1"/>
          </p:cNvSpPr>
          <p:nvPr/>
        </p:nvSpPr>
        <p:spPr bwMode="auto">
          <a:xfrm>
            <a:off x="4038600" y="1938338"/>
            <a:ext cx="132279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2: 6-16: 31</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6" name="Text Box 31"/>
          <p:cNvSpPr txBox="1">
            <a:spLocks noChangeArrowheads="1"/>
          </p:cNvSpPr>
          <p:nvPr/>
        </p:nvSpPr>
        <p:spPr bwMode="auto">
          <a:xfrm>
            <a:off x="7315200" y="1938338"/>
            <a:ext cx="78098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17-21</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7" name="Text Box 32"/>
          <p:cNvSpPr txBox="1">
            <a:spLocks noChangeArrowheads="1"/>
          </p:cNvSpPr>
          <p:nvPr/>
        </p:nvSpPr>
        <p:spPr bwMode="auto">
          <a:xfrm>
            <a:off x="685800" y="2471738"/>
            <a:ext cx="157638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التدهور</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8" name="Text Box 33"/>
          <p:cNvSpPr txBox="1">
            <a:spLocks noChangeArrowheads="1"/>
          </p:cNvSpPr>
          <p:nvPr/>
        </p:nvSpPr>
        <p:spPr bwMode="auto">
          <a:xfrm>
            <a:off x="3962400" y="2471738"/>
            <a:ext cx="69762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التأديب</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9" name="Text Box 34"/>
          <p:cNvSpPr txBox="1">
            <a:spLocks noChangeArrowheads="1"/>
          </p:cNvSpPr>
          <p:nvPr/>
        </p:nvSpPr>
        <p:spPr bwMode="auto">
          <a:xfrm>
            <a:off x="7238999" y="2471738"/>
            <a:ext cx="85718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0" name="Text Box 35"/>
          <p:cNvSpPr txBox="1">
            <a:spLocks noChangeArrowheads="1"/>
          </p:cNvSpPr>
          <p:nvPr/>
        </p:nvSpPr>
        <p:spPr bwMode="auto">
          <a:xfrm>
            <a:off x="784957" y="3089756"/>
            <a:ext cx="129394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أسباب الدورات</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1" name="Text Box 36"/>
          <p:cNvSpPr txBox="1">
            <a:spLocks noChangeArrowheads="1"/>
          </p:cNvSpPr>
          <p:nvPr/>
        </p:nvSpPr>
        <p:spPr bwMode="auto">
          <a:xfrm>
            <a:off x="3935604" y="3089756"/>
            <a:ext cx="124104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لعنات الدورات</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2" name="Text Box 37"/>
          <p:cNvSpPr txBox="1">
            <a:spLocks noChangeArrowheads="1"/>
          </p:cNvSpPr>
          <p:nvPr/>
        </p:nvSpPr>
        <p:spPr bwMode="auto">
          <a:xfrm>
            <a:off x="7165718" y="3089756"/>
            <a:ext cx="133402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ظروف الدورات</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3" name="Text Box 38"/>
          <p:cNvSpPr txBox="1">
            <a:spLocks noChangeArrowheads="1"/>
          </p:cNvSpPr>
          <p:nvPr/>
        </p:nvSpPr>
        <p:spPr bwMode="auto">
          <a:xfrm>
            <a:off x="647373" y="3851756"/>
            <a:ext cx="167706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العيش مع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4" name="Text Box 39"/>
          <p:cNvSpPr txBox="1">
            <a:spLocks noChangeArrowheads="1"/>
          </p:cNvSpPr>
          <p:nvPr/>
        </p:nvSpPr>
        <p:spPr bwMode="auto">
          <a:xfrm>
            <a:off x="3763557" y="3851756"/>
            <a:ext cx="169309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الحرب مع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5" name="Text Box 40"/>
          <p:cNvSpPr txBox="1">
            <a:spLocks noChangeArrowheads="1"/>
          </p:cNvSpPr>
          <p:nvPr/>
        </p:nvSpPr>
        <p:spPr bwMode="auto">
          <a:xfrm>
            <a:off x="6943120" y="3851756"/>
            <a:ext cx="173477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العيش مثل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6" name="Text Box 41"/>
          <p:cNvSpPr txBox="1">
            <a:spLocks noChangeArrowheads="1"/>
          </p:cNvSpPr>
          <p:nvPr/>
        </p:nvSpPr>
        <p:spPr bwMode="auto">
          <a:xfrm>
            <a:off x="565152" y="4529138"/>
            <a:ext cx="87500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العصيان   العسكري           1</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7" name="Text Box 42"/>
          <p:cNvSpPr txBox="1">
            <a:spLocks noChangeArrowheads="1"/>
          </p:cNvSpPr>
          <p:nvPr/>
        </p:nvSpPr>
        <p:spPr bwMode="auto">
          <a:xfrm>
            <a:off x="1443977" y="4529138"/>
            <a:ext cx="922046"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العصيان</a:t>
            </a:r>
            <a: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a:t>
            </a: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الروحي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2: 1-5</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8" name="Text Box 43"/>
          <p:cNvSpPr txBox="1">
            <a:spLocks noChangeArrowheads="1"/>
          </p:cNvSpPr>
          <p:nvPr/>
        </p:nvSpPr>
        <p:spPr bwMode="auto">
          <a:xfrm>
            <a:off x="2324435" y="4529138"/>
            <a:ext cx="74660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مقدمة</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2: 6-</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3: 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9" name="Text Box 44"/>
          <p:cNvSpPr txBox="1">
            <a:spLocks noChangeArrowheads="1"/>
          </p:cNvSpPr>
          <p:nvPr/>
        </p:nvSpPr>
        <p:spPr bwMode="auto">
          <a:xfrm>
            <a:off x="3048000" y="4529138"/>
            <a:ext cx="70167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الجنوب</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3: 7-31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0" name="Text Box 45"/>
          <p:cNvSpPr txBox="1">
            <a:spLocks noChangeArrowheads="1"/>
          </p:cNvSpPr>
          <p:nvPr/>
        </p:nvSpPr>
        <p:spPr bwMode="auto">
          <a:xfrm>
            <a:off x="3694113" y="4529138"/>
            <a:ext cx="7493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الشمال</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4: 1-</a:t>
            </a:r>
            <a:br>
              <a:rPr lang="en-US" sz="1200" b="1" dirty="0">
                <a:solidFill>
                  <a:srgbClr val="FFFF00"/>
                </a:solidFill>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5: 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1" name="Text Box 46"/>
          <p:cNvSpPr txBox="1">
            <a:spLocks noChangeArrowheads="1"/>
          </p:cNvSpPr>
          <p:nvPr/>
        </p:nvSpPr>
        <p:spPr bwMode="auto">
          <a:xfrm>
            <a:off x="4385657" y="4529138"/>
            <a:ext cx="58541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الوسط</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6: 1</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-10: 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2" name="Text Box 47"/>
          <p:cNvSpPr txBox="1">
            <a:spLocks noChangeArrowheads="1"/>
          </p:cNvSpPr>
          <p:nvPr/>
        </p:nvSpPr>
        <p:spPr bwMode="auto">
          <a:xfrm>
            <a:off x="4934533" y="4529138"/>
            <a:ext cx="58541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الشرق</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10: 3-</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 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3" name="Text Box 48"/>
          <p:cNvSpPr txBox="1">
            <a:spLocks noChangeArrowheads="1"/>
          </p:cNvSpPr>
          <p:nvPr/>
        </p:nvSpPr>
        <p:spPr bwMode="auto">
          <a:xfrm>
            <a:off x="5562600" y="4529138"/>
            <a:ext cx="6096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الشمال</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 8-15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4" name="Text Box 49"/>
          <p:cNvSpPr txBox="1">
            <a:spLocks noChangeArrowheads="1"/>
          </p:cNvSpPr>
          <p:nvPr/>
        </p:nvSpPr>
        <p:spPr bwMode="auto">
          <a:xfrm>
            <a:off x="6168377" y="4529138"/>
            <a:ext cx="72519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الغرب</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13: 1-16: 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4914" name="Text Box 50"/>
          <p:cNvSpPr txBox="1">
            <a:spLocks noChangeArrowheads="1"/>
          </p:cNvSpPr>
          <p:nvPr/>
        </p:nvSpPr>
        <p:spPr bwMode="auto">
          <a:xfrm>
            <a:off x="6918143" y="4529138"/>
            <a:ext cx="82586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 الديني</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17-18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4915" name="Text Box 51"/>
          <p:cNvSpPr txBox="1">
            <a:spLocks noChangeArrowheads="1"/>
          </p:cNvSpPr>
          <p:nvPr/>
        </p:nvSpPr>
        <p:spPr bwMode="auto">
          <a:xfrm>
            <a:off x="7760563" y="4529138"/>
            <a:ext cx="93807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 الأخلاقي</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19-21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7" name="Text Box 52"/>
          <p:cNvSpPr txBox="1">
            <a:spLocks noChangeArrowheads="1"/>
          </p:cNvSpPr>
          <p:nvPr/>
        </p:nvSpPr>
        <p:spPr bwMode="auto">
          <a:xfrm>
            <a:off x="8502650" y="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172</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38" name="Text Box 53"/>
          <p:cNvSpPr txBox="1">
            <a:spLocks noChangeArrowheads="1"/>
          </p:cNvSpPr>
          <p:nvPr/>
        </p:nvSpPr>
        <p:spPr bwMode="auto">
          <a:xfrm>
            <a:off x="4114800" y="5519738"/>
            <a:ext cx="59343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كنعان</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39" name="Text Box 54"/>
          <p:cNvSpPr txBox="1">
            <a:spLocks noChangeArrowheads="1"/>
          </p:cNvSpPr>
          <p:nvPr/>
        </p:nvSpPr>
        <p:spPr bwMode="auto">
          <a:xfrm>
            <a:off x="3304232" y="6053138"/>
            <a:ext cx="262443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341 سنة (1390-1049 ق.م)</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40" name="Title 2"/>
          <p:cNvSpPr>
            <a:spLocks noGrp="1"/>
          </p:cNvSpPr>
          <p:nvPr>
            <p:ph type="title" idx="4294967295"/>
          </p:nvPr>
        </p:nvSpPr>
        <p:spPr>
          <a:xfrm>
            <a:off x="5928668" y="6357938"/>
            <a:ext cx="3105738" cy="514350"/>
          </a:xfrm>
        </p:spPr>
        <p:txBody>
          <a:bodyPr/>
          <a:lstStyle/>
          <a:p>
            <a:pPr algn="r"/>
            <a:r>
              <a:rPr lang="ar-JO" sz="4000" dirty="0">
                <a:solidFill>
                  <a:srgbClr val="FFFFFF"/>
                </a:solidFill>
                <a:ea typeface="ＭＳ Ｐゴシック" charset="0"/>
              </a:rPr>
              <a:t>القضاة</a:t>
            </a:r>
            <a:endParaRPr lang="en-US" sz="4000" dirty="0">
              <a:solidFill>
                <a:srgbClr val="FFFFFF"/>
              </a:solidFill>
              <a:ea typeface="ＭＳ Ｐゴシック" charset="0"/>
            </a:endParaRPr>
          </a:p>
        </p:txBody>
      </p:sp>
    </p:spTree>
    <p:extLst>
      <p:ext uri="{BB962C8B-B14F-4D97-AF65-F5344CB8AC3E}">
        <p14:creationId xmlns:p14="http://schemas.microsoft.com/office/powerpoint/2010/main" val="1676028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93194"/>
            <a:ext cx="9144000" cy="6092190"/>
          </a:xfrm>
          <a:prstGeom prst="rect">
            <a:avLst/>
          </a:prstGeom>
        </p:spPr>
      </p:pic>
      <p:sp>
        <p:nvSpPr>
          <p:cNvPr id="900098" name="Rectangle 2"/>
          <p:cNvSpPr>
            <a:spLocks noGrp="1" noChangeArrowheads="1"/>
          </p:cNvSpPr>
          <p:nvPr>
            <p:ph type="ctrTitle"/>
          </p:nvPr>
        </p:nvSpPr>
        <p:spPr>
          <a:xfrm>
            <a:off x="0" y="119272"/>
            <a:ext cx="9144000" cy="1512168"/>
          </a:xfrm>
          <a:solidFill>
            <a:srgbClr val="000000"/>
          </a:solidFill>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rPr>
              <a:t>لماذا يجب أن تكون </a:t>
            </a:r>
            <a:r>
              <a:rPr lang="ar-JO" sz="5400" dirty="0">
                <a:solidFill>
                  <a:srgbClr val="FFFF00"/>
                </a:solidFill>
                <a:effectLst>
                  <a:glow rad="127000">
                    <a:schemeClr val="tx1"/>
                  </a:glow>
                </a:effectLst>
                <a:ea typeface="ＭＳ Ｐゴシック" charset="0"/>
              </a:rPr>
              <a:t>صامداً</a:t>
            </a:r>
            <a:r>
              <a:rPr lang="ar-JO" sz="5400" dirty="0">
                <a:effectLst>
                  <a:glow rad="127000">
                    <a:schemeClr val="tx1"/>
                  </a:glow>
                </a:effectLst>
                <a:ea typeface="ＭＳ Ｐゴシック" charset="0"/>
              </a:rPr>
              <a:t> في اختيارك الله كملك؟</a:t>
            </a:r>
            <a:endParaRPr lang="en-US" sz="5400" dirty="0">
              <a:effectLst>
                <a:glow rad="127000">
                  <a:schemeClr val="tx1"/>
                </a:glow>
              </a:effectLst>
              <a:ea typeface="ＭＳ Ｐゴシック" charset="0"/>
            </a:endParaRPr>
          </a:p>
        </p:txBody>
      </p:sp>
      <p:sp>
        <p:nvSpPr>
          <p:cNvPr id="4" name="Rectangle 2"/>
          <p:cNvSpPr txBox="1">
            <a:spLocks noChangeArrowheads="1"/>
          </p:cNvSpPr>
          <p:nvPr/>
        </p:nvSpPr>
        <p:spPr bwMode="auto">
          <a:xfrm rot="20555971">
            <a:off x="3799729" y="4844461"/>
            <a:ext cx="5464593" cy="1224467"/>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 أسباب</a:t>
            </a:r>
            <a:endPar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47242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259"/>
            <a:ext cx="9144000" cy="686625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rtl="1">
              <a:defRPr/>
            </a:pPr>
            <a:r>
              <a:rPr lang="ar-JO" sz="4800" dirty="0">
                <a:effectLst>
                  <a:glow rad="127000">
                    <a:schemeClr val="tx1"/>
                  </a:glow>
                </a:effectLst>
                <a:ea typeface="ＭＳ Ｐゴシック" charset="0"/>
              </a:rPr>
              <a:t>1. الطاعة الناقصة تنتج ثمار </a:t>
            </a:r>
            <a:r>
              <a:rPr lang="ar-JO" sz="4800" dirty="0">
                <a:solidFill>
                  <a:srgbClr val="FFFF00"/>
                </a:solidFill>
                <a:effectLst>
                  <a:glow rad="127000">
                    <a:schemeClr val="tx1"/>
                  </a:glow>
                </a:effectLst>
                <a:ea typeface="ＭＳ Ｐゴシック" charset="0"/>
              </a:rPr>
              <a:t>الفشل</a:t>
            </a:r>
            <a:r>
              <a:rPr lang="ar-JO" sz="4800" dirty="0">
                <a:effectLst>
                  <a:glow rad="127000">
                    <a:schemeClr val="tx1"/>
                  </a:glow>
                </a:effectLst>
                <a:ea typeface="ＭＳ Ｐゴシック" charset="0"/>
              </a:rPr>
              <a:t> (1 – 2)</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537835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endParaRPr>
          </a:p>
        </p:txBody>
      </p:sp>
      <p:sp>
        <p:nvSpPr>
          <p:cNvPr id="900098" name="Rectangle 2"/>
          <p:cNvSpPr>
            <a:spLocks noGrp="1" noChangeArrowheads="1"/>
          </p:cNvSpPr>
          <p:nvPr>
            <p:ph type="ctrTitle"/>
          </p:nvPr>
        </p:nvSpPr>
        <p:spPr>
          <a:xfrm>
            <a:off x="251520" y="1988840"/>
            <a:ext cx="8570663" cy="2607443"/>
          </a:xfrm>
          <a:ln>
            <a:solidFill>
              <a:schemeClr val="bg1"/>
            </a:solidFill>
          </a:ln>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أدى احتلال إسرائيل غير المكتمل لكنعان لوجود حاجة إلى القضاة (1: 1-2: 5)</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226915523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71366" cy="6570531"/>
          </a:xfrm>
          <a:prstGeom prst="rect">
            <a:avLst/>
          </a:prstGeom>
        </p:spPr>
      </p:pic>
      <p:sp>
        <p:nvSpPr>
          <p:cNvPr id="147459" name="Rectangle 7"/>
          <p:cNvSpPr>
            <a:spLocks noGrp="1" noChangeArrowheads="1"/>
          </p:cNvSpPr>
          <p:nvPr>
            <p:ph type="title" idx="4294967295"/>
          </p:nvPr>
        </p:nvSpPr>
        <p:spPr>
          <a:xfrm>
            <a:off x="-36512" y="4293840"/>
            <a:ext cx="4104456" cy="1799456"/>
          </a:xfrm>
        </p:spPr>
        <p:txBody>
          <a:bodyPr wrap="none" numCol="1" fromWordArt="1">
            <a:prstTxWarp prst="textFadeUp">
              <a:avLst>
                <a:gd name="adj" fmla="val 9991"/>
              </a:avLst>
            </a:prstTxWarp>
          </a:bodyPr>
          <a:lstStyle/>
          <a:p>
            <a:r>
              <a:rPr lang="ar-JO" sz="3600" kern="10" dirty="0">
                <a:ln w="12700">
                  <a:solidFill>
                    <a:srgbClr val="B2B2B2"/>
                  </a:solidFill>
                  <a:round/>
                  <a:headEnd/>
                  <a:tailEnd/>
                </a:ln>
                <a:solidFill>
                  <a:srgbClr val="FF0000"/>
                </a:solidFill>
                <a:effectLst>
                  <a:outerShdw blurRad="63500" dist="38099" dir="2700000" sy="50000" rotWithShape="0">
                    <a:srgbClr val="875B0D">
                      <a:alpha val="74997"/>
                    </a:srgbClr>
                  </a:outerShdw>
                </a:effectLst>
                <a:latin typeface="Arial Black"/>
                <a:ea typeface="Arial Black"/>
                <a:cs typeface="Arial Black"/>
              </a:rPr>
              <a:t>قضاة</a:t>
            </a:r>
            <a:endParaRPr lang="en-US" sz="3600" kern="10" dirty="0">
              <a:ln w="12700">
                <a:solidFill>
                  <a:srgbClr val="B2B2B2"/>
                </a:solidFill>
                <a:round/>
                <a:headEnd/>
                <a:tailEnd/>
              </a:ln>
              <a:solidFill>
                <a:srgbClr val="FF0000"/>
              </a:solidFill>
              <a:effectLst>
                <a:outerShdw blurRad="63500" dist="38099" dir="2700000" sy="50000" rotWithShape="0">
                  <a:srgbClr val="875B0D">
                    <a:alpha val="74997"/>
                  </a:srgbClr>
                </a:outerShdw>
              </a:effectLst>
              <a:latin typeface="Arial Black"/>
              <a:ea typeface="Arial Black"/>
              <a:cs typeface="Arial Black"/>
            </a:endParaRPr>
          </a:p>
        </p:txBody>
      </p:sp>
      <p:sp>
        <p:nvSpPr>
          <p:cNvPr id="7" name="Text Box 5"/>
          <p:cNvSpPr txBox="1">
            <a:spLocks noChangeArrowheads="1"/>
          </p:cNvSpPr>
          <p:nvPr/>
        </p:nvSpPr>
        <p:spPr bwMode="auto">
          <a:xfrm>
            <a:off x="0" y="6165850"/>
            <a:ext cx="91440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 ريك جريفيث</a:t>
            </a:r>
            <a:r>
              <a:rPr kumimoji="0" lang="en-US" sz="1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1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 </a:t>
            </a:r>
            <a:endParaRPr kumimoji="0" lang="en-US" sz="1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BibleStudyDownloads.org</a:t>
            </a:r>
            <a:endParaRPr kumimoji="0" lang="en-US" sz="1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21396716"/>
      </p:ext>
    </p:extLst>
  </p:cSld>
  <p:clrMapOvr>
    <a:masterClrMapping/>
  </p:clrMapOvr>
  <p:transition spd="med">
    <p:randomBar dir="ver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34812" r="15808" b="12002"/>
          <a:stretch/>
        </p:blipFill>
        <p:spPr>
          <a:xfrm rot="5400000">
            <a:off x="408215" y="1322618"/>
            <a:ext cx="4900121" cy="6170647"/>
          </a:xfrm>
          <a:prstGeom prst="rect">
            <a:avLst/>
          </a:prstGeom>
        </p:spPr>
      </p:pic>
      <p:sp>
        <p:nvSpPr>
          <p:cNvPr id="16" name="Rectangle 15"/>
          <p:cNvSpPr/>
          <p:nvPr/>
        </p:nvSpPr>
        <p:spPr>
          <a:xfrm>
            <a:off x="6360652" y="834808"/>
            <a:ext cx="2747852" cy="32408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 مناطق لم يغزوها إسرائيل</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2. كيف امتحن الله إسرائيل</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3. إهود يقتل ملك مؤاب</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4. هزيمة يابين من دبورة</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5. ترنيمة دبورة</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6. علامات جزة الصوف</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7. جيش جدهون يهزم المديانيين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8. الأفود سبب سقوط جعون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9. أهل شكيم يملكون أبيمالك</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endParaRPr>
          </a:p>
        </p:txBody>
      </p:sp>
      <p:sp>
        <p:nvSpPr>
          <p:cNvPr id="17" name="Rectangle 16"/>
          <p:cNvSpPr/>
          <p:nvPr/>
        </p:nvSpPr>
        <p:spPr>
          <a:xfrm>
            <a:off x="4073763" y="834808"/>
            <a:ext cx="2747853" cy="42578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t"/>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10. قهر من قبل العمونيين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11. يفتاح المحارب يهزم العمونيين</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12. الجلعاديين يهزمون الأفرايميين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13. قهر من قبل الفلسطيين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14. خداع لغز شمشون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15. شمشمون يقتل ألف فلسطيني</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16. الفلسطيون يكتشفون سر شمشون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17. أفرايم يعين كاهن خاص</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18. خطايا الدانيين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19. انحراف زوجات اللاويين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20. انتقام اللاويين من بنيامين</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rPr>
              <a:t>21. تأكيد وجود بنيامين</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ar-JO" sz="1600" b="1" u="none" strike="noStrike" kern="1200" cap="none" spc="0" normalizeH="0" baseline="0" noProof="0" dirty="0">
              <a:ln>
                <a:noFill/>
              </a:ln>
              <a:solidFill>
                <a:prstClr val="black"/>
              </a:solidFill>
              <a:effectLst/>
              <a:uLnTx/>
              <a:uFillTx/>
              <a:latin typeface="Tw Cen MT"/>
              <a:ea typeface="+mn-ea"/>
              <a:cs typeface="Arial" panose="020B0604020202020204" pitchFamily="34" charset="0"/>
            </a:endParaRPr>
          </a:p>
        </p:txBody>
      </p:sp>
      <p:sp>
        <p:nvSpPr>
          <p:cNvPr id="2" name="Title 1"/>
          <p:cNvSpPr>
            <a:spLocks noGrp="1"/>
          </p:cNvSpPr>
          <p:nvPr>
            <p:ph type="title" idx="4294967295"/>
          </p:nvPr>
        </p:nvSpPr>
        <p:spPr>
          <a:xfrm>
            <a:off x="0" y="6381750"/>
            <a:ext cx="9144000" cy="476250"/>
          </a:xfrm>
          <a:solidFill>
            <a:schemeClr val="tx1"/>
          </a:solidFill>
        </p:spPr>
        <p:txBody>
          <a:bodyPr/>
          <a:lstStyle/>
          <a:p>
            <a:pPr algn="ctr"/>
            <a:r>
              <a:rPr lang="en-US" sz="1800" b="1" dirty="0">
                <a:solidFill>
                  <a:schemeClr val="bg1"/>
                </a:solidFill>
                <a:latin typeface="Arial" panose="020B0604020202020204" pitchFamily="34" charset="0"/>
                <a:cs typeface="Arial" panose="020B0604020202020204" pitchFamily="34" charset="0"/>
              </a:rPr>
              <a:t>Barry Huddleston, The Acrostic Summarized Bible (Grand Rapids: Baker, 1992)</a:t>
            </a: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mn-ea"/>
                <a:cs typeface="+mn-cs"/>
              </a:rPr>
              <a:t> </a:t>
            </a:r>
            <a:endParaRPr kumimoji="0" lang="en-US" sz="1800" b="0" i="0" u="none" strike="noStrike" kern="1200" cap="none" spc="0" normalizeH="0" baseline="0" noProof="0">
              <a:ln>
                <a:noFill/>
              </a:ln>
              <a:solidFill>
                <a:prstClr val="black"/>
              </a:solidFill>
              <a:effectLst/>
              <a:uLnTx/>
              <a:uFillTx/>
              <a:latin typeface="Tw Cen MT"/>
              <a:ea typeface="+mn-ea"/>
              <a:cs typeface="+mn-cs"/>
            </a:endParaRPr>
          </a:p>
        </p:txBody>
      </p:sp>
      <p:pic>
        <p:nvPicPr>
          <p:cNvPr id="13" name="Picture 12"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10441578" y="-363882"/>
            <a:ext cx="2199729" cy="4643524"/>
          </a:xfrm>
          <a:prstGeom prst="rect">
            <a:avLst/>
          </a:prstGeom>
        </p:spPr>
      </p:pic>
      <p:sp>
        <p:nvSpPr>
          <p:cNvPr id="14" name="Title 1"/>
          <p:cNvSpPr txBox="1">
            <a:spLocks/>
          </p:cNvSpPr>
          <p:nvPr/>
        </p:nvSpPr>
        <p:spPr bwMode="auto">
          <a:xfrm>
            <a:off x="0" y="-76200"/>
            <a:ext cx="9144000" cy="838199"/>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35099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قضاة 1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8295054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a:hlinkClick r:id="" action="ppaction://media"/>
          </p:cNvPr>
          <p:cNvPicPr>
            <a:picLocks noChangeAspect="1" noChangeArrowheads="1"/>
          </p:cNvPicPr>
          <p:nvPr/>
        </p:nvPicPr>
        <p:blipFill>
          <a:blip r:embed="rId3" cstate="print">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8706" name="Rectangle 56"/>
          <p:cNvSpPr>
            <a:spLocks noChangeArrowheads="1"/>
          </p:cNvSpPr>
          <p:nvPr/>
        </p:nvSpPr>
        <p:spPr bwMode="auto">
          <a:xfrm>
            <a:off x="533400" y="642938"/>
            <a:ext cx="81534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07" name="Line 2"/>
          <p:cNvSpPr>
            <a:spLocks noChangeShapeType="1"/>
          </p:cNvSpPr>
          <p:nvPr/>
        </p:nvSpPr>
        <p:spPr bwMode="auto">
          <a:xfrm>
            <a:off x="2362200" y="1328738"/>
            <a:ext cx="0" cy="411480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08" name="Line 3"/>
          <p:cNvSpPr>
            <a:spLocks noChangeShapeType="1"/>
          </p:cNvSpPr>
          <p:nvPr/>
        </p:nvSpPr>
        <p:spPr bwMode="auto">
          <a:xfrm>
            <a:off x="533400" y="6510338"/>
            <a:ext cx="8153400"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nvGrpSpPr>
          <p:cNvPr id="328709" name="Group 4"/>
          <p:cNvGrpSpPr>
            <a:grpSpLocks/>
          </p:cNvGrpSpPr>
          <p:nvPr/>
        </p:nvGrpSpPr>
        <p:grpSpPr bwMode="auto">
          <a:xfrm>
            <a:off x="533400" y="657225"/>
            <a:ext cx="8153400" cy="5867400"/>
            <a:chOff x="336" y="336"/>
            <a:chExt cx="5136" cy="3696"/>
          </a:xfrm>
        </p:grpSpPr>
        <p:sp>
          <p:nvSpPr>
            <p:cNvPr id="328741" name="Line 5"/>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2" name="Line 6"/>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3" name="Line 7"/>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4" name="Line 8"/>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5" name="Line 9"/>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6" name="Line 10"/>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7" name="Line 11"/>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8" name="Line 12"/>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9" name="Line 13"/>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0" name="Line 14"/>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1" name="Line 15"/>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2" name="Line 16"/>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3" name="Line 17"/>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4" name="Line 18"/>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5" name="Line 19"/>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6" name="Line 20"/>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7" name="Line 21"/>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8" name="Line 22"/>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9" name="Line 23"/>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60" name="Line 24"/>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sp>
        <p:nvSpPr>
          <p:cNvPr id="328710" name="Text Box 25"/>
          <p:cNvSpPr txBox="1">
            <a:spLocks noChangeArrowheads="1"/>
          </p:cNvSpPr>
          <p:nvPr/>
        </p:nvSpPr>
        <p:spPr bwMode="auto">
          <a:xfrm>
            <a:off x="2335213" y="744538"/>
            <a:ext cx="444182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الفشل تحت الحكم الإلهي</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1" name="Text Box 26"/>
          <p:cNvSpPr txBox="1">
            <a:spLocks noChangeArrowheads="1"/>
          </p:cNvSpPr>
          <p:nvPr/>
        </p:nvSpPr>
        <p:spPr bwMode="auto">
          <a:xfrm>
            <a:off x="533399" y="1412776"/>
            <a:ext cx="182880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امتلاك غير كامل</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2" name="Text Box 27"/>
          <p:cNvSpPr txBox="1">
            <a:spLocks noChangeArrowheads="1"/>
          </p:cNvSpPr>
          <p:nvPr/>
        </p:nvSpPr>
        <p:spPr bwMode="auto">
          <a:xfrm>
            <a:off x="3429000" y="1412776"/>
            <a:ext cx="192552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التحرير بواسطة القضاة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3" name="Text Box 28"/>
          <p:cNvSpPr txBox="1">
            <a:spLocks noChangeArrowheads="1"/>
          </p:cNvSpPr>
          <p:nvPr/>
        </p:nvSpPr>
        <p:spPr bwMode="auto">
          <a:xfrm>
            <a:off x="6777038" y="1412776"/>
            <a:ext cx="197167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الحاجة للملكية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4" name="Text Box 29"/>
          <p:cNvSpPr txBox="1">
            <a:spLocks noChangeArrowheads="1"/>
          </p:cNvSpPr>
          <p:nvPr/>
        </p:nvSpPr>
        <p:spPr bwMode="auto">
          <a:xfrm>
            <a:off x="990600" y="1938338"/>
            <a:ext cx="106311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 1-2: 5</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5" name="Text Box 30"/>
          <p:cNvSpPr txBox="1">
            <a:spLocks noChangeArrowheads="1"/>
          </p:cNvSpPr>
          <p:nvPr/>
        </p:nvSpPr>
        <p:spPr bwMode="auto">
          <a:xfrm>
            <a:off x="4038600" y="1938338"/>
            <a:ext cx="132279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2: 6-16: 31</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6" name="Text Box 31"/>
          <p:cNvSpPr txBox="1">
            <a:spLocks noChangeArrowheads="1"/>
          </p:cNvSpPr>
          <p:nvPr/>
        </p:nvSpPr>
        <p:spPr bwMode="auto">
          <a:xfrm>
            <a:off x="7315200" y="1938338"/>
            <a:ext cx="78098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17-21</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7" name="Text Box 32"/>
          <p:cNvSpPr txBox="1">
            <a:spLocks noChangeArrowheads="1"/>
          </p:cNvSpPr>
          <p:nvPr/>
        </p:nvSpPr>
        <p:spPr bwMode="auto">
          <a:xfrm>
            <a:off x="685800" y="2471738"/>
            <a:ext cx="157638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التدهور</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8" name="Text Box 33"/>
          <p:cNvSpPr txBox="1">
            <a:spLocks noChangeArrowheads="1"/>
          </p:cNvSpPr>
          <p:nvPr/>
        </p:nvSpPr>
        <p:spPr bwMode="auto">
          <a:xfrm>
            <a:off x="3962400" y="2471738"/>
            <a:ext cx="69762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التأديب</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9" name="Text Box 34"/>
          <p:cNvSpPr txBox="1">
            <a:spLocks noChangeArrowheads="1"/>
          </p:cNvSpPr>
          <p:nvPr/>
        </p:nvSpPr>
        <p:spPr bwMode="auto">
          <a:xfrm>
            <a:off x="7238999" y="2471738"/>
            <a:ext cx="85718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0" name="Text Box 35"/>
          <p:cNvSpPr txBox="1">
            <a:spLocks noChangeArrowheads="1"/>
          </p:cNvSpPr>
          <p:nvPr/>
        </p:nvSpPr>
        <p:spPr bwMode="auto">
          <a:xfrm>
            <a:off x="784957" y="3089756"/>
            <a:ext cx="129394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أسباب الدورات</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1" name="Text Box 36"/>
          <p:cNvSpPr txBox="1">
            <a:spLocks noChangeArrowheads="1"/>
          </p:cNvSpPr>
          <p:nvPr/>
        </p:nvSpPr>
        <p:spPr bwMode="auto">
          <a:xfrm>
            <a:off x="3935604" y="3089756"/>
            <a:ext cx="124104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لعنات الدورات</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2" name="Text Box 37"/>
          <p:cNvSpPr txBox="1">
            <a:spLocks noChangeArrowheads="1"/>
          </p:cNvSpPr>
          <p:nvPr/>
        </p:nvSpPr>
        <p:spPr bwMode="auto">
          <a:xfrm>
            <a:off x="7165718" y="3089756"/>
            <a:ext cx="133402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ظروف الدورات</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3" name="Text Box 38"/>
          <p:cNvSpPr txBox="1">
            <a:spLocks noChangeArrowheads="1"/>
          </p:cNvSpPr>
          <p:nvPr/>
        </p:nvSpPr>
        <p:spPr bwMode="auto">
          <a:xfrm>
            <a:off x="647373" y="3851756"/>
            <a:ext cx="167706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العيش مع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4" name="Text Box 39"/>
          <p:cNvSpPr txBox="1">
            <a:spLocks noChangeArrowheads="1"/>
          </p:cNvSpPr>
          <p:nvPr/>
        </p:nvSpPr>
        <p:spPr bwMode="auto">
          <a:xfrm>
            <a:off x="3763557" y="3851756"/>
            <a:ext cx="169309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الحرب مع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5" name="Text Box 40"/>
          <p:cNvSpPr txBox="1">
            <a:spLocks noChangeArrowheads="1"/>
          </p:cNvSpPr>
          <p:nvPr/>
        </p:nvSpPr>
        <p:spPr bwMode="auto">
          <a:xfrm>
            <a:off x="6943120" y="3851756"/>
            <a:ext cx="173477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العيش مثل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6" name="Text Box 41"/>
          <p:cNvSpPr txBox="1">
            <a:spLocks noChangeArrowheads="1"/>
          </p:cNvSpPr>
          <p:nvPr/>
        </p:nvSpPr>
        <p:spPr bwMode="auto">
          <a:xfrm>
            <a:off x="565152" y="4529138"/>
            <a:ext cx="87500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العصيان   العسكري           1</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7" name="Text Box 42"/>
          <p:cNvSpPr txBox="1">
            <a:spLocks noChangeArrowheads="1"/>
          </p:cNvSpPr>
          <p:nvPr/>
        </p:nvSpPr>
        <p:spPr bwMode="auto">
          <a:xfrm>
            <a:off x="1443977" y="4529138"/>
            <a:ext cx="922046"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العصيان</a:t>
            </a:r>
            <a: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a:t>
            </a: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الروحي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2: 1-5</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8" name="Text Box 43"/>
          <p:cNvSpPr txBox="1">
            <a:spLocks noChangeArrowheads="1"/>
          </p:cNvSpPr>
          <p:nvPr/>
        </p:nvSpPr>
        <p:spPr bwMode="auto">
          <a:xfrm>
            <a:off x="2324435" y="4529138"/>
            <a:ext cx="74660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مقدمة</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2: 6-</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3: 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9" name="Text Box 44"/>
          <p:cNvSpPr txBox="1">
            <a:spLocks noChangeArrowheads="1"/>
          </p:cNvSpPr>
          <p:nvPr/>
        </p:nvSpPr>
        <p:spPr bwMode="auto">
          <a:xfrm>
            <a:off x="3048000" y="4529138"/>
            <a:ext cx="70167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الجنوب</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3: 7-31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0" name="Text Box 45"/>
          <p:cNvSpPr txBox="1">
            <a:spLocks noChangeArrowheads="1"/>
          </p:cNvSpPr>
          <p:nvPr/>
        </p:nvSpPr>
        <p:spPr bwMode="auto">
          <a:xfrm>
            <a:off x="3694113" y="4529138"/>
            <a:ext cx="7493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الشمال</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4: 1-</a:t>
            </a:r>
            <a:br>
              <a:rPr lang="en-US" sz="1200" b="1" dirty="0">
                <a:solidFill>
                  <a:srgbClr val="FFFF00"/>
                </a:solidFill>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5: 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1" name="Text Box 46"/>
          <p:cNvSpPr txBox="1">
            <a:spLocks noChangeArrowheads="1"/>
          </p:cNvSpPr>
          <p:nvPr/>
        </p:nvSpPr>
        <p:spPr bwMode="auto">
          <a:xfrm>
            <a:off x="4385657" y="4529138"/>
            <a:ext cx="58541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الوسط</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6: 1</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-10: 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2" name="Text Box 47"/>
          <p:cNvSpPr txBox="1">
            <a:spLocks noChangeArrowheads="1"/>
          </p:cNvSpPr>
          <p:nvPr/>
        </p:nvSpPr>
        <p:spPr bwMode="auto">
          <a:xfrm>
            <a:off x="4934533" y="4529138"/>
            <a:ext cx="58541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الشرق</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10: 3-</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 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3" name="Text Box 48"/>
          <p:cNvSpPr txBox="1">
            <a:spLocks noChangeArrowheads="1"/>
          </p:cNvSpPr>
          <p:nvPr/>
        </p:nvSpPr>
        <p:spPr bwMode="auto">
          <a:xfrm>
            <a:off x="5562600" y="4529138"/>
            <a:ext cx="6096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الشمال</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 8-15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4" name="Text Box 49"/>
          <p:cNvSpPr txBox="1">
            <a:spLocks noChangeArrowheads="1"/>
          </p:cNvSpPr>
          <p:nvPr/>
        </p:nvSpPr>
        <p:spPr bwMode="auto">
          <a:xfrm>
            <a:off x="6168377" y="4529138"/>
            <a:ext cx="72519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الغرب</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13: 1-16: 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4914" name="Text Box 50"/>
          <p:cNvSpPr txBox="1">
            <a:spLocks noChangeArrowheads="1"/>
          </p:cNvSpPr>
          <p:nvPr/>
        </p:nvSpPr>
        <p:spPr bwMode="auto">
          <a:xfrm>
            <a:off x="6918143" y="4529138"/>
            <a:ext cx="82586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 الديني</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17-18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4915" name="Text Box 51"/>
          <p:cNvSpPr txBox="1">
            <a:spLocks noChangeArrowheads="1"/>
          </p:cNvSpPr>
          <p:nvPr/>
        </p:nvSpPr>
        <p:spPr bwMode="auto">
          <a:xfrm>
            <a:off x="7760563" y="4529138"/>
            <a:ext cx="93807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 الأخلاقي</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19-21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7" name="Text Box 52"/>
          <p:cNvSpPr txBox="1">
            <a:spLocks noChangeArrowheads="1"/>
          </p:cNvSpPr>
          <p:nvPr/>
        </p:nvSpPr>
        <p:spPr bwMode="auto">
          <a:xfrm>
            <a:off x="8502650" y="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172</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38" name="Text Box 53"/>
          <p:cNvSpPr txBox="1">
            <a:spLocks noChangeArrowheads="1"/>
          </p:cNvSpPr>
          <p:nvPr/>
        </p:nvSpPr>
        <p:spPr bwMode="auto">
          <a:xfrm>
            <a:off x="4114800" y="5519738"/>
            <a:ext cx="59343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كنعان</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39" name="Text Box 54"/>
          <p:cNvSpPr txBox="1">
            <a:spLocks noChangeArrowheads="1"/>
          </p:cNvSpPr>
          <p:nvPr/>
        </p:nvSpPr>
        <p:spPr bwMode="auto">
          <a:xfrm>
            <a:off x="3304232" y="6053138"/>
            <a:ext cx="262443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341 سنة (1390-1049 ق.م)</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40" name="Title 2"/>
          <p:cNvSpPr>
            <a:spLocks noGrp="1"/>
          </p:cNvSpPr>
          <p:nvPr>
            <p:ph type="title" idx="4294967295"/>
          </p:nvPr>
        </p:nvSpPr>
        <p:spPr>
          <a:xfrm>
            <a:off x="5928668" y="6357938"/>
            <a:ext cx="3105738" cy="514350"/>
          </a:xfrm>
        </p:spPr>
        <p:txBody>
          <a:bodyPr/>
          <a:lstStyle/>
          <a:p>
            <a:pPr algn="r"/>
            <a:r>
              <a:rPr lang="ar-JO" sz="4000" dirty="0">
                <a:solidFill>
                  <a:srgbClr val="FFFFFF"/>
                </a:solidFill>
                <a:ea typeface="ＭＳ Ｐゴシック" charset="0"/>
              </a:rPr>
              <a:t>القضاة</a:t>
            </a:r>
            <a:endParaRPr lang="en-US" sz="4000" dirty="0">
              <a:solidFill>
                <a:srgbClr val="FFFFFF"/>
              </a:solidFill>
              <a:ea typeface="ＭＳ Ｐゴシック" charset="0"/>
            </a:endParaRPr>
          </a:p>
        </p:txBody>
      </p:sp>
      <p:sp>
        <p:nvSpPr>
          <p:cNvPr id="59" name="Oval 49">
            <a:extLst>
              <a:ext uri="{FF2B5EF4-FFF2-40B4-BE49-F238E27FC236}">
                <a16:creationId xmlns:a16="http://schemas.microsoft.com/office/drawing/2014/main" id="{6B00113F-09C0-F640-8B42-675AF622998A}"/>
              </a:ext>
            </a:extLst>
          </p:cNvPr>
          <p:cNvSpPr>
            <a:spLocks noChangeArrowheads="1"/>
          </p:cNvSpPr>
          <p:nvPr/>
        </p:nvSpPr>
        <p:spPr bwMode="auto">
          <a:xfrm>
            <a:off x="650117" y="4220736"/>
            <a:ext cx="717552" cy="1447800"/>
          </a:xfrm>
          <a:prstGeom prst="ellipse">
            <a:avLst/>
          </a:pr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03802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بيان الملكوت</a:t>
            </a:r>
            <a:endParaRPr lang="en-US"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00"/>
                </a:solidFill>
                <a:effectLst>
                  <a:glow rad="101600">
                    <a:prstClr val="black">
                      <a:alpha val="99000"/>
                    </a:prstClr>
                  </a:glow>
                </a:effectLst>
                <a:uLnTx/>
                <a:uFillTx/>
                <a:latin typeface="Arial" panose="020B0604020202020204" pitchFamily="34" charset="0"/>
                <a:cs typeface="Arial" panose="020B0604020202020204" pitchFamily="34" charset="0"/>
              </a:rPr>
              <a:t>فشل</a:t>
            </a:r>
            <a:r>
              <a:rPr kumimoji="0" lang="ar-JO"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rPr>
              <a:t> إسرائيل في تنفيذ حكم الله المباشر على الشعب وظهرت الحاجة إلى ملك بار ليقود الأمة تحت نظام الملكية (21 : 25)</a:t>
            </a: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5" name="Text Box 24"/>
          <p:cNvSpPr txBox="1">
            <a:spLocks noChangeArrowheads="1"/>
          </p:cNvSpPr>
          <p:nvPr/>
        </p:nvSpPr>
        <p:spPr bwMode="auto">
          <a:xfrm>
            <a:off x="8515075" y="65344"/>
            <a:ext cx="5309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39</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0896348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rael Map Tribes We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182"/>
            <a:ext cx="9144000"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defRPr/>
            </a:pPr>
            <a:r>
              <a:rPr lang="ar-JO" sz="4000" dirty="0">
                <a:solidFill>
                  <a:srgbClr val="FFFFFF"/>
                </a:solidFill>
                <a:effectLst>
                  <a:glow rad="127000">
                    <a:schemeClr val="tx1"/>
                  </a:glow>
                </a:effectLst>
                <a:ea typeface="ＭＳ Ｐゴシック" charset="0"/>
              </a:rPr>
              <a:t>السكان حسب</a:t>
            </a:r>
            <a:br>
              <a:rPr lang="ar-JO" sz="4000" dirty="0">
                <a:solidFill>
                  <a:srgbClr val="FFFFFF"/>
                </a:solidFill>
                <a:effectLst>
                  <a:glow rad="127000">
                    <a:schemeClr val="tx1"/>
                  </a:glow>
                </a:effectLst>
                <a:ea typeface="ＭＳ Ｐゴシック" charset="0"/>
              </a:rPr>
            </a:br>
            <a:r>
              <a:rPr lang="ar-JO" sz="4000" dirty="0">
                <a:solidFill>
                  <a:srgbClr val="FFFFFF"/>
                </a:solidFill>
                <a:effectLst>
                  <a:glow rad="127000">
                    <a:schemeClr val="tx1"/>
                  </a:glow>
                </a:effectLst>
                <a:ea typeface="ＭＳ Ｐゴシック" charset="0"/>
              </a:rPr>
              <a:t>الأسباط</a:t>
            </a:r>
            <a:endParaRPr lang="en-US" sz="4000" dirty="0">
              <a:solidFill>
                <a:srgbClr val="FFFFFF"/>
              </a:solidFill>
              <a:effectLst>
                <a:glow rad="127000">
                  <a:schemeClr val="tx1"/>
                </a:glow>
              </a:effectLst>
              <a:ea typeface="ＭＳ Ｐゴシック" charset="0"/>
            </a:endParaRPr>
          </a:p>
        </p:txBody>
      </p:sp>
      <p:sp>
        <p:nvSpPr>
          <p:cNvPr id="7" name="Text Box 3"/>
          <p:cNvSpPr txBox="1">
            <a:spLocks noChangeArrowheads="1"/>
          </p:cNvSpPr>
          <p:nvPr/>
        </p:nvSpPr>
        <p:spPr bwMode="auto">
          <a:xfrm>
            <a:off x="4310414" y="3544580"/>
            <a:ext cx="167215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دان</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64.400</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8" name="Text Box 4"/>
          <p:cNvSpPr txBox="1">
            <a:spLocks noChangeArrowheads="1"/>
          </p:cNvSpPr>
          <p:nvPr/>
        </p:nvSpPr>
        <p:spPr bwMode="auto">
          <a:xfrm>
            <a:off x="4549224" y="4286551"/>
            <a:ext cx="206148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يهوذا</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76.500</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9" name="Text Box 5"/>
          <p:cNvSpPr txBox="1">
            <a:spLocks noChangeArrowheads="1"/>
          </p:cNvSpPr>
          <p:nvPr/>
        </p:nvSpPr>
        <p:spPr bwMode="auto">
          <a:xfrm>
            <a:off x="3946562" y="5122694"/>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شمعون</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22.200</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0" name="Text Box 6"/>
          <p:cNvSpPr txBox="1">
            <a:spLocks noChangeArrowheads="1"/>
          </p:cNvSpPr>
          <p:nvPr/>
        </p:nvSpPr>
        <p:spPr bwMode="auto">
          <a:xfrm>
            <a:off x="6371899" y="4001780"/>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رأوبين</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43.730</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1" name="Text Box 7"/>
          <p:cNvSpPr txBox="1">
            <a:spLocks noChangeArrowheads="1"/>
          </p:cNvSpPr>
          <p:nvPr/>
        </p:nvSpPr>
        <p:spPr bwMode="auto">
          <a:xfrm>
            <a:off x="6371899" y="2764532"/>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جاد</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40.500</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منسى</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3" name="Text Box 9"/>
          <p:cNvSpPr txBox="1">
            <a:spLocks noChangeArrowheads="1"/>
          </p:cNvSpPr>
          <p:nvPr/>
        </p:nvSpPr>
        <p:spPr bwMode="auto">
          <a:xfrm>
            <a:off x="4599806" y="3028694"/>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إفرايم</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32.500</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4" name="Text Box 10"/>
          <p:cNvSpPr txBox="1">
            <a:spLocks noChangeArrowheads="1"/>
          </p:cNvSpPr>
          <p:nvPr/>
        </p:nvSpPr>
        <p:spPr bwMode="auto">
          <a:xfrm>
            <a:off x="4917046" y="2433082"/>
            <a:ext cx="197886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منسى</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52.700</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9" name="Text Box 15"/>
          <p:cNvSpPr txBox="1">
            <a:spLocks noChangeArrowheads="1"/>
          </p:cNvSpPr>
          <p:nvPr/>
        </p:nvSpPr>
        <p:spPr bwMode="auto">
          <a:xfrm>
            <a:off x="5906480" y="838232"/>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نفتالي</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45.400</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0" name="Text Box 16"/>
          <p:cNvSpPr txBox="1">
            <a:spLocks noChangeArrowheads="1"/>
          </p:cNvSpPr>
          <p:nvPr/>
        </p:nvSpPr>
        <p:spPr bwMode="auto">
          <a:xfrm rot="167692">
            <a:off x="5160933" y="292230"/>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أشير</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53.400</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7" name="Text Box 13"/>
          <p:cNvSpPr txBox="1">
            <a:spLocks noChangeArrowheads="1"/>
          </p:cNvSpPr>
          <p:nvPr/>
        </p:nvSpPr>
        <p:spPr bwMode="auto">
          <a:xfrm>
            <a:off x="4799939" y="1355709"/>
            <a:ext cx="252954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زبولون</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60.500</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8" name="Text Box 14"/>
          <p:cNvSpPr txBox="1">
            <a:spLocks noChangeArrowheads="1"/>
          </p:cNvSpPr>
          <p:nvPr/>
        </p:nvSpPr>
        <p:spPr bwMode="auto">
          <a:xfrm>
            <a:off x="5072827" y="1846653"/>
            <a:ext cx="27610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يساكر</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64.300</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49" name="Text Box 2"/>
          <p:cNvSpPr txBox="1">
            <a:spLocks noChangeArrowheads="1"/>
          </p:cNvSpPr>
          <p:nvPr/>
        </p:nvSpPr>
        <p:spPr bwMode="auto">
          <a:xfrm>
            <a:off x="8388756"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 name="Rectangle 2"/>
          <p:cNvSpPr txBox="1">
            <a:spLocks noChangeArrowheads="1"/>
          </p:cNvSpPr>
          <p:nvPr/>
        </p:nvSpPr>
        <p:spPr bwMode="auto">
          <a:xfrm>
            <a:off x="-1" y="143522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عدد 26</a:t>
            </a:r>
            <a:br>
              <a:rPr kumimoji="0" lang="en-US" sz="2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br>
            <a:r>
              <a:rPr kumimoji="0" lang="ar-JO" sz="2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يشوع 13: 1- 19: 48</a:t>
            </a:r>
            <a:endParaRPr kumimoji="0" lang="en-US"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15" name="Text Box 11"/>
          <p:cNvSpPr txBox="1">
            <a:spLocks noChangeArrowheads="1"/>
          </p:cNvSpPr>
          <p:nvPr/>
        </p:nvSpPr>
        <p:spPr bwMode="auto">
          <a:xfrm>
            <a:off x="5310717" y="3726311"/>
            <a:ext cx="1887573"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بنيامين45.600</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1" name="Text Box 3"/>
          <p:cNvSpPr txBox="1">
            <a:spLocks noChangeArrowheads="1"/>
          </p:cNvSpPr>
          <p:nvPr/>
        </p:nvSpPr>
        <p:spPr bwMode="auto">
          <a:xfrm>
            <a:off x="2925889" y="2745816"/>
            <a:ext cx="167215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لاوي</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23.000</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موزعون في جميع أنحاء إسرائيل</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28560006"/>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rael Map Tribes We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182"/>
            <a:ext cx="9144000" cy="6866182"/>
          </a:xfrm>
          <a:prstGeom prst="rect">
            <a:avLst/>
          </a:prstGeom>
        </p:spPr>
      </p:pic>
      <p:sp>
        <p:nvSpPr>
          <p:cNvPr id="900098" name="Rectangle 2"/>
          <p:cNvSpPr>
            <a:spLocks noGrp="1" noChangeArrowheads="1"/>
          </p:cNvSpPr>
          <p:nvPr>
            <p:ph type="ctrTitle"/>
          </p:nvPr>
        </p:nvSpPr>
        <p:spPr>
          <a:xfrm>
            <a:off x="-1" y="43012"/>
            <a:ext cx="4295520" cy="1312697"/>
          </a:xfrm>
          <a:effectLst>
            <a:outerShdw blurRad="63500" dist="35921" dir="2700000" algn="ctr" rotWithShape="0">
              <a:schemeClr val="tx2">
                <a:alpha val="74998"/>
              </a:schemeClr>
            </a:outerShdw>
          </a:effectLst>
        </p:spPr>
        <p:txBody>
          <a:bodyPr anchor="t"/>
          <a:lstStyle/>
          <a:p>
            <a:pPr>
              <a:defRPr/>
            </a:pPr>
            <a:r>
              <a:rPr lang="ar-JO" sz="4000" dirty="0">
                <a:solidFill>
                  <a:srgbClr val="FFFFFF"/>
                </a:solidFill>
                <a:effectLst>
                  <a:glow rad="127000">
                    <a:schemeClr val="tx1"/>
                  </a:glow>
                </a:effectLst>
                <a:ea typeface="ＭＳ Ｐゴシック" charset="0"/>
              </a:rPr>
              <a:t>علامات              أسباط إسرائيل</a:t>
            </a:r>
            <a:endParaRPr lang="en-US" sz="4000" dirty="0">
              <a:solidFill>
                <a:srgbClr val="FFFFFF"/>
              </a:solidFill>
              <a:effectLst>
                <a:glow rad="127000">
                  <a:schemeClr val="tx1"/>
                </a:glow>
              </a:effectLst>
              <a:ea typeface="ＭＳ Ｐゴシック" charset="0"/>
            </a:endParaRPr>
          </a:p>
        </p:txBody>
      </p:sp>
      <p:sp>
        <p:nvSpPr>
          <p:cNvPr id="7" name="Text Box 3"/>
          <p:cNvSpPr txBox="1">
            <a:spLocks noChangeArrowheads="1"/>
          </p:cNvSpPr>
          <p:nvPr/>
        </p:nvSpPr>
        <p:spPr bwMode="auto">
          <a:xfrm>
            <a:off x="4466494" y="3544580"/>
            <a:ext cx="151607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دان</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8" name="Text Box 4"/>
          <p:cNvSpPr txBox="1">
            <a:spLocks noChangeArrowheads="1"/>
          </p:cNvSpPr>
          <p:nvPr/>
        </p:nvSpPr>
        <p:spPr bwMode="auto">
          <a:xfrm>
            <a:off x="4549224" y="4149080"/>
            <a:ext cx="2061485"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يهوذا</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3851920" y="5261138"/>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شمعون</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0" name="Text Box 6"/>
          <p:cNvSpPr txBox="1">
            <a:spLocks noChangeArrowheads="1"/>
          </p:cNvSpPr>
          <p:nvPr/>
        </p:nvSpPr>
        <p:spPr bwMode="auto">
          <a:xfrm>
            <a:off x="6371899" y="4001780"/>
            <a:ext cx="181278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رأوبين</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1" name="Text Box 7"/>
          <p:cNvSpPr txBox="1">
            <a:spLocks noChangeArrowheads="1"/>
          </p:cNvSpPr>
          <p:nvPr/>
        </p:nvSpPr>
        <p:spPr bwMode="auto">
          <a:xfrm>
            <a:off x="6371899" y="2764532"/>
            <a:ext cx="154344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جاد</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منسى</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5144240" y="3140968"/>
            <a:ext cx="1227659"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إفرايم</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4" name="Text Box 10"/>
          <p:cNvSpPr txBox="1">
            <a:spLocks noChangeArrowheads="1"/>
          </p:cNvSpPr>
          <p:nvPr/>
        </p:nvSpPr>
        <p:spPr bwMode="auto">
          <a:xfrm>
            <a:off x="4969397" y="2452826"/>
            <a:ext cx="1978867"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منسى</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9" name="Text Box 15"/>
          <p:cNvSpPr txBox="1">
            <a:spLocks noChangeArrowheads="1"/>
          </p:cNvSpPr>
          <p:nvPr/>
        </p:nvSpPr>
        <p:spPr bwMode="auto">
          <a:xfrm>
            <a:off x="6061448" y="692696"/>
            <a:ext cx="1232205"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نفتالي</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20" name="Text Box 16"/>
          <p:cNvSpPr txBox="1">
            <a:spLocks noChangeArrowheads="1"/>
          </p:cNvSpPr>
          <p:nvPr/>
        </p:nvSpPr>
        <p:spPr bwMode="auto">
          <a:xfrm>
            <a:off x="5614995" y="332656"/>
            <a:ext cx="1008817"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أشير</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7" name="Text Box 13"/>
          <p:cNvSpPr txBox="1">
            <a:spLocks noChangeArrowheads="1"/>
          </p:cNvSpPr>
          <p:nvPr/>
        </p:nvSpPr>
        <p:spPr bwMode="auto">
          <a:xfrm>
            <a:off x="4943955" y="1412776"/>
            <a:ext cx="2076317"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زبولون</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8" name="Text Box 14"/>
          <p:cNvSpPr txBox="1">
            <a:spLocks noChangeArrowheads="1"/>
          </p:cNvSpPr>
          <p:nvPr/>
        </p:nvSpPr>
        <p:spPr bwMode="auto">
          <a:xfrm>
            <a:off x="5072827" y="1846653"/>
            <a:ext cx="27610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يساكر</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49" name="Text Box 2"/>
          <p:cNvSpPr txBox="1">
            <a:spLocks noChangeArrowheads="1"/>
          </p:cNvSpPr>
          <p:nvPr/>
        </p:nvSpPr>
        <p:spPr bwMode="auto">
          <a:xfrm>
            <a:off x="8388756"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171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Text Box 11"/>
          <p:cNvSpPr txBox="1">
            <a:spLocks noChangeArrowheads="1"/>
          </p:cNvSpPr>
          <p:nvPr/>
        </p:nvSpPr>
        <p:spPr bwMode="auto">
          <a:xfrm>
            <a:off x="5754671" y="3820978"/>
            <a:ext cx="1443619"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بنيامين</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21" name="Text Box 3"/>
          <p:cNvSpPr txBox="1">
            <a:spLocks noChangeArrowheads="1"/>
          </p:cNvSpPr>
          <p:nvPr/>
        </p:nvSpPr>
        <p:spPr bwMode="auto">
          <a:xfrm>
            <a:off x="2925889" y="2745816"/>
            <a:ext cx="167215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lvl="0" algn="ctr" defTabSz="457200" fontAlgn="auto">
              <a:spcBef>
                <a:spcPct val="50000"/>
              </a:spcBef>
              <a:spcAft>
                <a:spcPts val="0"/>
              </a:spcAft>
              <a:defRPr/>
            </a:pPr>
            <a:r>
              <a:rPr lang="ar-JO"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لاوي</a:t>
            </a:r>
            <a:br>
              <a:rPr lang="en-US"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br>
            <a:r>
              <a:rPr lang="ar-JO"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23.000</a:t>
            </a:r>
            <a:br>
              <a:rPr lang="en-US"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br>
            <a:r>
              <a:rPr lang="ar-JO"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موزعون في جميع أنحاء إسرائيل</a:t>
            </a:r>
            <a:endParaRPr lang="en-US" sz="20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2" name="Rectangle 2">
            <a:extLst>
              <a:ext uri="{FF2B5EF4-FFF2-40B4-BE49-F238E27FC236}">
                <a16:creationId xmlns:a16="http://schemas.microsoft.com/office/drawing/2014/main" id="{6820C0F0-AF7C-6D4D-B857-FC23B65F6869}"/>
              </a:ext>
            </a:extLst>
          </p:cNvPr>
          <p:cNvSpPr txBox="1">
            <a:spLocks noChangeArrowheads="1"/>
          </p:cNvSpPr>
          <p:nvPr/>
        </p:nvSpPr>
        <p:spPr bwMode="auto">
          <a:xfrm>
            <a:off x="-1" y="143522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rtl="1">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قضاة 1: 1-35</a:t>
            </a:r>
            <a:endParaRPr lang="en-US"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23" name="Rectangle 22">
            <a:extLst>
              <a:ext uri="{FF2B5EF4-FFF2-40B4-BE49-F238E27FC236}">
                <a16:creationId xmlns:a16="http://schemas.microsoft.com/office/drawing/2014/main" id="{F5BD1551-390E-5647-8BC7-27698095EAC4}"/>
              </a:ext>
            </a:extLst>
          </p:cNvPr>
          <p:cNvSpPr/>
          <p:nvPr/>
        </p:nvSpPr>
        <p:spPr>
          <a:xfrm>
            <a:off x="4308395" y="4150909"/>
            <a:ext cx="529312" cy="769441"/>
          </a:xfrm>
          <a:prstGeom prst="rect">
            <a:avLst/>
          </a:prstGeom>
          <a:solidFill>
            <a:schemeClr val="bg1"/>
          </a:solidFill>
        </p:spPr>
        <p:txBody>
          <a:bodyPr wrap="none" lIns="91440" tIns="45720" rIns="91440" bIns="45720">
            <a:spAutoFit/>
          </a:bodyPr>
          <a:lstStyle/>
          <a:p>
            <a:pPr algn="ctr"/>
            <a:r>
              <a:rPr lang="en-US" sz="4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F</a:t>
            </a:r>
          </a:p>
        </p:txBody>
      </p:sp>
      <p:sp>
        <p:nvSpPr>
          <p:cNvPr id="24" name="Rectangle 23">
            <a:extLst>
              <a:ext uri="{FF2B5EF4-FFF2-40B4-BE49-F238E27FC236}">
                <a16:creationId xmlns:a16="http://schemas.microsoft.com/office/drawing/2014/main" id="{EEEB48EA-7761-0D41-9724-F91D884C5073}"/>
              </a:ext>
            </a:extLst>
          </p:cNvPr>
          <p:cNvSpPr/>
          <p:nvPr/>
        </p:nvSpPr>
        <p:spPr>
          <a:xfrm>
            <a:off x="5715693" y="4484235"/>
            <a:ext cx="595035" cy="769441"/>
          </a:xfrm>
          <a:prstGeom prst="rect">
            <a:avLst/>
          </a:prstGeom>
          <a:solidFill>
            <a:schemeClr val="bg1"/>
          </a:solidFill>
        </p:spPr>
        <p:txBody>
          <a:bodyPr wrap="none" lIns="91440" tIns="45720" rIns="91440" bIns="45720">
            <a:spAutoFit/>
          </a:bodyPr>
          <a:lstStyle/>
          <a:p>
            <a:pPr algn="ctr"/>
            <a:r>
              <a:rPr lang="en-US" sz="4400" b="1" dirty="0">
                <a:ln w="12700">
                  <a:solidFill>
                    <a:schemeClr val="tx2">
                      <a:satMod val="155000"/>
                    </a:schemeClr>
                  </a:solidFill>
                  <a:prstDash val="solid"/>
                </a:ln>
                <a:solidFill>
                  <a:schemeClr val="accent1">
                    <a:lumMod val="50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A</a:t>
            </a:r>
            <a:endParaRPr lang="en-US" sz="4400" b="1" cap="none" spc="0" dirty="0">
              <a:ln w="12700">
                <a:solidFill>
                  <a:schemeClr val="tx2">
                    <a:satMod val="155000"/>
                  </a:schemeClr>
                </a:solidFill>
                <a:prstDash val="solid"/>
              </a:ln>
              <a:solidFill>
                <a:schemeClr val="accent1">
                  <a:lumMod val="50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5AE9B22B-FB50-554C-B272-5A2DD66F0DC1}"/>
              </a:ext>
            </a:extLst>
          </p:cNvPr>
          <p:cNvSpPr/>
          <p:nvPr/>
        </p:nvSpPr>
        <p:spPr>
          <a:xfrm>
            <a:off x="5571677" y="5276323"/>
            <a:ext cx="595035" cy="769441"/>
          </a:xfrm>
          <a:prstGeom prst="rect">
            <a:avLst/>
          </a:prstGeom>
          <a:solidFill>
            <a:schemeClr val="bg1"/>
          </a:solidFill>
        </p:spPr>
        <p:txBody>
          <a:bodyPr wrap="none" lIns="91440" tIns="45720" rIns="91440" bIns="45720">
            <a:spAutoFit/>
          </a:bodyPr>
          <a:lstStyle/>
          <a:p>
            <a:pPr algn="ctr"/>
            <a:r>
              <a:rPr lang="en-US" sz="4400" b="1" dirty="0">
                <a:ln w="12700">
                  <a:solidFill>
                    <a:schemeClr val="tx2">
                      <a:satMod val="155000"/>
                    </a:schemeClr>
                  </a:solidFill>
                  <a:prstDash val="solid"/>
                </a:ln>
                <a:solidFill>
                  <a:srgbClr val="00664D"/>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A</a:t>
            </a:r>
            <a:endParaRPr lang="en-US" sz="4400" b="1" cap="none" spc="0" dirty="0">
              <a:ln w="12700">
                <a:solidFill>
                  <a:schemeClr val="tx2">
                    <a:satMod val="155000"/>
                  </a:schemeClr>
                </a:solidFill>
                <a:prstDash val="solid"/>
              </a:ln>
              <a:solidFill>
                <a:srgbClr val="00664D"/>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987815E4-CBE4-074C-BA2F-213B4CC061CE}"/>
              </a:ext>
            </a:extLst>
          </p:cNvPr>
          <p:cNvSpPr/>
          <p:nvPr/>
        </p:nvSpPr>
        <p:spPr>
          <a:xfrm>
            <a:off x="5637322" y="3498770"/>
            <a:ext cx="529312" cy="769441"/>
          </a:xfrm>
          <a:prstGeom prst="rect">
            <a:avLst/>
          </a:prstGeom>
          <a:solidFill>
            <a:schemeClr val="bg1"/>
          </a:solidFill>
        </p:spPr>
        <p:txBody>
          <a:bodyPr wrap="none" lIns="91440" tIns="45720" rIns="91440" bIns="45720">
            <a:spAutoFit/>
          </a:bodyPr>
          <a:lstStyle/>
          <a:p>
            <a:pPr algn="ctr"/>
            <a:r>
              <a:rPr lang="en-US" sz="4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F</a:t>
            </a:r>
          </a:p>
        </p:txBody>
      </p:sp>
      <p:sp>
        <p:nvSpPr>
          <p:cNvPr id="27" name="Rectangle 26">
            <a:extLst>
              <a:ext uri="{FF2B5EF4-FFF2-40B4-BE49-F238E27FC236}">
                <a16:creationId xmlns:a16="http://schemas.microsoft.com/office/drawing/2014/main" id="{179C2DF3-F316-0048-8FC6-5C46E732BC8C}"/>
              </a:ext>
            </a:extLst>
          </p:cNvPr>
          <p:cNvSpPr/>
          <p:nvPr/>
        </p:nvSpPr>
        <p:spPr>
          <a:xfrm>
            <a:off x="6284102" y="2155503"/>
            <a:ext cx="592154" cy="769441"/>
          </a:xfrm>
          <a:prstGeom prst="rect">
            <a:avLst/>
          </a:prstGeom>
          <a:solidFill>
            <a:schemeClr val="bg1"/>
          </a:solidFill>
        </p:spPr>
        <p:txBody>
          <a:bodyPr wrap="none" lIns="91440" tIns="45720" rIns="91440" bIns="45720">
            <a:spAutoFit/>
          </a:bodyPr>
          <a:lstStyle/>
          <a:p>
            <a:pPr algn="ctr"/>
            <a:r>
              <a:rPr lang="en-US" sz="4400" b="1" cap="none" spc="0" dirty="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D</a:t>
            </a:r>
          </a:p>
        </p:txBody>
      </p:sp>
      <p:sp>
        <p:nvSpPr>
          <p:cNvPr id="28" name="Rectangle 27">
            <a:extLst>
              <a:ext uri="{FF2B5EF4-FFF2-40B4-BE49-F238E27FC236}">
                <a16:creationId xmlns:a16="http://schemas.microsoft.com/office/drawing/2014/main" id="{66678635-EB4B-534F-BECF-0839A9348B80}"/>
              </a:ext>
            </a:extLst>
          </p:cNvPr>
          <p:cNvSpPr/>
          <p:nvPr/>
        </p:nvSpPr>
        <p:spPr>
          <a:xfrm>
            <a:off x="6569253" y="2877412"/>
            <a:ext cx="595035" cy="769441"/>
          </a:xfrm>
          <a:prstGeom prst="rect">
            <a:avLst/>
          </a:prstGeom>
          <a:solidFill>
            <a:schemeClr val="bg1"/>
          </a:solidFill>
        </p:spPr>
        <p:txBody>
          <a:bodyPr wrap="none" lIns="91440" tIns="45720" rIns="91440" bIns="45720">
            <a:spAutoFit/>
          </a:bodyPr>
          <a:lstStyle/>
          <a:p>
            <a:pPr algn="ctr"/>
            <a:r>
              <a:rPr lang="en-US" sz="4400" b="1" dirty="0">
                <a:ln w="12700">
                  <a:solidFill>
                    <a:schemeClr val="tx2">
                      <a:satMod val="155000"/>
                    </a:schemeClr>
                  </a:solidFill>
                  <a:prstDash val="solid"/>
                </a:ln>
                <a:solidFill>
                  <a:schemeClr val="accent1">
                    <a:lumMod val="50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A</a:t>
            </a:r>
            <a:endParaRPr lang="en-US" sz="4400" b="1" cap="none" spc="0" dirty="0">
              <a:ln w="12700">
                <a:solidFill>
                  <a:schemeClr val="tx2">
                    <a:satMod val="155000"/>
                  </a:schemeClr>
                </a:solidFill>
                <a:prstDash val="solid"/>
              </a:ln>
              <a:solidFill>
                <a:schemeClr val="accent1">
                  <a:lumMod val="50000"/>
                </a:schemeClr>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B2E4CEB4-DBA8-244F-9EBE-E4C4C80A7354}"/>
              </a:ext>
            </a:extLst>
          </p:cNvPr>
          <p:cNvSpPr/>
          <p:nvPr/>
        </p:nvSpPr>
        <p:spPr>
          <a:xfrm>
            <a:off x="6069370" y="2877412"/>
            <a:ext cx="529312" cy="769441"/>
          </a:xfrm>
          <a:prstGeom prst="rect">
            <a:avLst/>
          </a:prstGeom>
          <a:solidFill>
            <a:schemeClr val="bg1"/>
          </a:solidFill>
        </p:spPr>
        <p:txBody>
          <a:bodyPr wrap="none" lIns="91440" tIns="45720" rIns="91440" bIns="45720">
            <a:spAutoFit/>
          </a:bodyPr>
          <a:lstStyle/>
          <a:p>
            <a:pPr algn="ctr"/>
            <a:r>
              <a:rPr lang="en-US" sz="4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F</a:t>
            </a:r>
          </a:p>
        </p:txBody>
      </p:sp>
      <p:sp>
        <p:nvSpPr>
          <p:cNvPr id="30" name="Rectangle 29">
            <a:extLst>
              <a:ext uri="{FF2B5EF4-FFF2-40B4-BE49-F238E27FC236}">
                <a16:creationId xmlns:a16="http://schemas.microsoft.com/office/drawing/2014/main" id="{AF1C2713-E2F7-124B-9857-28BDF41014C2}"/>
              </a:ext>
            </a:extLst>
          </p:cNvPr>
          <p:cNvSpPr/>
          <p:nvPr/>
        </p:nvSpPr>
        <p:spPr>
          <a:xfrm>
            <a:off x="5254956" y="1795463"/>
            <a:ext cx="592154" cy="769441"/>
          </a:xfrm>
          <a:prstGeom prst="rect">
            <a:avLst/>
          </a:prstGeom>
          <a:solidFill>
            <a:schemeClr val="bg1"/>
          </a:solidFill>
        </p:spPr>
        <p:txBody>
          <a:bodyPr wrap="none" lIns="91440" tIns="45720" rIns="91440" bIns="45720">
            <a:spAutoFit/>
          </a:bodyPr>
          <a:lstStyle/>
          <a:p>
            <a:pPr algn="ctr"/>
            <a:r>
              <a:rPr lang="en-US" sz="4400" b="1" cap="none" spc="0" dirty="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D</a:t>
            </a:r>
          </a:p>
        </p:txBody>
      </p:sp>
      <p:sp>
        <p:nvSpPr>
          <p:cNvPr id="31" name="Rectangle 30">
            <a:extLst>
              <a:ext uri="{FF2B5EF4-FFF2-40B4-BE49-F238E27FC236}">
                <a16:creationId xmlns:a16="http://schemas.microsoft.com/office/drawing/2014/main" id="{140BFA89-88B9-8A46-B2BF-5356C39A4F05}"/>
              </a:ext>
            </a:extLst>
          </p:cNvPr>
          <p:cNvSpPr/>
          <p:nvPr/>
        </p:nvSpPr>
        <p:spPr>
          <a:xfrm>
            <a:off x="5717457" y="684898"/>
            <a:ext cx="529312" cy="769441"/>
          </a:xfrm>
          <a:prstGeom prst="rect">
            <a:avLst/>
          </a:prstGeom>
          <a:solidFill>
            <a:schemeClr val="bg1"/>
          </a:solidFill>
        </p:spPr>
        <p:txBody>
          <a:bodyPr wrap="none" lIns="91440" tIns="45720" rIns="91440" bIns="45720">
            <a:spAutoFit/>
          </a:bodyPr>
          <a:lstStyle/>
          <a:p>
            <a:pPr algn="ctr"/>
            <a:r>
              <a:rPr lang="en-US" sz="4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F</a:t>
            </a:r>
          </a:p>
        </p:txBody>
      </p:sp>
      <p:sp>
        <p:nvSpPr>
          <p:cNvPr id="32" name="Rectangle 31">
            <a:extLst>
              <a:ext uri="{FF2B5EF4-FFF2-40B4-BE49-F238E27FC236}">
                <a16:creationId xmlns:a16="http://schemas.microsoft.com/office/drawing/2014/main" id="{CA2FC3B0-E624-7E4B-B559-BE62D51561EE}"/>
              </a:ext>
            </a:extLst>
          </p:cNvPr>
          <p:cNvSpPr/>
          <p:nvPr/>
        </p:nvSpPr>
        <p:spPr>
          <a:xfrm>
            <a:off x="6360864" y="1077212"/>
            <a:ext cx="592154" cy="769441"/>
          </a:xfrm>
          <a:prstGeom prst="rect">
            <a:avLst/>
          </a:prstGeom>
          <a:solidFill>
            <a:schemeClr val="bg1"/>
          </a:solidFill>
        </p:spPr>
        <p:txBody>
          <a:bodyPr wrap="none" lIns="91440" tIns="45720" rIns="91440" bIns="45720">
            <a:spAutoFit/>
          </a:bodyPr>
          <a:lstStyle/>
          <a:p>
            <a:pPr algn="ctr"/>
            <a:r>
              <a:rPr lang="en-US" sz="4400" b="1" cap="none" spc="0" dirty="0">
                <a:ln w="12700">
                  <a:solidFill>
                    <a:schemeClr val="tx2">
                      <a:satMod val="155000"/>
                    </a:schemeClr>
                  </a:solidFill>
                  <a:prstDash val="solid"/>
                </a:ln>
                <a:solidFill>
                  <a:srgbClr val="0000FF"/>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D</a:t>
            </a:r>
          </a:p>
        </p:txBody>
      </p:sp>
      <p:sp>
        <p:nvSpPr>
          <p:cNvPr id="33" name="Rectangle 32">
            <a:extLst>
              <a:ext uri="{FF2B5EF4-FFF2-40B4-BE49-F238E27FC236}">
                <a16:creationId xmlns:a16="http://schemas.microsoft.com/office/drawing/2014/main" id="{AEAFD5BB-E8F9-2D44-BE76-98CCD4FD3AAC}"/>
              </a:ext>
            </a:extLst>
          </p:cNvPr>
          <p:cNvSpPr/>
          <p:nvPr/>
        </p:nvSpPr>
        <p:spPr>
          <a:xfrm>
            <a:off x="4524419" y="3381468"/>
            <a:ext cx="529312" cy="769441"/>
          </a:xfrm>
          <a:prstGeom prst="rect">
            <a:avLst/>
          </a:prstGeom>
          <a:solidFill>
            <a:schemeClr val="bg1"/>
          </a:solidFill>
        </p:spPr>
        <p:txBody>
          <a:bodyPr wrap="none" lIns="91440" tIns="45720" rIns="91440" bIns="45720">
            <a:spAutoFit/>
          </a:bodyPr>
          <a:lstStyle/>
          <a:p>
            <a:pPr algn="ctr"/>
            <a:r>
              <a:rPr lang="en-US" sz="4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F</a:t>
            </a:r>
          </a:p>
        </p:txBody>
      </p:sp>
      <p:sp>
        <p:nvSpPr>
          <p:cNvPr id="34" name="Rectangle 33">
            <a:extLst>
              <a:ext uri="{FF2B5EF4-FFF2-40B4-BE49-F238E27FC236}">
                <a16:creationId xmlns:a16="http://schemas.microsoft.com/office/drawing/2014/main" id="{E48735A8-4C23-8147-A35A-59C0AB92C2C3}"/>
              </a:ext>
            </a:extLst>
          </p:cNvPr>
          <p:cNvSpPr/>
          <p:nvPr/>
        </p:nvSpPr>
        <p:spPr>
          <a:xfrm>
            <a:off x="5096142" y="4484235"/>
            <a:ext cx="529312" cy="769441"/>
          </a:xfrm>
          <a:prstGeom prst="rect">
            <a:avLst/>
          </a:prstGeom>
          <a:solidFill>
            <a:schemeClr val="bg1"/>
          </a:solidFill>
        </p:spPr>
        <p:txBody>
          <a:bodyPr wrap="none" lIns="91440" tIns="45720" rIns="91440" bIns="45720">
            <a:spAutoFit/>
          </a:bodyPr>
          <a:lstStyle/>
          <a:p>
            <a:pPr algn="ctr"/>
            <a:r>
              <a:rPr lang="en-US" sz="4400" b="1" cap="none" spc="0"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F</a:t>
            </a:r>
          </a:p>
        </p:txBody>
      </p:sp>
    </p:spTree>
    <p:extLst>
      <p:ext uri="{BB962C8B-B14F-4D97-AF65-F5344CB8AC3E}">
        <p14:creationId xmlns:p14="http://schemas.microsoft.com/office/powerpoint/2010/main" val="14448506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p:cTn id="11" dur="1000" fill="hold"/>
                                        <p:tgtEl>
                                          <p:spTgt spid="24"/>
                                        </p:tgtEl>
                                        <p:attrNameLst>
                                          <p:attrName>ppt_w</p:attrName>
                                        </p:attrNameLst>
                                      </p:cBhvr>
                                      <p:tavLst>
                                        <p:tav tm="0">
                                          <p:val>
                                            <p:strVal val="#ppt_w*0.70"/>
                                          </p:val>
                                        </p:tav>
                                        <p:tav tm="100000">
                                          <p:val>
                                            <p:strVal val="#ppt_w"/>
                                          </p:val>
                                        </p:tav>
                                      </p:tavLst>
                                    </p:anim>
                                    <p:anim calcmode="lin" valueType="num">
                                      <p:cBhvr>
                                        <p:cTn id="12" dur="1000" fill="hold"/>
                                        <p:tgtEl>
                                          <p:spTgt spid="24"/>
                                        </p:tgtEl>
                                        <p:attrNameLst>
                                          <p:attrName>ppt_h</p:attrName>
                                        </p:attrNameLst>
                                      </p:cBhvr>
                                      <p:tavLst>
                                        <p:tav tm="0">
                                          <p:val>
                                            <p:strVal val="#ppt_h"/>
                                          </p:val>
                                        </p:tav>
                                        <p:tav tm="100000">
                                          <p:val>
                                            <p:strVal val="#ppt_h"/>
                                          </p:val>
                                        </p:tav>
                                      </p:tavLst>
                                    </p:anim>
                                    <p:animEffect transition="in" filter="fade">
                                      <p:cBhvr>
                                        <p:cTn id="13" dur="10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p:cTn id="23" dur="1000" fill="hold"/>
                                        <p:tgtEl>
                                          <p:spTgt spid="25"/>
                                        </p:tgtEl>
                                        <p:attrNameLst>
                                          <p:attrName>ppt_w</p:attrName>
                                        </p:attrNameLst>
                                      </p:cBhvr>
                                      <p:tavLst>
                                        <p:tav tm="0">
                                          <p:val>
                                            <p:strVal val="#ppt_w*0.70"/>
                                          </p:val>
                                        </p:tav>
                                        <p:tav tm="100000">
                                          <p:val>
                                            <p:strVal val="#ppt_w"/>
                                          </p:val>
                                        </p:tav>
                                      </p:tavLst>
                                    </p:anim>
                                    <p:anim calcmode="lin" valueType="num">
                                      <p:cBhvr>
                                        <p:cTn id="24" dur="1000" fill="hold"/>
                                        <p:tgtEl>
                                          <p:spTgt spid="25"/>
                                        </p:tgtEl>
                                        <p:attrNameLst>
                                          <p:attrName>ppt_h</p:attrName>
                                        </p:attrNameLst>
                                      </p:cBhvr>
                                      <p:tavLst>
                                        <p:tav tm="0">
                                          <p:val>
                                            <p:strVal val="#ppt_h"/>
                                          </p:val>
                                        </p:tav>
                                        <p:tav tm="100000">
                                          <p:val>
                                            <p:strVal val="#ppt_h"/>
                                          </p:val>
                                        </p:tav>
                                      </p:tavLst>
                                    </p:anim>
                                    <p:animEffect transition="in" filter="fade">
                                      <p:cBhvr>
                                        <p:cTn id="25" dur="10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55"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1000" fill="hold"/>
                                        <p:tgtEl>
                                          <p:spTgt spid="23"/>
                                        </p:tgtEl>
                                        <p:attrNameLst>
                                          <p:attrName>ppt_w</p:attrName>
                                        </p:attrNameLst>
                                      </p:cBhvr>
                                      <p:tavLst>
                                        <p:tav tm="0">
                                          <p:val>
                                            <p:strVal val="#ppt_w*0.70"/>
                                          </p:val>
                                        </p:tav>
                                        <p:tav tm="100000">
                                          <p:val>
                                            <p:strVal val="#ppt_w"/>
                                          </p:val>
                                        </p:tav>
                                      </p:tavLst>
                                    </p:anim>
                                    <p:anim calcmode="lin" valueType="num">
                                      <p:cBhvr>
                                        <p:cTn id="31" dur="1000" fill="hold"/>
                                        <p:tgtEl>
                                          <p:spTgt spid="23"/>
                                        </p:tgtEl>
                                        <p:attrNameLst>
                                          <p:attrName>ppt_h</p:attrName>
                                        </p:attrNameLst>
                                      </p:cBhvr>
                                      <p:tavLst>
                                        <p:tav tm="0">
                                          <p:val>
                                            <p:strVal val="#ppt_h"/>
                                          </p:val>
                                        </p:tav>
                                        <p:tav tm="100000">
                                          <p:val>
                                            <p:strVal val="#ppt_h"/>
                                          </p:val>
                                        </p:tav>
                                      </p:tavLst>
                                    </p:anim>
                                    <p:animEffect transition="in" filter="fade">
                                      <p:cBhvr>
                                        <p:cTn id="32" dur="10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dissolv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p:cTn id="42" dur="1000" fill="hold"/>
                                        <p:tgtEl>
                                          <p:spTgt spid="26"/>
                                        </p:tgtEl>
                                        <p:attrNameLst>
                                          <p:attrName>ppt_w</p:attrName>
                                        </p:attrNameLst>
                                      </p:cBhvr>
                                      <p:tavLst>
                                        <p:tav tm="0">
                                          <p:val>
                                            <p:strVal val="#ppt_w*0.70"/>
                                          </p:val>
                                        </p:tav>
                                        <p:tav tm="100000">
                                          <p:val>
                                            <p:strVal val="#ppt_w"/>
                                          </p:val>
                                        </p:tav>
                                      </p:tavLst>
                                    </p:anim>
                                    <p:anim calcmode="lin" valueType="num">
                                      <p:cBhvr>
                                        <p:cTn id="43" dur="1000" fill="hold"/>
                                        <p:tgtEl>
                                          <p:spTgt spid="26"/>
                                        </p:tgtEl>
                                        <p:attrNameLst>
                                          <p:attrName>ppt_h</p:attrName>
                                        </p:attrNameLst>
                                      </p:cBhvr>
                                      <p:tavLst>
                                        <p:tav tm="0">
                                          <p:val>
                                            <p:strVal val="#ppt_h"/>
                                          </p:val>
                                        </p:tav>
                                        <p:tav tm="100000">
                                          <p:val>
                                            <p:strVal val="#ppt_h"/>
                                          </p:val>
                                        </p:tav>
                                      </p:tavLst>
                                    </p:anim>
                                    <p:animEffect transition="in" filter="fade">
                                      <p:cBhvr>
                                        <p:cTn id="44" dur="10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55"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p:cTn id="53" dur="1000" fill="hold"/>
                                        <p:tgtEl>
                                          <p:spTgt spid="28"/>
                                        </p:tgtEl>
                                        <p:attrNameLst>
                                          <p:attrName>ppt_w</p:attrName>
                                        </p:attrNameLst>
                                      </p:cBhvr>
                                      <p:tavLst>
                                        <p:tav tm="0">
                                          <p:val>
                                            <p:strVal val="#ppt_w*0.70"/>
                                          </p:val>
                                        </p:tav>
                                        <p:tav tm="100000">
                                          <p:val>
                                            <p:strVal val="#ppt_w"/>
                                          </p:val>
                                        </p:tav>
                                      </p:tavLst>
                                    </p:anim>
                                    <p:anim calcmode="lin" valueType="num">
                                      <p:cBhvr>
                                        <p:cTn id="54" dur="1000" fill="hold"/>
                                        <p:tgtEl>
                                          <p:spTgt spid="28"/>
                                        </p:tgtEl>
                                        <p:attrNameLst>
                                          <p:attrName>ppt_h</p:attrName>
                                        </p:attrNameLst>
                                      </p:cBhvr>
                                      <p:tavLst>
                                        <p:tav tm="0">
                                          <p:val>
                                            <p:strVal val="#ppt_h"/>
                                          </p:val>
                                        </p:tav>
                                        <p:tav tm="100000">
                                          <p:val>
                                            <p:strVal val="#ppt_h"/>
                                          </p:val>
                                        </p:tav>
                                      </p:tavLst>
                                    </p:anim>
                                    <p:animEffect transition="in" filter="fade">
                                      <p:cBhvr>
                                        <p:cTn id="55" dur="1000"/>
                                        <p:tgtEl>
                                          <p:spTgt spid="28"/>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55" presetClass="entr" presetSubtype="0" fill="hold" grpId="0" nodeType="clickEffect">
                                  <p:stCondLst>
                                    <p:cond delay="0"/>
                                  </p:stCondLst>
                                  <p:childTnLst>
                                    <p:set>
                                      <p:cBhvr>
                                        <p:cTn id="63" dur="1" fill="hold">
                                          <p:stCondLst>
                                            <p:cond delay="0"/>
                                          </p:stCondLst>
                                        </p:cTn>
                                        <p:tgtEl>
                                          <p:spTgt spid="27"/>
                                        </p:tgtEl>
                                        <p:attrNameLst>
                                          <p:attrName>style.visibility</p:attrName>
                                        </p:attrNameLst>
                                      </p:cBhvr>
                                      <p:to>
                                        <p:strVal val="visible"/>
                                      </p:to>
                                    </p:set>
                                    <p:anim calcmode="lin" valueType="num">
                                      <p:cBhvr>
                                        <p:cTn id="64" dur="1000" fill="hold"/>
                                        <p:tgtEl>
                                          <p:spTgt spid="27"/>
                                        </p:tgtEl>
                                        <p:attrNameLst>
                                          <p:attrName>ppt_w</p:attrName>
                                        </p:attrNameLst>
                                      </p:cBhvr>
                                      <p:tavLst>
                                        <p:tav tm="0">
                                          <p:val>
                                            <p:strVal val="#ppt_w*0.70"/>
                                          </p:val>
                                        </p:tav>
                                        <p:tav tm="100000">
                                          <p:val>
                                            <p:strVal val="#ppt_w"/>
                                          </p:val>
                                        </p:tav>
                                      </p:tavLst>
                                    </p:anim>
                                    <p:anim calcmode="lin" valueType="num">
                                      <p:cBhvr>
                                        <p:cTn id="65" dur="1000" fill="hold"/>
                                        <p:tgtEl>
                                          <p:spTgt spid="27"/>
                                        </p:tgtEl>
                                        <p:attrNameLst>
                                          <p:attrName>ppt_h</p:attrName>
                                        </p:attrNameLst>
                                      </p:cBhvr>
                                      <p:tavLst>
                                        <p:tav tm="0">
                                          <p:val>
                                            <p:strVal val="#ppt_h"/>
                                          </p:val>
                                        </p:tav>
                                        <p:tav tm="100000">
                                          <p:val>
                                            <p:strVal val="#ppt_h"/>
                                          </p:val>
                                        </p:tav>
                                      </p:tavLst>
                                    </p:anim>
                                    <p:animEffect transition="in" filter="fade">
                                      <p:cBhvr>
                                        <p:cTn id="66" dur="1000"/>
                                        <p:tgtEl>
                                          <p:spTgt spid="27"/>
                                        </p:tgtEl>
                                      </p:cBhvr>
                                    </p:animEffect>
                                  </p:childTnLst>
                                </p:cTn>
                              </p:par>
                            </p:childTnLst>
                          </p:cTn>
                        </p:par>
                      </p:childTnLst>
                    </p:cTn>
                  </p:par>
                  <p:par>
                    <p:cTn id="67" fill="hold">
                      <p:stCondLst>
                        <p:cond delay="indefinite"/>
                      </p:stCondLst>
                      <p:childTnLst>
                        <p:par>
                          <p:cTn id="68" fill="hold">
                            <p:stCondLst>
                              <p:cond delay="0"/>
                            </p:stCondLst>
                            <p:childTnLst>
                              <p:par>
                                <p:cTn id="69" presetID="55" presetClass="entr" presetSubtype="0" fill="hold" grpId="0" nodeType="clickEffect">
                                  <p:stCondLst>
                                    <p:cond delay="0"/>
                                  </p:stCondLst>
                                  <p:childTnLst>
                                    <p:set>
                                      <p:cBhvr>
                                        <p:cTn id="70" dur="1" fill="hold">
                                          <p:stCondLst>
                                            <p:cond delay="0"/>
                                          </p:stCondLst>
                                        </p:cTn>
                                        <p:tgtEl>
                                          <p:spTgt spid="29"/>
                                        </p:tgtEl>
                                        <p:attrNameLst>
                                          <p:attrName>style.visibility</p:attrName>
                                        </p:attrNameLst>
                                      </p:cBhvr>
                                      <p:to>
                                        <p:strVal val="visible"/>
                                      </p:to>
                                    </p:set>
                                    <p:anim calcmode="lin" valueType="num">
                                      <p:cBhvr>
                                        <p:cTn id="71" dur="1000" fill="hold"/>
                                        <p:tgtEl>
                                          <p:spTgt spid="29"/>
                                        </p:tgtEl>
                                        <p:attrNameLst>
                                          <p:attrName>ppt_w</p:attrName>
                                        </p:attrNameLst>
                                      </p:cBhvr>
                                      <p:tavLst>
                                        <p:tav tm="0">
                                          <p:val>
                                            <p:strVal val="#ppt_w*0.70"/>
                                          </p:val>
                                        </p:tav>
                                        <p:tav tm="100000">
                                          <p:val>
                                            <p:strVal val="#ppt_w"/>
                                          </p:val>
                                        </p:tav>
                                      </p:tavLst>
                                    </p:anim>
                                    <p:anim calcmode="lin" valueType="num">
                                      <p:cBhvr>
                                        <p:cTn id="72" dur="1000" fill="hold"/>
                                        <p:tgtEl>
                                          <p:spTgt spid="29"/>
                                        </p:tgtEl>
                                        <p:attrNameLst>
                                          <p:attrName>ppt_h</p:attrName>
                                        </p:attrNameLst>
                                      </p:cBhvr>
                                      <p:tavLst>
                                        <p:tav tm="0">
                                          <p:val>
                                            <p:strVal val="#ppt_h"/>
                                          </p:val>
                                        </p:tav>
                                        <p:tav tm="100000">
                                          <p:val>
                                            <p:strVal val="#ppt_h"/>
                                          </p:val>
                                        </p:tav>
                                      </p:tavLst>
                                    </p:anim>
                                    <p:animEffect transition="in" filter="fade">
                                      <p:cBhvr>
                                        <p:cTn id="73" dur="1000"/>
                                        <p:tgtEl>
                                          <p:spTgt spid="29"/>
                                        </p:tgtEl>
                                      </p:cBhvr>
                                    </p:animEffect>
                                  </p:childTnLst>
                                </p:cTn>
                              </p:par>
                            </p:childTnLst>
                          </p:cTn>
                        </p:par>
                      </p:childTnLst>
                    </p:cTn>
                  </p:par>
                  <p:par>
                    <p:cTn id="74" fill="hold">
                      <p:stCondLst>
                        <p:cond delay="indefinite"/>
                      </p:stCondLst>
                      <p:childTnLst>
                        <p:par>
                          <p:cTn id="75" fill="hold">
                            <p:stCondLst>
                              <p:cond delay="0"/>
                            </p:stCondLst>
                            <p:childTnLst>
                              <p:par>
                                <p:cTn id="76" presetID="9" presetClass="entr" presetSubtype="0" fill="hold" nodeType="click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dissolve">
                                      <p:cBhvr>
                                        <p:cTn id="78" dur="500"/>
                                        <p:tgtEl>
                                          <p:spTgt spid="17"/>
                                        </p:tgtEl>
                                      </p:cBhvr>
                                    </p:animEffect>
                                  </p:childTnLst>
                                </p:cTn>
                              </p:par>
                              <p:par>
                                <p:cTn id="79" presetID="9" presetClass="entr" presetSubtype="0" fill="hold" nodeType="with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dissolve">
                                      <p:cBhvr>
                                        <p:cTn id="81" dur="500"/>
                                        <p:tgtEl>
                                          <p:spTgt spid="18"/>
                                        </p:tgtEl>
                                      </p:cBhvr>
                                    </p:animEffect>
                                  </p:childTnLst>
                                </p:cTn>
                              </p:par>
                            </p:childTnLst>
                          </p:cTn>
                        </p:par>
                      </p:childTnLst>
                    </p:cTn>
                  </p:par>
                  <p:par>
                    <p:cTn id="82" fill="hold">
                      <p:stCondLst>
                        <p:cond delay="indefinite"/>
                      </p:stCondLst>
                      <p:childTnLst>
                        <p:par>
                          <p:cTn id="83" fill="hold">
                            <p:stCondLst>
                              <p:cond delay="0"/>
                            </p:stCondLst>
                            <p:childTnLst>
                              <p:par>
                                <p:cTn id="84" presetID="55" presetClass="entr" presetSubtype="0" fill="hold" grpId="0" nodeType="clickEffect">
                                  <p:stCondLst>
                                    <p:cond delay="0"/>
                                  </p:stCondLst>
                                  <p:childTnLst>
                                    <p:set>
                                      <p:cBhvr>
                                        <p:cTn id="85" dur="1" fill="hold">
                                          <p:stCondLst>
                                            <p:cond delay="0"/>
                                          </p:stCondLst>
                                        </p:cTn>
                                        <p:tgtEl>
                                          <p:spTgt spid="30"/>
                                        </p:tgtEl>
                                        <p:attrNameLst>
                                          <p:attrName>style.visibility</p:attrName>
                                        </p:attrNameLst>
                                      </p:cBhvr>
                                      <p:to>
                                        <p:strVal val="visible"/>
                                      </p:to>
                                    </p:set>
                                    <p:anim calcmode="lin" valueType="num">
                                      <p:cBhvr>
                                        <p:cTn id="86" dur="1000" fill="hold"/>
                                        <p:tgtEl>
                                          <p:spTgt spid="30"/>
                                        </p:tgtEl>
                                        <p:attrNameLst>
                                          <p:attrName>ppt_w</p:attrName>
                                        </p:attrNameLst>
                                      </p:cBhvr>
                                      <p:tavLst>
                                        <p:tav tm="0">
                                          <p:val>
                                            <p:strVal val="#ppt_w*0.70"/>
                                          </p:val>
                                        </p:tav>
                                        <p:tav tm="100000">
                                          <p:val>
                                            <p:strVal val="#ppt_w"/>
                                          </p:val>
                                        </p:tav>
                                      </p:tavLst>
                                    </p:anim>
                                    <p:anim calcmode="lin" valueType="num">
                                      <p:cBhvr>
                                        <p:cTn id="87" dur="1000" fill="hold"/>
                                        <p:tgtEl>
                                          <p:spTgt spid="30"/>
                                        </p:tgtEl>
                                        <p:attrNameLst>
                                          <p:attrName>ppt_h</p:attrName>
                                        </p:attrNameLst>
                                      </p:cBhvr>
                                      <p:tavLst>
                                        <p:tav tm="0">
                                          <p:val>
                                            <p:strVal val="#ppt_h"/>
                                          </p:val>
                                        </p:tav>
                                        <p:tav tm="100000">
                                          <p:val>
                                            <p:strVal val="#ppt_h"/>
                                          </p:val>
                                        </p:tav>
                                      </p:tavLst>
                                    </p:anim>
                                    <p:animEffect transition="in" filter="fade">
                                      <p:cBhvr>
                                        <p:cTn id="88" dur="1000"/>
                                        <p:tgtEl>
                                          <p:spTgt spid="30"/>
                                        </p:tgtEl>
                                      </p:cBhvr>
                                    </p:animEffect>
                                  </p:childTnLst>
                                </p:cTn>
                              </p:par>
                            </p:childTnLst>
                          </p:cTn>
                        </p:par>
                      </p:childTnLst>
                    </p:cTn>
                  </p:par>
                  <p:par>
                    <p:cTn id="89" fill="hold">
                      <p:stCondLst>
                        <p:cond delay="indefinite"/>
                      </p:stCondLst>
                      <p:childTnLst>
                        <p:par>
                          <p:cTn id="90" fill="hold">
                            <p:stCondLst>
                              <p:cond delay="0"/>
                            </p:stCondLst>
                            <p:childTnLst>
                              <p:par>
                                <p:cTn id="91" presetID="9" presetClass="entr" presetSubtype="0" fill="hold" nodeType="clickEffect">
                                  <p:stCondLst>
                                    <p:cond delay="0"/>
                                  </p:stCondLst>
                                  <p:childTnLst>
                                    <p:set>
                                      <p:cBhvr>
                                        <p:cTn id="92" dur="1" fill="hold">
                                          <p:stCondLst>
                                            <p:cond delay="0"/>
                                          </p:stCondLst>
                                        </p:cTn>
                                        <p:tgtEl>
                                          <p:spTgt spid="20"/>
                                        </p:tgtEl>
                                        <p:attrNameLst>
                                          <p:attrName>style.visibility</p:attrName>
                                        </p:attrNameLst>
                                      </p:cBhvr>
                                      <p:to>
                                        <p:strVal val="visible"/>
                                      </p:to>
                                    </p:set>
                                    <p:animEffect transition="in" filter="dissolve">
                                      <p:cBhvr>
                                        <p:cTn id="93" dur="500"/>
                                        <p:tgtEl>
                                          <p:spTgt spid="20"/>
                                        </p:tgtEl>
                                      </p:cBhvr>
                                    </p:animEffect>
                                  </p:childTnLst>
                                </p:cTn>
                              </p:par>
                            </p:childTnLst>
                          </p:cTn>
                        </p:par>
                      </p:childTnLst>
                    </p:cTn>
                  </p:par>
                  <p:par>
                    <p:cTn id="94" fill="hold">
                      <p:stCondLst>
                        <p:cond delay="indefinite"/>
                      </p:stCondLst>
                      <p:childTnLst>
                        <p:par>
                          <p:cTn id="95" fill="hold">
                            <p:stCondLst>
                              <p:cond delay="0"/>
                            </p:stCondLst>
                            <p:childTnLst>
                              <p:par>
                                <p:cTn id="96" presetID="55" presetClass="entr" presetSubtype="0" fill="hold" grpId="0" nodeType="clickEffect">
                                  <p:stCondLst>
                                    <p:cond delay="0"/>
                                  </p:stCondLst>
                                  <p:childTnLst>
                                    <p:set>
                                      <p:cBhvr>
                                        <p:cTn id="97" dur="1" fill="hold">
                                          <p:stCondLst>
                                            <p:cond delay="0"/>
                                          </p:stCondLst>
                                        </p:cTn>
                                        <p:tgtEl>
                                          <p:spTgt spid="31"/>
                                        </p:tgtEl>
                                        <p:attrNameLst>
                                          <p:attrName>style.visibility</p:attrName>
                                        </p:attrNameLst>
                                      </p:cBhvr>
                                      <p:to>
                                        <p:strVal val="visible"/>
                                      </p:to>
                                    </p:set>
                                    <p:anim calcmode="lin" valueType="num">
                                      <p:cBhvr>
                                        <p:cTn id="98" dur="1000" fill="hold"/>
                                        <p:tgtEl>
                                          <p:spTgt spid="31"/>
                                        </p:tgtEl>
                                        <p:attrNameLst>
                                          <p:attrName>ppt_w</p:attrName>
                                        </p:attrNameLst>
                                      </p:cBhvr>
                                      <p:tavLst>
                                        <p:tav tm="0">
                                          <p:val>
                                            <p:strVal val="#ppt_w*0.70"/>
                                          </p:val>
                                        </p:tav>
                                        <p:tav tm="100000">
                                          <p:val>
                                            <p:strVal val="#ppt_w"/>
                                          </p:val>
                                        </p:tav>
                                      </p:tavLst>
                                    </p:anim>
                                    <p:anim calcmode="lin" valueType="num">
                                      <p:cBhvr>
                                        <p:cTn id="99" dur="1000" fill="hold"/>
                                        <p:tgtEl>
                                          <p:spTgt spid="31"/>
                                        </p:tgtEl>
                                        <p:attrNameLst>
                                          <p:attrName>ppt_h</p:attrName>
                                        </p:attrNameLst>
                                      </p:cBhvr>
                                      <p:tavLst>
                                        <p:tav tm="0">
                                          <p:val>
                                            <p:strVal val="#ppt_h"/>
                                          </p:val>
                                        </p:tav>
                                        <p:tav tm="100000">
                                          <p:val>
                                            <p:strVal val="#ppt_h"/>
                                          </p:val>
                                        </p:tav>
                                      </p:tavLst>
                                    </p:anim>
                                    <p:animEffect transition="in" filter="fade">
                                      <p:cBhvr>
                                        <p:cTn id="100" dur="1000"/>
                                        <p:tgtEl>
                                          <p:spTgt spid="31"/>
                                        </p:tgtEl>
                                      </p:cBhvr>
                                    </p:animEffect>
                                  </p:childTnLst>
                                </p:cTn>
                              </p:par>
                            </p:childTnLst>
                          </p:cTn>
                        </p:par>
                      </p:childTnLst>
                    </p:cTn>
                  </p:par>
                  <p:par>
                    <p:cTn id="101" fill="hold">
                      <p:stCondLst>
                        <p:cond delay="indefinite"/>
                      </p:stCondLst>
                      <p:childTnLst>
                        <p:par>
                          <p:cTn id="102" fill="hold">
                            <p:stCondLst>
                              <p:cond delay="0"/>
                            </p:stCondLst>
                            <p:childTnLst>
                              <p:par>
                                <p:cTn id="103" presetID="9" presetClass="entr" presetSubtype="0" fill="hold" nodeType="click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dissolve">
                                      <p:cBhvr>
                                        <p:cTn id="105" dur="500"/>
                                        <p:tgtEl>
                                          <p:spTgt spid="19"/>
                                        </p:tgtEl>
                                      </p:cBhvr>
                                    </p:animEffect>
                                  </p:childTnLst>
                                </p:cTn>
                              </p:par>
                            </p:childTnLst>
                          </p:cTn>
                        </p:par>
                      </p:childTnLst>
                    </p:cTn>
                  </p:par>
                  <p:par>
                    <p:cTn id="106" fill="hold">
                      <p:stCondLst>
                        <p:cond delay="indefinite"/>
                      </p:stCondLst>
                      <p:childTnLst>
                        <p:par>
                          <p:cTn id="107" fill="hold">
                            <p:stCondLst>
                              <p:cond delay="0"/>
                            </p:stCondLst>
                            <p:childTnLst>
                              <p:par>
                                <p:cTn id="108" presetID="55" presetClass="entr" presetSubtype="0" fill="hold" grpId="0" nodeType="clickEffect">
                                  <p:stCondLst>
                                    <p:cond delay="0"/>
                                  </p:stCondLst>
                                  <p:childTnLst>
                                    <p:set>
                                      <p:cBhvr>
                                        <p:cTn id="109" dur="1" fill="hold">
                                          <p:stCondLst>
                                            <p:cond delay="0"/>
                                          </p:stCondLst>
                                        </p:cTn>
                                        <p:tgtEl>
                                          <p:spTgt spid="32"/>
                                        </p:tgtEl>
                                        <p:attrNameLst>
                                          <p:attrName>style.visibility</p:attrName>
                                        </p:attrNameLst>
                                      </p:cBhvr>
                                      <p:to>
                                        <p:strVal val="visible"/>
                                      </p:to>
                                    </p:set>
                                    <p:anim calcmode="lin" valueType="num">
                                      <p:cBhvr>
                                        <p:cTn id="110" dur="1000" fill="hold"/>
                                        <p:tgtEl>
                                          <p:spTgt spid="32"/>
                                        </p:tgtEl>
                                        <p:attrNameLst>
                                          <p:attrName>ppt_w</p:attrName>
                                        </p:attrNameLst>
                                      </p:cBhvr>
                                      <p:tavLst>
                                        <p:tav tm="0">
                                          <p:val>
                                            <p:strVal val="#ppt_w*0.70"/>
                                          </p:val>
                                        </p:tav>
                                        <p:tav tm="100000">
                                          <p:val>
                                            <p:strVal val="#ppt_w"/>
                                          </p:val>
                                        </p:tav>
                                      </p:tavLst>
                                    </p:anim>
                                    <p:anim calcmode="lin" valueType="num">
                                      <p:cBhvr>
                                        <p:cTn id="111" dur="1000" fill="hold"/>
                                        <p:tgtEl>
                                          <p:spTgt spid="32"/>
                                        </p:tgtEl>
                                        <p:attrNameLst>
                                          <p:attrName>ppt_h</p:attrName>
                                        </p:attrNameLst>
                                      </p:cBhvr>
                                      <p:tavLst>
                                        <p:tav tm="0">
                                          <p:val>
                                            <p:strVal val="#ppt_h"/>
                                          </p:val>
                                        </p:tav>
                                        <p:tav tm="100000">
                                          <p:val>
                                            <p:strVal val="#ppt_h"/>
                                          </p:val>
                                        </p:tav>
                                      </p:tavLst>
                                    </p:anim>
                                    <p:animEffect transition="in" filter="fade">
                                      <p:cBhvr>
                                        <p:cTn id="112" dur="1000"/>
                                        <p:tgtEl>
                                          <p:spTgt spid="32"/>
                                        </p:tgtEl>
                                      </p:cBhvr>
                                    </p:animEffect>
                                  </p:childTnLst>
                                </p:cTn>
                              </p:par>
                            </p:childTnLst>
                          </p:cTn>
                        </p:par>
                      </p:childTnLst>
                    </p:cTn>
                  </p:par>
                  <p:par>
                    <p:cTn id="113" fill="hold">
                      <p:stCondLst>
                        <p:cond delay="indefinite"/>
                      </p:stCondLst>
                      <p:childTnLst>
                        <p:par>
                          <p:cTn id="114" fill="hold">
                            <p:stCondLst>
                              <p:cond delay="0"/>
                            </p:stCondLst>
                            <p:childTnLst>
                              <p:par>
                                <p:cTn id="115" presetID="9" presetClass="entr" presetSubtype="0" fill="hold" nodeType="clickEffect">
                                  <p:stCondLst>
                                    <p:cond delay="0"/>
                                  </p:stCondLst>
                                  <p:childTnLst>
                                    <p:set>
                                      <p:cBhvr>
                                        <p:cTn id="116" dur="1" fill="hold">
                                          <p:stCondLst>
                                            <p:cond delay="0"/>
                                          </p:stCondLst>
                                        </p:cTn>
                                        <p:tgtEl>
                                          <p:spTgt spid="7"/>
                                        </p:tgtEl>
                                        <p:attrNameLst>
                                          <p:attrName>style.visibility</p:attrName>
                                        </p:attrNameLst>
                                      </p:cBhvr>
                                      <p:to>
                                        <p:strVal val="visible"/>
                                      </p:to>
                                    </p:set>
                                    <p:animEffect transition="in" filter="dissolve">
                                      <p:cBhvr>
                                        <p:cTn id="117" dur="500"/>
                                        <p:tgtEl>
                                          <p:spTgt spid="7"/>
                                        </p:tgtEl>
                                      </p:cBhvr>
                                    </p:animEffect>
                                  </p:childTnLst>
                                </p:cTn>
                              </p:par>
                            </p:childTnLst>
                          </p:cTn>
                        </p:par>
                      </p:childTnLst>
                    </p:cTn>
                  </p:par>
                  <p:par>
                    <p:cTn id="118" fill="hold">
                      <p:stCondLst>
                        <p:cond delay="indefinite"/>
                      </p:stCondLst>
                      <p:childTnLst>
                        <p:par>
                          <p:cTn id="119" fill="hold">
                            <p:stCondLst>
                              <p:cond delay="0"/>
                            </p:stCondLst>
                            <p:childTnLst>
                              <p:par>
                                <p:cTn id="120" presetID="55" presetClass="entr" presetSubtype="0" fill="hold" grpId="0" nodeType="clickEffect">
                                  <p:stCondLst>
                                    <p:cond delay="0"/>
                                  </p:stCondLst>
                                  <p:childTnLst>
                                    <p:set>
                                      <p:cBhvr>
                                        <p:cTn id="121" dur="1" fill="hold">
                                          <p:stCondLst>
                                            <p:cond delay="0"/>
                                          </p:stCondLst>
                                        </p:cTn>
                                        <p:tgtEl>
                                          <p:spTgt spid="33"/>
                                        </p:tgtEl>
                                        <p:attrNameLst>
                                          <p:attrName>style.visibility</p:attrName>
                                        </p:attrNameLst>
                                      </p:cBhvr>
                                      <p:to>
                                        <p:strVal val="visible"/>
                                      </p:to>
                                    </p:set>
                                    <p:anim calcmode="lin" valueType="num">
                                      <p:cBhvr>
                                        <p:cTn id="122" dur="1000" fill="hold"/>
                                        <p:tgtEl>
                                          <p:spTgt spid="33"/>
                                        </p:tgtEl>
                                        <p:attrNameLst>
                                          <p:attrName>ppt_w</p:attrName>
                                        </p:attrNameLst>
                                      </p:cBhvr>
                                      <p:tavLst>
                                        <p:tav tm="0">
                                          <p:val>
                                            <p:strVal val="#ppt_w*0.70"/>
                                          </p:val>
                                        </p:tav>
                                        <p:tav tm="100000">
                                          <p:val>
                                            <p:strVal val="#ppt_w"/>
                                          </p:val>
                                        </p:tav>
                                      </p:tavLst>
                                    </p:anim>
                                    <p:anim calcmode="lin" valueType="num">
                                      <p:cBhvr>
                                        <p:cTn id="123" dur="1000" fill="hold"/>
                                        <p:tgtEl>
                                          <p:spTgt spid="33"/>
                                        </p:tgtEl>
                                        <p:attrNameLst>
                                          <p:attrName>ppt_h</p:attrName>
                                        </p:attrNameLst>
                                      </p:cBhvr>
                                      <p:tavLst>
                                        <p:tav tm="0">
                                          <p:val>
                                            <p:strVal val="#ppt_h"/>
                                          </p:val>
                                        </p:tav>
                                        <p:tav tm="100000">
                                          <p:val>
                                            <p:strVal val="#ppt_h"/>
                                          </p:val>
                                        </p:tav>
                                      </p:tavLst>
                                    </p:anim>
                                    <p:animEffect transition="in" filter="fade">
                                      <p:cBhvr>
                                        <p:cTn id="124" dur="1000"/>
                                        <p:tgtEl>
                                          <p:spTgt spid="33"/>
                                        </p:tgtEl>
                                      </p:cBhvr>
                                    </p:animEffect>
                                  </p:childTnLst>
                                </p:cTn>
                              </p:par>
                            </p:childTnLst>
                          </p:cTn>
                        </p:par>
                      </p:childTnLst>
                    </p:cTn>
                  </p:par>
                  <p:par>
                    <p:cTn id="125" fill="hold">
                      <p:stCondLst>
                        <p:cond delay="indefinite"/>
                      </p:stCondLst>
                      <p:childTnLst>
                        <p:par>
                          <p:cTn id="126" fill="hold">
                            <p:stCondLst>
                              <p:cond delay="0"/>
                            </p:stCondLst>
                            <p:childTnLst>
                              <p:par>
                                <p:cTn id="127" presetID="9" presetClass="entr" presetSubtype="0" fill="hold" nodeType="clickEffect">
                                  <p:stCondLst>
                                    <p:cond delay="0"/>
                                  </p:stCondLst>
                                  <p:childTnLst>
                                    <p:set>
                                      <p:cBhvr>
                                        <p:cTn id="128" dur="1" fill="hold">
                                          <p:stCondLst>
                                            <p:cond delay="0"/>
                                          </p:stCondLst>
                                        </p:cTn>
                                        <p:tgtEl>
                                          <p:spTgt spid="21"/>
                                        </p:tgtEl>
                                        <p:attrNameLst>
                                          <p:attrName>style.visibility</p:attrName>
                                        </p:attrNameLst>
                                      </p:cBhvr>
                                      <p:to>
                                        <p:strVal val="visible"/>
                                      </p:to>
                                    </p:set>
                                    <p:animEffect transition="in" filter="dissolve">
                                      <p:cBhvr>
                                        <p:cTn id="129" dur="500"/>
                                        <p:tgtEl>
                                          <p:spTgt spid="21"/>
                                        </p:tgtEl>
                                      </p:cBhvr>
                                    </p:animEffect>
                                  </p:childTnLst>
                                </p:cTn>
                              </p:par>
                            </p:childTnLst>
                          </p:cTn>
                        </p:par>
                      </p:childTnLst>
                    </p:cTn>
                  </p:par>
                  <p:par>
                    <p:cTn id="130" fill="hold">
                      <p:stCondLst>
                        <p:cond delay="indefinite"/>
                      </p:stCondLst>
                      <p:childTnLst>
                        <p:par>
                          <p:cTn id="131" fill="hold">
                            <p:stCondLst>
                              <p:cond delay="0"/>
                            </p:stCondLst>
                            <p:childTnLst>
                              <p:par>
                                <p:cTn id="132" presetID="55" presetClass="entr" presetSubtype="0" fill="hold" grpId="0" nodeType="clickEffect">
                                  <p:stCondLst>
                                    <p:cond delay="0"/>
                                  </p:stCondLst>
                                  <p:childTnLst>
                                    <p:set>
                                      <p:cBhvr>
                                        <p:cTn id="133" dur="1" fill="hold">
                                          <p:stCondLst>
                                            <p:cond delay="0"/>
                                          </p:stCondLst>
                                        </p:cTn>
                                        <p:tgtEl>
                                          <p:spTgt spid="34"/>
                                        </p:tgtEl>
                                        <p:attrNameLst>
                                          <p:attrName>style.visibility</p:attrName>
                                        </p:attrNameLst>
                                      </p:cBhvr>
                                      <p:to>
                                        <p:strVal val="visible"/>
                                      </p:to>
                                    </p:set>
                                    <p:anim calcmode="lin" valueType="num">
                                      <p:cBhvr>
                                        <p:cTn id="134" dur="1000" fill="hold"/>
                                        <p:tgtEl>
                                          <p:spTgt spid="34"/>
                                        </p:tgtEl>
                                        <p:attrNameLst>
                                          <p:attrName>ppt_w</p:attrName>
                                        </p:attrNameLst>
                                      </p:cBhvr>
                                      <p:tavLst>
                                        <p:tav tm="0">
                                          <p:val>
                                            <p:strVal val="#ppt_w*0.70"/>
                                          </p:val>
                                        </p:tav>
                                        <p:tav tm="100000">
                                          <p:val>
                                            <p:strVal val="#ppt_w"/>
                                          </p:val>
                                        </p:tav>
                                      </p:tavLst>
                                    </p:anim>
                                    <p:anim calcmode="lin" valueType="num">
                                      <p:cBhvr>
                                        <p:cTn id="135" dur="1000" fill="hold"/>
                                        <p:tgtEl>
                                          <p:spTgt spid="34"/>
                                        </p:tgtEl>
                                        <p:attrNameLst>
                                          <p:attrName>ppt_h</p:attrName>
                                        </p:attrNameLst>
                                      </p:cBhvr>
                                      <p:tavLst>
                                        <p:tav tm="0">
                                          <p:val>
                                            <p:strVal val="#ppt_h"/>
                                          </p:val>
                                        </p:tav>
                                        <p:tav tm="100000">
                                          <p:val>
                                            <p:strVal val="#ppt_h"/>
                                          </p:val>
                                        </p:tav>
                                      </p:tavLst>
                                    </p:anim>
                                    <p:animEffect transition="in" filter="fade">
                                      <p:cBhvr>
                                        <p:cTn id="136"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الكلمة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2134544"/>
            <a:ext cx="9144000" cy="30532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الفشل</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60240" y="65344"/>
            <a:ext cx="70403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172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39</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9019037"/>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ar-JO" sz="4800" dirty="0">
                <a:effectLst>
                  <a:glow rad="101600">
                    <a:schemeClr val="tx1">
                      <a:alpha val="99000"/>
                    </a:schemeClr>
                  </a:glow>
                </a:effectLst>
              </a:rPr>
              <a:t>الموضوع الرئيسي</a:t>
            </a:r>
            <a:endParaRPr lang="en-US" sz="4800"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2274104"/>
            <a:ext cx="9144000" cy="27212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الفشل تحت الحكم الإلهي</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172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59632" y="5841169"/>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614219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الآية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2050741"/>
            <a:ext cx="9144000" cy="25762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 في تلك الأيام لم يكن ملك في إسرائيل</a:t>
            </a:r>
            <a:b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كان كل واحد يعمل ما يحسن في عينيه</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(17 : 6, 21 : 25)</a:t>
            </a:r>
            <a:r>
              <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endParaRPr kumimoji="0" lang="cs-CZ"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29041"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172</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929314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6130" name="Picture 8" descr="CITIES OF REFUG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52950" y="-53975"/>
            <a:ext cx="9232900" cy="69119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pic>
      <p:pic>
        <p:nvPicPr>
          <p:cNvPr id="176131" name="Picture 2" descr="Screen Shot 2013-06-01 at 10.04.28 PM.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84388" y="-114300"/>
            <a:ext cx="7059612" cy="707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6132" name="Text Box 2"/>
          <p:cNvSpPr txBox="1">
            <a:spLocks noChangeArrowheads="1"/>
          </p:cNvSpPr>
          <p:nvPr/>
        </p:nvSpPr>
        <p:spPr bwMode="auto">
          <a:xfrm>
            <a:off x="8388756" y="-76200"/>
            <a:ext cx="704039" cy="461665"/>
          </a:xfrm>
          <a:prstGeom prst="rect">
            <a:avLst/>
          </a:prstGeom>
          <a:solidFill>
            <a:srgbClr val="FFFFFF"/>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333333"/>
                </a:solidFill>
                <a:latin typeface="Arial" panose="020B0604020202020204" pitchFamily="34" charset="0"/>
                <a:cs typeface="Arial" panose="020B0604020202020204" pitchFamily="34" charset="0"/>
              </a:rPr>
              <a:t>142</a:t>
            </a:r>
            <a:endParaRPr lang="en-US" b="1" dirty="0">
              <a:solidFill>
                <a:srgbClr val="333333"/>
              </a:solidFill>
              <a:latin typeface="Arial" panose="020B0604020202020204" pitchFamily="34" charset="0"/>
              <a:cs typeface="Arial" panose="020B0604020202020204" pitchFamily="34" charset="0"/>
            </a:endParaRPr>
          </a:p>
        </p:txBody>
      </p:sp>
      <p:sp>
        <p:nvSpPr>
          <p:cNvPr id="4" name="TextBox 3"/>
          <p:cNvSpPr txBox="1"/>
          <p:nvPr/>
        </p:nvSpPr>
        <p:spPr>
          <a:xfrm>
            <a:off x="2882900" y="4787900"/>
            <a:ext cx="2317750" cy="523875"/>
          </a:xfrm>
          <a:prstGeom prst="rect">
            <a:avLst/>
          </a:prstGeom>
          <a:noFill/>
        </p:spPr>
        <p:txBody>
          <a:bodyPr>
            <a:spAutoFit/>
          </a:bodyPr>
          <a:lstStyle/>
          <a:p>
            <a:pPr algn="r" defTabSz="457200">
              <a:defRPr/>
            </a:pPr>
            <a:r>
              <a:rPr lang="ar-JO" sz="2800" b="1" dirty="0">
                <a:solidFill>
                  <a:srgbClr val="FFFFFF"/>
                </a:solidFill>
                <a:effectLst>
                  <a:outerShdw blurRad="50800" dist="88900" dir="2700000" algn="tl" rotWithShape="0">
                    <a:srgbClr val="000000">
                      <a:alpha val="96000"/>
                    </a:srgbClr>
                  </a:outerShdw>
                </a:effectLst>
                <a:latin typeface="Arial" panose="020B0604020202020204" pitchFamily="34" charset="0"/>
                <a:cs typeface="Arial" panose="020B0604020202020204" pitchFamily="34" charset="0"/>
              </a:rPr>
              <a:t>حبرون</a:t>
            </a:r>
            <a:endParaRPr lang="en-US" sz="2800" b="1" dirty="0">
              <a:solidFill>
                <a:srgbClr val="FFFFFF"/>
              </a:solidFill>
              <a:effectLst>
                <a:outerShdw blurRad="50800" dist="88900" dir="2700000" algn="tl" rotWithShape="0">
                  <a:srgbClr val="000000">
                    <a:alpha val="96000"/>
                  </a:srgbClr>
                </a:outerShdw>
              </a:effectLst>
              <a:latin typeface="Arial" panose="020B0604020202020204" pitchFamily="34" charset="0"/>
              <a:cs typeface="Arial" panose="020B0604020202020204" pitchFamily="34" charset="0"/>
            </a:endParaRPr>
          </a:p>
        </p:txBody>
      </p:sp>
      <p:sp>
        <p:nvSpPr>
          <p:cNvPr id="14" name="TextBox 13"/>
          <p:cNvSpPr txBox="1"/>
          <p:nvPr/>
        </p:nvSpPr>
        <p:spPr>
          <a:xfrm>
            <a:off x="2603500" y="2971800"/>
            <a:ext cx="2886075" cy="523875"/>
          </a:xfrm>
          <a:prstGeom prst="rect">
            <a:avLst/>
          </a:prstGeom>
          <a:noFill/>
        </p:spPr>
        <p:txBody>
          <a:bodyPr>
            <a:spAutoFit/>
          </a:bodyPr>
          <a:lstStyle/>
          <a:p>
            <a:pPr algn="r" defTabSz="457200">
              <a:defRPr/>
            </a:pPr>
            <a:r>
              <a:rPr lang="ar-JO" sz="2800" b="1" dirty="0">
                <a:solidFill>
                  <a:srgbClr val="FFFFFF"/>
                </a:solidFill>
                <a:effectLst>
                  <a:outerShdw blurRad="50800" dist="88900" dir="2700000" algn="tl" rotWithShape="0">
                    <a:srgbClr val="000000">
                      <a:alpha val="96000"/>
                    </a:srgbClr>
                  </a:outerShdw>
                </a:effectLst>
                <a:latin typeface="Arial" panose="020B0604020202020204" pitchFamily="34" charset="0"/>
                <a:cs typeface="Arial" panose="020B0604020202020204" pitchFamily="34" charset="0"/>
              </a:rPr>
              <a:t>شكيم</a:t>
            </a:r>
            <a:endParaRPr lang="en-US" sz="2800" b="1" dirty="0">
              <a:solidFill>
                <a:srgbClr val="FFFFFF"/>
              </a:solidFill>
              <a:effectLst>
                <a:outerShdw blurRad="50800" dist="88900" dir="2700000" algn="tl" rotWithShape="0">
                  <a:srgbClr val="000000">
                    <a:alpha val="96000"/>
                  </a:srgbClr>
                </a:outerShdw>
              </a:effectLst>
              <a:latin typeface="Arial" panose="020B0604020202020204" pitchFamily="34" charset="0"/>
              <a:cs typeface="Arial" panose="020B0604020202020204" pitchFamily="34" charset="0"/>
            </a:endParaRPr>
          </a:p>
        </p:txBody>
      </p:sp>
      <p:sp>
        <p:nvSpPr>
          <p:cNvPr id="18" name="TextBox 17"/>
          <p:cNvSpPr txBox="1"/>
          <p:nvPr/>
        </p:nvSpPr>
        <p:spPr>
          <a:xfrm>
            <a:off x="4127500" y="431800"/>
            <a:ext cx="2052638" cy="523875"/>
          </a:xfrm>
          <a:prstGeom prst="rect">
            <a:avLst/>
          </a:prstGeom>
          <a:noFill/>
        </p:spPr>
        <p:txBody>
          <a:bodyPr>
            <a:spAutoFit/>
          </a:bodyPr>
          <a:lstStyle/>
          <a:p>
            <a:pPr algn="r" defTabSz="457200">
              <a:defRPr/>
            </a:pPr>
            <a:r>
              <a:rPr lang="ar-JO" sz="2800" b="1" dirty="0">
                <a:solidFill>
                  <a:srgbClr val="FFFFFF"/>
                </a:solidFill>
                <a:effectLst>
                  <a:outerShdw blurRad="50800" dist="88900" dir="2700000" algn="tl" rotWithShape="0">
                    <a:srgbClr val="000000">
                      <a:alpha val="96000"/>
                    </a:srgbClr>
                  </a:outerShdw>
                </a:effectLst>
                <a:latin typeface="Arial" panose="020B0604020202020204" pitchFamily="34" charset="0"/>
                <a:cs typeface="Arial" panose="020B0604020202020204" pitchFamily="34" charset="0"/>
              </a:rPr>
              <a:t>قادش</a:t>
            </a:r>
            <a:endParaRPr lang="en-US" sz="2800" b="1" dirty="0">
              <a:solidFill>
                <a:srgbClr val="FFFFFF"/>
              </a:solidFill>
              <a:effectLst>
                <a:outerShdw blurRad="50800" dist="88900" dir="2700000" algn="tl" rotWithShape="0">
                  <a:srgbClr val="000000">
                    <a:alpha val="96000"/>
                  </a:srgbClr>
                </a:outerShdw>
              </a:effectLst>
              <a:latin typeface="Arial" panose="020B0604020202020204" pitchFamily="34" charset="0"/>
              <a:cs typeface="Arial" panose="020B0604020202020204" pitchFamily="34" charset="0"/>
            </a:endParaRPr>
          </a:p>
        </p:txBody>
      </p:sp>
      <p:sp>
        <p:nvSpPr>
          <p:cNvPr id="22" name="TextBox 21"/>
          <p:cNvSpPr txBox="1"/>
          <p:nvPr/>
        </p:nvSpPr>
        <p:spPr>
          <a:xfrm>
            <a:off x="7253288" y="1454150"/>
            <a:ext cx="2093912" cy="523875"/>
          </a:xfrm>
          <a:prstGeom prst="rect">
            <a:avLst/>
          </a:prstGeom>
          <a:noFill/>
        </p:spPr>
        <p:txBody>
          <a:bodyPr>
            <a:spAutoFit/>
          </a:bodyPr>
          <a:lstStyle/>
          <a:p>
            <a:pPr defTabSz="457200">
              <a:defRPr/>
            </a:pPr>
            <a:r>
              <a:rPr lang="ar-JO" sz="2800" b="1" dirty="0">
                <a:solidFill>
                  <a:srgbClr val="FFFFFF"/>
                </a:solidFill>
                <a:effectLst>
                  <a:outerShdw blurRad="50800" dist="88900" dir="2700000" algn="tl" rotWithShape="0">
                    <a:srgbClr val="000000">
                      <a:alpha val="96000"/>
                    </a:srgbClr>
                  </a:outerShdw>
                </a:effectLst>
                <a:latin typeface="Arial" panose="020B0604020202020204" pitchFamily="34" charset="0"/>
                <a:cs typeface="Arial" panose="020B0604020202020204" pitchFamily="34" charset="0"/>
              </a:rPr>
              <a:t>الجولان</a:t>
            </a:r>
            <a:endParaRPr lang="en-US" sz="2800" b="1" dirty="0">
              <a:solidFill>
                <a:srgbClr val="FFFFFF"/>
              </a:solidFill>
              <a:effectLst>
                <a:outerShdw blurRad="50800" dist="88900" dir="2700000" algn="tl" rotWithShape="0">
                  <a:srgbClr val="000000">
                    <a:alpha val="96000"/>
                  </a:srgbClr>
                </a:outerShdw>
              </a:effectLst>
              <a:latin typeface="Arial" panose="020B0604020202020204" pitchFamily="34" charset="0"/>
              <a:cs typeface="Arial" panose="020B0604020202020204" pitchFamily="34" charset="0"/>
            </a:endParaRPr>
          </a:p>
        </p:txBody>
      </p:sp>
      <p:sp>
        <p:nvSpPr>
          <p:cNvPr id="26" name="TextBox 25"/>
          <p:cNvSpPr txBox="1"/>
          <p:nvPr/>
        </p:nvSpPr>
        <p:spPr>
          <a:xfrm>
            <a:off x="7594600" y="2552700"/>
            <a:ext cx="1803400" cy="523875"/>
          </a:xfrm>
          <a:prstGeom prst="rect">
            <a:avLst/>
          </a:prstGeom>
          <a:noFill/>
        </p:spPr>
        <p:txBody>
          <a:bodyPr>
            <a:spAutoFit/>
          </a:bodyPr>
          <a:lstStyle/>
          <a:p>
            <a:pPr defTabSz="457200">
              <a:defRPr/>
            </a:pPr>
            <a:r>
              <a:rPr lang="ar-JO" sz="2800" b="1" dirty="0">
                <a:solidFill>
                  <a:srgbClr val="FFFFFF"/>
                </a:solidFill>
                <a:effectLst>
                  <a:outerShdw blurRad="50800" dist="88900" dir="2700000" algn="tl" rotWithShape="0">
                    <a:srgbClr val="000000">
                      <a:alpha val="96000"/>
                    </a:srgbClr>
                  </a:outerShdw>
                </a:effectLst>
                <a:latin typeface="Arial" panose="020B0604020202020204" pitchFamily="34" charset="0"/>
                <a:cs typeface="Arial" panose="020B0604020202020204" pitchFamily="34" charset="0"/>
              </a:rPr>
              <a:t>راموت</a:t>
            </a:r>
            <a:endParaRPr lang="en-US" sz="2800" b="1" dirty="0">
              <a:solidFill>
                <a:srgbClr val="FFFFFF"/>
              </a:solidFill>
              <a:effectLst>
                <a:outerShdw blurRad="50800" dist="88900" dir="2700000" algn="tl" rotWithShape="0">
                  <a:srgbClr val="000000">
                    <a:alpha val="96000"/>
                  </a:srgbClr>
                </a:outerShdw>
              </a:effectLst>
              <a:latin typeface="Arial" panose="020B0604020202020204" pitchFamily="34" charset="0"/>
              <a:cs typeface="Arial" panose="020B0604020202020204" pitchFamily="34" charset="0"/>
            </a:endParaRPr>
          </a:p>
        </p:txBody>
      </p:sp>
      <p:sp>
        <p:nvSpPr>
          <p:cNvPr id="30" name="TextBox 29"/>
          <p:cNvSpPr txBox="1"/>
          <p:nvPr/>
        </p:nvSpPr>
        <p:spPr>
          <a:xfrm>
            <a:off x="7253288" y="3752850"/>
            <a:ext cx="1916112" cy="523875"/>
          </a:xfrm>
          <a:prstGeom prst="rect">
            <a:avLst/>
          </a:prstGeom>
          <a:noFill/>
        </p:spPr>
        <p:txBody>
          <a:bodyPr>
            <a:spAutoFit/>
          </a:bodyPr>
          <a:lstStyle/>
          <a:p>
            <a:pPr defTabSz="457200">
              <a:defRPr/>
            </a:pPr>
            <a:r>
              <a:rPr lang="ar-JO" sz="2800" b="1" dirty="0">
                <a:solidFill>
                  <a:srgbClr val="FFFFFF"/>
                </a:solidFill>
                <a:effectLst>
                  <a:outerShdw blurRad="50800" dist="88900" dir="2700000" algn="tl" rotWithShape="0">
                    <a:srgbClr val="000000">
                      <a:alpha val="96000"/>
                    </a:srgbClr>
                  </a:outerShdw>
                </a:effectLst>
                <a:latin typeface="Arial" panose="020B0604020202020204" pitchFamily="34" charset="0"/>
                <a:cs typeface="Arial" panose="020B0604020202020204" pitchFamily="34" charset="0"/>
              </a:rPr>
              <a:t>باصر</a:t>
            </a:r>
            <a:endParaRPr lang="en-US" sz="2800" b="1" dirty="0">
              <a:solidFill>
                <a:srgbClr val="FFFFFF"/>
              </a:solidFill>
              <a:effectLst>
                <a:outerShdw blurRad="50800" dist="88900" dir="2700000" algn="tl" rotWithShape="0">
                  <a:srgbClr val="000000">
                    <a:alpha val="96000"/>
                  </a:srgbClr>
                </a:outerShdw>
              </a:effectLst>
              <a:latin typeface="Arial" panose="020B0604020202020204" pitchFamily="34" charset="0"/>
              <a:cs typeface="Arial" panose="020B0604020202020204" pitchFamily="34" charset="0"/>
            </a:endParaRPr>
          </a:p>
        </p:txBody>
      </p:sp>
      <p:grpSp>
        <p:nvGrpSpPr>
          <p:cNvPr id="176139" name="Group 1"/>
          <p:cNvGrpSpPr>
            <a:grpSpLocks/>
          </p:cNvGrpSpPr>
          <p:nvPr/>
        </p:nvGrpSpPr>
        <p:grpSpPr bwMode="auto">
          <a:xfrm>
            <a:off x="5181600" y="588963"/>
            <a:ext cx="2466975" cy="5159325"/>
            <a:chOff x="5181597" y="588236"/>
            <a:chExt cx="2466308" cy="5160567"/>
          </a:xfrm>
        </p:grpSpPr>
        <p:grpSp>
          <p:nvGrpSpPr>
            <p:cNvPr id="176145" name="Group 6"/>
            <p:cNvGrpSpPr>
              <a:grpSpLocks/>
            </p:cNvGrpSpPr>
            <p:nvPr/>
          </p:nvGrpSpPr>
          <p:grpSpPr bwMode="auto">
            <a:xfrm>
              <a:off x="5181597" y="5071534"/>
              <a:ext cx="206026" cy="677269"/>
              <a:chOff x="6972297" y="5071534"/>
              <a:chExt cx="206026" cy="677269"/>
            </a:xfrm>
          </p:grpSpPr>
          <p:sp>
            <p:nvSpPr>
              <p:cNvPr id="176161" name="Oval 11"/>
              <p:cNvSpPr>
                <a:spLocks noChangeAspect="1"/>
              </p:cNvSpPr>
              <p:nvPr/>
            </p:nvSpPr>
            <p:spPr bwMode="auto">
              <a:xfrm>
                <a:off x="6993408" y="5099457"/>
                <a:ext cx="184915" cy="649346"/>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dirty="0">
                  <a:solidFill>
                    <a:srgbClr val="333333"/>
                  </a:solidFill>
                  <a:latin typeface="Times" charset="0"/>
                  <a:cs typeface="Arial" panose="020B0604020202020204" pitchFamily="34" charset="0"/>
                </a:endParaRPr>
              </a:p>
            </p:txBody>
          </p:sp>
          <p:sp>
            <p:nvSpPr>
              <p:cNvPr id="176162" name="Oval 5"/>
              <p:cNvSpPr>
                <a:spLocks noChangeAspect="1"/>
              </p:cNvSpPr>
              <p:nvPr/>
            </p:nvSpPr>
            <p:spPr bwMode="auto">
              <a:xfrm>
                <a:off x="6972297" y="5071534"/>
                <a:ext cx="184915" cy="649344"/>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dirty="0">
                  <a:solidFill>
                    <a:srgbClr val="333333"/>
                  </a:solidFill>
                  <a:latin typeface="Times" charset="0"/>
                  <a:cs typeface="Arial" panose="020B0604020202020204" pitchFamily="34" charset="0"/>
                </a:endParaRPr>
              </a:p>
            </p:txBody>
          </p:sp>
        </p:grpSp>
        <p:grpSp>
          <p:nvGrpSpPr>
            <p:cNvPr id="176146" name="Group 14"/>
            <p:cNvGrpSpPr>
              <a:grpSpLocks/>
            </p:cNvGrpSpPr>
            <p:nvPr/>
          </p:nvGrpSpPr>
          <p:grpSpPr bwMode="auto">
            <a:xfrm>
              <a:off x="5473697" y="3255434"/>
              <a:ext cx="206026" cy="677269"/>
              <a:chOff x="6972297" y="5071534"/>
              <a:chExt cx="206026" cy="677269"/>
            </a:xfrm>
          </p:grpSpPr>
          <p:sp>
            <p:nvSpPr>
              <p:cNvPr id="176159" name="Oval 15"/>
              <p:cNvSpPr>
                <a:spLocks noChangeAspect="1"/>
              </p:cNvSpPr>
              <p:nvPr/>
            </p:nvSpPr>
            <p:spPr bwMode="auto">
              <a:xfrm>
                <a:off x="6993408" y="5099457"/>
                <a:ext cx="184915" cy="649346"/>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dirty="0">
                  <a:solidFill>
                    <a:srgbClr val="333333"/>
                  </a:solidFill>
                  <a:latin typeface="Times" charset="0"/>
                  <a:cs typeface="Arial" panose="020B0604020202020204" pitchFamily="34" charset="0"/>
                </a:endParaRPr>
              </a:p>
            </p:txBody>
          </p:sp>
          <p:sp>
            <p:nvSpPr>
              <p:cNvPr id="176160" name="Oval 16"/>
              <p:cNvSpPr>
                <a:spLocks noChangeAspect="1"/>
              </p:cNvSpPr>
              <p:nvPr/>
            </p:nvSpPr>
            <p:spPr bwMode="auto">
              <a:xfrm>
                <a:off x="6972297" y="5071534"/>
                <a:ext cx="184915" cy="649344"/>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dirty="0">
                  <a:solidFill>
                    <a:srgbClr val="333333"/>
                  </a:solidFill>
                  <a:latin typeface="Times" charset="0"/>
                  <a:cs typeface="Arial" panose="020B0604020202020204" pitchFamily="34" charset="0"/>
                </a:endParaRPr>
              </a:p>
            </p:txBody>
          </p:sp>
        </p:grpSp>
        <p:grpSp>
          <p:nvGrpSpPr>
            <p:cNvPr id="176147" name="Group 18"/>
            <p:cNvGrpSpPr>
              <a:grpSpLocks/>
            </p:cNvGrpSpPr>
            <p:nvPr/>
          </p:nvGrpSpPr>
          <p:grpSpPr bwMode="auto">
            <a:xfrm>
              <a:off x="6158395" y="588236"/>
              <a:ext cx="206026" cy="689971"/>
              <a:chOff x="6972297" y="4233136"/>
              <a:chExt cx="206026" cy="689971"/>
            </a:xfrm>
          </p:grpSpPr>
          <p:sp>
            <p:nvSpPr>
              <p:cNvPr id="176157" name="Oval 19"/>
              <p:cNvSpPr>
                <a:spLocks noChangeAspect="1"/>
              </p:cNvSpPr>
              <p:nvPr/>
            </p:nvSpPr>
            <p:spPr bwMode="auto">
              <a:xfrm>
                <a:off x="6993408" y="4273762"/>
                <a:ext cx="184915" cy="649345"/>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dirty="0">
                  <a:solidFill>
                    <a:srgbClr val="333333"/>
                  </a:solidFill>
                  <a:latin typeface="Times" charset="0"/>
                  <a:cs typeface="Arial" panose="020B0604020202020204" pitchFamily="34" charset="0"/>
                </a:endParaRPr>
              </a:p>
            </p:txBody>
          </p:sp>
          <p:sp>
            <p:nvSpPr>
              <p:cNvPr id="176158" name="Oval 20"/>
              <p:cNvSpPr>
                <a:spLocks noChangeAspect="1"/>
              </p:cNvSpPr>
              <p:nvPr/>
            </p:nvSpPr>
            <p:spPr bwMode="auto">
              <a:xfrm>
                <a:off x="6972297" y="4233136"/>
                <a:ext cx="184915" cy="649344"/>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dirty="0">
                  <a:solidFill>
                    <a:srgbClr val="333333"/>
                  </a:solidFill>
                  <a:latin typeface="Times" charset="0"/>
                  <a:cs typeface="Arial" panose="020B0604020202020204" pitchFamily="34" charset="0"/>
                </a:endParaRPr>
              </a:p>
            </p:txBody>
          </p:sp>
        </p:grpSp>
        <p:grpSp>
          <p:nvGrpSpPr>
            <p:cNvPr id="176148" name="Group 22"/>
            <p:cNvGrpSpPr>
              <a:grpSpLocks/>
            </p:cNvGrpSpPr>
            <p:nvPr/>
          </p:nvGrpSpPr>
          <p:grpSpPr bwMode="auto">
            <a:xfrm>
              <a:off x="7100888" y="1738191"/>
              <a:ext cx="206026" cy="677269"/>
              <a:chOff x="6972297" y="5071534"/>
              <a:chExt cx="206026" cy="677269"/>
            </a:xfrm>
          </p:grpSpPr>
          <p:sp>
            <p:nvSpPr>
              <p:cNvPr id="176155" name="Oval 23"/>
              <p:cNvSpPr>
                <a:spLocks noChangeAspect="1"/>
              </p:cNvSpPr>
              <p:nvPr/>
            </p:nvSpPr>
            <p:spPr bwMode="auto">
              <a:xfrm>
                <a:off x="6993408" y="5099457"/>
                <a:ext cx="184915" cy="649346"/>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dirty="0">
                  <a:solidFill>
                    <a:srgbClr val="333333"/>
                  </a:solidFill>
                  <a:latin typeface="Times" charset="0"/>
                  <a:cs typeface="Arial" panose="020B0604020202020204" pitchFamily="34" charset="0"/>
                </a:endParaRPr>
              </a:p>
            </p:txBody>
          </p:sp>
          <p:sp>
            <p:nvSpPr>
              <p:cNvPr id="176156" name="Oval 24"/>
              <p:cNvSpPr>
                <a:spLocks noChangeAspect="1"/>
              </p:cNvSpPr>
              <p:nvPr/>
            </p:nvSpPr>
            <p:spPr bwMode="auto">
              <a:xfrm>
                <a:off x="6972297" y="5071534"/>
                <a:ext cx="184915" cy="649344"/>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dirty="0">
                  <a:solidFill>
                    <a:srgbClr val="333333"/>
                  </a:solidFill>
                  <a:latin typeface="Times" charset="0"/>
                  <a:cs typeface="Arial" panose="020B0604020202020204" pitchFamily="34" charset="0"/>
                </a:endParaRPr>
              </a:p>
            </p:txBody>
          </p:sp>
        </p:grpSp>
        <p:grpSp>
          <p:nvGrpSpPr>
            <p:cNvPr id="176149" name="Group 26"/>
            <p:cNvGrpSpPr>
              <a:grpSpLocks/>
            </p:cNvGrpSpPr>
            <p:nvPr/>
          </p:nvGrpSpPr>
          <p:grpSpPr bwMode="auto">
            <a:xfrm>
              <a:off x="7441879" y="2836334"/>
              <a:ext cx="206026" cy="677269"/>
              <a:chOff x="6972297" y="5071534"/>
              <a:chExt cx="206026" cy="677269"/>
            </a:xfrm>
          </p:grpSpPr>
          <p:sp>
            <p:nvSpPr>
              <p:cNvPr id="176153" name="Oval 27"/>
              <p:cNvSpPr>
                <a:spLocks noChangeAspect="1"/>
              </p:cNvSpPr>
              <p:nvPr/>
            </p:nvSpPr>
            <p:spPr bwMode="auto">
              <a:xfrm>
                <a:off x="6993408" y="5099457"/>
                <a:ext cx="184915" cy="649346"/>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dirty="0">
                  <a:solidFill>
                    <a:srgbClr val="333333"/>
                  </a:solidFill>
                  <a:latin typeface="Times" charset="0"/>
                  <a:cs typeface="Arial" panose="020B0604020202020204" pitchFamily="34" charset="0"/>
                </a:endParaRPr>
              </a:p>
            </p:txBody>
          </p:sp>
          <p:sp>
            <p:nvSpPr>
              <p:cNvPr id="176154" name="Oval 28"/>
              <p:cNvSpPr>
                <a:spLocks noChangeAspect="1"/>
              </p:cNvSpPr>
              <p:nvPr/>
            </p:nvSpPr>
            <p:spPr bwMode="auto">
              <a:xfrm>
                <a:off x="6972297" y="5071534"/>
                <a:ext cx="184915" cy="649344"/>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dirty="0">
                  <a:solidFill>
                    <a:srgbClr val="333333"/>
                  </a:solidFill>
                  <a:latin typeface="Times" charset="0"/>
                  <a:cs typeface="Arial" panose="020B0604020202020204" pitchFamily="34" charset="0"/>
                </a:endParaRPr>
              </a:p>
            </p:txBody>
          </p:sp>
        </p:grpSp>
        <p:grpSp>
          <p:nvGrpSpPr>
            <p:cNvPr id="176150" name="Group 30"/>
            <p:cNvGrpSpPr>
              <a:grpSpLocks/>
            </p:cNvGrpSpPr>
            <p:nvPr/>
          </p:nvGrpSpPr>
          <p:grpSpPr bwMode="auto">
            <a:xfrm>
              <a:off x="7100888" y="4036891"/>
              <a:ext cx="206026" cy="677269"/>
              <a:chOff x="6972297" y="5071534"/>
              <a:chExt cx="206026" cy="677269"/>
            </a:xfrm>
          </p:grpSpPr>
          <p:sp>
            <p:nvSpPr>
              <p:cNvPr id="176151" name="Oval 31"/>
              <p:cNvSpPr>
                <a:spLocks noChangeAspect="1"/>
              </p:cNvSpPr>
              <p:nvPr/>
            </p:nvSpPr>
            <p:spPr bwMode="auto">
              <a:xfrm>
                <a:off x="6993408" y="5099457"/>
                <a:ext cx="184915" cy="649346"/>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dirty="0">
                  <a:solidFill>
                    <a:srgbClr val="333333"/>
                  </a:solidFill>
                  <a:latin typeface="Times" charset="0"/>
                  <a:cs typeface="Arial" panose="020B0604020202020204" pitchFamily="34" charset="0"/>
                </a:endParaRPr>
              </a:p>
            </p:txBody>
          </p:sp>
          <p:sp>
            <p:nvSpPr>
              <p:cNvPr id="176152" name="Oval 32"/>
              <p:cNvSpPr>
                <a:spLocks noChangeAspect="1"/>
              </p:cNvSpPr>
              <p:nvPr/>
            </p:nvSpPr>
            <p:spPr bwMode="auto">
              <a:xfrm>
                <a:off x="6972297" y="5071534"/>
                <a:ext cx="184915" cy="649344"/>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dirty="0">
                  <a:solidFill>
                    <a:srgbClr val="333333"/>
                  </a:solidFill>
                  <a:latin typeface="Times" charset="0"/>
                  <a:cs typeface="Arial" panose="020B0604020202020204" pitchFamily="34" charset="0"/>
                </a:endParaRPr>
              </a:p>
            </p:txBody>
          </p:sp>
        </p:grpSp>
      </p:grpSp>
      <p:sp>
        <p:nvSpPr>
          <p:cNvPr id="176140" name="Rectangle 7"/>
          <p:cNvSpPr>
            <a:spLocks noChangeArrowheads="1"/>
          </p:cNvSpPr>
          <p:nvPr/>
        </p:nvSpPr>
        <p:spPr bwMode="auto">
          <a:xfrm>
            <a:off x="0" y="-114300"/>
            <a:ext cx="2413000" cy="461665"/>
          </a:xfrm>
          <a:prstGeom prst="rect">
            <a:avLst/>
          </a:prstGeom>
          <a:solidFill>
            <a:srgbClr val="660066"/>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dirty="0">
              <a:solidFill>
                <a:srgbClr val="333333"/>
              </a:solidFill>
              <a:latin typeface="Times" charset="0"/>
              <a:cs typeface="Arial" panose="020B0604020202020204" pitchFamily="34" charset="0"/>
            </a:endParaRPr>
          </a:p>
        </p:txBody>
      </p:sp>
      <p:sp>
        <p:nvSpPr>
          <p:cNvPr id="176141" name="Text Box 100"/>
          <p:cNvSpPr txBox="1">
            <a:spLocks noChangeArrowheads="1"/>
          </p:cNvSpPr>
          <p:nvPr/>
        </p:nvSpPr>
        <p:spPr bwMode="auto">
          <a:xfrm>
            <a:off x="6143636" y="5780088"/>
            <a:ext cx="2746375" cy="1077218"/>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indent="-9144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buFont typeface="Wingdings" charset="0"/>
              <a:buNone/>
            </a:pPr>
            <a:r>
              <a:rPr lang="ar-JO" sz="3200" b="1" dirty="0">
                <a:solidFill>
                  <a:srgbClr val="FFFFFF"/>
                </a:solidFill>
                <a:latin typeface="Arial" panose="020B0604020202020204" pitchFamily="34" charset="0"/>
                <a:cs typeface="Arial" panose="020B0604020202020204" pitchFamily="34" charset="0"/>
              </a:rPr>
              <a:t>عدد 35          يش 20: 1-9</a:t>
            </a:r>
            <a:endParaRPr lang="en-US" sz="3200" b="1" dirty="0">
              <a:solidFill>
                <a:srgbClr val="FFFFFF"/>
              </a:solidFill>
              <a:latin typeface="Arial" panose="020B0604020202020204" pitchFamily="34" charset="0"/>
              <a:cs typeface="Arial" panose="020B0604020202020204" pitchFamily="34" charset="0"/>
            </a:endParaRPr>
          </a:p>
        </p:txBody>
      </p:sp>
      <p:sp>
        <p:nvSpPr>
          <p:cNvPr id="176142" name="TextBox 8"/>
          <p:cNvSpPr txBox="1">
            <a:spLocks noChangeArrowheads="1"/>
          </p:cNvSpPr>
          <p:nvPr/>
        </p:nvSpPr>
        <p:spPr bwMode="auto">
          <a:xfrm>
            <a:off x="50800" y="0"/>
            <a:ext cx="2362200" cy="60016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indent="304800"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Arial" panose="020B0604020202020204" pitchFamily="34" charset="0"/>
                <a:cs typeface="Arial" panose="020B0604020202020204" pitchFamily="34" charset="0"/>
              </a:rPr>
              <a:t>عاشت إسرائيل في ثقافة بدوية من الانتقام الشخصي من قبل أفراد الأسرة ضد الأسرة المخالفة (الثأر). ومع ذلك ، لم تكن الأمة جاهزة للإجراءات القانونية من قبل مجلس القرية الموضوعي (القانون المدني). لذلك وضع الله خطوة وسيطة لست مدن مجاورة حيث يمكن لمن قتل شخصًا بالخطأ أن يهرب.</a:t>
            </a:r>
            <a:endParaRPr lang="en-US" b="1" dirty="0">
              <a:solidFill>
                <a:srgbClr val="FFFFFF"/>
              </a:solidFill>
              <a:latin typeface="Arial" panose="020B0604020202020204" pitchFamily="34" charset="0"/>
              <a:cs typeface="Arial" panose="020B0604020202020204" pitchFamily="34" charset="0"/>
            </a:endParaRPr>
          </a:p>
        </p:txBody>
      </p:sp>
      <p:sp>
        <p:nvSpPr>
          <p:cNvPr id="176143" name="Rectangle 3"/>
          <p:cNvSpPr>
            <a:spLocks noGrp="1" noChangeArrowheads="1"/>
          </p:cNvSpPr>
          <p:nvPr>
            <p:ph type="title"/>
          </p:nvPr>
        </p:nvSpPr>
        <p:spPr>
          <a:xfrm>
            <a:off x="2413000" y="-114300"/>
            <a:ext cx="5473700" cy="660400"/>
          </a:xfrm>
          <a:solidFill>
            <a:srgbClr val="000000"/>
          </a:solidFill>
          <a:ln>
            <a:solidFill>
              <a:schemeClr val="tx1"/>
            </a:solidFill>
            <a:miter lim="800000"/>
            <a:headEnd/>
            <a:tailEnd/>
          </a:ln>
        </p:spPr>
        <p:txBody>
          <a:bodyPr lIns="0" tIns="0" rIns="0" bIns="0" anchor="ctr" anchorCtr="1"/>
          <a:lstStyle/>
          <a:p>
            <a:pPr algn="ctr"/>
            <a:r>
              <a:rPr lang="ar-JO" altLang="zh-CN" sz="3600" dirty="0">
                <a:solidFill>
                  <a:srgbClr val="FFFFFF"/>
                </a:solidFill>
                <a:ea typeface="SimSun" charset="0"/>
                <a:cs typeface="SimSun" charset="0"/>
              </a:rPr>
              <a:t>مدن الملجأ</a:t>
            </a:r>
            <a:endParaRPr lang="en-US" sz="3600" dirty="0">
              <a:solidFill>
                <a:srgbClr val="FFFFFF"/>
              </a:solidFill>
              <a:ea typeface="SimSun" charset="0"/>
              <a:cs typeface="SimSun" charset="0"/>
            </a:endParaRPr>
          </a:p>
        </p:txBody>
      </p:sp>
      <p:sp>
        <p:nvSpPr>
          <p:cNvPr id="176144" name="TextBox 33"/>
          <p:cNvSpPr txBox="1">
            <a:spLocks noChangeArrowheads="1"/>
          </p:cNvSpPr>
          <p:nvPr/>
        </p:nvSpPr>
        <p:spPr bwMode="auto">
          <a:xfrm>
            <a:off x="-1625600" y="635000"/>
            <a:ext cx="23622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kumimoji="1" lang="en-US" sz="2000" b="1" dirty="0">
              <a:solidFill>
                <a:srgbClr val="000000"/>
              </a:solidFill>
              <a:latin typeface="Arial" panose="020B0604020202020204" pitchFamily="34" charset="0"/>
              <a:cs typeface="Arial" panose="020B0604020202020204" pitchFamily="34" charset="0"/>
            </a:endParaRP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430561" y="196572"/>
            <a:ext cx="3444584" cy="512935"/>
          </a:xfrm>
          <a:effectLst>
            <a:outerShdw blurRad="63500" dist="35921" dir="2700000" algn="ctr" rotWithShape="0">
              <a:schemeClr val="tx2">
                <a:alpha val="74998"/>
              </a:schemeClr>
            </a:outerShdw>
          </a:effectLst>
        </p:spPr>
        <p:txBody>
          <a:bodyPr/>
          <a:lstStyle/>
          <a:p>
            <a:pPr algn="l">
              <a:defRPr/>
            </a:pPr>
            <a:r>
              <a:rPr lang="ar-JO" sz="2400" dirty="0">
                <a:effectLst>
                  <a:glow rad="127000">
                    <a:schemeClr val="tx1"/>
                  </a:glow>
                </a:effectLst>
                <a:ea typeface="ＭＳ Ｐゴシック" charset="0"/>
              </a:rPr>
              <a:t>48 مدن اللاويين</a:t>
            </a:r>
            <a:endParaRPr lang="en-US" sz="2400" dirty="0">
              <a:effectLst>
                <a:glow rad="127000">
                  <a:schemeClr val="tx1"/>
                </a:glow>
              </a:effectLst>
              <a:ea typeface="ＭＳ Ｐゴシック" charset="0"/>
            </a:endParaRPr>
          </a:p>
        </p:txBody>
      </p:sp>
      <p:sp>
        <p:nvSpPr>
          <p:cNvPr id="178179" name="Text Box 2"/>
          <p:cNvSpPr txBox="1">
            <a:spLocks noChangeArrowheads="1"/>
          </p:cNvSpPr>
          <p:nvPr/>
        </p:nvSpPr>
        <p:spPr bwMode="auto">
          <a:xfrm>
            <a:off x="8202693" y="88900"/>
            <a:ext cx="77136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171أ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178180" name="Group 2"/>
          <p:cNvGrpSpPr>
            <a:grpSpLocks/>
          </p:cNvGrpSpPr>
          <p:nvPr/>
        </p:nvGrpSpPr>
        <p:grpSpPr bwMode="auto">
          <a:xfrm>
            <a:off x="4673600" y="276228"/>
            <a:ext cx="369888" cy="744438"/>
            <a:chOff x="1293990" y="4843883"/>
            <a:chExt cx="369930" cy="744250"/>
          </a:xfrm>
        </p:grpSpPr>
        <p:sp>
          <p:nvSpPr>
            <p:cNvPr id="178329" name="Oval 11"/>
            <p:cNvSpPr>
              <a:spLocks noChangeAspect="1"/>
            </p:cNvSpPr>
            <p:nvPr/>
          </p:nvSpPr>
          <p:spPr bwMode="auto">
            <a:xfrm>
              <a:off x="1293990" y="4843883"/>
              <a:ext cx="369930" cy="64902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330" name="Oval 5"/>
            <p:cNvSpPr>
              <a:spLocks noChangeAspect="1"/>
            </p:cNvSpPr>
            <p:nvPr/>
          </p:nvSpPr>
          <p:spPr bwMode="auto">
            <a:xfrm>
              <a:off x="1386473" y="4939109"/>
              <a:ext cx="184965" cy="649024"/>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181" name="Group 14"/>
          <p:cNvGrpSpPr>
            <a:grpSpLocks/>
          </p:cNvGrpSpPr>
          <p:nvPr/>
        </p:nvGrpSpPr>
        <p:grpSpPr bwMode="auto">
          <a:xfrm>
            <a:off x="3600450" y="1809752"/>
            <a:ext cx="206375" cy="676992"/>
            <a:chOff x="6972297" y="5071534"/>
            <a:chExt cx="206026" cy="679896"/>
          </a:xfrm>
        </p:grpSpPr>
        <p:sp>
          <p:nvSpPr>
            <p:cNvPr id="178327" name="Oval 15"/>
            <p:cNvSpPr>
              <a:spLocks noChangeAspect="1"/>
            </p:cNvSpPr>
            <p:nvPr/>
          </p:nvSpPr>
          <p:spPr bwMode="auto">
            <a:xfrm>
              <a:off x="6993408" y="5099457"/>
              <a:ext cx="184915" cy="651973"/>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328" name="Oval 16"/>
            <p:cNvSpPr>
              <a:spLocks noChangeAspect="1"/>
            </p:cNvSpPr>
            <p:nvPr/>
          </p:nvSpPr>
          <p:spPr bwMode="auto">
            <a:xfrm>
              <a:off x="6972297" y="5071534"/>
              <a:ext cx="184915" cy="651973"/>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182" name="Group 18"/>
          <p:cNvGrpSpPr>
            <a:grpSpLocks/>
          </p:cNvGrpSpPr>
          <p:nvPr/>
        </p:nvGrpSpPr>
        <p:grpSpPr bwMode="auto">
          <a:xfrm>
            <a:off x="3740150" y="1625602"/>
            <a:ext cx="206375" cy="689650"/>
            <a:chOff x="6972297" y="4233136"/>
            <a:chExt cx="206026" cy="692454"/>
          </a:xfrm>
        </p:grpSpPr>
        <p:sp>
          <p:nvSpPr>
            <p:cNvPr id="178325" name="Oval 19"/>
            <p:cNvSpPr>
              <a:spLocks noChangeAspect="1"/>
            </p:cNvSpPr>
            <p:nvPr/>
          </p:nvSpPr>
          <p:spPr bwMode="auto">
            <a:xfrm>
              <a:off x="6993408" y="4273762"/>
              <a:ext cx="184915" cy="65182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326" name="Oval 20"/>
            <p:cNvSpPr>
              <a:spLocks noChangeAspect="1"/>
            </p:cNvSpPr>
            <p:nvPr/>
          </p:nvSpPr>
          <p:spPr bwMode="auto">
            <a:xfrm>
              <a:off x="6972297" y="4233136"/>
              <a:ext cx="184915" cy="651827"/>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183" name="Group 22"/>
          <p:cNvGrpSpPr>
            <a:grpSpLocks/>
          </p:cNvGrpSpPr>
          <p:nvPr/>
        </p:nvGrpSpPr>
        <p:grpSpPr bwMode="auto">
          <a:xfrm>
            <a:off x="2719388" y="4235453"/>
            <a:ext cx="206375" cy="677195"/>
            <a:chOff x="6972297" y="5071534"/>
            <a:chExt cx="206026" cy="675173"/>
          </a:xfrm>
        </p:grpSpPr>
        <p:sp>
          <p:nvSpPr>
            <p:cNvPr id="178323" name="Oval 23"/>
            <p:cNvSpPr>
              <a:spLocks noChangeAspect="1"/>
            </p:cNvSpPr>
            <p:nvPr/>
          </p:nvSpPr>
          <p:spPr bwMode="auto">
            <a:xfrm>
              <a:off x="6993408" y="5099457"/>
              <a:ext cx="184915" cy="647250"/>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324" name="Oval 24"/>
            <p:cNvSpPr>
              <a:spLocks noChangeAspect="1"/>
            </p:cNvSpPr>
            <p:nvPr/>
          </p:nvSpPr>
          <p:spPr bwMode="auto">
            <a:xfrm>
              <a:off x="6972297" y="5071534"/>
              <a:ext cx="184915" cy="647250"/>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184" name="Group 6"/>
          <p:cNvGrpSpPr>
            <a:grpSpLocks/>
          </p:cNvGrpSpPr>
          <p:nvPr/>
        </p:nvGrpSpPr>
        <p:grpSpPr bwMode="auto">
          <a:xfrm>
            <a:off x="3249613" y="5878516"/>
            <a:ext cx="206375" cy="677195"/>
            <a:chOff x="6972297" y="5071534"/>
            <a:chExt cx="206026" cy="675173"/>
          </a:xfrm>
        </p:grpSpPr>
        <p:sp>
          <p:nvSpPr>
            <p:cNvPr id="178321" name="Oval 11"/>
            <p:cNvSpPr>
              <a:spLocks noChangeAspect="1"/>
            </p:cNvSpPr>
            <p:nvPr/>
          </p:nvSpPr>
          <p:spPr bwMode="auto">
            <a:xfrm>
              <a:off x="6993408" y="5099457"/>
              <a:ext cx="184915" cy="647250"/>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322" name="Oval 5"/>
            <p:cNvSpPr>
              <a:spLocks noChangeAspect="1"/>
            </p:cNvSpPr>
            <p:nvPr/>
          </p:nvSpPr>
          <p:spPr bwMode="auto">
            <a:xfrm>
              <a:off x="6972297" y="5071534"/>
              <a:ext cx="184915" cy="647250"/>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185" name="Group 6"/>
          <p:cNvGrpSpPr>
            <a:grpSpLocks/>
          </p:cNvGrpSpPr>
          <p:nvPr/>
        </p:nvGrpSpPr>
        <p:grpSpPr bwMode="auto">
          <a:xfrm>
            <a:off x="3595688" y="5678491"/>
            <a:ext cx="206375" cy="676992"/>
            <a:chOff x="6972297" y="5071534"/>
            <a:chExt cx="206026" cy="679899"/>
          </a:xfrm>
        </p:grpSpPr>
        <p:sp>
          <p:nvSpPr>
            <p:cNvPr id="178319" name="Oval 11"/>
            <p:cNvSpPr>
              <a:spLocks noChangeAspect="1"/>
            </p:cNvSpPr>
            <p:nvPr/>
          </p:nvSpPr>
          <p:spPr bwMode="auto">
            <a:xfrm>
              <a:off x="6993408" y="5099457"/>
              <a:ext cx="184915" cy="651976"/>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320" name="Oval 5"/>
            <p:cNvSpPr>
              <a:spLocks noChangeAspect="1"/>
            </p:cNvSpPr>
            <p:nvPr/>
          </p:nvSpPr>
          <p:spPr bwMode="auto">
            <a:xfrm>
              <a:off x="6972297" y="5071534"/>
              <a:ext cx="184915" cy="651976"/>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186" name="Group 6"/>
          <p:cNvGrpSpPr>
            <a:grpSpLocks/>
          </p:cNvGrpSpPr>
          <p:nvPr/>
        </p:nvGrpSpPr>
        <p:grpSpPr bwMode="auto">
          <a:xfrm>
            <a:off x="3749675" y="5408616"/>
            <a:ext cx="206375" cy="677195"/>
            <a:chOff x="6972297" y="5071534"/>
            <a:chExt cx="206026" cy="675173"/>
          </a:xfrm>
        </p:grpSpPr>
        <p:sp>
          <p:nvSpPr>
            <p:cNvPr id="178317" name="Oval 11"/>
            <p:cNvSpPr>
              <a:spLocks noChangeAspect="1"/>
            </p:cNvSpPr>
            <p:nvPr/>
          </p:nvSpPr>
          <p:spPr bwMode="auto">
            <a:xfrm>
              <a:off x="6993408" y="5099457"/>
              <a:ext cx="184915" cy="647250"/>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318" name="Oval 5"/>
            <p:cNvSpPr>
              <a:spLocks noChangeAspect="1"/>
            </p:cNvSpPr>
            <p:nvPr/>
          </p:nvSpPr>
          <p:spPr bwMode="auto">
            <a:xfrm>
              <a:off x="6972297" y="5071534"/>
              <a:ext cx="184915" cy="647250"/>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187" name="Group 6"/>
          <p:cNvGrpSpPr>
            <a:grpSpLocks/>
          </p:cNvGrpSpPr>
          <p:nvPr/>
        </p:nvGrpSpPr>
        <p:grpSpPr bwMode="auto">
          <a:xfrm>
            <a:off x="3444875" y="5434016"/>
            <a:ext cx="204788" cy="677195"/>
            <a:chOff x="6972297" y="5071534"/>
            <a:chExt cx="206026" cy="675173"/>
          </a:xfrm>
        </p:grpSpPr>
        <p:sp>
          <p:nvSpPr>
            <p:cNvPr id="178315" name="Oval 11"/>
            <p:cNvSpPr>
              <a:spLocks noChangeAspect="1"/>
            </p:cNvSpPr>
            <p:nvPr/>
          </p:nvSpPr>
          <p:spPr bwMode="auto">
            <a:xfrm>
              <a:off x="6993408" y="5099457"/>
              <a:ext cx="184915" cy="647250"/>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316" name="Oval 5"/>
            <p:cNvSpPr>
              <a:spLocks noChangeAspect="1"/>
            </p:cNvSpPr>
            <p:nvPr/>
          </p:nvSpPr>
          <p:spPr bwMode="auto">
            <a:xfrm>
              <a:off x="6972297" y="5071534"/>
              <a:ext cx="184915" cy="647250"/>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188" name="Group 64"/>
          <p:cNvGrpSpPr>
            <a:grpSpLocks/>
          </p:cNvGrpSpPr>
          <p:nvPr/>
        </p:nvGrpSpPr>
        <p:grpSpPr bwMode="auto">
          <a:xfrm>
            <a:off x="3563938" y="5027616"/>
            <a:ext cx="369887" cy="744438"/>
            <a:chOff x="1293990" y="4843883"/>
            <a:chExt cx="369930" cy="744250"/>
          </a:xfrm>
        </p:grpSpPr>
        <p:sp>
          <p:nvSpPr>
            <p:cNvPr id="178313" name="Oval 11"/>
            <p:cNvSpPr>
              <a:spLocks noChangeAspect="1"/>
            </p:cNvSpPr>
            <p:nvPr/>
          </p:nvSpPr>
          <p:spPr bwMode="auto">
            <a:xfrm>
              <a:off x="1293990" y="4843883"/>
              <a:ext cx="369930" cy="64902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314" name="Oval 5"/>
            <p:cNvSpPr>
              <a:spLocks noChangeAspect="1"/>
            </p:cNvSpPr>
            <p:nvPr/>
          </p:nvSpPr>
          <p:spPr bwMode="auto">
            <a:xfrm>
              <a:off x="1386472" y="4939109"/>
              <a:ext cx="184966" cy="649024"/>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189" name="Group 67"/>
          <p:cNvGrpSpPr>
            <a:grpSpLocks/>
          </p:cNvGrpSpPr>
          <p:nvPr/>
        </p:nvGrpSpPr>
        <p:grpSpPr bwMode="auto">
          <a:xfrm>
            <a:off x="31750" y="777878"/>
            <a:ext cx="369888" cy="744438"/>
            <a:chOff x="1293990" y="4843883"/>
            <a:chExt cx="369930" cy="744250"/>
          </a:xfrm>
        </p:grpSpPr>
        <p:sp>
          <p:nvSpPr>
            <p:cNvPr id="178311" name="Oval 11"/>
            <p:cNvSpPr>
              <a:spLocks noChangeAspect="1"/>
            </p:cNvSpPr>
            <p:nvPr/>
          </p:nvSpPr>
          <p:spPr bwMode="auto">
            <a:xfrm>
              <a:off x="1293990" y="4843883"/>
              <a:ext cx="369930" cy="64902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312" name="Oval 5"/>
            <p:cNvSpPr>
              <a:spLocks noChangeAspect="1"/>
            </p:cNvSpPr>
            <p:nvPr/>
          </p:nvSpPr>
          <p:spPr bwMode="auto">
            <a:xfrm>
              <a:off x="1386472" y="4939109"/>
              <a:ext cx="184965" cy="649024"/>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190" name="Group 6"/>
          <p:cNvGrpSpPr>
            <a:grpSpLocks/>
          </p:cNvGrpSpPr>
          <p:nvPr/>
        </p:nvGrpSpPr>
        <p:grpSpPr bwMode="auto">
          <a:xfrm>
            <a:off x="107950" y="360366"/>
            <a:ext cx="206375" cy="677195"/>
            <a:chOff x="6972297" y="5071534"/>
            <a:chExt cx="206026" cy="675173"/>
          </a:xfrm>
        </p:grpSpPr>
        <p:sp>
          <p:nvSpPr>
            <p:cNvPr id="178309" name="Oval 11"/>
            <p:cNvSpPr>
              <a:spLocks noChangeAspect="1"/>
            </p:cNvSpPr>
            <p:nvPr/>
          </p:nvSpPr>
          <p:spPr bwMode="auto">
            <a:xfrm>
              <a:off x="6993408" y="5099457"/>
              <a:ext cx="184915" cy="647250"/>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310" name="Oval 5"/>
            <p:cNvSpPr>
              <a:spLocks noChangeAspect="1"/>
            </p:cNvSpPr>
            <p:nvPr/>
          </p:nvSpPr>
          <p:spPr bwMode="auto">
            <a:xfrm>
              <a:off x="6972297" y="5071534"/>
              <a:ext cx="184915" cy="647250"/>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191" name="Group 73"/>
          <p:cNvGrpSpPr>
            <a:grpSpLocks/>
          </p:cNvGrpSpPr>
          <p:nvPr/>
        </p:nvGrpSpPr>
        <p:grpSpPr bwMode="auto">
          <a:xfrm>
            <a:off x="5653088" y="1403353"/>
            <a:ext cx="369887" cy="744438"/>
            <a:chOff x="1293990" y="4843883"/>
            <a:chExt cx="369930" cy="744250"/>
          </a:xfrm>
        </p:grpSpPr>
        <p:sp>
          <p:nvSpPr>
            <p:cNvPr id="178307" name="Oval 11"/>
            <p:cNvSpPr>
              <a:spLocks noChangeAspect="1"/>
            </p:cNvSpPr>
            <p:nvPr/>
          </p:nvSpPr>
          <p:spPr bwMode="auto">
            <a:xfrm>
              <a:off x="1293990" y="4843883"/>
              <a:ext cx="369930" cy="64902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308" name="Oval 5"/>
            <p:cNvSpPr>
              <a:spLocks noChangeAspect="1"/>
            </p:cNvSpPr>
            <p:nvPr/>
          </p:nvSpPr>
          <p:spPr bwMode="auto">
            <a:xfrm>
              <a:off x="1386472" y="4939109"/>
              <a:ext cx="184966" cy="649024"/>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192" name="Group 76"/>
          <p:cNvGrpSpPr>
            <a:grpSpLocks/>
          </p:cNvGrpSpPr>
          <p:nvPr/>
        </p:nvGrpSpPr>
        <p:grpSpPr bwMode="auto">
          <a:xfrm>
            <a:off x="5653088" y="4533903"/>
            <a:ext cx="369887" cy="744438"/>
            <a:chOff x="1293990" y="4843883"/>
            <a:chExt cx="369930" cy="744250"/>
          </a:xfrm>
        </p:grpSpPr>
        <p:sp>
          <p:nvSpPr>
            <p:cNvPr id="178305" name="Oval 11"/>
            <p:cNvSpPr>
              <a:spLocks noChangeAspect="1"/>
            </p:cNvSpPr>
            <p:nvPr/>
          </p:nvSpPr>
          <p:spPr bwMode="auto">
            <a:xfrm>
              <a:off x="1293990" y="4843883"/>
              <a:ext cx="369930" cy="64902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306" name="Oval 5"/>
            <p:cNvSpPr>
              <a:spLocks noChangeAspect="1"/>
            </p:cNvSpPr>
            <p:nvPr/>
          </p:nvSpPr>
          <p:spPr bwMode="auto">
            <a:xfrm>
              <a:off x="1386472" y="4939109"/>
              <a:ext cx="184966" cy="649024"/>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193" name="Group 79"/>
          <p:cNvGrpSpPr>
            <a:grpSpLocks/>
          </p:cNvGrpSpPr>
          <p:nvPr/>
        </p:nvGrpSpPr>
        <p:grpSpPr bwMode="auto">
          <a:xfrm>
            <a:off x="6161088" y="2727328"/>
            <a:ext cx="369887" cy="744438"/>
            <a:chOff x="1293990" y="4843883"/>
            <a:chExt cx="369930" cy="744250"/>
          </a:xfrm>
        </p:grpSpPr>
        <p:sp>
          <p:nvSpPr>
            <p:cNvPr id="178303" name="Oval 11"/>
            <p:cNvSpPr>
              <a:spLocks noChangeAspect="1"/>
            </p:cNvSpPr>
            <p:nvPr/>
          </p:nvSpPr>
          <p:spPr bwMode="auto">
            <a:xfrm>
              <a:off x="1293990" y="4843883"/>
              <a:ext cx="369930" cy="64902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304" name="Oval 5"/>
            <p:cNvSpPr>
              <a:spLocks noChangeAspect="1"/>
            </p:cNvSpPr>
            <p:nvPr/>
          </p:nvSpPr>
          <p:spPr bwMode="auto">
            <a:xfrm>
              <a:off x="1386472" y="4939109"/>
              <a:ext cx="184966" cy="649024"/>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sp>
        <p:nvSpPr>
          <p:cNvPr id="83" name="Rectangle 2"/>
          <p:cNvSpPr txBox="1">
            <a:spLocks noChangeArrowheads="1"/>
          </p:cNvSpPr>
          <p:nvPr/>
        </p:nvSpPr>
        <p:spPr bwMode="auto">
          <a:xfrm>
            <a:off x="430561" y="682910"/>
            <a:ext cx="3620439" cy="5129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6 مدن الملجأ</a:t>
            </a:r>
            <a:endParaRPr kumimoji="0" lang="en-US"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nvGrpSpPr>
          <p:cNvPr id="178195" name="Group 22"/>
          <p:cNvGrpSpPr>
            <a:grpSpLocks/>
          </p:cNvGrpSpPr>
          <p:nvPr/>
        </p:nvGrpSpPr>
        <p:grpSpPr bwMode="auto">
          <a:xfrm>
            <a:off x="2986088" y="4410078"/>
            <a:ext cx="206375" cy="677195"/>
            <a:chOff x="6972297" y="5071534"/>
            <a:chExt cx="206026" cy="675173"/>
          </a:xfrm>
        </p:grpSpPr>
        <p:sp>
          <p:nvSpPr>
            <p:cNvPr id="178301" name="Oval 23"/>
            <p:cNvSpPr>
              <a:spLocks noChangeAspect="1"/>
            </p:cNvSpPr>
            <p:nvPr/>
          </p:nvSpPr>
          <p:spPr bwMode="auto">
            <a:xfrm>
              <a:off x="6993408" y="5099457"/>
              <a:ext cx="184915" cy="647250"/>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302" name="Oval 24"/>
            <p:cNvSpPr>
              <a:spLocks noChangeAspect="1"/>
            </p:cNvSpPr>
            <p:nvPr/>
          </p:nvSpPr>
          <p:spPr bwMode="auto">
            <a:xfrm>
              <a:off x="6972297" y="5071534"/>
              <a:ext cx="184915" cy="647250"/>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196" name="Group 22"/>
          <p:cNvGrpSpPr>
            <a:grpSpLocks/>
          </p:cNvGrpSpPr>
          <p:nvPr/>
        </p:nvGrpSpPr>
        <p:grpSpPr bwMode="auto">
          <a:xfrm>
            <a:off x="3290888" y="4302127"/>
            <a:ext cx="206375" cy="676992"/>
            <a:chOff x="6972297" y="5071534"/>
            <a:chExt cx="206026" cy="679896"/>
          </a:xfrm>
        </p:grpSpPr>
        <p:sp>
          <p:nvSpPr>
            <p:cNvPr id="178299" name="Oval 23"/>
            <p:cNvSpPr>
              <a:spLocks noChangeAspect="1"/>
            </p:cNvSpPr>
            <p:nvPr/>
          </p:nvSpPr>
          <p:spPr bwMode="auto">
            <a:xfrm>
              <a:off x="6993408" y="5099457"/>
              <a:ext cx="184915" cy="651973"/>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300" name="Oval 24"/>
            <p:cNvSpPr>
              <a:spLocks noChangeAspect="1"/>
            </p:cNvSpPr>
            <p:nvPr/>
          </p:nvSpPr>
          <p:spPr bwMode="auto">
            <a:xfrm>
              <a:off x="6972297" y="5071534"/>
              <a:ext cx="184915" cy="651973"/>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197" name="Group 22"/>
          <p:cNvGrpSpPr>
            <a:grpSpLocks/>
          </p:cNvGrpSpPr>
          <p:nvPr/>
        </p:nvGrpSpPr>
        <p:grpSpPr bwMode="auto">
          <a:xfrm>
            <a:off x="3497263" y="4581528"/>
            <a:ext cx="206375" cy="677195"/>
            <a:chOff x="6972297" y="5071534"/>
            <a:chExt cx="206026" cy="675173"/>
          </a:xfrm>
        </p:grpSpPr>
        <p:sp>
          <p:nvSpPr>
            <p:cNvPr id="178297" name="Oval 23"/>
            <p:cNvSpPr>
              <a:spLocks noChangeAspect="1"/>
            </p:cNvSpPr>
            <p:nvPr/>
          </p:nvSpPr>
          <p:spPr bwMode="auto">
            <a:xfrm>
              <a:off x="6993408" y="5099457"/>
              <a:ext cx="184915" cy="647250"/>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298" name="Oval 24"/>
            <p:cNvSpPr>
              <a:spLocks noChangeAspect="1"/>
            </p:cNvSpPr>
            <p:nvPr/>
          </p:nvSpPr>
          <p:spPr bwMode="auto">
            <a:xfrm>
              <a:off x="6972297" y="5071534"/>
              <a:ext cx="184915" cy="647250"/>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198" name="Group 6"/>
          <p:cNvGrpSpPr>
            <a:grpSpLocks/>
          </p:cNvGrpSpPr>
          <p:nvPr/>
        </p:nvGrpSpPr>
        <p:grpSpPr bwMode="auto">
          <a:xfrm>
            <a:off x="2586038" y="6022977"/>
            <a:ext cx="206375" cy="676992"/>
            <a:chOff x="6972297" y="5071534"/>
            <a:chExt cx="206026" cy="679896"/>
          </a:xfrm>
        </p:grpSpPr>
        <p:sp>
          <p:nvSpPr>
            <p:cNvPr id="178295" name="Oval 11"/>
            <p:cNvSpPr>
              <a:spLocks noChangeAspect="1"/>
            </p:cNvSpPr>
            <p:nvPr/>
          </p:nvSpPr>
          <p:spPr bwMode="auto">
            <a:xfrm>
              <a:off x="6993408" y="5099457"/>
              <a:ext cx="184915" cy="651973"/>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296" name="Oval 5"/>
            <p:cNvSpPr>
              <a:spLocks noChangeAspect="1"/>
            </p:cNvSpPr>
            <p:nvPr/>
          </p:nvSpPr>
          <p:spPr bwMode="auto">
            <a:xfrm>
              <a:off x="6972297" y="5071534"/>
              <a:ext cx="184915" cy="651973"/>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199" name="Group 22"/>
          <p:cNvGrpSpPr>
            <a:grpSpLocks/>
          </p:cNvGrpSpPr>
          <p:nvPr/>
        </p:nvGrpSpPr>
        <p:grpSpPr bwMode="auto">
          <a:xfrm>
            <a:off x="3756025" y="2266953"/>
            <a:ext cx="204788" cy="677195"/>
            <a:chOff x="6972297" y="5071534"/>
            <a:chExt cx="206026" cy="675173"/>
          </a:xfrm>
        </p:grpSpPr>
        <p:sp>
          <p:nvSpPr>
            <p:cNvPr id="178293" name="Oval 23"/>
            <p:cNvSpPr>
              <a:spLocks noChangeAspect="1"/>
            </p:cNvSpPr>
            <p:nvPr/>
          </p:nvSpPr>
          <p:spPr bwMode="auto">
            <a:xfrm>
              <a:off x="6993408" y="5099457"/>
              <a:ext cx="184915" cy="647250"/>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294" name="Oval 24"/>
            <p:cNvSpPr>
              <a:spLocks noChangeAspect="1"/>
            </p:cNvSpPr>
            <p:nvPr/>
          </p:nvSpPr>
          <p:spPr bwMode="auto">
            <a:xfrm>
              <a:off x="6972297" y="5071534"/>
              <a:ext cx="184915" cy="647250"/>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200" name="Group 22"/>
          <p:cNvGrpSpPr>
            <a:grpSpLocks/>
          </p:cNvGrpSpPr>
          <p:nvPr/>
        </p:nvGrpSpPr>
        <p:grpSpPr bwMode="auto">
          <a:xfrm>
            <a:off x="3879850" y="3994152"/>
            <a:ext cx="206375" cy="676992"/>
            <a:chOff x="6972297" y="5071534"/>
            <a:chExt cx="206026" cy="679896"/>
          </a:xfrm>
        </p:grpSpPr>
        <p:sp>
          <p:nvSpPr>
            <p:cNvPr id="178291" name="Oval 23"/>
            <p:cNvSpPr>
              <a:spLocks noChangeAspect="1"/>
            </p:cNvSpPr>
            <p:nvPr/>
          </p:nvSpPr>
          <p:spPr bwMode="auto">
            <a:xfrm>
              <a:off x="6993408" y="5099457"/>
              <a:ext cx="184915" cy="651973"/>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292" name="Oval 24"/>
            <p:cNvSpPr>
              <a:spLocks noChangeAspect="1"/>
            </p:cNvSpPr>
            <p:nvPr/>
          </p:nvSpPr>
          <p:spPr bwMode="auto">
            <a:xfrm>
              <a:off x="6972297" y="5071534"/>
              <a:ext cx="184915" cy="651973"/>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201" name="Group 22"/>
          <p:cNvGrpSpPr>
            <a:grpSpLocks/>
          </p:cNvGrpSpPr>
          <p:nvPr/>
        </p:nvGrpSpPr>
        <p:grpSpPr bwMode="auto">
          <a:xfrm>
            <a:off x="4383088" y="4129091"/>
            <a:ext cx="206375" cy="676992"/>
            <a:chOff x="6972297" y="5071534"/>
            <a:chExt cx="206026" cy="679899"/>
          </a:xfrm>
        </p:grpSpPr>
        <p:sp>
          <p:nvSpPr>
            <p:cNvPr id="178289" name="Oval 23"/>
            <p:cNvSpPr>
              <a:spLocks noChangeAspect="1"/>
            </p:cNvSpPr>
            <p:nvPr/>
          </p:nvSpPr>
          <p:spPr bwMode="auto">
            <a:xfrm>
              <a:off x="6993408" y="5099457"/>
              <a:ext cx="184915" cy="651976"/>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290" name="Oval 24"/>
            <p:cNvSpPr>
              <a:spLocks noChangeAspect="1"/>
            </p:cNvSpPr>
            <p:nvPr/>
          </p:nvSpPr>
          <p:spPr bwMode="auto">
            <a:xfrm>
              <a:off x="6972297" y="5071534"/>
              <a:ext cx="184915" cy="651976"/>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202" name="Group 6"/>
          <p:cNvGrpSpPr>
            <a:grpSpLocks/>
          </p:cNvGrpSpPr>
          <p:nvPr/>
        </p:nvGrpSpPr>
        <p:grpSpPr bwMode="auto">
          <a:xfrm>
            <a:off x="3135313" y="3622678"/>
            <a:ext cx="206375" cy="677195"/>
            <a:chOff x="6972297" y="5071534"/>
            <a:chExt cx="206026" cy="675173"/>
          </a:xfrm>
        </p:grpSpPr>
        <p:sp>
          <p:nvSpPr>
            <p:cNvPr id="178287" name="Oval 11"/>
            <p:cNvSpPr>
              <a:spLocks noChangeAspect="1"/>
            </p:cNvSpPr>
            <p:nvPr/>
          </p:nvSpPr>
          <p:spPr bwMode="auto">
            <a:xfrm>
              <a:off x="6993408" y="5099457"/>
              <a:ext cx="184915" cy="647250"/>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288" name="Oval 5"/>
            <p:cNvSpPr>
              <a:spLocks noChangeAspect="1"/>
            </p:cNvSpPr>
            <p:nvPr/>
          </p:nvSpPr>
          <p:spPr bwMode="auto">
            <a:xfrm>
              <a:off x="6972297" y="5071534"/>
              <a:ext cx="184915" cy="647250"/>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203" name="Group 22"/>
          <p:cNvGrpSpPr>
            <a:grpSpLocks/>
          </p:cNvGrpSpPr>
          <p:nvPr/>
        </p:nvGrpSpPr>
        <p:grpSpPr bwMode="auto">
          <a:xfrm>
            <a:off x="3738563" y="4306891"/>
            <a:ext cx="206375" cy="676992"/>
            <a:chOff x="6972297" y="5071534"/>
            <a:chExt cx="206026" cy="679899"/>
          </a:xfrm>
        </p:grpSpPr>
        <p:sp>
          <p:nvSpPr>
            <p:cNvPr id="178285" name="Oval 23"/>
            <p:cNvSpPr>
              <a:spLocks noChangeAspect="1"/>
            </p:cNvSpPr>
            <p:nvPr/>
          </p:nvSpPr>
          <p:spPr bwMode="auto">
            <a:xfrm>
              <a:off x="6993408" y="5099457"/>
              <a:ext cx="184915" cy="651976"/>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286" name="Oval 24"/>
            <p:cNvSpPr>
              <a:spLocks noChangeAspect="1"/>
            </p:cNvSpPr>
            <p:nvPr/>
          </p:nvSpPr>
          <p:spPr bwMode="auto">
            <a:xfrm>
              <a:off x="6972297" y="5071534"/>
              <a:ext cx="184915" cy="651976"/>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204" name="Group 22"/>
          <p:cNvGrpSpPr>
            <a:grpSpLocks/>
          </p:cNvGrpSpPr>
          <p:nvPr/>
        </p:nvGrpSpPr>
        <p:grpSpPr bwMode="auto">
          <a:xfrm>
            <a:off x="4043363" y="4197353"/>
            <a:ext cx="206375" cy="677195"/>
            <a:chOff x="6972297" y="5071534"/>
            <a:chExt cx="206026" cy="675173"/>
          </a:xfrm>
        </p:grpSpPr>
        <p:sp>
          <p:nvSpPr>
            <p:cNvPr id="178283" name="Oval 23"/>
            <p:cNvSpPr>
              <a:spLocks noChangeAspect="1"/>
            </p:cNvSpPr>
            <p:nvPr/>
          </p:nvSpPr>
          <p:spPr bwMode="auto">
            <a:xfrm>
              <a:off x="6993408" y="5099457"/>
              <a:ext cx="184915" cy="647250"/>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284" name="Oval 24"/>
            <p:cNvSpPr>
              <a:spLocks noChangeAspect="1"/>
            </p:cNvSpPr>
            <p:nvPr/>
          </p:nvSpPr>
          <p:spPr bwMode="auto">
            <a:xfrm>
              <a:off x="6972297" y="5071534"/>
              <a:ext cx="184915" cy="647250"/>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205" name="Group 22"/>
          <p:cNvGrpSpPr>
            <a:grpSpLocks/>
          </p:cNvGrpSpPr>
          <p:nvPr/>
        </p:nvGrpSpPr>
        <p:grpSpPr bwMode="auto">
          <a:xfrm>
            <a:off x="4486275" y="4427541"/>
            <a:ext cx="204788" cy="676992"/>
            <a:chOff x="6972297" y="5071534"/>
            <a:chExt cx="206026" cy="679899"/>
          </a:xfrm>
        </p:grpSpPr>
        <p:sp>
          <p:nvSpPr>
            <p:cNvPr id="178281" name="Oval 23"/>
            <p:cNvSpPr>
              <a:spLocks noChangeAspect="1"/>
            </p:cNvSpPr>
            <p:nvPr/>
          </p:nvSpPr>
          <p:spPr bwMode="auto">
            <a:xfrm>
              <a:off x="6993408" y="5099457"/>
              <a:ext cx="184915" cy="651976"/>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282" name="Oval 24"/>
            <p:cNvSpPr>
              <a:spLocks noChangeAspect="1"/>
            </p:cNvSpPr>
            <p:nvPr/>
          </p:nvSpPr>
          <p:spPr bwMode="auto">
            <a:xfrm>
              <a:off x="6972297" y="5071534"/>
              <a:ext cx="184915" cy="651976"/>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206" name="Group 22"/>
          <p:cNvGrpSpPr>
            <a:grpSpLocks/>
          </p:cNvGrpSpPr>
          <p:nvPr/>
        </p:nvGrpSpPr>
        <p:grpSpPr bwMode="auto">
          <a:xfrm>
            <a:off x="4240213" y="4537078"/>
            <a:ext cx="206375" cy="677195"/>
            <a:chOff x="6972297" y="5071534"/>
            <a:chExt cx="206026" cy="675173"/>
          </a:xfrm>
        </p:grpSpPr>
        <p:sp>
          <p:nvSpPr>
            <p:cNvPr id="178279" name="Oval 23"/>
            <p:cNvSpPr>
              <a:spLocks noChangeAspect="1"/>
            </p:cNvSpPr>
            <p:nvPr/>
          </p:nvSpPr>
          <p:spPr bwMode="auto">
            <a:xfrm>
              <a:off x="6993408" y="5099457"/>
              <a:ext cx="184915" cy="647250"/>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280" name="Oval 24"/>
            <p:cNvSpPr>
              <a:spLocks noChangeAspect="1"/>
            </p:cNvSpPr>
            <p:nvPr/>
          </p:nvSpPr>
          <p:spPr bwMode="auto">
            <a:xfrm>
              <a:off x="6972297" y="5071534"/>
              <a:ext cx="184915" cy="647250"/>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207" name="Group 119"/>
          <p:cNvGrpSpPr>
            <a:grpSpLocks/>
          </p:cNvGrpSpPr>
          <p:nvPr/>
        </p:nvGrpSpPr>
        <p:grpSpPr bwMode="auto">
          <a:xfrm>
            <a:off x="4137025" y="3006728"/>
            <a:ext cx="369888" cy="744438"/>
            <a:chOff x="1293990" y="4843883"/>
            <a:chExt cx="369930" cy="744250"/>
          </a:xfrm>
        </p:grpSpPr>
        <p:sp>
          <p:nvSpPr>
            <p:cNvPr id="178277" name="Oval 11"/>
            <p:cNvSpPr>
              <a:spLocks noChangeAspect="1"/>
            </p:cNvSpPr>
            <p:nvPr/>
          </p:nvSpPr>
          <p:spPr bwMode="auto">
            <a:xfrm>
              <a:off x="1293990" y="4843883"/>
              <a:ext cx="369930" cy="64902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278" name="Oval 5"/>
            <p:cNvSpPr>
              <a:spLocks noChangeAspect="1"/>
            </p:cNvSpPr>
            <p:nvPr/>
          </p:nvSpPr>
          <p:spPr bwMode="auto">
            <a:xfrm>
              <a:off x="1386472" y="4939109"/>
              <a:ext cx="184965" cy="649024"/>
            </a:xfrm>
            <a:prstGeom prst="ellipse">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208" name="Group 22"/>
          <p:cNvGrpSpPr>
            <a:grpSpLocks/>
          </p:cNvGrpSpPr>
          <p:nvPr/>
        </p:nvGrpSpPr>
        <p:grpSpPr bwMode="auto">
          <a:xfrm>
            <a:off x="4176713" y="3449641"/>
            <a:ext cx="206375" cy="676992"/>
            <a:chOff x="6972297" y="5071534"/>
            <a:chExt cx="206026" cy="679899"/>
          </a:xfrm>
        </p:grpSpPr>
        <p:sp>
          <p:nvSpPr>
            <p:cNvPr id="178275" name="Oval 23"/>
            <p:cNvSpPr>
              <a:spLocks noChangeAspect="1"/>
            </p:cNvSpPr>
            <p:nvPr/>
          </p:nvSpPr>
          <p:spPr bwMode="auto">
            <a:xfrm>
              <a:off x="6993408" y="5099457"/>
              <a:ext cx="184915" cy="651976"/>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276" name="Oval 24"/>
            <p:cNvSpPr>
              <a:spLocks noChangeAspect="1"/>
            </p:cNvSpPr>
            <p:nvPr/>
          </p:nvSpPr>
          <p:spPr bwMode="auto">
            <a:xfrm>
              <a:off x="6972297" y="5071534"/>
              <a:ext cx="184915" cy="651976"/>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209" name="Group 22"/>
          <p:cNvGrpSpPr>
            <a:grpSpLocks/>
          </p:cNvGrpSpPr>
          <p:nvPr/>
        </p:nvGrpSpPr>
        <p:grpSpPr bwMode="auto">
          <a:xfrm>
            <a:off x="3859213" y="2587628"/>
            <a:ext cx="206375" cy="677195"/>
            <a:chOff x="6972297" y="5071534"/>
            <a:chExt cx="206026" cy="675173"/>
          </a:xfrm>
        </p:grpSpPr>
        <p:sp>
          <p:nvSpPr>
            <p:cNvPr id="178273" name="Oval 23"/>
            <p:cNvSpPr>
              <a:spLocks noChangeAspect="1"/>
            </p:cNvSpPr>
            <p:nvPr/>
          </p:nvSpPr>
          <p:spPr bwMode="auto">
            <a:xfrm>
              <a:off x="6993408" y="5099457"/>
              <a:ext cx="184915" cy="647250"/>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274" name="Oval 24"/>
            <p:cNvSpPr>
              <a:spLocks noChangeAspect="1"/>
            </p:cNvSpPr>
            <p:nvPr/>
          </p:nvSpPr>
          <p:spPr bwMode="auto">
            <a:xfrm>
              <a:off x="6972297" y="5071534"/>
              <a:ext cx="184915" cy="647250"/>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210" name="Group 22"/>
          <p:cNvGrpSpPr>
            <a:grpSpLocks/>
          </p:cNvGrpSpPr>
          <p:nvPr/>
        </p:nvGrpSpPr>
        <p:grpSpPr bwMode="auto">
          <a:xfrm>
            <a:off x="3924300" y="1971677"/>
            <a:ext cx="204788" cy="676992"/>
            <a:chOff x="6972297" y="5071534"/>
            <a:chExt cx="206026" cy="679896"/>
          </a:xfrm>
        </p:grpSpPr>
        <p:sp>
          <p:nvSpPr>
            <p:cNvPr id="178271" name="Oval 23"/>
            <p:cNvSpPr>
              <a:spLocks noChangeAspect="1"/>
            </p:cNvSpPr>
            <p:nvPr/>
          </p:nvSpPr>
          <p:spPr bwMode="auto">
            <a:xfrm>
              <a:off x="6993408" y="5099457"/>
              <a:ext cx="184915" cy="651973"/>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272" name="Oval 24"/>
            <p:cNvSpPr>
              <a:spLocks noChangeAspect="1"/>
            </p:cNvSpPr>
            <p:nvPr/>
          </p:nvSpPr>
          <p:spPr bwMode="auto">
            <a:xfrm>
              <a:off x="6972297" y="5071534"/>
              <a:ext cx="184915" cy="651973"/>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211" name="Group 18"/>
          <p:cNvGrpSpPr>
            <a:grpSpLocks/>
          </p:cNvGrpSpPr>
          <p:nvPr/>
        </p:nvGrpSpPr>
        <p:grpSpPr bwMode="auto">
          <a:xfrm>
            <a:off x="3576638" y="1498602"/>
            <a:ext cx="206375" cy="689650"/>
            <a:chOff x="6972297" y="4233136"/>
            <a:chExt cx="206026" cy="692454"/>
          </a:xfrm>
        </p:grpSpPr>
        <p:sp>
          <p:nvSpPr>
            <p:cNvPr id="178269" name="Oval 19"/>
            <p:cNvSpPr>
              <a:spLocks noChangeAspect="1"/>
            </p:cNvSpPr>
            <p:nvPr/>
          </p:nvSpPr>
          <p:spPr bwMode="auto">
            <a:xfrm>
              <a:off x="6993408" y="4273762"/>
              <a:ext cx="184915" cy="65182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270" name="Oval 20"/>
            <p:cNvSpPr>
              <a:spLocks noChangeAspect="1"/>
            </p:cNvSpPr>
            <p:nvPr/>
          </p:nvSpPr>
          <p:spPr bwMode="auto">
            <a:xfrm>
              <a:off x="6972297" y="4233136"/>
              <a:ext cx="184915" cy="651827"/>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212" name="Group 18"/>
          <p:cNvGrpSpPr>
            <a:grpSpLocks/>
          </p:cNvGrpSpPr>
          <p:nvPr/>
        </p:nvGrpSpPr>
        <p:grpSpPr bwMode="auto">
          <a:xfrm>
            <a:off x="3770313" y="1266826"/>
            <a:ext cx="206375" cy="689929"/>
            <a:chOff x="6972297" y="4233136"/>
            <a:chExt cx="206026" cy="687991"/>
          </a:xfrm>
        </p:grpSpPr>
        <p:sp>
          <p:nvSpPr>
            <p:cNvPr id="178267" name="Oval 19"/>
            <p:cNvSpPr>
              <a:spLocks noChangeAspect="1"/>
            </p:cNvSpPr>
            <p:nvPr/>
          </p:nvSpPr>
          <p:spPr bwMode="auto">
            <a:xfrm>
              <a:off x="6993408" y="4273762"/>
              <a:ext cx="184915" cy="647365"/>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268" name="Oval 20"/>
            <p:cNvSpPr>
              <a:spLocks noChangeAspect="1"/>
            </p:cNvSpPr>
            <p:nvPr/>
          </p:nvSpPr>
          <p:spPr bwMode="auto">
            <a:xfrm>
              <a:off x="6972297" y="4233136"/>
              <a:ext cx="184915" cy="647364"/>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213" name="Group 18"/>
          <p:cNvGrpSpPr>
            <a:grpSpLocks/>
          </p:cNvGrpSpPr>
          <p:nvPr/>
        </p:nvGrpSpPr>
        <p:grpSpPr bwMode="auto">
          <a:xfrm>
            <a:off x="3738563" y="620714"/>
            <a:ext cx="206375" cy="689929"/>
            <a:chOff x="6972297" y="4233136"/>
            <a:chExt cx="206026" cy="687991"/>
          </a:xfrm>
        </p:grpSpPr>
        <p:sp>
          <p:nvSpPr>
            <p:cNvPr id="178265" name="Oval 19"/>
            <p:cNvSpPr>
              <a:spLocks noChangeAspect="1"/>
            </p:cNvSpPr>
            <p:nvPr/>
          </p:nvSpPr>
          <p:spPr bwMode="auto">
            <a:xfrm>
              <a:off x="6993408" y="4273762"/>
              <a:ext cx="184915" cy="647365"/>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266" name="Oval 20"/>
            <p:cNvSpPr>
              <a:spLocks noChangeAspect="1"/>
            </p:cNvSpPr>
            <p:nvPr/>
          </p:nvSpPr>
          <p:spPr bwMode="auto">
            <a:xfrm>
              <a:off x="6972297" y="4233136"/>
              <a:ext cx="184915" cy="647364"/>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214" name="Group 18"/>
          <p:cNvGrpSpPr>
            <a:grpSpLocks/>
          </p:cNvGrpSpPr>
          <p:nvPr/>
        </p:nvGrpSpPr>
        <p:grpSpPr bwMode="auto">
          <a:xfrm>
            <a:off x="4173538" y="736601"/>
            <a:ext cx="206375" cy="689929"/>
            <a:chOff x="6972297" y="4233136"/>
            <a:chExt cx="206026" cy="687991"/>
          </a:xfrm>
        </p:grpSpPr>
        <p:sp>
          <p:nvSpPr>
            <p:cNvPr id="178263" name="Oval 19"/>
            <p:cNvSpPr>
              <a:spLocks noChangeAspect="1"/>
            </p:cNvSpPr>
            <p:nvPr/>
          </p:nvSpPr>
          <p:spPr bwMode="auto">
            <a:xfrm>
              <a:off x="6993408" y="4273762"/>
              <a:ext cx="184915" cy="647365"/>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264" name="Oval 20"/>
            <p:cNvSpPr>
              <a:spLocks noChangeAspect="1"/>
            </p:cNvSpPr>
            <p:nvPr/>
          </p:nvSpPr>
          <p:spPr bwMode="auto">
            <a:xfrm>
              <a:off x="6972297" y="4233136"/>
              <a:ext cx="184915" cy="647364"/>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215" name="Group 18"/>
          <p:cNvGrpSpPr>
            <a:grpSpLocks/>
          </p:cNvGrpSpPr>
          <p:nvPr/>
        </p:nvGrpSpPr>
        <p:grpSpPr bwMode="auto">
          <a:xfrm>
            <a:off x="4310063" y="1612901"/>
            <a:ext cx="206375" cy="689929"/>
            <a:chOff x="6972297" y="4233136"/>
            <a:chExt cx="206026" cy="687991"/>
          </a:xfrm>
        </p:grpSpPr>
        <p:sp>
          <p:nvSpPr>
            <p:cNvPr id="178261" name="Oval 19"/>
            <p:cNvSpPr>
              <a:spLocks noChangeAspect="1"/>
            </p:cNvSpPr>
            <p:nvPr/>
          </p:nvSpPr>
          <p:spPr bwMode="auto">
            <a:xfrm>
              <a:off x="6993408" y="4273762"/>
              <a:ext cx="184915" cy="647365"/>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262" name="Oval 20"/>
            <p:cNvSpPr>
              <a:spLocks noChangeAspect="1"/>
            </p:cNvSpPr>
            <p:nvPr/>
          </p:nvSpPr>
          <p:spPr bwMode="auto">
            <a:xfrm>
              <a:off x="6972297" y="4233136"/>
              <a:ext cx="184915" cy="647364"/>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216" name="Group 18"/>
          <p:cNvGrpSpPr>
            <a:grpSpLocks/>
          </p:cNvGrpSpPr>
          <p:nvPr/>
        </p:nvGrpSpPr>
        <p:grpSpPr bwMode="auto">
          <a:xfrm>
            <a:off x="4557713" y="1739901"/>
            <a:ext cx="206375" cy="689929"/>
            <a:chOff x="6972297" y="4233136"/>
            <a:chExt cx="206026" cy="687991"/>
          </a:xfrm>
        </p:grpSpPr>
        <p:sp>
          <p:nvSpPr>
            <p:cNvPr id="178259" name="Oval 19"/>
            <p:cNvSpPr>
              <a:spLocks noChangeAspect="1"/>
            </p:cNvSpPr>
            <p:nvPr/>
          </p:nvSpPr>
          <p:spPr bwMode="auto">
            <a:xfrm>
              <a:off x="6993408" y="4273762"/>
              <a:ext cx="184915" cy="647365"/>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260" name="Oval 20"/>
            <p:cNvSpPr>
              <a:spLocks noChangeAspect="1"/>
            </p:cNvSpPr>
            <p:nvPr/>
          </p:nvSpPr>
          <p:spPr bwMode="auto">
            <a:xfrm>
              <a:off x="6972297" y="4233136"/>
              <a:ext cx="184915" cy="647364"/>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217" name="Group 18"/>
          <p:cNvGrpSpPr>
            <a:grpSpLocks/>
          </p:cNvGrpSpPr>
          <p:nvPr/>
        </p:nvGrpSpPr>
        <p:grpSpPr bwMode="auto">
          <a:xfrm>
            <a:off x="4351338" y="1893890"/>
            <a:ext cx="206375" cy="689650"/>
            <a:chOff x="6972297" y="4233136"/>
            <a:chExt cx="206026" cy="692457"/>
          </a:xfrm>
        </p:grpSpPr>
        <p:sp>
          <p:nvSpPr>
            <p:cNvPr id="178257" name="Oval 19"/>
            <p:cNvSpPr>
              <a:spLocks noChangeAspect="1"/>
            </p:cNvSpPr>
            <p:nvPr/>
          </p:nvSpPr>
          <p:spPr bwMode="auto">
            <a:xfrm>
              <a:off x="6993408" y="4273762"/>
              <a:ext cx="184915" cy="651831"/>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258" name="Oval 20"/>
            <p:cNvSpPr>
              <a:spLocks noChangeAspect="1"/>
            </p:cNvSpPr>
            <p:nvPr/>
          </p:nvSpPr>
          <p:spPr bwMode="auto">
            <a:xfrm>
              <a:off x="6972297" y="4233136"/>
              <a:ext cx="184915" cy="651830"/>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218" name="Group 18"/>
          <p:cNvGrpSpPr>
            <a:grpSpLocks/>
          </p:cNvGrpSpPr>
          <p:nvPr/>
        </p:nvGrpSpPr>
        <p:grpSpPr bwMode="auto">
          <a:xfrm>
            <a:off x="4732338" y="1538289"/>
            <a:ext cx="206375" cy="689929"/>
            <a:chOff x="6972297" y="4233136"/>
            <a:chExt cx="206026" cy="687991"/>
          </a:xfrm>
        </p:grpSpPr>
        <p:sp>
          <p:nvSpPr>
            <p:cNvPr id="178255" name="Oval 19"/>
            <p:cNvSpPr>
              <a:spLocks noChangeAspect="1"/>
            </p:cNvSpPr>
            <p:nvPr/>
          </p:nvSpPr>
          <p:spPr bwMode="auto">
            <a:xfrm>
              <a:off x="6993408" y="4273762"/>
              <a:ext cx="184915" cy="647365"/>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256" name="Oval 20"/>
            <p:cNvSpPr>
              <a:spLocks noChangeAspect="1"/>
            </p:cNvSpPr>
            <p:nvPr/>
          </p:nvSpPr>
          <p:spPr bwMode="auto">
            <a:xfrm>
              <a:off x="6972297" y="4233136"/>
              <a:ext cx="184915" cy="647364"/>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219" name="Group 18"/>
          <p:cNvGrpSpPr>
            <a:grpSpLocks/>
          </p:cNvGrpSpPr>
          <p:nvPr/>
        </p:nvGrpSpPr>
        <p:grpSpPr bwMode="auto">
          <a:xfrm>
            <a:off x="6116638" y="1617664"/>
            <a:ext cx="206375" cy="689929"/>
            <a:chOff x="6972297" y="4233136"/>
            <a:chExt cx="206026" cy="687991"/>
          </a:xfrm>
        </p:grpSpPr>
        <p:sp>
          <p:nvSpPr>
            <p:cNvPr id="178253" name="Oval 19"/>
            <p:cNvSpPr>
              <a:spLocks noChangeAspect="1"/>
            </p:cNvSpPr>
            <p:nvPr/>
          </p:nvSpPr>
          <p:spPr bwMode="auto">
            <a:xfrm>
              <a:off x="6993408" y="4273762"/>
              <a:ext cx="184915" cy="647365"/>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254" name="Oval 20"/>
            <p:cNvSpPr>
              <a:spLocks noChangeAspect="1"/>
            </p:cNvSpPr>
            <p:nvPr/>
          </p:nvSpPr>
          <p:spPr bwMode="auto">
            <a:xfrm>
              <a:off x="6972297" y="4233136"/>
              <a:ext cx="184915" cy="647364"/>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220" name="Group 18"/>
          <p:cNvGrpSpPr>
            <a:grpSpLocks/>
          </p:cNvGrpSpPr>
          <p:nvPr/>
        </p:nvGrpSpPr>
        <p:grpSpPr bwMode="auto">
          <a:xfrm>
            <a:off x="5592763" y="3155952"/>
            <a:ext cx="204787" cy="689650"/>
            <a:chOff x="6972297" y="4233136"/>
            <a:chExt cx="206026" cy="692454"/>
          </a:xfrm>
        </p:grpSpPr>
        <p:sp>
          <p:nvSpPr>
            <p:cNvPr id="178251" name="Oval 19"/>
            <p:cNvSpPr>
              <a:spLocks noChangeAspect="1"/>
            </p:cNvSpPr>
            <p:nvPr/>
          </p:nvSpPr>
          <p:spPr bwMode="auto">
            <a:xfrm>
              <a:off x="6993408" y="4273762"/>
              <a:ext cx="184915" cy="65182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252" name="Oval 20"/>
            <p:cNvSpPr>
              <a:spLocks noChangeAspect="1"/>
            </p:cNvSpPr>
            <p:nvPr/>
          </p:nvSpPr>
          <p:spPr bwMode="auto">
            <a:xfrm>
              <a:off x="6972297" y="4233136"/>
              <a:ext cx="184915" cy="651827"/>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221" name="Group 18"/>
          <p:cNvGrpSpPr>
            <a:grpSpLocks/>
          </p:cNvGrpSpPr>
          <p:nvPr/>
        </p:nvGrpSpPr>
        <p:grpSpPr bwMode="auto">
          <a:xfrm>
            <a:off x="5446713" y="3838577"/>
            <a:ext cx="206375" cy="689650"/>
            <a:chOff x="6972297" y="4233136"/>
            <a:chExt cx="206026" cy="692454"/>
          </a:xfrm>
        </p:grpSpPr>
        <p:sp>
          <p:nvSpPr>
            <p:cNvPr id="178249" name="Oval 19"/>
            <p:cNvSpPr>
              <a:spLocks noChangeAspect="1"/>
            </p:cNvSpPr>
            <p:nvPr/>
          </p:nvSpPr>
          <p:spPr bwMode="auto">
            <a:xfrm>
              <a:off x="6993408" y="4273762"/>
              <a:ext cx="184915" cy="65182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250" name="Oval 20"/>
            <p:cNvSpPr>
              <a:spLocks noChangeAspect="1"/>
            </p:cNvSpPr>
            <p:nvPr/>
          </p:nvSpPr>
          <p:spPr bwMode="auto">
            <a:xfrm>
              <a:off x="6972297" y="4233136"/>
              <a:ext cx="184915" cy="651827"/>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222" name="Group 18"/>
          <p:cNvGrpSpPr>
            <a:grpSpLocks/>
          </p:cNvGrpSpPr>
          <p:nvPr/>
        </p:nvGrpSpPr>
        <p:grpSpPr bwMode="auto">
          <a:xfrm>
            <a:off x="5343525" y="4467227"/>
            <a:ext cx="204788" cy="689650"/>
            <a:chOff x="6972297" y="4233136"/>
            <a:chExt cx="206026" cy="692454"/>
          </a:xfrm>
        </p:grpSpPr>
        <p:sp>
          <p:nvSpPr>
            <p:cNvPr id="178247" name="Oval 19"/>
            <p:cNvSpPr>
              <a:spLocks noChangeAspect="1"/>
            </p:cNvSpPr>
            <p:nvPr/>
          </p:nvSpPr>
          <p:spPr bwMode="auto">
            <a:xfrm>
              <a:off x="6993408" y="4273762"/>
              <a:ext cx="184915" cy="65182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248" name="Oval 20"/>
            <p:cNvSpPr>
              <a:spLocks noChangeAspect="1"/>
            </p:cNvSpPr>
            <p:nvPr/>
          </p:nvSpPr>
          <p:spPr bwMode="auto">
            <a:xfrm>
              <a:off x="6972297" y="4233136"/>
              <a:ext cx="184915" cy="651827"/>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223" name="Group 18"/>
          <p:cNvGrpSpPr>
            <a:grpSpLocks/>
          </p:cNvGrpSpPr>
          <p:nvPr/>
        </p:nvGrpSpPr>
        <p:grpSpPr bwMode="auto">
          <a:xfrm>
            <a:off x="5745163" y="4311652"/>
            <a:ext cx="206375" cy="689650"/>
            <a:chOff x="6972297" y="4233136"/>
            <a:chExt cx="206026" cy="692454"/>
          </a:xfrm>
        </p:grpSpPr>
        <p:sp>
          <p:nvSpPr>
            <p:cNvPr id="178245" name="Oval 19"/>
            <p:cNvSpPr>
              <a:spLocks noChangeAspect="1"/>
            </p:cNvSpPr>
            <p:nvPr/>
          </p:nvSpPr>
          <p:spPr bwMode="auto">
            <a:xfrm>
              <a:off x="6993408" y="4273762"/>
              <a:ext cx="184915" cy="65182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246" name="Oval 20"/>
            <p:cNvSpPr>
              <a:spLocks noChangeAspect="1"/>
            </p:cNvSpPr>
            <p:nvPr/>
          </p:nvSpPr>
          <p:spPr bwMode="auto">
            <a:xfrm>
              <a:off x="6972297" y="4233136"/>
              <a:ext cx="184915" cy="651827"/>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224" name="Group 18"/>
          <p:cNvGrpSpPr>
            <a:grpSpLocks/>
          </p:cNvGrpSpPr>
          <p:nvPr/>
        </p:nvGrpSpPr>
        <p:grpSpPr bwMode="auto">
          <a:xfrm>
            <a:off x="5708650" y="5072064"/>
            <a:ext cx="206375" cy="689929"/>
            <a:chOff x="6972297" y="4233136"/>
            <a:chExt cx="206026" cy="687991"/>
          </a:xfrm>
        </p:grpSpPr>
        <p:sp>
          <p:nvSpPr>
            <p:cNvPr id="178243" name="Oval 19"/>
            <p:cNvSpPr>
              <a:spLocks noChangeAspect="1"/>
            </p:cNvSpPr>
            <p:nvPr/>
          </p:nvSpPr>
          <p:spPr bwMode="auto">
            <a:xfrm>
              <a:off x="6993408" y="4273762"/>
              <a:ext cx="184915" cy="647365"/>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244" name="Oval 20"/>
            <p:cNvSpPr>
              <a:spLocks noChangeAspect="1"/>
            </p:cNvSpPr>
            <p:nvPr/>
          </p:nvSpPr>
          <p:spPr bwMode="auto">
            <a:xfrm>
              <a:off x="6972297" y="4233136"/>
              <a:ext cx="184915" cy="647364"/>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225" name="Group 18"/>
          <p:cNvGrpSpPr>
            <a:grpSpLocks/>
          </p:cNvGrpSpPr>
          <p:nvPr/>
        </p:nvGrpSpPr>
        <p:grpSpPr bwMode="auto">
          <a:xfrm>
            <a:off x="5822950" y="5549901"/>
            <a:ext cx="204788" cy="689929"/>
            <a:chOff x="6972297" y="4233136"/>
            <a:chExt cx="206026" cy="687991"/>
          </a:xfrm>
        </p:grpSpPr>
        <p:sp>
          <p:nvSpPr>
            <p:cNvPr id="178241" name="Oval 19"/>
            <p:cNvSpPr>
              <a:spLocks noChangeAspect="1"/>
            </p:cNvSpPr>
            <p:nvPr/>
          </p:nvSpPr>
          <p:spPr bwMode="auto">
            <a:xfrm>
              <a:off x="6993408" y="4273762"/>
              <a:ext cx="184915" cy="647365"/>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242" name="Oval 20"/>
            <p:cNvSpPr>
              <a:spLocks noChangeAspect="1"/>
            </p:cNvSpPr>
            <p:nvPr/>
          </p:nvSpPr>
          <p:spPr bwMode="auto">
            <a:xfrm>
              <a:off x="6972297" y="4233136"/>
              <a:ext cx="184915" cy="647364"/>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226" name="Group 18"/>
          <p:cNvGrpSpPr>
            <a:grpSpLocks/>
          </p:cNvGrpSpPr>
          <p:nvPr/>
        </p:nvGrpSpPr>
        <p:grpSpPr bwMode="auto">
          <a:xfrm>
            <a:off x="4148138" y="1331914"/>
            <a:ext cx="206375" cy="689929"/>
            <a:chOff x="6972297" y="4233136"/>
            <a:chExt cx="206026" cy="687991"/>
          </a:xfrm>
        </p:grpSpPr>
        <p:sp>
          <p:nvSpPr>
            <p:cNvPr id="178239" name="Oval 19"/>
            <p:cNvSpPr>
              <a:spLocks noChangeAspect="1"/>
            </p:cNvSpPr>
            <p:nvPr/>
          </p:nvSpPr>
          <p:spPr bwMode="auto">
            <a:xfrm>
              <a:off x="6993408" y="4273762"/>
              <a:ext cx="184915" cy="647365"/>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240" name="Oval 20"/>
            <p:cNvSpPr>
              <a:spLocks noChangeAspect="1"/>
            </p:cNvSpPr>
            <p:nvPr/>
          </p:nvSpPr>
          <p:spPr bwMode="auto">
            <a:xfrm>
              <a:off x="6972297" y="4233136"/>
              <a:ext cx="184915" cy="647364"/>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227" name="Group 18"/>
          <p:cNvGrpSpPr>
            <a:grpSpLocks/>
          </p:cNvGrpSpPr>
          <p:nvPr/>
        </p:nvGrpSpPr>
        <p:grpSpPr bwMode="auto">
          <a:xfrm>
            <a:off x="4662488" y="1306514"/>
            <a:ext cx="206375" cy="689929"/>
            <a:chOff x="6972297" y="4233136"/>
            <a:chExt cx="206026" cy="687991"/>
          </a:xfrm>
        </p:grpSpPr>
        <p:sp>
          <p:nvSpPr>
            <p:cNvPr id="178237" name="Oval 19"/>
            <p:cNvSpPr>
              <a:spLocks noChangeAspect="1"/>
            </p:cNvSpPr>
            <p:nvPr/>
          </p:nvSpPr>
          <p:spPr bwMode="auto">
            <a:xfrm>
              <a:off x="6993408" y="4273762"/>
              <a:ext cx="184915" cy="647365"/>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238" name="Oval 20"/>
            <p:cNvSpPr>
              <a:spLocks noChangeAspect="1"/>
            </p:cNvSpPr>
            <p:nvPr/>
          </p:nvSpPr>
          <p:spPr bwMode="auto">
            <a:xfrm>
              <a:off x="6972297" y="4233136"/>
              <a:ext cx="184915" cy="647364"/>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228" name="Group 22"/>
          <p:cNvGrpSpPr>
            <a:grpSpLocks/>
          </p:cNvGrpSpPr>
          <p:nvPr/>
        </p:nvGrpSpPr>
        <p:grpSpPr bwMode="auto">
          <a:xfrm>
            <a:off x="4684713" y="2101853"/>
            <a:ext cx="206375" cy="677195"/>
            <a:chOff x="6972297" y="5071534"/>
            <a:chExt cx="206026" cy="675173"/>
          </a:xfrm>
        </p:grpSpPr>
        <p:sp>
          <p:nvSpPr>
            <p:cNvPr id="178235" name="Oval 23"/>
            <p:cNvSpPr>
              <a:spLocks noChangeAspect="1"/>
            </p:cNvSpPr>
            <p:nvPr/>
          </p:nvSpPr>
          <p:spPr bwMode="auto">
            <a:xfrm>
              <a:off x="6993408" y="5099457"/>
              <a:ext cx="184915" cy="647250"/>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236" name="Oval 24"/>
            <p:cNvSpPr>
              <a:spLocks noChangeAspect="1"/>
            </p:cNvSpPr>
            <p:nvPr/>
          </p:nvSpPr>
          <p:spPr bwMode="auto">
            <a:xfrm>
              <a:off x="6972297" y="5071534"/>
              <a:ext cx="184915" cy="647250"/>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229" name="Group 6"/>
          <p:cNvGrpSpPr>
            <a:grpSpLocks/>
          </p:cNvGrpSpPr>
          <p:nvPr/>
        </p:nvGrpSpPr>
        <p:grpSpPr bwMode="auto">
          <a:xfrm>
            <a:off x="3198813" y="5072066"/>
            <a:ext cx="206375" cy="677195"/>
            <a:chOff x="6972297" y="5071534"/>
            <a:chExt cx="206026" cy="675173"/>
          </a:xfrm>
        </p:grpSpPr>
        <p:sp>
          <p:nvSpPr>
            <p:cNvPr id="178233" name="Oval 11"/>
            <p:cNvSpPr>
              <a:spLocks noChangeAspect="1"/>
            </p:cNvSpPr>
            <p:nvPr/>
          </p:nvSpPr>
          <p:spPr bwMode="auto">
            <a:xfrm>
              <a:off x="6993408" y="5099457"/>
              <a:ext cx="184915" cy="647250"/>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234" name="Oval 5"/>
            <p:cNvSpPr>
              <a:spLocks noChangeAspect="1"/>
            </p:cNvSpPr>
            <p:nvPr/>
          </p:nvSpPr>
          <p:spPr bwMode="auto">
            <a:xfrm>
              <a:off x="6972297" y="5071534"/>
              <a:ext cx="184915" cy="647250"/>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grpSp>
        <p:nvGrpSpPr>
          <p:cNvPr id="178230" name="Group 6"/>
          <p:cNvGrpSpPr>
            <a:grpSpLocks/>
          </p:cNvGrpSpPr>
          <p:nvPr/>
        </p:nvGrpSpPr>
        <p:grpSpPr bwMode="auto">
          <a:xfrm>
            <a:off x="3443288" y="4894266"/>
            <a:ext cx="206375" cy="677195"/>
            <a:chOff x="6972297" y="5071534"/>
            <a:chExt cx="206026" cy="675173"/>
          </a:xfrm>
        </p:grpSpPr>
        <p:sp>
          <p:nvSpPr>
            <p:cNvPr id="178231" name="Oval 11"/>
            <p:cNvSpPr>
              <a:spLocks noChangeAspect="1"/>
            </p:cNvSpPr>
            <p:nvPr/>
          </p:nvSpPr>
          <p:spPr bwMode="auto">
            <a:xfrm>
              <a:off x="6993408" y="5099457"/>
              <a:ext cx="184915" cy="647250"/>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sp>
          <p:nvSpPr>
            <p:cNvPr id="178232" name="Oval 5"/>
            <p:cNvSpPr>
              <a:spLocks noChangeAspect="1"/>
            </p:cNvSpPr>
            <p:nvPr/>
          </p:nvSpPr>
          <p:spPr bwMode="auto">
            <a:xfrm>
              <a:off x="6972297" y="5071534"/>
              <a:ext cx="184915" cy="647250"/>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dirty="0">
                <a:ln>
                  <a:noFill/>
                </a:ln>
                <a:solidFill>
                  <a:srgbClr val="333333"/>
                </a:solidFill>
                <a:effectLst/>
                <a:uLnTx/>
                <a:uFillTx/>
                <a:latin typeface="Times" charset="0"/>
                <a:ea typeface="ＭＳ Ｐゴシック" charset="0"/>
                <a:cs typeface="Arial" panose="020B0604020202020204" pitchFamily="34" charset="0"/>
              </a:endParaRPr>
            </a:p>
          </p:txBody>
        </p:sp>
      </p:gr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48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0226" name="Text Box 4"/>
          <p:cNvSpPr txBox="1">
            <a:spLocks noChangeArrowheads="1"/>
          </p:cNvSpPr>
          <p:nvPr/>
        </p:nvSpPr>
        <p:spPr bwMode="auto">
          <a:xfrm>
            <a:off x="0" y="381000"/>
            <a:ext cx="199707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b="1" dirty="0">
                <a:latin typeface="Arial" panose="020B0604020202020204" pitchFamily="34" charset="0"/>
                <a:cs typeface="Arial" panose="020B0604020202020204" pitchFamily="34" charset="0"/>
              </a:rPr>
              <a:t>أطلس الكتاب المقدس الجديد</a:t>
            </a:r>
            <a:endParaRPr lang="en-US" sz="1800" b="1" dirty="0">
              <a:latin typeface="Arial" panose="020B0604020202020204" pitchFamily="34" charset="0"/>
              <a:cs typeface="Arial" panose="020B0604020202020204" pitchFamily="34" charset="0"/>
            </a:endParaRPr>
          </a:p>
        </p:txBody>
      </p:sp>
      <p:sp>
        <p:nvSpPr>
          <p:cNvPr id="180227" name="Rectangle 5"/>
          <p:cNvSpPr>
            <a:spLocks noGrp="1" noChangeArrowheads="1"/>
          </p:cNvSpPr>
          <p:nvPr>
            <p:ph type="title" idx="4294967295"/>
          </p:nvPr>
        </p:nvSpPr>
        <p:spPr>
          <a:xfrm>
            <a:off x="5334000" y="609600"/>
            <a:ext cx="2819400" cy="2554545"/>
          </a:xfrm>
          <a:noFill/>
        </p:spPr>
        <p:txBody>
          <a:bodyPr anchor="t">
            <a:spAutoFit/>
          </a:bodyPr>
          <a:lstStyle/>
          <a:p>
            <a:pPr eaLnBrk="1" hangingPunct="1"/>
            <a:r>
              <a:rPr lang="ar-JO" sz="4000" dirty="0">
                <a:solidFill>
                  <a:srgbClr val="FFFF00"/>
                </a:solidFill>
                <a:ea typeface="ＭＳ Ｐゴシック" charset="0"/>
              </a:rPr>
              <a:t>امتلاك     الأرض     بقيادة      يشوع</a:t>
            </a:r>
            <a:endParaRPr lang="en-US" sz="3200" dirty="0">
              <a:solidFill>
                <a:srgbClr val="FFFF00"/>
              </a:solidFill>
              <a:ea typeface="ＭＳ Ｐゴシック" charset="0"/>
            </a:endParaRPr>
          </a:p>
        </p:txBody>
      </p:sp>
      <p:sp>
        <p:nvSpPr>
          <p:cNvPr id="180228" name="Text Box 6"/>
          <p:cNvSpPr txBox="1">
            <a:spLocks noChangeArrowheads="1"/>
          </p:cNvSpPr>
          <p:nvPr/>
        </p:nvSpPr>
        <p:spPr bwMode="auto">
          <a:xfrm>
            <a:off x="8366125" y="128588"/>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chemeClr val="bg1"/>
                </a:solidFill>
                <a:latin typeface="Arial" panose="020B0604020202020204" pitchFamily="34" charset="0"/>
                <a:cs typeface="Arial" panose="020B0604020202020204" pitchFamily="34" charset="0"/>
              </a:rPr>
              <a:t>181</a:t>
            </a:r>
            <a:endParaRPr lang="en-US" b="1" dirty="0">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vertic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40"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0" y="0"/>
            <a:ext cx="457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2273"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648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2276" name="Text Box 5"/>
          <p:cNvSpPr txBox="1">
            <a:spLocks noChangeArrowheads="1"/>
          </p:cNvSpPr>
          <p:nvPr/>
        </p:nvSpPr>
        <p:spPr bwMode="auto">
          <a:xfrm>
            <a:off x="8502650" y="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171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2277" name="Text Box 6"/>
          <p:cNvSpPr txBox="1">
            <a:spLocks noChangeArrowheads="1"/>
          </p:cNvSpPr>
          <p:nvPr/>
        </p:nvSpPr>
        <p:spPr bwMode="auto">
          <a:xfrm>
            <a:off x="0" y="381000"/>
            <a:ext cx="199707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أطلس الكتاب المقدس الجديد</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2278" name="Rectangle 7"/>
          <p:cNvSpPr>
            <a:spLocks noGrp="1" noChangeArrowheads="1"/>
          </p:cNvSpPr>
          <p:nvPr>
            <p:ph type="title" idx="4294967295"/>
          </p:nvPr>
        </p:nvSpPr>
        <p:spPr>
          <a:xfrm>
            <a:off x="914400" y="333375"/>
            <a:ext cx="7772400" cy="730250"/>
          </a:xfrm>
        </p:spPr>
        <p:txBody>
          <a:bodyPr/>
          <a:lstStyle/>
          <a:p>
            <a:pPr eaLnBrk="1" hangingPunct="1"/>
            <a:r>
              <a:rPr lang="ar-JO" dirty="0">
                <a:ea typeface="ＭＳ Ｐゴシック" charset="0"/>
              </a:rPr>
              <a:t>ما تم امتلاكه وما تم تقسيمه</a:t>
            </a:r>
            <a:endParaRPr lang="en-US" dirty="0">
              <a:ea typeface="ＭＳ Ｐゴシック" charset="0"/>
            </a:endParaRPr>
          </a:p>
        </p:txBody>
      </p:sp>
      <p:grpSp>
        <p:nvGrpSpPr>
          <p:cNvPr id="2" name="Group 1">
            <a:extLst>
              <a:ext uri="{FF2B5EF4-FFF2-40B4-BE49-F238E27FC236}">
                <a16:creationId xmlns:a16="http://schemas.microsoft.com/office/drawing/2014/main" id="{8473E66D-A6E5-DDC3-7885-176B47A924F5}"/>
              </a:ext>
            </a:extLst>
          </p:cNvPr>
          <p:cNvGrpSpPr/>
          <p:nvPr/>
        </p:nvGrpSpPr>
        <p:grpSpPr>
          <a:xfrm>
            <a:off x="3310528" y="1723563"/>
            <a:ext cx="2732331" cy="1276508"/>
            <a:chOff x="3310528" y="1723563"/>
            <a:chExt cx="2732331" cy="1276508"/>
          </a:xfrm>
        </p:grpSpPr>
        <p:sp>
          <p:nvSpPr>
            <p:cNvPr id="3" name="Left Arrow 2">
              <a:extLst>
                <a:ext uri="{FF2B5EF4-FFF2-40B4-BE49-F238E27FC236}">
                  <a16:creationId xmlns:a16="http://schemas.microsoft.com/office/drawing/2014/main" id="{45064AC8-96CC-1233-4F20-9DE0D939B55E}"/>
                </a:ext>
              </a:extLst>
            </p:cNvPr>
            <p:cNvSpPr/>
            <p:nvPr/>
          </p:nvSpPr>
          <p:spPr>
            <a:xfrm rot="19505359">
              <a:off x="3310528" y="2083012"/>
              <a:ext cx="648072" cy="917059"/>
            </a:xfrm>
            <a:prstGeom prst="leftArrow">
              <a:avLst/>
            </a:prstGeom>
            <a:solidFill>
              <a:schemeClr val="accent2"/>
            </a:solidFill>
            <a:ln>
              <a:noFill/>
            </a:ln>
          </p:spPr>
          <p:txBody>
            <a:bodyPr wrap="square" lIns="91430" tIns="45715" rIns="91430" bIns="45715"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 name="Text Box 3">
              <a:extLst>
                <a:ext uri="{FF2B5EF4-FFF2-40B4-BE49-F238E27FC236}">
                  <a16:creationId xmlns:a16="http://schemas.microsoft.com/office/drawing/2014/main" id="{FE6A45B1-5E34-8A7B-94A4-E553CB6957A5}"/>
                </a:ext>
              </a:extLst>
            </p:cNvPr>
            <p:cNvSpPr txBox="1">
              <a:spLocks noChangeArrowheads="1"/>
            </p:cNvSpPr>
            <p:nvPr/>
          </p:nvSpPr>
          <p:spPr bwMode="auto">
            <a:xfrm>
              <a:off x="3723013" y="1723563"/>
              <a:ext cx="2319846" cy="830987"/>
            </a:xfrm>
            <a:prstGeom prst="rect">
              <a:avLst/>
            </a:prstGeom>
            <a:solidFill>
              <a:schemeClr val="accent2"/>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0" tIns="45715" rIns="91430" bIns="45715" anchor="ctr">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امتلاك الأرض     بقيادة يشوع</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67940"/>
                                        </p:tgtEl>
                                        <p:attrNameLst>
                                          <p:attrName>style.visibility</p:attrName>
                                        </p:attrNameLst>
                                      </p:cBhvr>
                                      <p:to>
                                        <p:strVal val="visible"/>
                                      </p:to>
                                    </p:set>
                                    <p:animEffect transition="in" filter="blinds(horizontal)">
                                      <p:cBhvr>
                                        <p:cTn id="7" dur="500"/>
                                        <p:tgtEl>
                                          <p:spTgt spid="167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7" descr="12 Conquest-low re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2400"/>
            <a:ext cx="4540250" cy="647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22" name="Title 3"/>
          <p:cNvSpPr>
            <a:spLocks noGrp="1"/>
          </p:cNvSpPr>
          <p:nvPr>
            <p:ph type="title" idx="4294967295"/>
          </p:nvPr>
        </p:nvSpPr>
        <p:spPr>
          <a:xfrm>
            <a:off x="0" y="5410200"/>
            <a:ext cx="4572000" cy="1143000"/>
          </a:xfrm>
        </p:spPr>
        <p:txBody>
          <a:bodyPr/>
          <a:lstStyle/>
          <a:p>
            <a:pPr eaLnBrk="1" hangingPunct="1"/>
            <a:r>
              <a:rPr lang="ar-JO" sz="3600" dirty="0">
                <a:ea typeface="ＭＳ Ｐゴシック" charset="0"/>
              </a:rPr>
              <a:t>إسرائيل في 1400 ق.م هي الضفة الغربية اليوم</a:t>
            </a:r>
            <a:endParaRPr lang="en-US" sz="3600" dirty="0">
              <a:ea typeface="ＭＳ Ｐゴシック" charset="0"/>
            </a:endParaRPr>
          </a:p>
        </p:txBody>
      </p:sp>
      <p:pic>
        <p:nvPicPr>
          <p:cNvPr id="184323" name="Picture 4" descr="8 Modern Israel-low res.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59300" y="152400"/>
            <a:ext cx="4584700" cy="647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3"/>
          <p:cNvSpPr txBox="1">
            <a:spLocks/>
          </p:cNvSpPr>
          <p:nvPr/>
        </p:nvSpPr>
        <p:spPr bwMode="auto">
          <a:xfrm>
            <a:off x="4572000" y="3505200"/>
            <a:ext cx="4572000" cy="2514600"/>
          </a:xfrm>
          <a:prstGeom prst="rect">
            <a:avLst/>
          </a:prstGeom>
          <a:noFill/>
          <a:ln w="9525">
            <a:noFill/>
            <a:miter lim="800000"/>
            <a:headEnd/>
            <a:tailEnd/>
          </a:ln>
        </p:spPr>
        <p:txBody>
          <a:bodyPr anchor="ctr"/>
          <a:lstStyle/>
          <a:p>
            <a:pPr algn="ctr">
              <a:defRPr/>
            </a:pPr>
            <a:r>
              <a:rPr lang="ar-JO" sz="3600" b="1" dirty="0">
                <a:latin typeface="Arial" panose="020B0604020202020204" pitchFamily="34" charset="0"/>
                <a:cs typeface="Arial" panose="020B0604020202020204" pitchFamily="34" charset="0"/>
              </a:rPr>
              <a:t>إسرائيل التي خصصتها الأمم المتحدة هي ما نادرا ما غزوه في زمن الكتاب المقدس</a:t>
            </a:r>
            <a:endParaRPr lang="en-US" sz="3600" b="1" kern="0" dirty="0">
              <a:solidFill>
                <a:schemeClr val="tx2"/>
              </a:solidFill>
              <a:latin typeface="Arial" panose="020B0604020202020204" pitchFamily="34" charset="0"/>
              <a:ea typeface="ＭＳ Ｐゴシック" pitchFamily="-111" charset="-128"/>
              <a:cs typeface="Arial" panose="020B0604020202020204" pitchFamily="34" charset="0"/>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فشل</a:t>
            </a: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إسرائيل تحت الحكم الإلهي بسبب عصيان عدم الإيمان يتناقض مع عناية الله الرحيمة في تأديب وتحرير إسرائيل من خلال القضاة ليحضهم على الخضوع للملوك الجدد المعينين إلهياً في ملكية بارة</a:t>
            </a:r>
            <a:r>
              <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p:txBody>
      </p:sp>
      <p:sp>
        <p:nvSpPr>
          <p:cNvPr id="2" name="Title 1"/>
          <p:cNvSpPr>
            <a:spLocks noGrp="1"/>
          </p:cNvSpPr>
          <p:nvPr>
            <p:ph type="title" idx="4294967295"/>
          </p:nvPr>
        </p:nvSpPr>
        <p:spPr>
          <a:xfrm>
            <a:off x="3275013" y="566738"/>
            <a:ext cx="5868987" cy="1373187"/>
          </a:xfrm>
          <a:prstGeom prst="rect">
            <a:avLst/>
          </a:prstGeom>
          <a:solidFill>
            <a:srgbClr val="000000"/>
          </a:solidFill>
        </p:spPr>
        <p:txBody>
          <a:bodyPr anchor="ctr"/>
          <a:lstStyle/>
          <a:p>
            <a:pPr algn="ctr"/>
            <a:r>
              <a:rPr lang="ar-JO" sz="3600" b="1" dirty="0">
                <a:solidFill>
                  <a:srgbClr val="FFFFFF"/>
                </a:solidFill>
                <a:latin typeface="Arial" panose="020B0604020202020204" pitchFamily="34" charset="0"/>
                <a:cs typeface="Arial" panose="020B0604020202020204" pitchFamily="34" charset="0"/>
              </a:rPr>
              <a:t>البيان الموجز</a:t>
            </a:r>
            <a:endParaRPr lang="en-US" sz="3600" b="1" dirty="0">
              <a:solidFill>
                <a:srgbClr val="FFFFFF"/>
              </a:solidFill>
              <a:latin typeface="Arial" panose="020B0604020202020204" pitchFamily="34" charset="0"/>
              <a:cs typeface="Arial" panose="020B0604020202020204" pitchFamily="34" charset="0"/>
            </a:endParaRPr>
          </a:p>
        </p:txBody>
      </p:sp>
      <p:sp>
        <p:nvSpPr>
          <p:cNvPr id="9" name="Text Box 3"/>
          <p:cNvSpPr txBox="1">
            <a:spLocks noChangeArrowheads="1"/>
          </p:cNvSpPr>
          <p:nvPr/>
        </p:nvSpPr>
        <p:spPr bwMode="auto">
          <a:xfrm>
            <a:off x="8346253" y="-3380"/>
            <a:ext cx="704039" cy="830997"/>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172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41</a:t>
            </a:r>
            <a:endParaRPr kumimoji="0" lang="en-US" altLang="zh-CN"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14023404"/>
      </p:ext>
    </p:extLst>
  </p:cSld>
  <p:clrMapOvr>
    <a:overrideClrMapping bg1="dk2" tx1="lt1" bg2="dk1" tx2="lt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2386"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66675"/>
            <a:ext cx="4810125" cy="6791325"/>
          </a:xfrm>
          <a:prstGeom prst="rect">
            <a:avLst/>
          </a:prstGeom>
          <a:noFill/>
          <a:ln w="5715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2387" name="Rectangle 3"/>
          <p:cNvSpPr>
            <a:spLocks noChangeArrowheads="1"/>
          </p:cNvSpPr>
          <p:nvPr/>
        </p:nvSpPr>
        <p:spPr bwMode="auto">
          <a:xfrm>
            <a:off x="5181600" y="5791200"/>
            <a:ext cx="1752600" cy="381000"/>
          </a:xfrm>
          <a:prstGeom prst="rect">
            <a:avLst/>
          </a:prstGeom>
          <a:solidFill>
            <a:srgbClr val="FFFF00"/>
          </a:solidFill>
          <a:ln w="57150">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388" name="Line 4"/>
          <p:cNvSpPr>
            <a:spLocks noChangeShapeType="1"/>
          </p:cNvSpPr>
          <p:nvPr/>
        </p:nvSpPr>
        <p:spPr bwMode="auto">
          <a:xfrm>
            <a:off x="1828800" y="5943600"/>
            <a:ext cx="3352800" cy="0"/>
          </a:xfrm>
          <a:prstGeom prst="line">
            <a:avLst/>
          </a:prstGeom>
          <a:noFill/>
          <a:ln w="5715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72389" name="Rectangle 5"/>
          <p:cNvSpPr>
            <a:spLocks noChangeArrowheads="1"/>
          </p:cNvSpPr>
          <p:nvPr/>
        </p:nvSpPr>
        <p:spPr bwMode="auto">
          <a:xfrm>
            <a:off x="7239000" y="4343400"/>
            <a:ext cx="1752600" cy="381000"/>
          </a:xfrm>
          <a:prstGeom prst="rect">
            <a:avLst/>
          </a:prstGeom>
          <a:solidFill>
            <a:srgbClr val="FFFF00"/>
          </a:solidFill>
          <a:ln w="57150">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390" name="Line 6"/>
          <p:cNvSpPr>
            <a:spLocks noChangeShapeType="1"/>
          </p:cNvSpPr>
          <p:nvPr/>
        </p:nvSpPr>
        <p:spPr bwMode="auto">
          <a:xfrm>
            <a:off x="2743200" y="4572000"/>
            <a:ext cx="4495800" cy="0"/>
          </a:xfrm>
          <a:prstGeom prst="line">
            <a:avLst/>
          </a:prstGeom>
          <a:noFill/>
          <a:ln w="5715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72391" name="Text Box 7"/>
          <p:cNvSpPr txBox="1">
            <a:spLocks noChangeArrowheads="1"/>
          </p:cNvSpPr>
          <p:nvPr/>
        </p:nvSpPr>
        <p:spPr bwMode="auto">
          <a:xfrm>
            <a:off x="5207000" y="5715000"/>
            <a:ext cx="1741488" cy="461665"/>
          </a:xfrm>
          <a:prstGeom prst="rect">
            <a:avLst/>
          </a:prstGeom>
          <a:noFill/>
          <a:ln w="5715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عثنئيل</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392" name="Text Box 8"/>
          <p:cNvSpPr txBox="1">
            <a:spLocks noChangeArrowheads="1"/>
          </p:cNvSpPr>
          <p:nvPr/>
        </p:nvSpPr>
        <p:spPr bwMode="auto">
          <a:xfrm>
            <a:off x="7239001" y="4267200"/>
            <a:ext cx="1752598" cy="461665"/>
          </a:xfrm>
          <a:prstGeom prst="rect">
            <a:avLst/>
          </a:prstGeom>
          <a:noFill/>
          <a:ln w="5715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إهود</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393" name="Line 9"/>
          <p:cNvSpPr>
            <a:spLocks noChangeShapeType="1"/>
          </p:cNvSpPr>
          <p:nvPr/>
        </p:nvSpPr>
        <p:spPr bwMode="auto">
          <a:xfrm rot="20524962" flipV="1">
            <a:off x="2122488" y="989013"/>
            <a:ext cx="3289300" cy="733425"/>
          </a:xfrm>
          <a:prstGeom prst="line">
            <a:avLst/>
          </a:prstGeom>
          <a:noFill/>
          <a:ln w="5715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72394" name="Rectangle 10"/>
          <p:cNvSpPr>
            <a:spLocks noChangeArrowheads="1"/>
          </p:cNvSpPr>
          <p:nvPr/>
        </p:nvSpPr>
        <p:spPr bwMode="auto">
          <a:xfrm>
            <a:off x="5181600" y="304800"/>
            <a:ext cx="1752600" cy="381000"/>
          </a:xfrm>
          <a:prstGeom prst="rect">
            <a:avLst/>
          </a:prstGeom>
          <a:solidFill>
            <a:srgbClr val="FFFF00"/>
          </a:solidFill>
          <a:ln w="57150">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395" name="Text Box 11"/>
          <p:cNvSpPr txBox="1">
            <a:spLocks noChangeArrowheads="1"/>
          </p:cNvSpPr>
          <p:nvPr/>
        </p:nvSpPr>
        <p:spPr bwMode="auto">
          <a:xfrm>
            <a:off x="5207000" y="228600"/>
            <a:ext cx="1741488" cy="461665"/>
          </a:xfrm>
          <a:prstGeom prst="rect">
            <a:avLst/>
          </a:prstGeom>
          <a:noFill/>
          <a:ln w="5715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شمجر</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396" name="Line 12"/>
          <p:cNvSpPr>
            <a:spLocks noChangeShapeType="1"/>
          </p:cNvSpPr>
          <p:nvPr/>
        </p:nvSpPr>
        <p:spPr bwMode="auto">
          <a:xfrm>
            <a:off x="2286000" y="4800600"/>
            <a:ext cx="2895600" cy="0"/>
          </a:xfrm>
          <a:prstGeom prst="line">
            <a:avLst/>
          </a:prstGeom>
          <a:noFill/>
          <a:ln w="5715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72397" name="Line 13"/>
          <p:cNvSpPr>
            <a:spLocks noChangeShapeType="1"/>
          </p:cNvSpPr>
          <p:nvPr/>
        </p:nvSpPr>
        <p:spPr bwMode="auto">
          <a:xfrm>
            <a:off x="2971800" y="2667000"/>
            <a:ext cx="4267200" cy="0"/>
          </a:xfrm>
          <a:prstGeom prst="line">
            <a:avLst/>
          </a:prstGeom>
          <a:noFill/>
          <a:ln w="5715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72398" name="Rectangle 14"/>
          <p:cNvSpPr>
            <a:spLocks noChangeArrowheads="1"/>
          </p:cNvSpPr>
          <p:nvPr/>
        </p:nvSpPr>
        <p:spPr bwMode="auto">
          <a:xfrm>
            <a:off x="5181600" y="4648200"/>
            <a:ext cx="1752600" cy="381000"/>
          </a:xfrm>
          <a:prstGeom prst="rect">
            <a:avLst/>
          </a:prstGeom>
          <a:solidFill>
            <a:srgbClr val="FFFF00"/>
          </a:solidFill>
          <a:ln w="57150">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399" name="Rectangle 15"/>
          <p:cNvSpPr>
            <a:spLocks noChangeArrowheads="1"/>
          </p:cNvSpPr>
          <p:nvPr/>
        </p:nvSpPr>
        <p:spPr bwMode="auto">
          <a:xfrm>
            <a:off x="7239000" y="2438400"/>
            <a:ext cx="1752600" cy="381000"/>
          </a:xfrm>
          <a:prstGeom prst="rect">
            <a:avLst/>
          </a:prstGeom>
          <a:solidFill>
            <a:srgbClr val="FFFF00"/>
          </a:solidFill>
          <a:ln w="57150">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400" name="Text Box 16"/>
          <p:cNvSpPr txBox="1">
            <a:spLocks noChangeArrowheads="1"/>
          </p:cNvSpPr>
          <p:nvPr/>
        </p:nvSpPr>
        <p:spPr bwMode="auto">
          <a:xfrm>
            <a:off x="5207002" y="4572000"/>
            <a:ext cx="1727196" cy="461665"/>
          </a:xfrm>
          <a:prstGeom prst="rect">
            <a:avLst/>
          </a:prstGeom>
          <a:noFill/>
          <a:ln w="5715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دبورة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401" name="Text Box 17"/>
          <p:cNvSpPr txBox="1">
            <a:spLocks noChangeArrowheads="1"/>
          </p:cNvSpPr>
          <p:nvPr/>
        </p:nvSpPr>
        <p:spPr bwMode="auto">
          <a:xfrm>
            <a:off x="7239000" y="2362200"/>
            <a:ext cx="1752599" cy="461665"/>
          </a:xfrm>
          <a:prstGeom prst="rect">
            <a:avLst/>
          </a:prstGeom>
          <a:noFill/>
          <a:ln w="5715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باراق</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402" name="Line 18"/>
          <p:cNvSpPr>
            <a:spLocks noChangeShapeType="1"/>
          </p:cNvSpPr>
          <p:nvPr/>
        </p:nvSpPr>
        <p:spPr bwMode="auto">
          <a:xfrm>
            <a:off x="2743200" y="3048000"/>
            <a:ext cx="2438400" cy="0"/>
          </a:xfrm>
          <a:prstGeom prst="line">
            <a:avLst/>
          </a:prstGeom>
          <a:noFill/>
          <a:ln w="5715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72403" name="Rectangle 19"/>
          <p:cNvSpPr>
            <a:spLocks noChangeArrowheads="1"/>
          </p:cNvSpPr>
          <p:nvPr/>
        </p:nvSpPr>
        <p:spPr bwMode="auto">
          <a:xfrm>
            <a:off x="5181600" y="2895600"/>
            <a:ext cx="1752600" cy="381000"/>
          </a:xfrm>
          <a:prstGeom prst="rect">
            <a:avLst/>
          </a:prstGeom>
          <a:solidFill>
            <a:srgbClr val="FFFF00"/>
          </a:solidFill>
          <a:ln w="57150">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404" name="Text Box 20"/>
          <p:cNvSpPr txBox="1">
            <a:spLocks noChangeArrowheads="1"/>
          </p:cNvSpPr>
          <p:nvPr/>
        </p:nvSpPr>
        <p:spPr bwMode="auto">
          <a:xfrm>
            <a:off x="5165764" y="2820719"/>
            <a:ext cx="1727198" cy="461665"/>
          </a:xfrm>
          <a:prstGeom prst="rect">
            <a:avLst/>
          </a:prstGeom>
          <a:noFill/>
          <a:ln w="5715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جدعون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405" name="Line 21"/>
          <p:cNvSpPr>
            <a:spLocks noChangeShapeType="1"/>
          </p:cNvSpPr>
          <p:nvPr/>
        </p:nvSpPr>
        <p:spPr bwMode="auto">
          <a:xfrm>
            <a:off x="2438400" y="4114800"/>
            <a:ext cx="2743200" cy="0"/>
          </a:xfrm>
          <a:prstGeom prst="line">
            <a:avLst/>
          </a:prstGeom>
          <a:noFill/>
          <a:ln w="5715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72406" name="Rectangle 22"/>
          <p:cNvSpPr>
            <a:spLocks noChangeArrowheads="1"/>
          </p:cNvSpPr>
          <p:nvPr/>
        </p:nvSpPr>
        <p:spPr bwMode="auto">
          <a:xfrm>
            <a:off x="5181600" y="3962400"/>
            <a:ext cx="1752600" cy="381000"/>
          </a:xfrm>
          <a:prstGeom prst="rect">
            <a:avLst/>
          </a:prstGeom>
          <a:solidFill>
            <a:srgbClr val="FFFF00"/>
          </a:solidFill>
          <a:ln w="57150">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407" name="Text Box 23"/>
          <p:cNvSpPr txBox="1">
            <a:spLocks noChangeArrowheads="1"/>
          </p:cNvSpPr>
          <p:nvPr/>
        </p:nvSpPr>
        <p:spPr bwMode="auto">
          <a:xfrm>
            <a:off x="5207000" y="3927475"/>
            <a:ext cx="1727198" cy="461665"/>
          </a:xfrm>
          <a:prstGeom prst="rect">
            <a:avLst/>
          </a:prstGeom>
          <a:noFill/>
          <a:ln w="5715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أبيمالك</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408" name="Line 24"/>
          <p:cNvSpPr>
            <a:spLocks noChangeShapeType="1"/>
          </p:cNvSpPr>
          <p:nvPr/>
        </p:nvSpPr>
        <p:spPr bwMode="auto">
          <a:xfrm>
            <a:off x="2209800" y="3810000"/>
            <a:ext cx="5029200" cy="0"/>
          </a:xfrm>
          <a:prstGeom prst="line">
            <a:avLst/>
          </a:prstGeom>
          <a:noFill/>
          <a:ln w="5715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72409" name="Rectangle 25"/>
          <p:cNvSpPr>
            <a:spLocks noChangeArrowheads="1"/>
          </p:cNvSpPr>
          <p:nvPr/>
        </p:nvSpPr>
        <p:spPr bwMode="auto">
          <a:xfrm>
            <a:off x="7239000" y="3581400"/>
            <a:ext cx="1752600" cy="381000"/>
          </a:xfrm>
          <a:prstGeom prst="rect">
            <a:avLst/>
          </a:prstGeom>
          <a:solidFill>
            <a:srgbClr val="FFFF00"/>
          </a:solidFill>
          <a:ln w="57150">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410" name="Text Box 26"/>
          <p:cNvSpPr txBox="1">
            <a:spLocks noChangeArrowheads="1"/>
          </p:cNvSpPr>
          <p:nvPr/>
        </p:nvSpPr>
        <p:spPr bwMode="auto">
          <a:xfrm>
            <a:off x="7239001" y="3546475"/>
            <a:ext cx="1752598" cy="461665"/>
          </a:xfrm>
          <a:prstGeom prst="rect">
            <a:avLst/>
          </a:prstGeom>
          <a:noFill/>
          <a:ln w="5715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تولع</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411" name="Line 27"/>
          <p:cNvSpPr>
            <a:spLocks noChangeShapeType="1"/>
          </p:cNvSpPr>
          <p:nvPr/>
        </p:nvSpPr>
        <p:spPr bwMode="auto">
          <a:xfrm rot="-1209774">
            <a:off x="3397250" y="2227263"/>
            <a:ext cx="3840163" cy="600075"/>
          </a:xfrm>
          <a:prstGeom prst="line">
            <a:avLst/>
          </a:prstGeom>
          <a:noFill/>
          <a:ln w="5715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72412" name="Rectangle 28"/>
          <p:cNvSpPr>
            <a:spLocks noChangeArrowheads="1"/>
          </p:cNvSpPr>
          <p:nvPr/>
        </p:nvSpPr>
        <p:spPr bwMode="auto">
          <a:xfrm>
            <a:off x="7239000" y="1905000"/>
            <a:ext cx="1752600" cy="381000"/>
          </a:xfrm>
          <a:prstGeom prst="rect">
            <a:avLst/>
          </a:prstGeom>
          <a:solidFill>
            <a:srgbClr val="FFFF00"/>
          </a:solidFill>
          <a:ln w="57150">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413" name="Text Box 29"/>
          <p:cNvSpPr txBox="1">
            <a:spLocks noChangeArrowheads="1"/>
          </p:cNvSpPr>
          <p:nvPr/>
        </p:nvSpPr>
        <p:spPr bwMode="auto">
          <a:xfrm>
            <a:off x="7239000" y="1828800"/>
            <a:ext cx="1752599" cy="461665"/>
          </a:xfrm>
          <a:prstGeom prst="rect">
            <a:avLst/>
          </a:prstGeom>
          <a:noFill/>
          <a:ln w="5715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يائير</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414" name="Line 30"/>
          <p:cNvSpPr>
            <a:spLocks noChangeShapeType="1"/>
          </p:cNvSpPr>
          <p:nvPr/>
        </p:nvSpPr>
        <p:spPr bwMode="auto">
          <a:xfrm>
            <a:off x="3733800" y="3581400"/>
            <a:ext cx="1447800" cy="0"/>
          </a:xfrm>
          <a:prstGeom prst="line">
            <a:avLst/>
          </a:prstGeom>
          <a:noFill/>
          <a:ln w="5715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72415" name="Rectangle 31"/>
          <p:cNvSpPr>
            <a:spLocks noChangeArrowheads="1"/>
          </p:cNvSpPr>
          <p:nvPr/>
        </p:nvSpPr>
        <p:spPr bwMode="auto">
          <a:xfrm>
            <a:off x="5181600" y="3352800"/>
            <a:ext cx="1752600" cy="381000"/>
          </a:xfrm>
          <a:prstGeom prst="rect">
            <a:avLst/>
          </a:prstGeom>
          <a:solidFill>
            <a:srgbClr val="FFFF00"/>
          </a:solidFill>
          <a:ln w="57150">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416" name="Text Box 32"/>
          <p:cNvSpPr txBox="1">
            <a:spLocks noChangeArrowheads="1"/>
          </p:cNvSpPr>
          <p:nvPr/>
        </p:nvSpPr>
        <p:spPr bwMode="auto">
          <a:xfrm>
            <a:off x="5207001" y="3276600"/>
            <a:ext cx="1727197" cy="461665"/>
          </a:xfrm>
          <a:prstGeom prst="rect">
            <a:avLst/>
          </a:prstGeom>
          <a:noFill/>
          <a:ln w="5715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يفتاح</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417" name="Line 33"/>
          <p:cNvSpPr>
            <a:spLocks noChangeShapeType="1"/>
          </p:cNvSpPr>
          <p:nvPr/>
        </p:nvSpPr>
        <p:spPr bwMode="auto">
          <a:xfrm>
            <a:off x="2209800" y="5334000"/>
            <a:ext cx="5029200" cy="0"/>
          </a:xfrm>
          <a:prstGeom prst="line">
            <a:avLst/>
          </a:prstGeom>
          <a:noFill/>
          <a:ln w="5715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72418" name="Rectangle 34"/>
          <p:cNvSpPr>
            <a:spLocks noChangeArrowheads="1"/>
          </p:cNvSpPr>
          <p:nvPr/>
        </p:nvSpPr>
        <p:spPr bwMode="auto">
          <a:xfrm>
            <a:off x="7239000" y="5181600"/>
            <a:ext cx="1752600" cy="381000"/>
          </a:xfrm>
          <a:prstGeom prst="rect">
            <a:avLst/>
          </a:prstGeom>
          <a:solidFill>
            <a:srgbClr val="FFFF00"/>
          </a:solidFill>
          <a:ln w="57150">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419" name="Text Box 35"/>
          <p:cNvSpPr txBox="1">
            <a:spLocks noChangeArrowheads="1"/>
          </p:cNvSpPr>
          <p:nvPr/>
        </p:nvSpPr>
        <p:spPr bwMode="auto">
          <a:xfrm>
            <a:off x="7680325" y="5146675"/>
            <a:ext cx="811441" cy="461665"/>
          </a:xfrm>
          <a:prstGeom prst="rect">
            <a:avLst/>
          </a:prstGeom>
          <a:noFill/>
          <a:ln w="5715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إبصان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420" name="Line 36"/>
          <p:cNvSpPr>
            <a:spLocks noChangeShapeType="1"/>
          </p:cNvSpPr>
          <p:nvPr/>
        </p:nvSpPr>
        <p:spPr bwMode="auto">
          <a:xfrm rot="-977306">
            <a:off x="2570163" y="2028825"/>
            <a:ext cx="2619375" cy="330200"/>
          </a:xfrm>
          <a:prstGeom prst="line">
            <a:avLst/>
          </a:prstGeom>
          <a:noFill/>
          <a:ln w="5715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72421" name="Rectangle 37"/>
          <p:cNvSpPr>
            <a:spLocks noChangeArrowheads="1"/>
          </p:cNvSpPr>
          <p:nvPr/>
        </p:nvSpPr>
        <p:spPr bwMode="auto">
          <a:xfrm>
            <a:off x="5181600" y="1752600"/>
            <a:ext cx="1752600" cy="381000"/>
          </a:xfrm>
          <a:prstGeom prst="rect">
            <a:avLst/>
          </a:prstGeom>
          <a:solidFill>
            <a:srgbClr val="FFFF00"/>
          </a:solidFill>
          <a:ln w="57150">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422" name="Text Box 38"/>
          <p:cNvSpPr txBox="1">
            <a:spLocks noChangeArrowheads="1"/>
          </p:cNvSpPr>
          <p:nvPr/>
        </p:nvSpPr>
        <p:spPr bwMode="auto">
          <a:xfrm>
            <a:off x="5207000" y="1717675"/>
            <a:ext cx="1727199" cy="461665"/>
          </a:xfrm>
          <a:prstGeom prst="rect">
            <a:avLst/>
          </a:prstGeom>
          <a:noFill/>
          <a:ln w="5715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إيلون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423" name="Rectangle 39"/>
          <p:cNvSpPr>
            <a:spLocks noChangeArrowheads="1"/>
          </p:cNvSpPr>
          <p:nvPr/>
        </p:nvSpPr>
        <p:spPr bwMode="auto">
          <a:xfrm>
            <a:off x="7239000" y="5791200"/>
            <a:ext cx="1752600" cy="381000"/>
          </a:xfrm>
          <a:prstGeom prst="rect">
            <a:avLst/>
          </a:prstGeom>
          <a:solidFill>
            <a:srgbClr val="FFFF00"/>
          </a:solidFill>
          <a:ln w="57150">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424" name="Line 40"/>
          <p:cNvSpPr>
            <a:spLocks noChangeShapeType="1"/>
          </p:cNvSpPr>
          <p:nvPr/>
        </p:nvSpPr>
        <p:spPr bwMode="auto">
          <a:xfrm rot="-1209774">
            <a:off x="2632075" y="3321050"/>
            <a:ext cx="4137025" cy="3397250"/>
          </a:xfrm>
          <a:prstGeom prst="line">
            <a:avLst/>
          </a:prstGeom>
          <a:noFill/>
          <a:ln w="5715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72425" name="Text Box 41"/>
          <p:cNvSpPr txBox="1">
            <a:spLocks noChangeArrowheads="1"/>
          </p:cNvSpPr>
          <p:nvPr/>
        </p:nvSpPr>
        <p:spPr bwMode="auto">
          <a:xfrm>
            <a:off x="7239001" y="5756275"/>
            <a:ext cx="1752598" cy="461665"/>
          </a:xfrm>
          <a:prstGeom prst="rect">
            <a:avLst/>
          </a:prstGeom>
          <a:noFill/>
          <a:ln w="5715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عبدون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426" name="Rectangle 42"/>
          <p:cNvSpPr>
            <a:spLocks noChangeArrowheads="1"/>
          </p:cNvSpPr>
          <p:nvPr/>
        </p:nvSpPr>
        <p:spPr bwMode="auto">
          <a:xfrm>
            <a:off x="7239000" y="1219200"/>
            <a:ext cx="1752600" cy="381000"/>
          </a:xfrm>
          <a:prstGeom prst="rect">
            <a:avLst/>
          </a:prstGeom>
          <a:solidFill>
            <a:srgbClr val="FFFF00"/>
          </a:solidFill>
          <a:ln w="57150">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427" name="Text Box 43"/>
          <p:cNvSpPr txBox="1">
            <a:spLocks noChangeArrowheads="1"/>
          </p:cNvSpPr>
          <p:nvPr/>
        </p:nvSpPr>
        <p:spPr bwMode="auto">
          <a:xfrm>
            <a:off x="7239000" y="1184275"/>
            <a:ext cx="1752600" cy="461665"/>
          </a:xfrm>
          <a:prstGeom prst="rect">
            <a:avLst/>
          </a:prstGeom>
          <a:noFill/>
          <a:ln w="5715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شمشون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272428" name="Group 44"/>
          <p:cNvGrpSpPr>
            <a:grpSpLocks/>
          </p:cNvGrpSpPr>
          <p:nvPr/>
        </p:nvGrpSpPr>
        <p:grpSpPr bwMode="auto">
          <a:xfrm>
            <a:off x="1160463" y="1447800"/>
            <a:ext cx="6078537" cy="3305175"/>
            <a:chOff x="731" y="912"/>
            <a:chExt cx="3829" cy="2082"/>
          </a:xfrm>
        </p:grpSpPr>
        <p:sp>
          <p:nvSpPr>
            <p:cNvPr id="272432" name="Line 45"/>
            <p:cNvSpPr>
              <a:spLocks noChangeShapeType="1"/>
            </p:cNvSpPr>
            <p:nvPr/>
          </p:nvSpPr>
          <p:spPr bwMode="auto">
            <a:xfrm>
              <a:off x="2016" y="912"/>
              <a:ext cx="2544" cy="0"/>
            </a:xfrm>
            <a:prstGeom prst="line">
              <a:avLst/>
            </a:prstGeom>
            <a:noFill/>
            <a:ln w="5715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72433" name="Line 46"/>
            <p:cNvSpPr>
              <a:spLocks noChangeShapeType="1"/>
            </p:cNvSpPr>
            <p:nvPr/>
          </p:nvSpPr>
          <p:spPr bwMode="auto">
            <a:xfrm rot="20524962" flipV="1">
              <a:off x="731" y="1148"/>
              <a:ext cx="1621" cy="1846"/>
            </a:xfrm>
            <a:prstGeom prst="line">
              <a:avLst/>
            </a:prstGeom>
            <a:noFill/>
            <a:ln w="5715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grpSp>
      <p:sp>
        <p:nvSpPr>
          <p:cNvPr id="272429" name="Text Box 47"/>
          <p:cNvSpPr txBox="1">
            <a:spLocks noChangeArrowheads="1"/>
          </p:cNvSpPr>
          <p:nvPr/>
        </p:nvSpPr>
        <p:spPr bwMode="auto">
          <a:xfrm>
            <a:off x="5029200" y="6521450"/>
            <a:ext cx="3451586" cy="338554"/>
          </a:xfrm>
          <a:prstGeom prst="rect">
            <a:avLst/>
          </a:prstGeom>
          <a:noFill/>
          <a:ln w="5715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rPr>
              <a:t>أطلس مودي لأراضي الكتاب المقدس، خريطة 34</a:t>
            </a:r>
            <a:endParaRPr kumimoji="0" lang="en-US" sz="1600" b="1"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endParaRPr>
          </a:p>
        </p:txBody>
      </p:sp>
      <p:sp>
        <p:nvSpPr>
          <p:cNvPr id="272430" name="Text Box 48"/>
          <p:cNvSpPr txBox="1">
            <a:spLocks noChangeArrowheads="1"/>
          </p:cNvSpPr>
          <p:nvPr/>
        </p:nvSpPr>
        <p:spPr bwMode="auto">
          <a:xfrm>
            <a:off x="0" y="381000"/>
            <a:ext cx="1997075" cy="646331"/>
          </a:xfrm>
          <a:prstGeom prst="rect">
            <a:avLst/>
          </a:prstGeom>
          <a:noFill/>
          <a:ln w="5715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أطلس الكتاب المقدس الجديد</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2431" name="Rectangle 49"/>
          <p:cNvSpPr>
            <a:spLocks noGrp="1" noChangeArrowheads="1"/>
          </p:cNvSpPr>
          <p:nvPr>
            <p:ph type="title" idx="4294967295"/>
          </p:nvPr>
        </p:nvSpPr>
        <p:spPr>
          <a:xfrm>
            <a:off x="-76200" y="1371600"/>
            <a:ext cx="2514600" cy="1752600"/>
          </a:xfrm>
          <a:ln w="57150"/>
        </p:spPr>
        <p:txBody>
          <a:bodyPr/>
          <a:lstStyle/>
          <a:p>
            <a:pPr eaLnBrk="1" hangingPunct="1"/>
            <a:r>
              <a:rPr lang="ar-JO" sz="3600" dirty="0">
                <a:ea typeface="ＭＳ Ｐゴシック" charset="0"/>
                <a:cs typeface="Arial" panose="020B0604020202020204" pitchFamily="34" charset="0"/>
              </a:rPr>
              <a:t>مواقع القضاة</a:t>
            </a:r>
            <a:endParaRPr lang="en-US" sz="3600" dirty="0">
              <a:ea typeface="ＭＳ Ｐゴシック" charset="0"/>
              <a:cs typeface="Arial" panose="020B0604020202020204" pitchFamily="34" charset="0"/>
            </a:endParaRPr>
          </a:p>
        </p:txBody>
      </p:sp>
    </p:spTree>
    <p:extLst>
      <p:ext uri="{BB962C8B-B14F-4D97-AF65-F5344CB8AC3E}">
        <p14:creationId xmlns:p14="http://schemas.microsoft.com/office/powerpoint/2010/main" val="25467211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solidFill>
                  <a:srgbClr val="FFFFFF"/>
                </a:solidFill>
                <a:ea typeface="Osaka" charset="0"/>
                <a:cs typeface="Arial" panose="020B0604020202020204" pitchFamily="34" charset="0"/>
              </a:rPr>
              <a:t>قضاة 2 </a:t>
            </a:r>
            <a:endParaRPr lang="en-US" sz="8800" dirty="0">
              <a:solidFill>
                <a:srgbClr val="FFFFFF"/>
              </a:solidFill>
              <a:ea typeface="Osaka" charset="0"/>
              <a:cs typeface="Arial" panose="020B0604020202020204" pitchFamily="34" charset="0"/>
            </a:endParaRPr>
          </a:p>
        </p:txBody>
      </p:sp>
    </p:spTree>
    <p:extLst>
      <p:ext uri="{BB962C8B-B14F-4D97-AF65-F5344CB8AC3E}">
        <p14:creationId xmlns:p14="http://schemas.microsoft.com/office/powerpoint/2010/main" val="13495197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a:hlinkClick r:id="" action="ppaction://media"/>
          </p:cNvPr>
          <p:cNvPicPr>
            <a:picLocks noChangeAspect="1" noChangeArrowheads="1"/>
          </p:cNvPicPr>
          <p:nvPr/>
        </p:nvPicPr>
        <p:blipFill>
          <a:blip r:embed="rId3" cstate="print">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8706" name="Rectangle 56"/>
          <p:cNvSpPr>
            <a:spLocks noChangeArrowheads="1"/>
          </p:cNvSpPr>
          <p:nvPr/>
        </p:nvSpPr>
        <p:spPr bwMode="auto">
          <a:xfrm>
            <a:off x="533400" y="642938"/>
            <a:ext cx="81534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07" name="Line 2"/>
          <p:cNvSpPr>
            <a:spLocks noChangeShapeType="1"/>
          </p:cNvSpPr>
          <p:nvPr/>
        </p:nvSpPr>
        <p:spPr bwMode="auto">
          <a:xfrm>
            <a:off x="2362200" y="1328738"/>
            <a:ext cx="0" cy="411480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08" name="Line 3"/>
          <p:cNvSpPr>
            <a:spLocks noChangeShapeType="1"/>
          </p:cNvSpPr>
          <p:nvPr/>
        </p:nvSpPr>
        <p:spPr bwMode="auto">
          <a:xfrm>
            <a:off x="533400" y="6510338"/>
            <a:ext cx="8153400"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nvGrpSpPr>
          <p:cNvPr id="328709" name="Group 4"/>
          <p:cNvGrpSpPr>
            <a:grpSpLocks/>
          </p:cNvGrpSpPr>
          <p:nvPr/>
        </p:nvGrpSpPr>
        <p:grpSpPr bwMode="auto">
          <a:xfrm>
            <a:off x="533400" y="657225"/>
            <a:ext cx="8153400" cy="5867400"/>
            <a:chOff x="336" y="336"/>
            <a:chExt cx="5136" cy="3696"/>
          </a:xfrm>
        </p:grpSpPr>
        <p:sp>
          <p:nvSpPr>
            <p:cNvPr id="328741" name="Line 5"/>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2" name="Line 6"/>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3" name="Line 7"/>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4" name="Line 8"/>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5" name="Line 9"/>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6" name="Line 10"/>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7" name="Line 11"/>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8" name="Line 12"/>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9" name="Line 13"/>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0" name="Line 14"/>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1" name="Line 15"/>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2" name="Line 16"/>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3" name="Line 17"/>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4" name="Line 18"/>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5" name="Line 19"/>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6" name="Line 20"/>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7" name="Line 21"/>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8" name="Line 22"/>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9" name="Line 23"/>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60" name="Line 24"/>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sp>
        <p:nvSpPr>
          <p:cNvPr id="328710" name="Text Box 25"/>
          <p:cNvSpPr txBox="1">
            <a:spLocks noChangeArrowheads="1"/>
          </p:cNvSpPr>
          <p:nvPr/>
        </p:nvSpPr>
        <p:spPr bwMode="auto">
          <a:xfrm>
            <a:off x="2335213" y="744538"/>
            <a:ext cx="444182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الفشل تحت الحكم الإلهي</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1" name="Text Box 26"/>
          <p:cNvSpPr txBox="1">
            <a:spLocks noChangeArrowheads="1"/>
          </p:cNvSpPr>
          <p:nvPr/>
        </p:nvSpPr>
        <p:spPr bwMode="auto">
          <a:xfrm>
            <a:off x="533399" y="1412776"/>
            <a:ext cx="182880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امتلاك غير كامل</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2" name="Text Box 27"/>
          <p:cNvSpPr txBox="1">
            <a:spLocks noChangeArrowheads="1"/>
          </p:cNvSpPr>
          <p:nvPr/>
        </p:nvSpPr>
        <p:spPr bwMode="auto">
          <a:xfrm>
            <a:off x="3429000" y="1412776"/>
            <a:ext cx="192552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التحرير بواسطة القضاة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3" name="Text Box 28"/>
          <p:cNvSpPr txBox="1">
            <a:spLocks noChangeArrowheads="1"/>
          </p:cNvSpPr>
          <p:nvPr/>
        </p:nvSpPr>
        <p:spPr bwMode="auto">
          <a:xfrm>
            <a:off x="6777038" y="1412776"/>
            <a:ext cx="197167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الحاجة للملكية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4" name="Text Box 29"/>
          <p:cNvSpPr txBox="1">
            <a:spLocks noChangeArrowheads="1"/>
          </p:cNvSpPr>
          <p:nvPr/>
        </p:nvSpPr>
        <p:spPr bwMode="auto">
          <a:xfrm>
            <a:off x="990600" y="1938338"/>
            <a:ext cx="106311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 1-2: 5</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5" name="Text Box 30"/>
          <p:cNvSpPr txBox="1">
            <a:spLocks noChangeArrowheads="1"/>
          </p:cNvSpPr>
          <p:nvPr/>
        </p:nvSpPr>
        <p:spPr bwMode="auto">
          <a:xfrm>
            <a:off x="4038600" y="1938338"/>
            <a:ext cx="132279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2: 6-16: 31</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6" name="Text Box 31"/>
          <p:cNvSpPr txBox="1">
            <a:spLocks noChangeArrowheads="1"/>
          </p:cNvSpPr>
          <p:nvPr/>
        </p:nvSpPr>
        <p:spPr bwMode="auto">
          <a:xfrm>
            <a:off x="7315200" y="1938338"/>
            <a:ext cx="78098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17-21</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7" name="Text Box 32"/>
          <p:cNvSpPr txBox="1">
            <a:spLocks noChangeArrowheads="1"/>
          </p:cNvSpPr>
          <p:nvPr/>
        </p:nvSpPr>
        <p:spPr bwMode="auto">
          <a:xfrm>
            <a:off x="685800" y="2471738"/>
            <a:ext cx="157638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التدهور</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8" name="Text Box 33"/>
          <p:cNvSpPr txBox="1">
            <a:spLocks noChangeArrowheads="1"/>
          </p:cNvSpPr>
          <p:nvPr/>
        </p:nvSpPr>
        <p:spPr bwMode="auto">
          <a:xfrm>
            <a:off x="3962400" y="2471738"/>
            <a:ext cx="69762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التأديب</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9" name="Text Box 34"/>
          <p:cNvSpPr txBox="1">
            <a:spLocks noChangeArrowheads="1"/>
          </p:cNvSpPr>
          <p:nvPr/>
        </p:nvSpPr>
        <p:spPr bwMode="auto">
          <a:xfrm>
            <a:off x="7238999" y="2471738"/>
            <a:ext cx="85718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0" name="Text Box 35"/>
          <p:cNvSpPr txBox="1">
            <a:spLocks noChangeArrowheads="1"/>
          </p:cNvSpPr>
          <p:nvPr/>
        </p:nvSpPr>
        <p:spPr bwMode="auto">
          <a:xfrm>
            <a:off x="784957" y="3089756"/>
            <a:ext cx="129394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أسباب الدورات</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1" name="Text Box 36"/>
          <p:cNvSpPr txBox="1">
            <a:spLocks noChangeArrowheads="1"/>
          </p:cNvSpPr>
          <p:nvPr/>
        </p:nvSpPr>
        <p:spPr bwMode="auto">
          <a:xfrm>
            <a:off x="3935604" y="3089756"/>
            <a:ext cx="124104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لعنات الدورات</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2" name="Text Box 37"/>
          <p:cNvSpPr txBox="1">
            <a:spLocks noChangeArrowheads="1"/>
          </p:cNvSpPr>
          <p:nvPr/>
        </p:nvSpPr>
        <p:spPr bwMode="auto">
          <a:xfrm>
            <a:off x="7165718" y="3089756"/>
            <a:ext cx="133402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ظروف الدورات</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3" name="Text Box 38"/>
          <p:cNvSpPr txBox="1">
            <a:spLocks noChangeArrowheads="1"/>
          </p:cNvSpPr>
          <p:nvPr/>
        </p:nvSpPr>
        <p:spPr bwMode="auto">
          <a:xfrm>
            <a:off x="647373" y="3851756"/>
            <a:ext cx="167706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العيش مع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4" name="Text Box 39"/>
          <p:cNvSpPr txBox="1">
            <a:spLocks noChangeArrowheads="1"/>
          </p:cNvSpPr>
          <p:nvPr/>
        </p:nvSpPr>
        <p:spPr bwMode="auto">
          <a:xfrm>
            <a:off x="3763557" y="3851756"/>
            <a:ext cx="169309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الحرب مع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5" name="Text Box 40"/>
          <p:cNvSpPr txBox="1">
            <a:spLocks noChangeArrowheads="1"/>
          </p:cNvSpPr>
          <p:nvPr/>
        </p:nvSpPr>
        <p:spPr bwMode="auto">
          <a:xfrm>
            <a:off x="6943120" y="3851756"/>
            <a:ext cx="173477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العيش مثل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6" name="Text Box 41"/>
          <p:cNvSpPr txBox="1">
            <a:spLocks noChangeArrowheads="1"/>
          </p:cNvSpPr>
          <p:nvPr/>
        </p:nvSpPr>
        <p:spPr bwMode="auto">
          <a:xfrm>
            <a:off x="565152" y="4529138"/>
            <a:ext cx="87500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العصيان   العسكري           1</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7" name="Text Box 42"/>
          <p:cNvSpPr txBox="1">
            <a:spLocks noChangeArrowheads="1"/>
          </p:cNvSpPr>
          <p:nvPr/>
        </p:nvSpPr>
        <p:spPr bwMode="auto">
          <a:xfrm>
            <a:off x="1443977" y="4529138"/>
            <a:ext cx="922046"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العصيان</a:t>
            </a:r>
            <a: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a:t>
            </a: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الروحي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2: 1-5</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8" name="Text Box 43"/>
          <p:cNvSpPr txBox="1">
            <a:spLocks noChangeArrowheads="1"/>
          </p:cNvSpPr>
          <p:nvPr/>
        </p:nvSpPr>
        <p:spPr bwMode="auto">
          <a:xfrm>
            <a:off x="2324435" y="4529138"/>
            <a:ext cx="74660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مقدمة</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2: 6-</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3: 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9" name="Text Box 44"/>
          <p:cNvSpPr txBox="1">
            <a:spLocks noChangeArrowheads="1"/>
          </p:cNvSpPr>
          <p:nvPr/>
        </p:nvSpPr>
        <p:spPr bwMode="auto">
          <a:xfrm>
            <a:off x="3048000" y="4529138"/>
            <a:ext cx="70167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الجنوب</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3: 7-31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0" name="Text Box 45"/>
          <p:cNvSpPr txBox="1">
            <a:spLocks noChangeArrowheads="1"/>
          </p:cNvSpPr>
          <p:nvPr/>
        </p:nvSpPr>
        <p:spPr bwMode="auto">
          <a:xfrm>
            <a:off x="3694113" y="4529138"/>
            <a:ext cx="7493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الشمال</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4: 1-</a:t>
            </a:r>
            <a:br>
              <a:rPr lang="en-US" sz="1200" b="1" dirty="0">
                <a:solidFill>
                  <a:srgbClr val="FFFF00"/>
                </a:solidFill>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5: 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1" name="Text Box 46"/>
          <p:cNvSpPr txBox="1">
            <a:spLocks noChangeArrowheads="1"/>
          </p:cNvSpPr>
          <p:nvPr/>
        </p:nvSpPr>
        <p:spPr bwMode="auto">
          <a:xfrm>
            <a:off x="4385657" y="4529138"/>
            <a:ext cx="58541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الوسط</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6: 1</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-10: 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2" name="Text Box 47"/>
          <p:cNvSpPr txBox="1">
            <a:spLocks noChangeArrowheads="1"/>
          </p:cNvSpPr>
          <p:nvPr/>
        </p:nvSpPr>
        <p:spPr bwMode="auto">
          <a:xfrm>
            <a:off x="4934533" y="4529138"/>
            <a:ext cx="58541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الشرق</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10: 3-</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 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3" name="Text Box 48"/>
          <p:cNvSpPr txBox="1">
            <a:spLocks noChangeArrowheads="1"/>
          </p:cNvSpPr>
          <p:nvPr/>
        </p:nvSpPr>
        <p:spPr bwMode="auto">
          <a:xfrm>
            <a:off x="5562600" y="4529138"/>
            <a:ext cx="6096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الشمال</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 8-15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4" name="Text Box 49"/>
          <p:cNvSpPr txBox="1">
            <a:spLocks noChangeArrowheads="1"/>
          </p:cNvSpPr>
          <p:nvPr/>
        </p:nvSpPr>
        <p:spPr bwMode="auto">
          <a:xfrm>
            <a:off x="6168377" y="4529138"/>
            <a:ext cx="72519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الغرب</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13: 1-16: 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4914" name="Text Box 50"/>
          <p:cNvSpPr txBox="1">
            <a:spLocks noChangeArrowheads="1"/>
          </p:cNvSpPr>
          <p:nvPr/>
        </p:nvSpPr>
        <p:spPr bwMode="auto">
          <a:xfrm>
            <a:off x="6918143" y="4529138"/>
            <a:ext cx="82586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 الديني</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17-18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4915" name="Text Box 51"/>
          <p:cNvSpPr txBox="1">
            <a:spLocks noChangeArrowheads="1"/>
          </p:cNvSpPr>
          <p:nvPr/>
        </p:nvSpPr>
        <p:spPr bwMode="auto">
          <a:xfrm>
            <a:off x="7760563" y="4529138"/>
            <a:ext cx="93807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 الأخلاقي</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19-21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7" name="Text Box 52"/>
          <p:cNvSpPr txBox="1">
            <a:spLocks noChangeArrowheads="1"/>
          </p:cNvSpPr>
          <p:nvPr/>
        </p:nvSpPr>
        <p:spPr bwMode="auto">
          <a:xfrm>
            <a:off x="8502650" y="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172</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38" name="Text Box 53"/>
          <p:cNvSpPr txBox="1">
            <a:spLocks noChangeArrowheads="1"/>
          </p:cNvSpPr>
          <p:nvPr/>
        </p:nvSpPr>
        <p:spPr bwMode="auto">
          <a:xfrm>
            <a:off x="4114800" y="5519738"/>
            <a:ext cx="59343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كنعان</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39" name="Text Box 54"/>
          <p:cNvSpPr txBox="1">
            <a:spLocks noChangeArrowheads="1"/>
          </p:cNvSpPr>
          <p:nvPr/>
        </p:nvSpPr>
        <p:spPr bwMode="auto">
          <a:xfrm>
            <a:off x="3304232" y="6053138"/>
            <a:ext cx="262443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341 سنة (1390-1049 ق.م)</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40" name="Title 2"/>
          <p:cNvSpPr>
            <a:spLocks noGrp="1"/>
          </p:cNvSpPr>
          <p:nvPr>
            <p:ph type="title" idx="4294967295"/>
          </p:nvPr>
        </p:nvSpPr>
        <p:spPr>
          <a:xfrm>
            <a:off x="5928668" y="6357938"/>
            <a:ext cx="3105738" cy="514350"/>
          </a:xfrm>
        </p:spPr>
        <p:txBody>
          <a:bodyPr/>
          <a:lstStyle/>
          <a:p>
            <a:pPr algn="r"/>
            <a:r>
              <a:rPr lang="ar-JO" sz="4000" dirty="0">
                <a:solidFill>
                  <a:srgbClr val="FFFFFF"/>
                </a:solidFill>
                <a:ea typeface="ＭＳ Ｐゴシック" charset="0"/>
              </a:rPr>
              <a:t>القضاة</a:t>
            </a:r>
            <a:endParaRPr lang="en-US" sz="4000" dirty="0">
              <a:solidFill>
                <a:srgbClr val="FFFFFF"/>
              </a:solidFill>
              <a:ea typeface="ＭＳ Ｐゴシック" charset="0"/>
            </a:endParaRPr>
          </a:p>
        </p:txBody>
      </p:sp>
      <p:sp>
        <p:nvSpPr>
          <p:cNvPr id="59" name="Oval 49">
            <a:extLst>
              <a:ext uri="{FF2B5EF4-FFF2-40B4-BE49-F238E27FC236}">
                <a16:creationId xmlns:a16="http://schemas.microsoft.com/office/drawing/2014/main" id="{6B00113F-09C0-F640-8B42-675AF622998A}"/>
              </a:ext>
            </a:extLst>
          </p:cNvPr>
          <p:cNvSpPr>
            <a:spLocks noChangeArrowheads="1"/>
          </p:cNvSpPr>
          <p:nvPr/>
        </p:nvSpPr>
        <p:spPr bwMode="auto">
          <a:xfrm>
            <a:off x="1550192" y="4220736"/>
            <a:ext cx="717552" cy="1447800"/>
          </a:xfrm>
          <a:prstGeom prst="ellipse">
            <a:avLst/>
          </a:pr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29568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2" descr="baa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381000"/>
            <a:ext cx="4303713"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1490" name="Picture 3" descr="DagonPries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00600" y="0"/>
            <a:ext cx="25146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491" name="Rectangle 4"/>
          <p:cNvSpPr>
            <a:spLocks noChangeArrowheads="1"/>
          </p:cNvSpPr>
          <p:nvPr/>
        </p:nvSpPr>
        <p:spPr bwMode="auto">
          <a:xfrm>
            <a:off x="4876800" y="3276600"/>
            <a:ext cx="2362200" cy="381000"/>
          </a:xfrm>
          <a:prstGeom prst="rect">
            <a:avLst/>
          </a:prstGeom>
          <a:solidFill>
            <a:schemeClr val="tx1"/>
          </a:solidFill>
          <a:ln w="9525">
            <a:solidFill>
              <a:schemeClr val="tx1"/>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26981" name="Text Box 5"/>
          <p:cNvSpPr txBox="1">
            <a:spLocks noChangeArrowheads="1"/>
          </p:cNvSpPr>
          <p:nvPr/>
        </p:nvSpPr>
        <p:spPr bwMode="auto">
          <a:xfrm>
            <a:off x="990600" y="4077072"/>
            <a:ext cx="1349152"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3200" b="1" dirty="0">
                <a:solidFill>
                  <a:srgbClr val="FFFF00"/>
                </a:solidFill>
                <a:latin typeface="Arial" panose="020B0604020202020204" pitchFamily="34" charset="0"/>
                <a:cs typeface="Arial" panose="020B0604020202020204" pitchFamily="34" charset="0"/>
              </a:rPr>
              <a:t>بعل</a:t>
            </a:r>
            <a:endParaRPr lang="en-US" sz="3200" b="1" dirty="0">
              <a:solidFill>
                <a:srgbClr val="FFFF00"/>
              </a:solidFill>
              <a:latin typeface="Arial" panose="020B0604020202020204" pitchFamily="34" charset="0"/>
              <a:cs typeface="Arial" panose="020B0604020202020204" pitchFamily="34" charset="0"/>
            </a:endParaRPr>
          </a:p>
        </p:txBody>
      </p:sp>
      <p:sp>
        <p:nvSpPr>
          <p:cNvPr id="126982" name="Text Box 6"/>
          <p:cNvSpPr txBox="1">
            <a:spLocks noChangeArrowheads="1"/>
          </p:cNvSpPr>
          <p:nvPr/>
        </p:nvSpPr>
        <p:spPr bwMode="auto">
          <a:xfrm>
            <a:off x="4800600" y="2587254"/>
            <a:ext cx="1039067"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3200" b="1" dirty="0">
                <a:solidFill>
                  <a:srgbClr val="FFFF00"/>
                </a:solidFill>
                <a:latin typeface="Arial" panose="020B0604020202020204" pitchFamily="34" charset="0"/>
                <a:cs typeface="Arial" panose="020B0604020202020204" pitchFamily="34" charset="0"/>
              </a:rPr>
              <a:t>داجون</a:t>
            </a:r>
            <a:endParaRPr lang="en-US" sz="3200" b="1" dirty="0">
              <a:solidFill>
                <a:srgbClr val="FFFF00"/>
              </a:solidFill>
              <a:latin typeface="Arial" panose="020B0604020202020204" pitchFamily="34" charset="0"/>
              <a:cs typeface="Arial" panose="020B0604020202020204" pitchFamily="34" charset="0"/>
            </a:endParaRPr>
          </a:p>
        </p:txBody>
      </p:sp>
      <p:pic>
        <p:nvPicPr>
          <p:cNvPr id="191494" name="Picture 7" descr="filis~0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19800" y="3581400"/>
            <a:ext cx="3124200"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6984" name="Text Box 8"/>
          <p:cNvSpPr txBox="1">
            <a:spLocks noChangeArrowheads="1"/>
          </p:cNvSpPr>
          <p:nvPr/>
        </p:nvSpPr>
        <p:spPr bwMode="auto">
          <a:xfrm>
            <a:off x="6059261" y="3901085"/>
            <a:ext cx="1785918"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3200" b="1" dirty="0">
                <a:solidFill>
                  <a:srgbClr val="FFFF00"/>
                </a:solidFill>
                <a:latin typeface="Arial" panose="020B0604020202020204" pitchFamily="34" charset="0"/>
                <a:cs typeface="Arial" panose="020B0604020202020204" pitchFamily="34" charset="0"/>
              </a:rPr>
              <a:t>عشتاروث</a:t>
            </a:r>
            <a:endParaRPr lang="en-US" sz="3200" b="1" dirty="0">
              <a:solidFill>
                <a:srgbClr val="FFFF00"/>
              </a:solidFill>
              <a:latin typeface="Arial" panose="020B0604020202020204" pitchFamily="34" charset="0"/>
              <a:cs typeface="Arial" panose="020B0604020202020204" pitchFamily="34" charset="0"/>
            </a:endParaRPr>
          </a:p>
        </p:txBody>
      </p:sp>
      <p:sp>
        <p:nvSpPr>
          <p:cNvPr id="111624" name="Title 8"/>
          <p:cNvSpPr>
            <a:spLocks noGrp="1"/>
          </p:cNvSpPr>
          <p:nvPr>
            <p:ph type="title" idx="4294967295"/>
          </p:nvPr>
        </p:nvSpPr>
        <p:spPr/>
        <p:txBody>
          <a:bodyPr/>
          <a:lstStyle/>
          <a:p>
            <a:pPr>
              <a:defRPr/>
            </a:pPr>
            <a:r>
              <a:rPr lang="ar-JO" dirty="0">
                <a:solidFill>
                  <a:srgbClr val="FFFFFF"/>
                </a:solidFill>
                <a:effectLst>
                  <a:glow rad="177800">
                    <a:schemeClr val="tx1"/>
                  </a:glow>
                </a:effectLst>
                <a:ea typeface="ＭＳ Ｐゴシック" charset="0"/>
              </a:rPr>
              <a:t>آلهة الأرض الكاذبة</a:t>
            </a:r>
            <a:endParaRPr lang="en-US" dirty="0">
              <a:solidFill>
                <a:srgbClr val="FFFFFF"/>
              </a:solidFill>
              <a:effectLst>
                <a:glow rad="177800">
                  <a:schemeClr val="tx1"/>
                </a:glow>
              </a:effectLst>
              <a:ea typeface="ＭＳ Ｐゴシック"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6981"/>
                                        </p:tgtEl>
                                        <p:attrNameLst>
                                          <p:attrName>style.visibility</p:attrName>
                                        </p:attrNameLst>
                                      </p:cBhvr>
                                      <p:to>
                                        <p:strVal val="visible"/>
                                      </p:to>
                                    </p:set>
                                    <p:anim calcmode="lin" valueType="num">
                                      <p:cBhvr>
                                        <p:cTn id="7" dur="500" fill="hold"/>
                                        <p:tgtEl>
                                          <p:spTgt spid="126981"/>
                                        </p:tgtEl>
                                        <p:attrNameLst>
                                          <p:attrName>ppt_w</p:attrName>
                                        </p:attrNameLst>
                                      </p:cBhvr>
                                      <p:tavLst>
                                        <p:tav tm="0">
                                          <p:val>
                                            <p:fltVal val="0"/>
                                          </p:val>
                                        </p:tav>
                                        <p:tav tm="100000">
                                          <p:val>
                                            <p:strVal val="#ppt_w"/>
                                          </p:val>
                                        </p:tav>
                                      </p:tavLst>
                                    </p:anim>
                                    <p:anim calcmode="lin" valueType="num">
                                      <p:cBhvr>
                                        <p:cTn id="8" dur="500" fill="hold"/>
                                        <p:tgtEl>
                                          <p:spTgt spid="12698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26982"/>
                                        </p:tgtEl>
                                        <p:attrNameLst>
                                          <p:attrName>style.visibility</p:attrName>
                                        </p:attrNameLst>
                                      </p:cBhvr>
                                      <p:to>
                                        <p:strVal val="visible"/>
                                      </p:to>
                                    </p:set>
                                    <p:anim calcmode="lin" valueType="num">
                                      <p:cBhvr>
                                        <p:cTn id="13" dur="500" fill="hold"/>
                                        <p:tgtEl>
                                          <p:spTgt spid="126982"/>
                                        </p:tgtEl>
                                        <p:attrNameLst>
                                          <p:attrName>ppt_w</p:attrName>
                                        </p:attrNameLst>
                                      </p:cBhvr>
                                      <p:tavLst>
                                        <p:tav tm="0">
                                          <p:val>
                                            <p:fltVal val="0"/>
                                          </p:val>
                                        </p:tav>
                                        <p:tav tm="100000">
                                          <p:val>
                                            <p:strVal val="#ppt_w"/>
                                          </p:val>
                                        </p:tav>
                                      </p:tavLst>
                                    </p:anim>
                                    <p:anim calcmode="lin" valueType="num">
                                      <p:cBhvr>
                                        <p:cTn id="14" dur="500" fill="hold"/>
                                        <p:tgtEl>
                                          <p:spTgt spid="126982"/>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26984"/>
                                        </p:tgtEl>
                                        <p:attrNameLst>
                                          <p:attrName>style.visibility</p:attrName>
                                        </p:attrNameLst>
                                      </p:cBhvr>
                                      <p:to>
                                        <p:strVal val="visible"/>
                                      </p:to>
                                    </p:set>
                                    <p:anim calcmode="lin" valueType="num">
                                      <p:cBhvr>
                                        <p:cTn id="19" dur="500" fill="hold"/>
                                        <p:tgtEl>
                                          <p:spTgt spid="126984"/>
                                        </p:tgtEl>
                                        <p:attrNameLst>
                                          <p:attrName>ppt_w</p:attrName>
                                        </p:attrNameLst>
                                      </p:cBhvr>
                                      <p:tavLst>
                                        <p:tav tm="0">
                                          <p:val>
                                            <p:fltVal val="0"/>
                                          </p:val>
                                        </p:tav>
                                        <p:tav tm="100000">
                                          <p:val>
                                            <p:strVal val="#ppt_w"/>
                                          </p:val>
                                        </p:tav>
                                      </p:tavLst>
                                    </p:anim>
                                    <p:anim calcmode="lin" valueType="num">
                                      <p:cBhvr>
                                        <p:cTn id="20" dur="500" fill="hold"/>
                                        <p:tgtEl>
                                          <p:spTgt spid="12698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1" grpId="0" autoUpdateAnimBg="0"/>
      <p:bldP spid="126982" grpId="0" autoUpdateAnimBg="0"/>
      <p:bldP spid="126984"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2" descr="Israel Surrounded"/>
          <p:cNvPicPr>
            <a:picLocks noChangeAspect="1" noChangeArrowheads="1"/>
          </p:cNvPicPr>
          <p:nvPr/>
        </p:nvPicPr>
        <p:blipFill>
          <a:blip r:embed="rId3">
            <a:lum bright="26000"/>
            <a:extLst>
              <a:ext uri="{28A0092B-C50C-407E-A947-70E740481C1C}">
                <a14:useLocalDpi xmlns:a14="http://schemas.microsoft.com/office/drawing/2010/main"/>
              </a:ext>
            </a:extLst>
          </a:blip>
          <a:srcRect/>
          <a:stretch>
            <a:fillRect/>
          </a:stretch>
        </p:blipFill>
        <p:spPr bwMode="auto">
          <a:xfrm>
            <a:off x="457200" y="304800"/>
            <a:ext cx="4710113" cy="6226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188" name="Text Box 4"/>
          <p:cNvSpPr txBox="1">
            <a:spLocks noChangeArrowheads="1"/>
          </p:cNvSpPr>
          <p:nvPr/>
        </p:nvSpPr>
        <p:spPr bwMode="auto">
          <a:xfrm>
            <a:off x="5867400" y="5975350"/>
            <a:ext cx="2819400" cy="738664"/>
          </a:xfrm>
          <a:prstGeom prst="rect">
            <a:avLst/>
          </a:prstGeom>
          <a:noFill/>
          <a:ln w="9525">
            <a:noFill/>
            <a:miter lim="800000"/>
            <a:headEnd/>
            <a:tailEnd/>
          </a:ln>
        </p:spPr>
        <p:txBody>
          <a:bodyPr>
            <a:spAutoFit/>
          </a:bodyPr>
          <a:lstStyle/>
          <a:p>
            <a:pPr>
              <a:spcBef>
                <a:spcPct val="50000"/>
              </a:spcBef>
              <a:defRPr/>
            </a:pPr>
            <a:r>
              <a:rPr lang="en-US" sz="1050" b="1" dirty="0">
                <a:solidFill>
                  <a:srgbClr val="FFFF00"/>
                </a:solidFill>
                <a:latin typeface="Arial" panose="020B0604020202020204" pitchFamily="34" charset="0"/>
                <a:ea typeface="+mn-ea"/>
                <a:cs typeface="+mn-cs"/>
              </a:rPr>
              <a:t>+Taken from Nelsons 3D-M Jenkins, S. 1997, c1985. Nelson</a:t>
            </a:r>
            <a:r>
              <a:rPr lang="uk-UA" sz="1050" b="1" dirty="0">
                <a:solidFill>
                  <a:srgbClr val="FFFF00"/>
                </a:solidFill>
                <a:latin typeface="Arial" panose="020B0604020202020204" pitchFamily="34" charset="0"/>
                <a:ea typeface="+mn-ea"/>
                <a:cs typeface="+mn-cs"/>
              </a:rPr>
              <a:t>'</a:t>
            </a:r>
            <a:r>
              <a:rPr lang="en-US" sz="1050" b="1" dirty="0">
                <a:solidFill>
                  <a:srgbClr val="FFFF00"/>
                </a:solidFill>
                <a:latin typeface="Arial" panose="020B0604020202020204" pitchFamily="34" charset="0"/>
                <a:ea typeface="+mn-ea"/>
                <a:cs typeface="+mn-cs"/>
              </a:rPr>
              <a:t>s 3-D Bible map book (electronic ed.). Thomas Nelson: Nashville</a:t>
            </a:r>
          </a:p>
        </p:txBody>
      </p:sp>
      <p:sp>
        <p:nvSpPr>
          <p:cNvPr id="5" name="Text Box 3"/>
          <p:cNvSpPr txBox="1">
            <a:spLocks noChangeArrowheads="1"/>
          </p:cNvSpPr>
          <p:nvPr/>
        </p:nvSpPr>
        <p:spPr bwMode="auto">
          <a:xfrm>
            <a:off x="5600700" y="3200400"/>
            <a:ext cx="33528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3200" b="1" dirty="0">
                <a:solidFill>
                  <a:srgbClr val="FFFF00"/>
                </a:solidFill>
                <a:latin typeface="Arial" panose="020B0604020202020204" pitchFamily="34" charset="0"/>
                <a:cs typeface="Arial" panose="020B0604020202020204" pitchFamily="34" charset="0"/>
              </a:rPr>
              <a:t>كان إسرائيل محاطًا بأعداء أقامهم الرب عليهم.</a:t>
            </a:r>
            <a:endParaRPr lang="en-US" sz="2800" b="1" dirty="0">
              <a:solidFill>
                <a:srgbClr val="FFFF00"/>
              </a:solidFill>
              <a:latin typeface="Arial" panose="020B0604020202020204" pitchFamily="34" charset="0"/>
              <a:cs typeface="Arial" panose="020B0604020202020204" pitchFamily="34" charset="0"/>
            </a:endParaRPr>
          </a:p>
        </p:txBody>
      </p:sp>
      <p:sp>
        <p:nvSpPr>
          <p:cNvPr id="193540" name="Title 5"/>
          <p:cNvSpPr>
            <a:spLocks noGrp="1"/>
          </p:cNvSpPr>
          <p:nvPr>
            <p:ph type="title" idx="4294967295"/>
          </p:nvPr>
        </p:nvSpPr>
        <p:spPr>
          <a:xfrm>
            <a:off x="5410200" y="609600"/>
            <a:ext cx="3733800" cy="2667000"/>
          </a:xfrm>
        </p:spPr>
        <p:txBody>
          <a:bodyPr/>
          <a:lstStyle/>
          <a:p>
            <a:r>
              <a:rPr lang="ar-JO" sz="3600" dirty="0">
                <a:solidFill>
                  <a:srgbClr val="FFFF00"/>
                </a:solidFill>
                <a:ea typeface="ＭＳ Ｐゴシック" charset="0"/>
              </a:rPr>
              <a:t>نتائج كسر العهد الموسوي</a:t>
            </a:r>
            <a:endParaRPr lang="en-US" sz="4800" dirty="0">
              <a:ea typeface="ＭＳ Ｐゴシック"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endParaRPr>
          </a:p>
        </p:txBody>
      </p:sp>
      <p:sp>
        <p:nvSpPr>
          <p:cNvPr id="900098" name="Rectangle 2"/>
          <p:cNvSpPr>
            <a:spLocks noGrp="1" noChangeArrowheads="1"/>
          </p:cNvSpPr>
          <p:nvPr>
            <p:ph type="ctrTitle"/>
          </p:nvPr>
        </p:nvSpPr>
        <p:spPr>
          <a:xfrm>
            <a:off x="251520" y="1988840"/>
            <a:ext cx="8570663" cy="2607443"/>
          </a:xfrm>
          <a:ln>
            <a:solidFill>
              <a:schemeClr val="bg1"/>
            </a:solidFill>
          </a:ln>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عصيان الرب باعتباره ملكاً</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يؤدي إلى المشاكل</a:t>
            </a:r>
            <a:r>
              <a:rPr lang="en-US" dirty="0">
                <a:effectLst>
                  <a:glow rad="127000">
                    <a:schemeClr val="tx1"/>
                  </a:glow>
                </a:effectLst>
                <a:ea typeface="ＭＳ Ｐゴシック" charset="0"/>
              </a:rPr>
              <a:t> </a:t>
            </a:r>
          </a:p>
        </p:txBody>
      </p:sp>
    </p:spTree>
    <p:extLst>
      <p:ext uri="{BB962C8B-B14F-4D97-AF65-F5344CB8AC3E}">
        <p14:creationId xmlns:p14="http://schemas.microsoft.com/office/powerpoint/2010/main" val="664578532"/>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0" y="5949280"/>
            <a:ext cx="9144000" cy="730250"/>
          </a:xfrm>
        </p:spPr>
        <p:txBody>
          <a:bodyPr/>
          <a:lstStyle/>
          <a:p>
            <a:pPr>
              <a:defRPr/>
            </a:pPr>
            <a:r>
              <a:rPr lang="ar-SA" dirty="0">
                <a:solidFill>
                  <a:srgbClr val="FFFFFF"/>
                </a:solidFill>
                <a:ea typeface="ＭＳ Ｐゴシック" charset="0"/>
              </a:rPr>
              <a:t>النسبوية</a:t>
            </a:r>
            <a:endParaRPr lang="en-US" dirty="0">
              <a:solidFill>
                <a:srgbClr val="FFFFFF"/>
              </a:solidFill>
              <a:effectLst>
                <a:glow rad="177800">
                  <a:schemeClr val="tx1"/>
                </a:glow>
              </a:effectLst>
              <a:ea typeface="ＭＳ Ｐゴシック" charset="0"/>
            </a:endParaRPr>
          </a:p>
        </p:txBody>
      </p:sp>
      <p:pic>
        <p:nvPicPr>
          <p:cNvPr id="19558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47900"/>
            <a:ext cx="9144000" cy="2357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rot="16200000">
            <a:off x="-3028379" y="3063876"/>
            <a:ext cx="6858001" cy="730250"/>
          </a:xfrm>
        </p:spPr>
        <p:txBody>
          <a:bodyPr/>
          <a:lstStyle/>
          <a:p>
            <a:pPr>
              <a:defRPr/>
            </a:pPr>
            <a:r>
              <a:rPr lang="ar-SA" dirty="0">
                <a:solidFill>
                  <a:srgbClr val="FFFFFF"/>
                </a:solidFill>
                <a:ea typeface="ＭＳ Ｐゴシック" charset="0"/>
              </a:rPr>
              <a:t>النسبوية</a:t>
            </a:r>
            <a:endParaRPr lang="en-US" dirty="0">
              <a:solidFill>
                <a:srgbClr val="FFFFFF"/>
              </a:solidFill>
              <a:effectLst>
                <a:glow rad="177800">
                  <a:schemeClr val="tx1"/>
                </a:glow>
              </a:effectLst>
              <a:ea typeface="ＭＳ Ｐゴシック" charset="0"/>
            </a:endParaRPr>
          </a:p>
        </p:txBody>
      </p:sp>
      <p:pic>
        <p:nvPicPr>
          <p:cNvPr id="197634"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16000" y="1304925"/>
            <a:ext cx="7089775" cy="4256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1042988" y="188913"/>
            <a:ext cx="3457575"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chemeClr val="bg1"/>
                </a:solidFill>
                <a:latin typeface="Arial" panose="020B0604020202020204" pitchFamily="34" charset="0"/>
                <a:cs typeface="Arial" panose="020B0604020202020204" pitchFamily="34" charset="0"/>
              </a:rPr>
              <a:t>يقول إن المثليين بحاجة إلى قبول يسوع المسيح للوصول إلى السماء</a:t>
            </a:r>
            <a:endParaRPr lang="en-US" b="1" dirty="0">
              <a:solidFill>
                <a:schemeClr val="bg1"/>
              </a:solidFill>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4500563" y="188913"/>
            <a:ext cx="360045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يطالب بشنق وقطع رؤوس ورجم وحرق المثليين أحياء</a:t>
            </a:r>
            <a:endParaRPr lang="en-US" b="1" dirty="0">
              <a:solidFill>
                <a:srgbClr val="FFFFFF"/>
              </a:solidFill>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042988" y="5589588"/>
            <a:ext cx="3457575" cy="93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2800" b="1" dirty="0">
                <a:solidFill>
                  <a:srgbClr val="FFFFFF"/>
                </a:solidFill>
                <a:latin typeface="Arial" panose="020B0604020202020204" pitchFamily="34" charset="0"/>
                <a:cs typeface="Arial" panose="020B0604020202020204" pitchFamily="34" charset="0"/>
              </a:rPr>
              <a:t>يطالب الليبراليون   بإخضاعه للرقابة</a:t>
            </a:r>
            <a:endParaRPr lang="en-US" sz="2800" b="1" dirty="0">
              <a:solidFill>
                <a:srgbClr val="FFFFFF"/>
              </a:solidFill>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4643438" y="5589588"/>
            <a:ext cx="3673475" cy="93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2800" b="1" dirty="0">
                <a:solidFill>
                  <a:srgbClr val="FFFFFF"/>
                </a:solidFill>
                <a:latin typeface="Arial" panose="020B0604020202020204" pitchFamily="34" charset="0"/>
                <a:cs typeface="Arial" panose="020B0604020202020204" pitchFamily="34" charset="0"/>
              </a:rPr>
              <a:t>تم دعوته لإلقاء خطاب في جامعة كولومبيا، أمريكا</a:t>
            </a:r>
            <a:endParaRPr lang="en-US" sz="28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71479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8175" y="-171450"/>
            <a:ext cx="5486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9682"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0" y="6165304"/>
            <a:ext cx="9144000" cy="576064"/>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لا يوجد أمور مطلقة على الإطلاق</a:t>
            </a:r>
            <a:endParaRPr lang="en-US"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5359589"/>
            <a:ext cx="9144000" cy="805715"/>
          </a:xfrm>
          <a:solidFill>
            <a:schemeClr val="tx1"/>
          </a:solidFill>
          <a:effectLst>
            <a:outerShdw blurRad="63500" dist="35921" dir="2700000" algn="ctr" rotWithShape="0">
              <a:schemeClr val="tx2">
                <a:alpha val="74998"/>
              </a:schemeClr>
            </a:outerShdw>
          </a:effectLst>
        </p:spPr>
        <p:txBody>
          <a:bodyPr/>
          <a:lstStyle/>
          <a:p>
            <a:pPr>
              <a:defRPr/>
            </a:pPr>
            <a:r>
              <a:rPr lang="ar-SA" sz="4800" dirty="0">
                <a:solidFill>
                  <a:srgbClr val="FFFFFF"/>
                </a:solidFill>
                <a:ea typeface="ＭＳ Ｐゴシック" charset="0"/>
              </a:rPr>
              <a:t>النسبوية</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2434503160"/>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93194"/>
            <a:ext cx="9144000" cy="6092190"/>
          </a:xfrm>
          <a:prstGeom prst="rect">
            <a:avLst/>
          </a:prstGeom>
        </p:spPr>
      </p:pic>
      <p:sp>
        <p:nvSpPr>
          <p:cNvPr id="900098" name="Rectangle 2"/>
          <p:cNvSpPr>
            <a:spLocks noGrp="1" noChangeArrowheads="1"/>
          </p:cNvSpPr>
          <p:nvPr>
            <p:ph type="ctrTitle"/>
          </p:nvPr>
        </p:nvSpPr>
        <p:spPr>
          <a:xfrm>
            <a:off x="0" y="119272"/>
            <a:ext cx="9144000" cy="1512168"/>
          </a:xfrm>
          <a:solidFill>
            <a:srgbClr val="000000"/>
          </a:solidFill>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ＭＳ Ｐゴシック" charset="0"/>
              </a:rPr>
              <a:t>لماذا يجب أن تكون </a:t>
            </a:r>
            <a:r>
              <a:rPr lang="ar-JO" sz="5400" dirty="0">
                <a:solidFill>
                  <a:srgbClr val="FFFF00"/>
                </a:solidFill>
                <a:effectLst>
                  <a:glow rad="127000">
                    <a:schemeClr val="tx1"/>
                  </a:glow>
                </a:effectLst>
                <a:ea typeface="ＭＳ Ｐゴシック" charset="0"/>
              </a:rPr>
              <a:t>صامداً</a:t>
            </a:r>
            <a:r>
              <a:rPr lang="ar-JO" sz="5400" dirty="0">
                <a:effectLst>
                  <a:glow rad="127000">
                    <a:schemeClr val="tx1"/>
                  </a:glow>
                </a:effectLst>
                <a:ea typeface="ＭＳ Ｐゴシック" charset="0"/>
              </a:rPr>
              <a:t> في اختيارك الله كملك؟</a:t>
            </a:r>
            <a:endParaRPr lang="en-US" sz="5400" dirty="0">
              <a:effectLst>
                <a:glow rad="127000">
                  <a:schemeClr val="tx1"/>
                </a:glow>
              </a:effectLst>
              <a:ea typeface="ＭＳ Ｐゴシック" charset="0"/>
            </a:endParaRPr>
          </a:p>
        </p:txBody>
      </p:sp>
      <p:sp>
        <p:nvSpPr>
          <p:cNvPr id="4" name="Rectangle 2"/>
          <p:cNvSpPr txBox="1">
            <a:spLocks noChangeArrowheads="1"/>
          </p:cNvSpPr>
          <p:nvPr/>
        </p:nvSpPr>
        <p:spPr bwMode="auto">
          <a:xfrm rot="20555971">
            <a:off x="3799729" y="4844461"/>
            <a:ext cx="5464593" cy="1224467"/>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 أسباب</a:t>
            </a:r>
            <a:endPar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4200357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JO" sz="3600" dirty="0">
                <a:effectLst>
                  <a:glow rad="101600">
                    <a:schemeClr val="tx1">
                      <a:alpha val="99000"/>
                    </a:schemeClr>
                  </a:glow>
                </a:effectLst>
              </a:rPr>
              <a:t>العهد</a:t>
            </a:r>
            <a:endParaRPr lang="en-US" sz="36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عدم أمانة إسرائيل المتكررة للعهد الموسوي سببت دوائر من الخطية  بدون حدوث دمار كامل بسبب أمانة الله للعهد الإبراهيمي</a:t>
            </a: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42ب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8984017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259"/>
            <a:ext cx="9144000" cy="686625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rtl="1">
              <a:defRPr/>
            </a:pPr>
            <a:r>
              <a:rPr lang="ar-JO" sz="4800" dirty="0">
                <a:effectLst>
                  <a:glow rad="127000">
                    <a:schemeClr val="tx1"/>
                  </a:glow>
                </a:effectLst>
                <a:ea typeface="ＭＳ Ｐゴシック" charset="0"/>
              </a:rPr>
              <a:t>1. الطاعة الناقصة تنتج ثمار </a:t>
            </a:r>
            <a:r>
              <a:rPr lang="ar-JO" sz="4800" dirty="0">
                <a:solidFill>
                  <a:srgbClr val="FFFF00"/>
                </a:solidFill>
                <a:effectLst>
                  <a:glow rad="127000">
                    <a:schemeClr val="tx1"/>
                  </a:glow>
                </a:effectLst>
                <a:ea typeface="ＭＳ Ｐゴシック" charset="0"/>
              </a:rPr>
              <a:t>الفشل</a:t>
            </a:r>
            <a:r>
              <a:rPr lang="ar-JO" sz="4800" dirty="0">
                <a:effectLst>
                  <a:glow rad="127000">
                    <a:schemeClr val="tx1"/>
                  </a:glow>
                </a:effectLst>
                <a:ea typeface="ＭＳ Ｐゴシック" charset="0"/>
              </a:rPr>
              <a:t> (1 – 2)</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211033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9784"/>
            <a:ext cx="9144001" cy="684229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rtl="1">
              <a:defRPr/>
            </a:pPr>
            <a:r>
              <a:rPr lang="ar-JO" sz="4800" dirty="0">
                <a:effectLst>
                  <a:glow rad="127000">
                    <a:schemeClr val="tx1"/>
                  </a:glow>
                </a:effectLst>
                <a:ea typeface="ＭＳ Ｐゴシック" charset="0"/>
              </a:rPr>
              <a:t>2. النسبوية ( الإرتباط بالمجتمع المحيط )  تقود إلى </a:t>
            </a:r>
            <a:r>
              <a:rPr lang="ar-JO" sz="4800" dirty="0">
                <a:solidFill>
                  <a:srgbClr val="FFFF00"/>
                </a:solidFill>
                <a:effectLst>
                  <a:glow rad="127000">
                    <a:schemeClr val="tx1"/>
                  </a:glow>
                </a:effectLst>
                <a:ea typeface="ＭＳ Ｐゴシック" charset="0"/>
              </a:rPr>
              <a:t>الدوران</a:t>
            </a:r>
            <a:r>
              <a:rPr lang="ar-JO" sz="4800" dirty="0">
                <a:effectLst>
                  <a:glow rad="127000">
                    <a:schemeClr val="tx1"/>
                  </a:glow>
                </a:effectLst>
                <a:ea typeface="ＭＳ Ｐゴシック" charset="0"/>
              </a:rPr>
              <a:t> في الخطية    (3 – 16)</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654734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endParaRPr>
          </a:p>
        </p:txBody>
      </p:sp>
      <p:sp>
        <p:nvSpPr>
          <p:cNvPr id="900098" name="Rectangle 2"/>
          <p:cNvSpPr>
            <a:spLocks noGrp="1" noChangeArrowheads="1"/>
          </p:cNvSpPr>
          <p:nvPr>
            <p:ph type="ctrTitle"/>
          </p:nvPr>
        </p:nvSpPr>
        <p:spPr>
          <a:xfrm>
            <a:off x="251520" y="1412776"/>
            <a:ext cx="8570663" cy="4032448"/>
          </a:xfrm>
          <a:ln>
            <a:solidFill>
              <a:schemeClr val="bg1"/>
            </a:solidFill>
          </a:ln>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يحاول سفر القضاة إيقاف دوران إسرائيل في الخطية ليظهر مقاييس الله المطلقة التي تعتبر أفضل من مقاييس إسرائيل النسبية</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(2: 6-16: 31)</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391877564"/>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idx="4294967295"/>
          </p:nvPr>
        </p:nvSpPr>
        <p:spPr>
          <a:xfrm>
            <a:off x="0" y="381000"/>
            <a:ext cx="9144000" cy="1143000"/>
          </a:xfrm>
          <a:gradFill rotWithShape="1">
            <a:gsLst>
              <a:gs pos="0">
                <a:srgbClr val="FF0000"/>
              </a:gs>
              <a:gs pos="100000">
                <a:schemeClr val="tx1"/>
              </a:gs>
            </a:gsLst>
            <a:path path="shape">
              <a:fillToRect l="50000" t="50000" r="50000" b="50000"/>
            </a:path>
          </a:gradFill>
        </p:spPr>
        <p:txBody>
          <a:bodyPr/>
          <a:lstStyle/>
          <a:p>
            <a:pPr>
              <a:defRPr/>
            </a:pPr>
            <a:r>
              <a:rPr lang="ar-JO" dirty="0">
                <a:solidFill>
                  <a:srgbClr val="FFFFFF"/>
                </a:solidFill>
                <a:effectLst>
                  <a:outerShdw blurRad="38100" dist="38100" dir="2700000" algn="tl">
                    <a:srgbClr val="000000">
                      <a:alpha val="43137"/>
                    </a:srgbClr>
                  </a:outerShdw>
                </a:effectLst>
                <a:ea typeface="ＭＳ Ｐゴシック" charset="0"/>
              </a:rPr>
              <a:t>تكرار الدورة في سفر القضاة</a:t>
            </a:r>
            <a:endParaRPr lang="en-US" dirty="0">
              <a:solidFill>
                <a:srgbClr val="FFFFFF"/>
              </a:solidFill>
              <a:effectLst>
                <a:outerShdw blurRad="38100" dist="38100" dir="2700000" algn="tl">
                  <a:srgbClr val="000000">
                    <a:alpha val="43137"/>
                  </a:srgbClr>
                </a:outerShdw>
              </a:effectLst>
              <a:ea typeface="ＭＳ Ｐゴシック" charset="0"/>
            </a:endParaRPr>
          </a:p>
        </p:txBody>
      </p:sp>
      <p:sp>
        <p:nvSpPr>
          <p:cNvPr id="4" name="Title 1"/>
          <p:cNvSpPr txBox="1">
            <a:spLocks/>
          </p:cNvSpPr>
          <p:nvPr/>
        </p:nvSpPr>
        <p:spPr bwMode="auto">
          <a:xfrm>
            <a:off x="1066800" y="19050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الخطية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Striped Right Arrow 5"/>
          <p:cNvSpPr/>
          <p:nvPr/>
        </p:nvSpPr>
        <p:spPr>
          <a:xfrm>
            <a:off x="3657600" y="21336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7" name="Title 1"/>
          <p:cNvSpPr txBox="1">
            <a:spLocks/>
          </p:cNvSpPr>
          <p:nvPr/>
        </p:nvSpPr>
        <p:spPr bwMode="auto">
          <a:xfrm>
            <a:off x="4267200" y="19050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العبودية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Striped Right Arrow 7"/>
          <p:cNvSpPr/>
          <p:nvPr/>
        </p:nvSpPr>
        <p:spPr>
          <a:xfrm rot="2766926">
            <a:off x="5346700" y="2954338"/>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9" name="Title 1"/>
          <p:cNvSpPr txBox="1">
            <a:spLocks/>
          </p:cNvSpPr>
          <p:nvPr/>
        </p:nvSpPr>
        <p:spPr bwMode="auto">
          <a:xfrm>
            <a:off x="5105400" y="35052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الدعاء</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 name="Striped Right Arrow 9"/>
          <p:cNvSpPr/>
          <p:nvPr/>
        </p:nvSpPr>
        <p:spPr>
          <a:xfrm rot="8265338">
            <a:off x="5207000" y="446405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1" name="Title 1"/>
          <p:cNvSpPr txBox="1">
            <a:spLocks/>
          </p:cNvSpPr>
          <p:nvPr/>
        </p:nvSpPr>
        <p:spPr bwMode="auto">
          <a:xfrm>
            <a:off x="2438400" y="48768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 الخلاص</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 name="Striped Right Arrow 11"/>
          <p:cNvSpPr/>
          <p:nvPr/>
        </p:nvSpPr>
        <p:spPr>
          <a:xfrm rot="13125187">
            <a:off x="2176463" y="451485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3" name="Title 1"/>
          <p:cNvSpPr txBox="1">
            <a:spLocks/>
          </p:cNvSpPr>
          <p:nvPr/>
        </p:nvSpPr>
        <p:spPr bwMode="auto">
          <a:xfrm>
            <a:off x="0" y="35052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 الصمت</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 name="Striped Right Arrow 13"/>
          <p:cNvSpPr/>
          <p:nvPr/>
        </p:nvSpPr>
        <p:spPr>
          <a:xfrm rot="18285432">
            <a:off x="2006600" y="2971800"/>
            <a:ext cx="990600" cy="457200"/>
          </a:xfrm>
          <a:prstGeom prst="stripedRightArrow">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pic>
        <p:nvPicPr>
          <p:cNvPr id="201740" name="Picture 14" descr="cycle-route.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048000" y="2819400"/>
            <a:ext cx="2193925"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1741" name="Text Box 4"/>
          <p:cNvSpPr txBox="1">
            <a:spLocks noChangeArrowheads="1"/>
          </p:cNvSpPr>
          <p:nvPr/>
        </p:nvSpPr>
        <p:spPr bwMode="auto">
          <a:xfrm>
            <a:off x="8305800" y="76200"/>
            <a:ext cx="66556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174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6199414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500"/>
                                        <p:tgtEl>
                                          <p:spTgt spid="10"/>
                                        </p:tgtEl>
                                      </p:cBhvr>
                                    </p:animEffect>
                                  </p:childTnLst>
                                </p:cTn>
                              </p:par>
                            </p:childTnLst>
                          </p:cTn>
                        </p:par>
                        <p:par>
                          <p:cTn id="28" fill="hold" nodeType="afterGroup">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2"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right)">
                                      <p:cBhvr>
                                        <p:cTn id="35" dur="500"/>
                                        <p:tgtEl>
                                          <p:spTgt spid="12"/>
                                        </p:tgtEl>
                                      </p:cBhvr>
                                    </p:animEffec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left)">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1" grpId="0"/>
      <p:bldP spid="1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2" descr="G050297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0"/>
            <a:ext cx="838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5" name="Group 14"/>
          <p:cNvGrpSpPr/>
          <p:nvPr/>
        </p:nvGrpSpPr>
        <p:grpSpPr>
          <a:xfrm>
            <a:off x="1524000" y="548678"/>
            <a:ext cx="6705600" cy="4785322"/>
            <a:chOff x="1524000" y="548678"/>
            <a:chExt cx="6705600" cy="4785322"/>
          </a:xfrm>
        </p:grpSpPr>
        <p:pic>
          <p:nvPicPr>
            <p:cNvPr id="202754" name="Picture 3" descr="Increasing%20Canaanisation%20of%20Israe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0" y="1277938"/>
              <a:ext cx="6705600" cy="405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2195736" y="4581128"/>
              <a:ext cx="5904656" cy="43204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dirty="0">
                <a:latin typeface="Arial" panose="020B0604020202020204" pitchFamily="34" charset="0"/>
              </a:endParaRPr>
            </a:p>
          </p:txBody>
        </p:sp>
        <p:sp>
          <p:nvSpPr>
            <p:cNvPr id="14" name="Rectangle 13"/>
            <p:cNvSpPr/>
            <p:nvPr/>
          </p:nvSpPr>
          <p:spPr>
            <a:xfrm rot="16200000">
              <a:off x="-144524" y="2312875"/>
              <a:ext cx="3960441" cy="43204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b="1" dirty="0">
                <a:latin typeface="Arial" panose="020B0604020202020204" pitchFamily="34" charset="0"/>
              </a:endParaRPr>
            </a:p>
          </p:txBody>
        </p:sp>
      </p:grpSp>
      <p:sp>
        <p:nvSpPr>
          <p:cNvPr id="6" name="Title 3"/>
          <p:cNvSpPr txBox="1">
            <a:spLocks/>
          </p:cNvSpPr>
          <p:nvPr/>
        </p:nvSpPr>
        <p:spPr bwMode="auto">
          <a:xfrm rot="16200000">
            <a:off x="-144525" y="2312877"/>
            <a:ext cx="3960440" cy="576064"/>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ar-JO" sz="2800" b="1" dirty="0">
                <a:latin typeface="Arial" panose="020B0604020202020204" pitchFamily="34" charset="0"/>
                <a:ea typeface="ＭＳ Ｐゴシック" charset="0"/>
                <a:cs typeface="Arial" panose="020B0604020202020204" pitchFamily="34" charset="0"/>
              </a:rPr>
              <a:t>درجة التكريس نحو الرب</a:t>
            </a:r>
            <a:endParaRPr lang="en-US" sz="2800" b="1" dirty="0">
              <a:latin typeface="Arial" panose="020B0604020202020204" pitchFamily="34" charset="0"/>
              <a:ea typeface="ＭＳ Ｐゴシック" charset="0"/>
              <a:cs typeface="Arial" panose="020B0604020202020204" pitchFamily="34" charset="0"/>
            </a:endParaRPr>
          </a:p>
        </p:txBody>
      </p:sp>
      <p:sp>
        <p:nvSpPr>
          <p:cNvPr id="202755" name="Title 3"/>
          <p:cNvSpPr>
            <a:spLocks noGrp="1"/>
          </p:cNvSpPr>
          <p:nvPr>
            <p:ph type="title" idx="4294967295"/>
          </p:nvPr>
        </p:nvSpPr>
        <p:spPr>
          <a:xfrm>
            <a:off x="1143000" y="76200"/>
            <a:ext cx="7772400" cy="1143000"/>
          </a:xfrm>
        </p:spPr>
        <p:txBody>
          <a:bodyPr/>
          <a:lstStyle/>
          <a:p>
            <a:r>
              <a:rPr lang="ar-JO" sz="4800" dirty="0">
                <a:ea typeface="ＭＳ Ｐゴシック" charset="0"/>
              </a:rPr>
              <a:t>دوامة من الدورات</a:t>
            </a:r>
            <a:endParaRPr lang="en-US" sz="4800" dirty="0">
              <a:ea typeface="ＭＳ Ｐゴシック" charset="0"/>
            </a:endParaRPr>
          </a:p>
        </p:txBody>
      </p:sp>
      <p:grpSp>
        <p:nvGrpSpPr>
          <p:cNvPr id="3" name="Group 2"/>
          <p:cNvGrpSpPr/>
          <p:nvPr/>
        </p:nvGrpSpPr>
        <p:grpSpPr>
          <a:xfrm>
            <a:off x="2123728" y="4653136"/>
            <a:ext cx="5904656" cy="396044"/>
            <a:chOff x="2123728" y="5157192"/>
            <a:chExt cx="5904656" cy="396044"/>
          </a:xfrm>
        </p:grpSpPr>
        <p:sp>
          <p:nvSpPr>
            <p:cNvPr id="7" name="Title 3"/>
            <p:cNvSpPr txBox="1">
              <a:spLocks/>
            </p:cNvSpPr>
            <p:nvPr/>
          </p:nvSpPr>
          <p:spPr bwMode="auto">
            <a:xfrm>
              <a:off x="2123728" y="5157192"/>
              <a:ext cx="864096" cy="396044"/>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ar-JO" sz="2000" b="1" dirty="0">
                  <a:latin typeface="Arial" panose="020B0604020202020204" pitchFamily="34" charset="0"/>
                  <a:ea typeface="ＭＳ Ｐゴシック" charset="0"/>
                  <a:cs typeface="Arial" panose="020B0604020202020204" pitchFamily="34" charset="0"/>
                </a:rPr>
                <a:t>دورة عثنيئيل</a:t>
              </a:r>
              <a:endParaRPr lang="en-US" sz="2000" b="1" dirty="0">
                <a:latin typeface="Arial" panose="020B0604020202020204" pitchFamily="34" charset="0"/>
                <a:ea typeface="ＭＳ Ｐゴシック" charset="0"/>
                <a:cs typeface="Arial" panose="020B0604020202020204" pitchFamily="34" charset="0"/>
              </a:endParaRPr>
            </a:p>
          </p:txBody>
        </p:sp>
        <p:sp>
          <p:nvSpPr>
            <p:cNvPr id="9" name="Title 3"/>
            <p:cNvSpPr txBox="1">
              <a:spLocks/>
            </p:cNvSpPr>
            <p:nvPr/>
          </p:nvSpPr>
          <p:spPr bwMode="auto">
            <a:xfrm>
              <a:off x="3074234" y="5157192"/>
              <a:ext cx="864096" cy="396044"/>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ar-JO" sz="2000" b="1" dirty="0">
                  <a:latin typeface="Arial" panose="020B0604020202020204" pitchFamily="34" charset="0"/>
                  <a:ea typeface="ＭＳ Ｐゴシック" charset="0"/>
                  <a:cs typeface="Arial" panose="020B0604020202020204" pitchFamily="34" charset="0"/>
                </a:rPr>
                <a:t>دورة </a:t>
              </a:r>
            </a:p>
            <a:p>
              <a:r>
                <a:rPr lang="ar-JO" sz="2000" b="1" dirty="0">
                  <a:latin typeface="Arial" panose="020B0604020202020204" pitchFamily="34" charset="0"/>
                  <a:ea typeface="ＭＳ Ｐゴシック" charset="0"/>
                  <a:cs typeface="Arial" panose="020B0604020202020204" pitchFamily="34" charset="0"/>
                </a:rPr>
                <a:t>إهود</a:t>
              </a:r>
              <a:endParaRPr lang="en-US" sz="2000" b="1" dirty="0">
                <a:latin typeface="Arial" panose="020B0604020202020204" pitchFamily="34" charset="0"/>
                <a:ea typeface="ＭＳ Ｐゴシック" charset="0"/>
                <a:cs typeface="Arial" panose="020B0604020202020204" pitchFamily="34" charset="0"/>
              </a:endParaRPr>
            </a:p>
          </p:txBody>
        </p:sp>
        <p:sp>
          <p:nvSpPr>
            <p:cNvPr id="10" name="Title 3"/>
            <p:cNvSpPr txBox="1">
              <a:spLocks/>
            </p:cNvSpPr>
            <p:nvPr/>
          </p:nvSpPr>
          <p:spPr bwMode="auto">
            <a:xfrm>
              <a:off x="4024740" y="5157192"/>
              <a:ext cx="864096" cy="396044"/>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ar-JO" sz="2000" b="1" dirty="0">
                  <a:latin typeface="Arial" panose="020B0604020202020204" pitchFamily="34" charset="0"/>
                  <a:ea typeface="ＭＳ Ｐゴシック" charset="0"/>
                  <a:cs typeface="Arial" panose="020B0604020202020204" pitchFamily="34" charset="0"/>
                </a:rPr>
                <a:t>دورة </a:t>
              </a:r>
            </a:p>
            <a:p>
              <a:r>
                <a:rPr lang="ar-JO" sz="2000" b="1" dirty="0">
                  <a:latin typeface="Arial" panose="020B0604020202020204" pitchFamily="34" charset="0"/>
                  <a:ea typeface="ＭＳ Ｐゴシック" charset="0"/>
                  <a:cs typeface="Arial" panose="020B0604020202020204" pitchFamily="34" charset="0"/>
                </a:rPr>
                <a:t>باراق</a:t>
              </a:r>
              <a:endParaRPr lang="en-US" sz="2000" b="1" dirty="0">
                <a:latin typeface="Arial" panose="020B0604020202020204" pitchFamily="34" charset="0"/>
                <a:ea typeface="ＭＳ Ｐゴシック" charset="0"/>
                <a:cs typeface="Arial" panose="020B0604020202020204" pitchFamily="34" charset="0"/>
              </a:endParaRPr>
            </a:p>
          </p:txBody>
        </p:sp>
        <p:sp>
          <p:nvSpPr>
            <p:cNvPr id="11" name="Title 3"/>
            <p:cNvSpPr txBox="1">
              <a:spLocks/>
            </p:cNvSpPr>
            <p:nvPr/>
          </p:nvSpPr>
          <p:spPr bwMode="auto">
            <a:xfrm>
              <a:off x="4975246" y="5157192"/>
              <a:ext cx="864096" cy="396044"/>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ar-JO" sz="2000" b="1" dirty="0">
                  <a:latin typeface="Arial" panose="020B0604020202020204" pitchFamily="34" charset="0"/>
                  <a:ea typeface="ＭＳ Ｐゴシック" charset="0"/>
                  <a:cs typeface="Arial" panose="020B0604020202020204" pitchFamily="34" charset="0"/>
                </a:rPr>
                <a:t>دورة جدعون</a:t>
              </a:r>
              <a:endParaRPr lang="en-US" sz="2000" b="1" dirty="0">
                <a:latin typeface="Arial" panose="020B0604020202020204" pitchFamily="34" charset="0"/>
                <a:ea typeface="ＭＳ Ｐゴシック" charset="0"/>
                <a:cs typeface="Arial" panose="020B0604020202020204" pitchFamily="34" charset="0"/>
              </a:endParaRPr>
            </a:p>
          </p:txBody>
        </p:sp>
        <p:sp>
          <p:nvSpPr>
            <p:cNvPr id="12" name="Title 3"/>
            <p:cNvSpPr txBox="1">
              <a:spLocks/>
            </p:cNvSpPr>
            <p:nvPr/>
          </p:nvSpPr>
          <p:spPr bwMode="auto">
            <a:xfrm>
              <a:off x="5925752" y="5157192"/>
              <a:ext cx="1080120" cy="396044"/>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ar-JO" sz="2000" b="1" dirty="0">
                  <a:latin typeface="Arial" panose="020B0604020202020204" pitchFamily="34" charset="0"/>
                  <a:ea typeface="ＭＳ Ｐゴシック" charset="0"/>
                  <a:cs typeface="Arial" panose="020B0604020202020204" pitchFamily="34" charset="0"/>
                </a:rPr>
                <a:t>دورة </a:t>
              </a:r>
            </a:p>
            <a:p>
              <a:r>
                <a:rPr lang="ar-JO" sz="2000" b="1" dirty="0">
                  <a:latin typeface="Arial" panose="020B0604020202020204" pitchFamily="34" charset="0"/>
                  <a:ea typeface="ＭＳ Ｐゴシック" charset="0"/>
                  <a:cs typeface="Arial" panose="020B0604020202020204" pitchFamily="34" charset="0"/>
                </a:rPr>
                <a:t>يفتاح</a:t>
              </a:r>
              <a:endParaRPr lang="en-US" sz="2000" b="1" dirty="0">
                <a:latin typeface="Arial" panose="020B0604020202020204" pitchFamily="34" charset="0"/>
                <a:ea typeface="ＭＳ Ｐゴシック" charset="0"/>
                <a:cs typeface="Arial" panose="020B0604020202020204" pitchFamily="34" charset="0"/>
              </a:endParaRPr>
            </a:p>
          </p:txBody>
        </p:sp>
        <p:sp>
          <p:nvSpPr>
            <p:cNvPr id="13" name="Title 3"/>
            <p:cNvSpPr txBox="1">
              <a:spLocks/>
            </p:cNvSpPr>
            <p:nvPr/>
          </p:nvSpPr>
          <p:spPr bwMode="auto">
            <a:xfrm>
              <a:off x="7092280" y="5157192"/>
              <a:ext cx="936104" cy="396044"/>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ar-JO" sz="2000" b="1" dirty="0">
                  <a:latin typeface="Arial" panose="020B0604020202020204" pitchFamily="34" charset="0"/>
                  <a:ea typeface="ＭＳ Ｐゴシック" charset="0"/>
                  <a:cs typeface="Arial" panose="020B0604020202020204" pitchFamily="34" charset="0"/>
                </a:rPr>
                <a:t>دورة شمشون</a:t>
              </a:r>
              <a:endParaRPr lang="en-US" sz="2000" b="1" dirty="0">
                <a:latin typeface="Arial" panose="020B0604020202020204" pitchFamily="34" charset="0"/>
                <a:ea typeface="ＭＳ Ｐゴシック" charset="0"/>
                <a:cs typeface="Arial" panose="020B0604020202020204" pitchFamily="34" charset="0"/>
              </a:endParaRPr>
            </a:p>
          </p:txBody>
        </p:sp>
      </p:gr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2"/>
          <p:cNvSpPr>
            <a:spLocks noGrp="1" noChangeArrowheads="1"/>
          </p:cNvSpPr>
          <p:nvPr>
            <p:ph type="title"/>
          </p:nvPr>
        </p:nvSpPr>
        <p:spPr>
          <a:xfrm>
            <a:off x="1219200" y="0"/>
            <a:ext cx="7772400" cy="1206500"/>
          </a:xfrm>
        </p:spPr>
        <p:txBody>
          <a:bodyPr/>
          <a:lstStyle/>
          <a:p>
            <a:pPr algn="ctr" eaLnBrk="1" hangingPunct="1"/>
            <a:r>
              <a:rPr lang="ar-JO" dirty="0">
                <a:ea typeface="ＭＳ Ｐゴシック" charset="0"/>
                <a:cs typeface="Arial" panose="020B0604020202020204" pitchFamily="34" charset="0"/>
              </a:rPr>
              <a:t>غموض سفر القضاة</a:t>
            </a:r>
            <a:endParaRPr lang="en-US" dirty="0">
              <a:ea typeface="ＭＳ Ｐゴシック" charset="0"/>
              <a:cs typeface="Arial" panose="020B0604020202020204" pitchFamily="34" charset="0"/>
            </a:endParaRPr>
          </a:p>
        </p:txBody>
      </p:sp>
      <p:sp>
        <p:nvSpPr>
          <p:cNvPr id="264194" name="Text Box 4"/>
          <p:cNvSpPr txBox="1">
            <a:spLocks noChangeArrowheads="1"/>
          </p:cNvSpPr>
          <p:nvPr/>
        </p:nvSpPr>
        <p:spPr bwMode="auto">
          <a:xfrm>
            <a:off x="8305800" y="76200"/>
            <a:ext cx="73609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rPr>
              <a:t>70هـ</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p:txBody>
      </p:sp>
      <p:sp>
        <p:nvSpPr>
          <p:cNvPr id="69637" name="Rectangle 5"/>
          <p:cNvSpPr>
            <a:spLocks noChangeArrowheads="1"/>
          </p:cNvSpPr>
          <p:nvPr/>
        </p:nvSpPr>
        <p:spPr bwMode="auto">
          <a:xfrm>
            <a:off x="1219200" y="1219200"/>
            <a:ext cx="7772400" cy="563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342900" marR="0" lvl="0" indent="-342900" algn="r" defTabSz="914400" rtl="1" eaLnBrk="1" fontAlgn="base" latinLnBrk="0" hangingPunct="1">
              <a:lnSpc>
                <a:spcPct val="90000"/>
              </a:lnSpc>
              <a:spcBef>
                <a:spcPct val="20000"/>
              </a:spcBef>
              <a:spcAft>
                <a:spcPct val="0"/>
              </a:spcAft>
              <a:buClr>
                <a:srgbClr val="FFCC66"/>
              </a:buClr>
              <a:buSzPct val="90000"/>
              <a:buFont typeface="Symbol" charset="0"/>
              <a:buChar char="¨"/>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يمكن تحديد فترة القضاة من خلال البدء بقيادة </a:t>
            </a:r>
            <a:r>
              <a:rPr kumimoji="0" lang="ar-JO" sz="3200" b="1" u="none" strike="noStrike" kern="1200" cap="none" spc="0" normalizeH="0" baseline="0" noProof="0" dirty="0">
                <a:ln>
                  <a:noFill/>
                </a:ln>
                <a:solidFill>
                  <a:srgbClr val="EEB00B"/>
                </a:solidFill>
                <a:effectLst/>
                <a:uLnTx/>
                <a:uFillTx/>
                <a:latin typeface="Arial" panose="020B0604020202020204" pitchFamily="34" charset="0"/>
                <a:cs typeface="Arial" panose="020B0604020202020204" pitchFamily="34" charset="0"/>
              </a:rPr>
              <a:t>موسى و</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الإنتهاء بتتويج</a:t>
            </a:r>
            <a:r>
              <a:rPr kumimoji="0" lang="ar-JO" sz="3200" b="1" u="none" strike="noStrike" kern="1200" cap="none" spc="0" normalizeH="0" baseline="0" noProof="0" dirty="0">
                <a:ln>
                  <a:noFill/>
                </a:ln>
                <a:solidFill>
                  <a:srgbClr val="EEB00B"/>
                </a:solidFill>
                <a:effectLst/>
                <a:uLnTx/>
                <a:uFillTx/>
                <a:latin typeface="Arial" panose="020B0604020202020204" pitchFamily="34" charset="0"/>
                <a:cs typeface="Arial" panose="020B0604020202020204" pitchFamily="34" charset="0"/>
              </a:rPr>
              <a:t> شاول</a:t>
            </a:r>
            <a:r>
              <a:rPr kumimoji="0" lang="en-US" sz="32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rPr>
              <a:t> </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endParaRPr>
          </a:p>
          <a:p>
            <a:pPr marL="742950" marR="0" lvl="1" indent="-285750" algn="r" defTabSz="914400" rtl="1" eaLnBrk="1" fontAlgn="base" latinLnBrk="0" hangingPunct="1">
              <a:lnSpc>
                <a:spcPct val="9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480</a:t>
            </a:r>
            <a:r>
              <a:rPr kumimoji="0" lang="ar-JO" sz="24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rPr>
              <a:t> (من الخروج إلى هيكل سليمان، 1 مل 6: 1)</a:t>
            </a:r>
            <a:r>
              <a:rPr kumimoji="0" lang="en-US" sz="24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rPr>
              <a:t> </a:t>
            </a:r>
          </a:p>
          <a:p>
            <a:pPr marL="742950" marR="0" lvl="1" indent="-285750" algn="r" defTabSz="914400" rtl="1" eaLnBrk="1" fontAlgn="base" latinLnBrk="0" hangingPunct="1">
              <a:lnSpc>
                <a:spcPct val="90000"/>
              </a:lnSpc>
              <a:spcBef>
                <a:spcPct val="20000"/>
              </a:spcBef>
              <a:spcAft>
                <a:spcPct val="0"/>
              </a:spcAft>
              <a:buClrTx/>
              <a:buSzTx/>
              <a:buFontTx/>
              <a:buChar char="-"/>
              <a:tabLst/>
              <a:defRPr/>
            </a:pPr>
            <a:r>
              <a:rPr kumimoji="0" lang="ar-JO" sz="2400" b="1"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40</a:t>
            </a:r>
            <a:r>
              <a:rPr kumimoji="0" lang="ar-JO" sz="24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rPr>
              <a:t> (حكم شاول ، أع13: 11)</a:t>
            </a:r>
            <a:r>
              <a:rPr kumimoji="0" lang="en-US" sz="2400" b="1" u="none" strike="noStrike" kern="1200" cap="none" spc="0" normalizeH="0" baseline="0" noProof="0" dirty="0">
                <a:ln>
                  <a:noFill/>
                </a:ln>
                <a:solidFill>
                  <a:srgbClr val="EAEAEA"/>
                </a:solidFill>
                <a:effectLst/>
                <a:uLnTx/>
                <a:uFillTx/>
                <a:latin typeface="Arial" panose="020B0604020202020204" pitchFamily="34" charset="0"/>
                <a:cs typeface="Arial" panose="020B0604020202020204" pitchFamily="34" charset="0"/>
              </a:rPr>
              <a:t> </a:t>
            </a:r>
            <a:endParaRPr kumimoji="0" lang="en-US" sz="2400" b="1" u="none" strike="noStrike" kern="1200" cap="none" spc="0" normalizeH="0" baseline="0" noProof="0" dirty="0">
              <a:ln>
                <a:noFill/>
              </a:ln>
              <a:solidFill>
                <a:srgbClr val="EEB00B"/>
              </a:solidFill>
              <a:effectLst/>
              <a:uLnTx/>
              <a:uFillTx/>
              <a:latin typeface="Arial" panose="020B0604020202020204" pitchFamily="34" charset="0"/>
              <a:cs typeface="Arial" panose="020B0604020202020204" pitchFamily="34" charset="0"/>
            </a:endParaRPr>
          </a:p>
          <a:p>
            <a:pPr marL="742950" marR="0" lvl="1" indent="-285750" algn="r" defTabSz="914400" rtl="1" eaLnBrk="1" fontAlgn="base" latinLnBrk="0" hangingPunct="1">
              <a:lnSpc>
                <a:spcPct val="90000"/>
              </a:lnSpc>
              <a:spcBef>
                <a:spcPct val="20000"/>
              </a:spcBef>
              <a:spcAft>
                <a:spcPct val="0"/>
              </a:spcAft>
              <a:buClrTx/>
              <a:buSzTx/>
              <a:buFontTx/>
              <a:buChar char="-"/>
              <a:tabLst/>
              <a:defRPr/>
            </a:pPr>
            <a:r>
              <a:rPr kumimoji="0" lang="ar-JO" sz="2400" b="1" u="none" strike="noStrike" kern="1200" cap="none" spc="0" normalizeH="0" baseline="0" noProof="0" dirty="0">
                <a:ln>
                  <a:noFill/>
                </a:ln>
                <a:solidFill>
                  <a:srgbClr val="EEB00B"/>
                </a:solidFill>
                <a:effectLst/>
                <a:uLnTx/>
                <a:uFillTx/>
                <a:latin typeface="Arial" panose="020B0604020202020204" pitchFamily="34" charset="0"/>
                <a:cs typeface="Arial" panose="020B0604020202020204" pitchFamily="34" charset="0"/>
              </a:rPr>
              <a:t>40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حكم داود، 1 مل 2: 11)                 </a:t>
            </a:r>
            <a:r>
              <a:rPr kumimoji="0" lang="ar-JO" sz="2400" b="1" u="none" strike="noStrike" kern="1200" cap="none" spc="0" normalizeH="0" baseline="0" noProof="0" dirty="0">
                <a:ln>
                  <a:noFill/>
                </a:ln>
                <a:solidFill>
                  <a:srgbClr val="EEB00B"/>
                </a:solidFill>
                <a:effectLst/>
                <a:uLnTx/>
                <a:uFillTx/>
                <a:latin typeface="Arial" panose="020B0604020202020204" pitchFamily="34" charset="0"/>
                <a:cs typeface="Arial" panose="020B0604020202020204" pitchFamily="34" charset="0"/>
              </a:rPr>
              <a:t>= 400 سنة</a:t>
            </a:r>
            <a:endParaRPr kumimoji="0" lang="en-US" sz="3200" b="1" u="none" strike="noStrike" kern="1200" cap="none" spc="0" normalizeH="0" baseline="0" noProof="0" dirty="0">
              <a:ln>
                <a:noFill/>
              </a:ln>
              <a:solidFill>
                <a:srgbClr val="EEB00B"/>
              </a:solidFill>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FFCC66"/>
              </a:buClr>
              <a:buSzPct val="90000"/>
              <a:buFont typeface="Symbol" charset="0"/>
              <a:buChar char="¨"/>
              <a:tabLst/>
              <a:defRPr/>
            </a:pPr>
            <a:r>
              <a:rPr kumimoji="0" lang="ar-JO" sz="3200" b="1" u="none" strike="noStrike" kern="1200" cap="none" spc="0" normalizeH="0" baseline="0" noProof="0" dirty="0">
                <a:ln>
                  <a:noFill/>
                </a:ln>
                <a:solidFill>
                  <a:srgbClr val="EAEAEA"/>
                </a:solidFill>
                <a:effectLst/>
                <a:uLnTx/>
                <a:uFillTx/>
                <a:latin typeface="Arial" panose="020B0604020202020204" pitchFamily="34" charset="0"/>
                <a:ea typeface="+mn-ea"/>
                <a:cs typeface="Arial" panose="020B0604020202020204" pitchFamily="34" charset="0"/>
              </a:rPr>
              <a:t>عندما يتم إضافة عدد السنوات التي حكمها القضاة وأعداء إسرائيل ، فإنها </a:t>
            </a:r>
            <a:r>
              <a:rPr kumimoji="0" lang="ar-JO" sz="3200" b="1"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تتجاوز</a:t>
            </a:r>
            <a:r>
              <a:rPr kumimoji="0" lang="ar-JO" sz="3200" b="1" u="none" strike="noStrike" kern="1200" cap="none" spc="0" normalizeH="0" baseline="0" noProof="0" dirty="0">
                <a:ln>
                  <a:noFill/>
                </a:ln>
                <a:solidFill>
                  <a:srgbClr val="EAEAEA"/>
                </a:solidFill>
                <a:effectLst/>
                <a:uLnTx/>
                <a:uFillTx/>
                <a:latin typeface="Arial" panose="020B0604020202020204" pitchFamily="34" charset="0"/>
                <a:ea typeface="+mn-ea"/>
                <a:cs typeface="Arial" panose="020B0604020202020204" pitchFamily="34" charset="0"/>
              </a:rPr>
              <a:t> القيمة المتوقعة البالغة 400 عام: </a:t>
            </a:r>
            <a:r>
              <a:rPr kumimoji="0" lang="ar-JO" sz="3200" b="1"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410+ سنوات</a:t>
            </a:r>
            <a:endParaRPr kumimoji="0" lang="en-US" sz="3200" b="1" u="none" strike="noStrike" kern="1200" cap="none" spc="0" normalizeH="0" baseline="0" noProof="0" dirty="0">
              <a:ln>
                <a:noFill/>
              </a:ln>
              <a:solidFill>
                <a:srgbClr val="EEB00B"/>
              </a:solidFill>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FFCC66"/>
              </a:buClr>
              <a:buSzPct val="90000"/>
              <a:buFont typeface="Symbol" charset="0"/>
              <a:buChar char="¨"/>
              <a:tabLst/>
              <a:defRPr/>
            </a:pPr>
            <a:r>
              <a:rPr kumimoji="0" lang="ar-JO" sz="3200" b="1" u="none" strike="noStrike" kern="1200" cap="none" spc="0" normalizeH="0" baseline="0" noProof="0" dirty="0">
                <a:ln>
                  <a:noFill/>
                </a:ln>
                <a:solidFill>
                  <a:srgbClr val="EEB00B"/>
                </a:solidFill>
                <a:effectLst/>
                <a:uLnTx/>
                <a:uFillTx/>
                <a:latin typeface="Arial" panose="020B0604020202020204" pitchFamily="34" charset="0"/>
                <a:cs typeface="Arial" panose="020B0604020202020204" pitchFamily="34" charset="0"/>
              </a:rPr>
              <a:t>لكن هذا لا يشمل 40 سنة التيهان بل يغطي 360 سنة</a:t>
            </a:r>
            <a:endParaRPr kumimoji="0" lang="en-US" sz="3200" b="1" u="none" strike="noStrike" kern="1200" cap="none" spc="0" normalizeH="0" baseline="0" noProof="0" dirty="0">
              <a:ln>
                <a:noFill/>
              </a:ln>
              <a:solidFill>
                <a:srgbClr val="EEB00B"/>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720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963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6963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6963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6963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6963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6963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7" grpId="0" build="p"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 descr="Purple mesh"/>
          <p:cNvSpPr>
            <a:spLocks noChangeArrowheads="1"/>
          </p:cNvSpPr>
          <p:nvPr/>
        </p:nvSpPr>
        <p:spPr bwMode="auto">
          <a:xfrm>
            <a:off x="0" y="0"/>
            <a:ext cx="9448800" cy="6858000"/>
          </a:xfrm>
          <a:prstGeom prst="rect">
            <a:avLst/>
          </a:prstGeom>
          <a:blipFill dpi="0" rotWithShape="0">
            <a:blip r:embed="rId3" cstate="print"/>
            <a:srcRect/>
            <a:tile tx="0" ty="0" sx="100000" sy="100000" flip="none" algn="tl"/>
          </a:blip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25987" name="Line 3"/>
          <p:cNvSpPr>
            <a:spLocks noChangeShapeType="1"/>
          </p:cNvSpPr>
          <p:nvPr/>
        </p:nvSpPr>
        <p:spPr bwMode="auto">
          <a:xfrm>
            <a:off x="1447800" y="3429000"/>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25988" name="Line 4"/>
          <p:cNvSpPr>
            <a:spLocks noChangeShapeType="1"/>
          </p:cNvSpPr>
          <p:nvPr/>
        </p:nvSpPr>
        <p:spPr bwMode="auto">
          <a:xfrm>
            <a:off x="2486025"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25989" name="Line 5"/>
          <p:cNvSpPr>
            <a:spLocks noChangeShapeType="1"/>
          </p:cNvSpPr>
          <p:nvPr/>
        </p:nvSpPr>
        <p:spPr bwMode="auto">
          <a:xfrm>
            <a:off x="7677150"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266245" name="Line 7"/>
          <p:cNvSpPr>
            <a:spLocks noChangeShapeType="1"/>
          </p:cNvSpPr>
          <p:nvPr/>
        </p:nvSpPr>
        <p:spPr bwMode="auto">
          <a:xfrm flipH="1">
            <a:off x="3048000" y="2209800"/>
            <a:ext cx="0" cy="1981200"/>
          </a:xfrm>
          <a:prstGeom prst="line">
            <a:avLst/>
          </a:prstGeom>
          <a:noFill/>
          <a:ln w="76200">
            <a:solidFill>
              <a:srgbClr val="B6B200"/>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ＭＳ Ｐゴシック" charset="0"/>
            </a:endParaRPr>
          </a:p>
        </p:txBody>
      </p:sp>
      <p:grpSp>
        <p:nvGrpSpPr>
          <p:cNvPr id="266246" name="Group 8"/>
          <p:cNvGrpSpPr>
            <a:grpSpLocks/>
          </p:cNvGrpSpPr>
          <p:nvPr/>
        </p:nvGrpSpPr>
        <p:grpSpPr bwMode="auto">
          <a:xfrm>
            <a:off x="304800" y="4448175"/>
            <a:ext cx="8686800" cy="1816100"/>
            <a:chOff x="192" y="2802"/>
            <a:chExt cx="5472" cy="1144"/>
          </a:xfrm>
        </p:grpSpPr>
        <p:sp>
          <p:nvSpPr>
            <p:cNvPr id="425993" name="Text Box 9"/>
            <p:cNvSpPr txBox="1">
              <a:spLocks noChangeArrowheads="1"/>
            </p:cNvSpPr>
            <p:nvPr/>
          </p:nvSpPr>
          <p:spPr bwMode="auto">
            <a:xfrm>
              <a:off x="4770"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1000</a:t>
              </a:r>
              <a:endParaRPr kumimoji="0" lang="en-US" sz="2800" b="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endParaRPr>
            </a:p>
          </p:txBody>
        </p:sp>
        <p:sp>
          <p:nvSpPr>
            <p:cNvPr id="425994" name="Text Box 10"/>
            <p:cNvSpPr txBox="1">
              <a:spLocks noChangeArrowheads="1"/>
            </p:cNvSpPr>
            <p:nvPr/>
          </p:nvSpPr>
          <p:spPr bwMode="auto">
            <a:xfrm>
              <a:off x="5424" y="2802"/>
              <a:ext cx="240" cy="87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900</a:t>
              </a:r>
              <a:endParaRPr kumimoji="0" lang="en-US" sz="2800" b="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endParaRPr>
            </a:p>
          </p:txBody>
        </p:sp>
        <p:sp>
          <p:nvSpPr>
            <p:cNvPr id="425995" name="Text Box 11"/>
            <p:cNvSpPr txBox="1">
              <a:spLocks noChangeArrowheads="1"/>
            </p:cNvSpPr>
            <p:nvPr/>
          </p:nvSpPr>
          <p:spPr bwMode="auto">
            <a:xfrm>
              <a:off x="4116"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1100</a:t>
              </a:r>
              <a:endParaRPr kumimoji="0" lang="en-US" sz="2800" b="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endParaRPr>
            </a:p>
          </p:txBody>
        </p:sp>
        <p:sp>
          <p:nvSpPr>
            <p:cNvPr id="425996" name="Text Box 12"/>
            <p:cNvSpPr txBox="1">
              <a:spLocks noChangeArrowheads="1"/>
            </p:cNvSpPr>
            <p:nvPr/>
          </p:nvSpPr>
          <p:spPr bwMode="auto">
            <a:xfrm>
              <a:off x="3462"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1200</a:t>
              </a:r>
              <a:endParaRPr kumimoji="0" lang="en-US" sz="2800" b="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endParaRPr>
            </a:p>
          </p:txBody>
        </p:sp>
        <p:sp>
          <p:nvSpPr>
            <p:cNvPr id="425997" name="Text Box 13"/>
            <p:cNvSpPr txBox="1">
              <a:spLocks noChangeArrowheads="1"/>
            </p:cNvSpPr>
            <p:nvPr/>
          </p:nvSpPr>
          <p:spPr bwMode="auto">
            <a:xfrm>
              <a:off x="2808"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1300</a:t>
              </a:r>
              <a:endParaRPr kumimoji="0" lang="en-US" sz="2800" b="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endParaRPr>
            </a:p>
          </p:txBody>
        </p:sp>
        <p:sp>
          <p:nvSpPr>
            <p:cNvPr id="425998" name="Text Box 14"/>
            <p:cNvSpPr txBox="1">
              <a:spLocks noChangeArrowheads="1"/>
            </p:cNvSpPr>
            <p:nvPr/>
          </p:nvSpPr>
          <p:spPr bwMode="auto">
            <a:xfrm>
              <a:off x="2154"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1400</a:t>
              </a:r>
              <a:endParaRPr kumimoji="0" lang="en-US" sz="2800" b="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endParaRPr>
            </a:p>
          </p:txBody>
        </p:sp>
        <p:sp>
          <p:nvSpPr>
            <p:cNvPr id="425999" name="Text Box 15"/>
            <p:cNvSpPr txBox="1">
              <a:spLocks noChangeArrowheads="1"/>
            </p:cNvSpPr>
            <p:nvPr/>
          </p:nvSpPr>
          <p:spPr bwMode="auto">
            <a:xfrm>
              <a:off x="1500"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1500</a:t>
              </a:r>
              <a:endParaRPr kumimoji="0" lang="en-US" sz="2800" b="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endParaRPr>
            </a:p>
          </p:txBody>
        </p:sp>
        <p:sp>
          <p:nvSpPr>
            <p:cNvPr id="426000" name="Text Box 16"/>
            <p:cNvSpPr txBox="1">
              <a:spLocks noChangeArrowheads="1"/>
            </p:cNvSpPr>
            <p:nvPr/>
          </p:nvSpPr>
          <p:spPr bwMode="auto">
            <a:xfrm>
              <a:off x="846"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1600</a:t>
              </a:r>
              <a:endParaRPr kumimoji="0" lang="en-US" sz="2800" b="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endParaRPr>
            </a:p>
          </p:txBody>
        </p:sp>
        <p:sp>
          <p:nvSpPr>
            <p:cNvPr id="426001" name="Text Box 17"/>
            <p:cNvSpPr txBox="1">
              <a:spLocks noChangeArrowheads="1"/>
            </p:cNvSpPr>
            <p:nvPr/>
          </p:nvSpPr>
          <p:spPr bwMode="auto">
            <a:xfrm>
              <a:off x="192" y="280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rPr>
                <a:t>1700</a:t>
              </a:r>
              <a:endParaRPr kumimoji="0" lang="en-US" sz="2800" b="1" u="none" strike="noStrike" kern="1200" cap="none" spc="0" normalizeH="0" baseline="0" noProof="0" dirty="0">
                <a:ln>
                  <a:noFill/>
                </a:ln>
                <a:solidFill>
                  <a:srgbClr val="F1F7E9"/>
                </a:solidFill>
                <a:effectLst/>
                <a:uLnTx/>
                <a:uFillTx/>
                <a:latin typeface="Arial" panose="020B0604020202020204" pitchFamily="34" charset="0"/>
                <a:ea typeface="ＭＳ Ｐゴシック" charset="0"/>
                <a:cs typeface="Arial" panose="020B0604020202020204" pitchFamily="34" charset="0"/>
              </a:endParaRPr>
            </a:p>
          </p:txBody>
        </p:sp>
      </p:grpSp>
      <p:sp>
        <p:nvSpPr>
          <p:cNvPr id="426002" name="Line 18"/>
          <p:cNvSpPr>
            <a:spLocks noChangeShapeType="1"/>
          </p:cNvSpPr>
          <p:nvPr/>
        </p:nvSpPr>
        <p:spPr bwMode="auto">
          <a:xfrm>
            <a:off x="88392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26003" name="Line 19"/>
          <p:cNvSpPr>
            <a:spLocks noChangeShapeType="1"/>
          </p:cNvSpPr>
          <p:nvPr/>
        </p:nvSpPr>
        <p:spPr bwMode="auto">
          <a:xfrm>
            <a:off x="457200" y="3429000"/>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26004" name="Line 20"/>
          <p:cNvSpPr>
            <a:spLocks noChangeShapeType="1"/>
          </p:cNvSpPr>
          <p:nvPr/>
        </p:nvSpPr>
        <p:spPr bwMode="auto">
          <a:xfrm>
            <a:off x="66294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26005" name="Line 21"/>
          <p:cNvSpPr>
            <a:spLocks noChangeShapeType="1"/>
          </p:cNvSpPr>
          <p:nvPr/>
        </p:nvSpPr>
        <p:spPr bwMode="auto">
          <a:xfrm>
            <a:off x="56388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26006" name="Line 22"/>
          <p:cNvSpPr>
            <a:spLocks noChangeShapeType="1"/>
          </p:cNvSpPr>
          <p:nvPr/>
        </p:nvSpPr>
        <p:spPr bwMode="auto">
          <a:xfrm>
            <a:off x="45720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26007" name="Line 23"/>
          <p:cNvSpPr>
            <a:spLocks noChangeShapeType="1"/>
          </p:cNvSpPr>
          <p:nvPr/>
        </p:nvSpPr>
        <p:spPr bwMode="auto">
          <a:xfrm>
            <a:off x="3505200" y="3429000"/>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26008" name="Line 24"/>
          <p:cNvSpPr>
            <a:spLocks noChangeShapeType="1"/>
          </p:cNvSpPr>
          <p:nvPr/>
        </p:nvSpPr>
        <p:spPr bwMode="auto">
          <a:xfrm>
            <a:off x="371475" y="4267200"/>
            <a:ext cx="8620125" cy="317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266254" name="Line 25"/>
          <p:cNvSpPr>
            <a:spLocks noChangeShapeType="1"/>
          </p:cNvSpPr>
          <p:nvPr/>
        </p:nvSpPr>
        <p:spPr bwMode="auto">
          <a:xfrm flipH="1">
            <a:off x="7924800" y="2209800"/>
            <a:ext cx="0" cy="1981200"/>
          </a:xfrm>
          <a:prstGeom prst="line">
            <a:avLst/>
          </a:prstGeom>
          <a:noFill/>
          <a:ln w="76200">
            <a:solidFill>
              <a:schemeClr val="bg2"/>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ＭＳ Ｐゴシック" charset="0"/>
            </a:endParaRPr>
          </a:p>
        </p:txBody>
      </p:sp>
      <p:sp>
        <p:nvSpPr>
          <p:cNvPr id="426010" name="Text Box 26"/>
          <p:cNvSpPr txBox="1">
            <a:spLocks noChangeArrowheads="1"/>
          </p:cNvSpPr>
          <p:nvPr/>
        </p:nvSpPr>
        <p:spPr bwMode="auto">
          <a:xfrm>
            <a:off x="2268538" y="1676400"/>
            <a:ext cx="14478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rPr>
              <a:t>1446</a:t>
            </a:r>
            <a:endParaRPr kumimoji="0" lang="en-US" sz="3200" b="1" u="none" strike="noStrike" kern="1200" cap="none" spc="0" normalizeH="0" baseline="0" noProof="0" dirty="0">
              <a:ln>
                <a:noFill/>
              </a:ln>
              <a:solidFill>
                <a:srgbClr val="366B1B"/>
              </a:solidFill>
              <a:effectLst/>
              <a:uLnTx/>
              <a:uFillTx/>
              <a:latin typeface="Arial" panose="020B0604020202020204" pitchFamily="34" charset="0"/>
              <a:ea typeface="ＭＳ Ｐゴシック" charset="0"/>
              <a:cs typeface="Arial" panose="020B0604020202020204" pitchFamily="34" charset="0"/>
            </a:endParaRPr>
          </a:p>
        </p:txBody>
      </p:sp>
      <p:sp>
        <p:nvSpPr>
          <p:cNvPr id="426011" name="Text Box 27"/>
          <p:cNvSpPr txBox="1">
            <a:spLocks noChangeArrowheads="1"/>
          </p:cNvSpPr>
          <p:nvPr/>
        </p:nvSpPr>
        <p:spPr bwMode="auto">
          <a:xfrm>
            <a:off x="7239000" y="1676400"/>
            <a:ext cx="14478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966</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26012" name="Text Box 28"/>
          <p:cNvSpPr txBox="1">
            <a:spLocks noChangeArrowheads="1"/>
          </p:cNvSpPr>
          <p:nvPr/>
        </p:nvSpPr>
        <p:spPr bwMode="auto">
          <a:xfrm>
            <a:off x="4495800" y="868363"/>
            <a:ext cx="1905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rPr>
              <a:t>480 سنة</a:t>
            </a:r>
            <a:endParaRPr kumimoji="0" lang="en-US" sz="3200" b="1" u="none" strike="noStrike" kern="1200" cap="none" spc="0" normalizeH="0" baseline="0" noProof="0" dirty="0">
              <a:ln>
                <a:noFill/>
              </a:ln>
              <a:solidFill>
                <a:srgbClr val="366B1B"/>
              </a:solidFill>
              <a:effectLst/>
              <a:uLnTx/>
              <a:uFillTx/>
              <a:latin typeface="Arial" panose="020B0604020202020204" pitchFamily="34" charset="0"/>
              <a:ea typeface="ＭＳ Ｐゴシック" charset="0"/>
              <a:cs typeface="Arial" panose="020B0604020202020204" pitchFamily="34" charset="0"/>
            </a:endParaRPr>
          </a:p>
        </p:txBody>
      </p:sp>
      <p:sp>
        <p:nvSpPr>
          <p:cNvPr id="426013" name="AutoShape 29"/>
          <p:cNvSpPr>
            <a:spLocks noChangeArrowheads="1"/>
          </p:cNvSpPr>
          <p:nvPr/>
        </p:nvSpPr>
        <p:spPr bwMode="auto">
          <a:xfrm>
            <a:off x="3048000" y="1295400"/>
            <a:ext cx="4953000" cy="381000"/>
          </a:xfrm>
          <a:prstGeom prst="leftRightArrow">
            <a:avLst>
              <a:gd name="adj1" fmla="val 50000"/>
              <a:gd name="adj2" fmla="val 260000"/>
            </a:avLst>
          </a:prstGeom>
          <a:solidFill>
            <a:schemeClr val="accent1"/>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26014" name="Text Box 30"/>
          <p:cNvSpPr txBox="1">
            <a:spLocks noChangeArrowheads="1"/>
          </p:cNvSpPr>
          <p:nvPr/>
        </p:nvSpPr>
        <p:spPr bwMode="auto">
          <a:xfrm rot="-5365335">
            <a:off x="6629400" y="2738438"/>
            <a:ext cx="21336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rPr>
              <a:t>داود 40 سنة</a:t>
            </a:r>
            <a:endParaRPr kumimoji="0" lang="en-US" sz="2400" b="1" u="none" strike="noStrike" kern="1200" cap="none" spc="0" normalizeH="0" baseline="0" noProof="0" dirty="0">
              <a:ln>
                <a:noFill/>
              </a:ln>
              <a:solidFill>
                <a:srgbClr val="366B1B"/>
              </a:solidFill>
              <a:effectLst/>
              <a:uLnTx/>
              <a:uFillTx/>
              <a:latin typeface="Arial" panose="020B0604020202020204" pitchFamily="34" charset="0"/>
              <a:ea typeface="ＭＳ Ｐゴシック" charset="0"/>
              <a:cs typeface="Arial" panose="020B0604020202020204" pitchFamily="34" charset="0"/>
            </a:endParaRPr>
          </a:p>
        </p:txBody>
      </p:sp>
      <p:sp>
        <p:nvSpPr>
          <p:cNvPr id="426015" name="Text Box 31"/>
          <p:cNvSpPr txBox="1">
            <a:spLocks noChangeArrowheads="1"/>
          </p:cNvSpPr>
          <p:nvPr/>
        </p:nvSpPr>
        <p:spPr bwMode="auto">
          <a:xfrm rot="-5365335">
            <a:off x="6248400" y="2743200"/>
            <a:ext cx="21336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rPr>
              <a:t>شاول 40 سنة</a:t>
            </a:r>
            <a:endParaRPr kumimoji="0" lang="en-US" sz="2400" b="1" u="none" strike="noStrike" kern="1200" cap="none" spc="0" normalizeH="0" baseline="0" noProof="0" dirty="0">
              <a:ln>
                <a:noFill/>
              </a:ln>
              <a:solidFill>
                <a:srgbClr val="366B1B"/>
              </a:solidFill>
              <a:effectLst/>
              <a:uLnTx/>
              <a:uFillTx/>
              <a:latin typeface="Arial" panose="020B0604020202020204" pitchFamily="34" charset="0"/>
              <a:ea typeface="ＭＳ Ｐゴシック" charset="0"/>
              <a:cs typeface="Arial" panose="020B0604020202020204" pitchFamily="34" charset="0"/>
            </a:endParaRPr>
          </a:p>
        </p:txBody>
      </p:sp>
      <p:sp>
        <p:nvSpPr>
          <p:cNvPr id="426016" name="Text Box 32"/>
          <p:cNvSpPr txBox="1">
            <a:spLocks noChangeArrowheads="1"/>
          </p:cNvSpPr>
          <p:nvPr/>
        </p:nvSpPr>
        <p:spPr bwMode="auto">
          <a:xfrm>
            <a:off x="4648200" y="1676400"/>
            <a:ext cx="16764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rPr>
              <a:t>360 سنة</a:t>
            </a:r>
            <a:endParaRPr kumimoji="0" lang="en-US" sz="3200" b="1" u="none" strike="noStrike" kern="1200" cap="none" spc="0" normalizeH="0" baseline="0" noProof="0" dirty="0">
              <a:ln>
                <a:noFill/>
              </a:ln>
              <a:solidFill>
                <a:srgbClr val="366B1B"/>
              </a:solidFill>
              <a:effectLst/>
              <a:uLnTx/>
              <a:uFillTx/>
              <a:latin typeface="Arial" panose="020B0604020202020204" pitchFamily="34" charset="0"/>
              <a:ea typeface="ＭＳ Ｐゴシック" charset="0"/>
              <a:cs typeface="Arial" panose="020B0604020202020204" pitchFamily="34" charset="0"/>
            </a:endParaRPr>
          </a:p>
        </p:txBody>
      </p:sp>
      <p:sp>
        <p:nvSpPr>
          <p:cNvPr id="426017" name="AutoShape 33"/>
          <p:cNvSpPr>
            <a:spLocks noChangeArrowheads="1"/>
          </p:cNvSpPr>
          <p:nvPr/>
        </p:nvSpPr>
        <p:spPr bwMode="auto">
          <a:xfrm>
            <a:off x="3581400" y="2103438"/>
            <a:ext cx="3657600" cy="381000"/>
          </a:xfrm>
          <a:prstGeom prst="leftRightArrow">
            <a:avLst>
              <a:gd name="adj1" fmla="val 50000"/>
              <a:gd name="adj2" fmla="val 192000"/>
            </a:avLst>
          </a:prstGeom>
          <a:solidFill>
            <a:schemeClr val="accent2"/>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26018" name="Text Box 34"/>
          <p:cNvSpPr txBox="1">
            <a:spLocks noChangeArrowheads="1"/>
          </p:cNvSpPr>
          <p:nvPr/>
        </p:nvSpPr>
        <p:spPr bwMode="auto">
          <a:xfrm>
            <a:off x="4457700" y="2514600"/>
            <a:ext cx="19431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rPr>
              <a:t>410 سنوات</a:t>
            </a:r>
            <a:endParaRPr kumimoji="0" lang="en-US" sz="3200" b="1" u="none" strike="noStrike" kern="1200" cap="none" spc="0" normalizeH="0" baseline="0" noProof="0" dirty="0">
              <a:ln>
                <a:noFill/>
              </a:ln>
              <a:solidFill>
                <a:srgbClr val="366B1B"/>
              </a:solidFill>
              <a:effectLst/>
              <a:uLnTx/>
              <a:uFillTx/>
              <a:latin typeface="Arial" panose="020B0604020202020204" pitchFamily="34" charset="0"/>
              <a:ea typeface="ＭＳ Ｐゴシック" charset="0"/>
              <a:cs typeface="Arial" panose="020B0604020202020204" pitchFamily="34" charset="0"/>
            </a:endParaRPr>
          </a:p>
        </p:txBody>
      </p:sp>
      <p:sp>
        <p:nvSpPr>
          <p:cNvPr id="426019" name="AutoShape 35"/>
          <p:cNvSpPr>
            <a:spLocks noChangeArrowheads="1"/>
          </p:cNvSpPr>
          <p:nvPr/>
        </p:nvSpPr>
        <p:spPr bwMode="auto">
          <a:xfrm>
            <a:off x="2971800" y="2971800"/>
            <a:ext cx="4343400" cy="381000"/>
          </a:xfrm>
          <a:prstGeom prst="leftRightArrow">
            <a:avLst>
              <a:gd name="adj1" fmla="val 50000"/>
              <a:gd name="adj2" fmla="val 228000"/>
            </a:avLst>
          </a:prstGeom>
          <a:solidFill>
            <a:srgbClr val="FFFF00"/>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26020" name="WordArt 36"/>
          <p:cNvSpPr>
            <a:spLocks noChangeArrowheads="1" noChangeShapeType="1" noTextEdit="1"/>
          </p:cNvSpPr>
          <p:nvPr/>
        </p:nvSpPr>
        <p:spPr bwMode="auto">
          <a:xfrm>
            <a:off x="5029200" y="3090863"/>
            <a:ext cx="241300" cy="642937"/>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360" normalizeH="0" baseline="0" noProof="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Impact"/>
                <a:ea typeface="Impact"/>
                <a:cs typeface="Impact"/>
              </a:rPr>
              <a:t>?</a:t>
            </a:r>
          </a:p>
        </p:txBody>
      </p:sp>
      <p:sp>
        <p:nvSpPr>
          <p:cNvPr id="426021" name="Text Box 37"/>
          <p:cNvSpPr txBox="1">
            <a:spLocks noChangeArrowheads="1"/>
          </p:cNvSpPr>
          <p:nvPr/>
        </p:nvSpPr>
        <p:spPr bwMode="auto">
          <a:xfrm rot="16234665">
            <a:off x="1679576" y="2430462"/>
            <a:ext cx="3363912"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rPr>
              <a:t>التيهان 40 سنة</a:t>
            </a:r>
            <a:endParaRPr kumimoji="0" lang="en-US" sz="2400" b="1" u="none" strike="noStrike" kern="1200" cap="none" spc="0" normalizeH="0" baseline="0" noProof="0" dirty="0">
              <a:ln>
                <a:noFill/>
              </a:ln>
              <a:solidFill>
                <a:srgbClr val="366B1B"/>
              </a:solidFill>
              <a:effectLst/>
              <a:uLnTx/>
              <a:uFillTx/>
              <a:latin typeface="Arial" panose="020B0604020202020204" pitchFamily="34" charset="0"/>
              <a:ea typeface="ＭＳ Ｐゴシック" charset="0"/>
              <a:cs typeface="Arial" panose="020B0604020202020204" pitchFamily="34" charset="0"/>
            </a:endParaRPr>
          </a:p>
        </p:txBody>
      </p:sp>
      <p:sp>
        <p:nvSpPr>
          <p:cNvPr id="426022" name="Rectangle 38"/>
          <p:cNvSpPr>
            <a:spLocks noGrp="1" noChangeArrowheads="1"/>
          </p:cNvSpPr>
          <p:nvPr>
            <p:ph type="title" idx="4294967295"/>
          </p:nvPr>
        </p:nvSpPr>
        <p:spPr>
          <a:xfrm>
            <a:off x="0" y="136525"/>
            <a:ext cx="9448800" cy="701675"/>
          </a:xfrm>
          <a:effectLst>
            <a:outerShdw blurRad="63500" dist="38099" dir="2700000" algn="ctr" rotWithShape="0">
              <a:schemeClr val="tx1">
                <a:alpha val="74998"/>
              </a:schemeClr>
            </a:outerShdw>
          </a:effectLst>
        </p:spPr>
        <p:txBody>
          <a:bodyPr anchor="t">
            <a:spAutoFit/>
          </a:bodyPr>
          <a:lstStyle/>
          <a:p>
            <a:pPr algn="ctr" eaLnBrk="1" hangingPunct="1">
              <a:spcBef>
                <a:spcPct val="50000"/>
              </a:spcBef>
              <a:defRPr/>
            </a:pPr>
            <a:r>
              <a:rPr kumimoji="0" lang="ar-JO" sz="4000" dirty="0">
                <a:solidFill>
                  <a:srgbClr val="FFFF00"/>
                </a:solidFill>
                <a:effectLst/>
                <a:ea typeface="+mj-ea"/>
                <a:cs typeface="Arial" panose="020B0604020202020204" pitchFamily="34" charset="0"/>
              </a:rPr>
              <a:t>كيف نلائم القضاة؟</a:t>
            </a:r>
            <a:endParaRPr kumimoji="0" lang="en-US" sz="4000" dirty="0">
              <a:solidFill>
                <a:srgbClr val="FFFF00"/>
              </a:solidFill>
              <a:effectLst/>
              <a:ea typeface="+mj-ea"/>
              <a:cs typeface="Arial" panose="020B0604020202020204" pitchFamily="34" charset="0"/>
            </a:endParaRPr>
          </a:p>
        </p:txBody>
      </p:sp>
    </p:spTree>
    <p:extLst>
      <p:ext uri="{BB962C8B-B14F-4D97-AF65-F5344CB8AC3E}">
        <p14:creationId xmlns:p14="http://schemas.microsoft.com/office/powerpoint/2010/main" val="2097974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26013"/>
                                        </p:tgtEl>
                                        <p:attrNameLst>
                                          <p:attrName>style.visibility</p:attrName>
                                        </p:attrNameLst>
                                      </p:cBhvr>
                                      <p:to>
                                        <p:strVal val="visible"/>
                                      </p:to>
                                    </p:set>
                                    <p:animEffect transition="in" filter="fade">
                                      <p:cBhvr>
                                        <p:cTn id="7" dur="500"/>
                                        <p:tgtEl>
                                          <p:spTgt spid="4260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6014"/>
                                        </p:tgtEl>
                                        <p:attrNameLst>
                                          <p:attrName>style.visibility</p:attrName>
                                        </p:attrNameLst>
                                      </p:cBhvr>
                                      <p:to>
                                        <p:strVal val="visible"/>
                                      </p:to>
                                    </p:set>
                                    <p:animEffect transition="in" filter="fade">
                                      <p:cBhvr>
                                        <p:cTn id="12" dur="500"/>
                                        <p:tgtEl>
                                          <p:spTgt spid="4260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6015"/>
                                        </p:tgtEl>
                                        <p:attrNameLst>
                                          <p:attrName>style.visibility</p:attrName>
                                        </p:attrNameLst>
                                      </p:cBhvr>
                                      <p:to>
                                        <p:strVal val="visible"/>
                                      </p:to>
                                    </p:set>
                                    <p:animEffect transition="in" filter="fade">
                                      <p:cBhvr>
                                        <p:cTn id="17" dur="500"/>
                                        <p:tgtEl>
                                          <p:spTgt spid="42601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26021"/>
                                        </p:tgtEl>
                                        <p:attrNameLst>
                                          <p:attrName>style.visibility</p:attrName>
                                        </p:attrNameLst>
                                      </p:cBhvr>
                                      <p:to>
                                        <p:strVal val="visible"/>
                                      </p:to>
                                    </p:set>
                                    <p:animEffect transition="in" filter="fade">
                                      <p:cBhvr>
                                        <p:cTn id="22" dur="500"/>
                                        <p:tgtEl>
                                          <p:spTgt spid="42602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26016"/>
                                        </p:tgtEl>
                                        <p:attrNameLst>
                                          <p:attrName>style.visibility</p:attrName>
                                        </p:attrNameLst>
                                      </p:cBhvr>
                                      <p:to>
                                        <p:strVal val="visible"/>
                                      </p:to>
                                    </p:set>
                                    <p:animEffect transition="in" filter="fade">
                                      <p:cBhvr>
                                        <p:cTn id="27" dur="500"/>
                                        <p:tgtEl>
                                          <p:spTgt spid="4260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26017"/>
                                        </p:tgtEl>
                                        <p:attrNameLst>
                                          <p:attrName>style.visibility</p:attrName>
                                        </p:attrNameLst>
                                      </p:cBhvr>
                                      <p:to>
                                        <p:strVal val="visible"/>
                                      </p:to>
                                    </p:set>
                                    <p:animEffect transition="in" filter="fade">
                                      <p:cBhvr>
                                        <p:cTn id="30" dur="500"/>
                                        <p:tgtEl>
                                          <p:spTgt spid="42601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26018"/>
                                        </p:tgtEl>
                                        <p:attrNameLst>
                                          <p:attrName>style.visibility</p:attrName>
                                        </p:attrNameLst>
                                      </p:cBhvr>
                                      <p:to>
                                        <p:strVal val="visible"/>
                                      </p:to>
                                    </p:set>
                                    <p:animEffect transition="in" filter="fade">
                                      <p:cBhvr>
                                        <p:cTn id="35" dur="500"/>
                                        <p:tgtEl>
                                          <p:spTgt spid="42601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6019"/>
                                        </p:tgtEl>
                                        <p:attrNameLst>
                                          <p:attrName>style.visibility</p:attrName>
                                        </p:attrNameLst>
                                      </p:cBhvr>
                                      <p:to>
                                        <p:strVal val="visible"/>
                                      </p:to>
                                    </p:set>
                                    <p:animEffect transition="in" filter="fade">
                                      <p:cBhvr>
                                        <p:cTn id="38" dur="500"/>
                                        <p:tgtEl>
                                          <p:spTgt spid="426019"/>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26020"/>
                                        </p:tgtEl>
                                        <p:attrNameLst>
                                          <p:attrName>style.visibility</p:attrName>
                                        </p:attrNameLst>
                                      </p:cBhvr>
                                      <p:to>
                                        <p:strVal val="visible"/>
                                      </p:to>
                                    </p:set>
                                    <p:animEffect transition="in" filter="fade">
                                      <p:cBhvr>
                                        <p:cTn id="43" dur="500"/>
                                        <p:tgtEl>
                                          <p:spTgt spid="4260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6013" grpId="0" animBg="1"/>
      <p:bldP spid="426014" grpId="0" autoUpdateAnimBg="0"/>
      <p:bldP spid="426015" grpId="0" autoUpdateAnimBg="0"/>
      <p:bldP spid="426016" grpId="0" autoUpdateAnimBg="0"/>
      <p:bldP spid="426017" grpId="0" animBg="1"/>
      <p:bldP spid="426018" grpId="0" autoUpdateAnimBg="0"/>
      <p:bldP spid="426019" grpId="0" animBg="1"/>
      <p:bldP spid="426020" grpId="0" animBg="1"/>
      <p:bldP spid="426021"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F3F86CC5-9C8C-A7CA-BD28-6D55088B2311}"/>
              </a:ext>
            </a:extLst>
          </p:cNvPr>
          <p:cNvGraphicFramePr>
            <a:graphicFrameLocks noGrp="1"/>
          </p:cNvGraphicFramePr>
          <p:nvPr>
            <p:extLst>
              <p:ext uri="{D42A27DB-BD31-4B8C-83A1-F6EECF244321}">
                <p14:modId xmlns:p14="http://schemas.microsoft.com/office/powerpoint/2010/main" val="563532911"/>
              </p:ext>
            </p:extLst>
          </p:nvPr>
        </p:nvGraphicFramePr>
        <p:xfrm>
          <a:off x="533400" y="35578"/>
          <a:ext cx="8382000" cy="6822422"/>
        </p:xfrm>
        <a:graphic>
          <a:graphicData uri="http://schemas.openxmlformats.org/drawingml/2006/table">
            <a:tbl>
              <a:tblPr firstRow="1" bandRow="1">
                <a:tableStyleId>{5C22544A-7EE6-4342-B048-85BDC9FD1C3A}</a:tableStyleId>
              </a:tblPr>
              <a:tblGrid>
                <a:gridCol w="1397000">
                  <a:extLst>
                    <a:ext uri="{9D8B030D-6E8A-4147-A177-3AD203B41FA5}">
                      <a16:colId xmlns:a16="http://schemas.microsoft.com/office/drawing/2014/main" val="1240366605"/>
                    </a:ext>
                  </a:extLst>
                </a:gridCol>
                <a:gridCol w="1397000">
                  <a:extLst>
                    <a:ext uri="{9D8B030D-6E8A-4147-A177-3AD203B41FA5}">
                      <a16:colId xmlns:a16="http://schemas.microsoft.com/office/drawing/2014/main" val="2109783497"/>
                    </a:ext>
                  </a:extLst>
                </a:gridCol>
                <a:gridCol w="1397000">
                  <a:extLst>
                    <a:ext uri="{9D8B030D-6E8A-4147-A177-3AD203B41FA5}">
                      <a16:colId xmlns:a16="http://schemas.microsoft.com/office/drawing/2014/main" val="1936823073"/>
                    </a:ext>
                  </a:extLst>
                </a:gridCol>
                <a:gridCol w="1397000">
                  <a:extLst>
                    <a:ext uri="{9D8B030D-6E8A-4147-A177-3AD203B41FA5}">
                      <a16:colId xmlns:a16="http://schemas.microsoft.com/office/drawing/2014/main" val="3178994007"/>
                    </a:ext>
                  </a:extLst>
                </a:gridCol>
                <a:gridCol w="1397000">
                  <a:extLst>
                    <a:ext uri="{9D8B030D-6E8A-4147-A177-3AD203B41FA5}">
                      <a16:colId xmlns:a16="http://schemas.microsoft.com/office/drawing/2014/main" val="3363963584"/>
                    </a:ext>
                  </a:extLst>
                </a:gridCol>
                <a:gridCol w="1397000">
                  <a:extLst>
                    <a:ext uri="{9D8B030D-6E8A-4147-A177-3AD203B41FA5}">
                      <a16:colId xmlns:a16="http://schemas.microsoft.com/office/drawing/2014/main" val="3130149337"/>
                    </a:ext>
                  </a:extLst>
                </a:gridCol>
              </a:tblGrid>
              <a:tr h="963166">
                <a:tc>
                  <a:txBody>
                    <a:bodyPr/>
                    <a:lstStyle/>
                    <a:p>
                      <a:pPr marL="0" marR="0" algn="ctr">
                        <a:spcBef>
                          <a:spcPts val="0"/>
                        </a:spcBef>
                        <a:spcAft>
                          <a:spcPts val="0"/>
                        </a:spcAft>
                      </a:pPr>
                      <a:r>
                        <a:rPr lang="ar-JO" sz="20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الدورة</a:t>
                      </a:r>
                      <a:endParaRPr lang="en-US" sz="20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2"/>
                    </a:solidFill>
                  </a:tcPr>
                </a:tc>
                <a:tc>
                  <a:txBody>
                    <a:bodyPr/>
                    <a:lstStyle/>
                    <a:p>
                      <a:pPr marL="0" marR="0" algn="ctr">
                        <a:spcBef>
                          <a:spcPts val="0"/>
                        </a:spcBef>
                        <a:spcAft>
                          <a:spcPts val="0"/>
                        </a:spcAft>
                      </a:pPr>
                      <a:r>
                        <a:rPr lang="ar-JO" sz="20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الظالم</a:t>
                      </a:r>
                      <a:endParaRPr lang="en-US" sz="20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2"/>
                    </a:solidFill>
                  </a:tcPr>
                </a:tc>
                <a:tc>
                  <a:txBody>
                    <a:bodyPr/>
                    <a:lstStyle/>
                    <a:p>
                      <a:pPr marL="0" marR="0" algn="ctr">
                        <a:spcBef>
                          <a:spcPts val="0"/>
                        </a:spcBef>
                        <a:spcAft>
                          <a:spcPts val="0"/>
                        </a:spcAft>
                      </a:pPr>
                      <a:r>
                        <a:rPr lang="ar-JO" sz="20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الموقع في إسرائيل</a:t>
                      </a:r>
                      <a:endParaRPr lang="en-US" sz="20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2"/>
                    </a:solidFill>
                  </a:tcPr>
                </a:tc>
                <a:tc>
                  <a:txBody>
                    <a:bodyPr/>
                    <a:lstStyle/>
                    <a:p>
                      <a:pPr marL="0" marR="0" algn="ctr">
                        <a:spcBef>
                          <a:spcPts val="0"/>
                        </a:spcBef>
                        <a:spcAft>
                          <a:spcPts val="0"/>
                        </a:spcAft>
                      </a:pPr>
                      <a:r>
                        <a:rPr lang="en-US" sz="20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r>
                        <a:rPr lang="ar-JO" sz="20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سنوات الظلم</a:t>
                      </a:r>
                      <a:endParaRPr lang="en-US" sz="20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2"/>
                    </a:solidFill>
                  </a:tcPr>
                </a:tc>
                <a:tc>
                  <a:txBody>
                    <a:bodyPr/>
                    <a:lstStyle/>
                    <a:p>
                      <a:pPr marL="0" marR="0" algn="ctr">
                        <a:spcBef>
                          <a:spcPts val="0"/>
                        </a:spcBef>
                        <a:spcAft>
                          <a:spcPts val="0"/>
                        </a:spcAft>
                      </a:pPr>
                      <a:r>
                        <a:rPr lang="ar-JO" sz="20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المحرر</a:t>
                      </a:r>
                      <a:endParaRPr lang="en-US" sz="20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2"/>
                    </a:solidFill>
                  </a:tcPr>
                </a:tc>
                <a:tc>
                  <a:txBody>
                    <a:bodyPr/>
                    <a:lstStyle/>
                    <a:p>
                      <a:pPr marL="0" marR="0" algn="ctr">
                        <a:spcBef>
                          <a:spcPts val="0"/>
                        </a:spcBef>
                        <a:spcAft>
                          <a:spcPts val="0"/>
                        </a:spcAft>
                      </a:pPr>
                      <a:r>
                        <a:rPr lang="ar-JO" sz="20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سنوات السلام</a:t>
                      </a:r>
                      <a:endParaRPr lang="en-US" sz="20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2"/>
                    </a:solidFill>
                  </a:tcPr>
                </a:tc>
                <a:extLst>
                  <a:ext uri="{0D108BD9-81ED-4DB2-BD59-A6C34878D82A}">
                    <a16:rowId xmlns:a16="http://schemas.microsoft.com/office/drawing/2014/main" val="2621303261"/>
                  </a:ext>
                </a:extLst>
              </a:tr>
              <a:tr h="450712">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3:</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7-11)</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ما</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بين النهرين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الجنوب</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8</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عثنيئيل</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40</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3383238231"/>
                  </a:ext>
                </a:extLst>
              </a:tr>
              <a:tr h="450712">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2</a:t>
                      </a:r>
                    </a:p>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3:</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12-30)</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المؤابيين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الجنوب</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الشرقي</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18</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إهود</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80</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3417280585"/>
                  </a:ext>
                </a:extLst>
              </a:tr>
              <a:tr h="450712">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فترة فاصلة</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3:</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31</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الفلسطيين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الجنوب</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الغربي</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شمجر</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3942310546"/>
                  </a:ext>
                </a:extLst>
              </a:tr>
              <a:tr h="450712">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3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الإصحاحات</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4-5)</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الكنعانيين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الشمال</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20</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دبورة وباراق</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40</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3717729825"/>
                  </a:ext>
                </a:extLst>
              </a:tr>
              <a:tr h="450712">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4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6:</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1-8: 32</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المديانيين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شمال الوسط</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عفرة</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7</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جدعون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40</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634442905"/>
                  </a:ext>
                </a:extLst>
              </a:tr>
              <a:tr h="450712">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5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8:</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33-9: 57)</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أبيمالك</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الوسط</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3</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امرأة غير معروفة</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241781486"/>
                  </a:ext>
                </a:extLst>
              </a:tr>
              <a:tr h="450712">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فترة فاصلة</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10:</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1-2</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الوسط</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شامير</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تولع</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23</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3779041190"/>
                  </a:ext>
                </a:extLst>
              </a:tr>
              <a:tr h="450712">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فترة فاصلة</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10:</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3-5</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الشرق</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كمون</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جلعاد</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يائير</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22</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281164473"/>
                  </a:ext>
                </a:extLst>
              </a:tr>
              <a:tr h="450712">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6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10:</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6-12: 7</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العمونيين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الشرق</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صافون</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جلعاد</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18</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يفتاح</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6</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811279574"/>
                  </a:ext>
                </a:extLst>
              </a:tr>
              <a:tr h="450712">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فترة فاصلة</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12:</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8-10</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الجنوب الشرقي</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بيت</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لحم</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إبصان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7</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1649316836"/>
                  </a:ext>
                </a:extLst>
              </a:tr>
              <a:tr h="450712">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فترة فاصلة</a:t>
                      </a:r>
                    </a:p>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12:</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11-12</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الشمال الغربي</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إيلون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10</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2724512648"/>
                  </a:ext>
                </a:extLst>
              </a:tr>
              <a:tr h="450712">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فترة فاصلة     </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12:</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13-15</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الوسط</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فرثون</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عبدون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8</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3281935456"/>
                  </a:ext>
                </a:extLst>
              </a:tr>
              <a:tr h="450712">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7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الإصحاحات</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13-16</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الفلسطيين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الجنوب الغربي</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صورة</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40</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شمشون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20</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4284931468"/>
                  </a:ext>
                </a:extLst>
              </a:tr>
            </a:tbl>
          </a:graphicData>
        </a:graphic>
      </p:graphicFrame>
      <p:sp>
        <p:nvSpPr>
          <p:cNvPr id="268290" name="Rectangle 2"/>
          <p:cNvSpPr>
            <a:spLocks noGrp="1" noChangeArrowheads="1"/>
          </p:cNvSpPr>
          <p:nvPr>
            <p:ph type="title"/>
          </p:nvPr>
        </p:nvSpPr>
        <p:spPr>
          <a:xfrm rot="16200000">
            <a:off x="-3276600" y="3048000"/>
            <a:ext cx="7086600" cy="533400"/>
          </a:xfrm>
        </p:spPr>
        <p:txBody>
          <a:bodyPr/>
          <a:lstStyle/>
          <a:p>
            <a:r>
              <a:rPr kumimoji="0" lang="ar-JO" sz="4800" dirty="0">
                <a:ea typeface="ＭＳ Ｐゴシック" charset="0"/>
                <a:cs typeface="Arial" panose="020B0604020202020204" pitchFamily="34" charset="0"/>
              </a:rPr>
              <a:t>سنوات حكم القضاة</a:t>
            </a:r>
            <a:endParaRPr kumimoji="0" lang="en-US" sz="4800" dirty="0">
              <a:ea typeface="ＭＳ Ｐゴシック" charset="0"/>
              <a:cs typeface="Arial" panose="020B0604020202020204" pitchFamily="34" charset="0"/>
            </a:endParaRPr>
          </a:p>
        </p:txBody>
      </p:sp>
      <p:sp>
        <p:nvSpPr>
          <p:cNvPr id="297998" name="WordArt 14"/>
          <p:cNvSpPr>
            <a:spLocks noChangeArrowheads="1" noChangeShapeType="1" noTextEdit="1"/>
          </p:cNvSpPr>
          <p:nvPr/>
        </p:nvSpPr>
        <p:spPr bwMode="auto">
          <a:xfrm>
            <a:off x="4953000" y="2514600"/>
            <a:ext cx="609600" cy="5588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1"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uLnTx/>
                <a:uFillTx/>
                <a:latin typeface="Impact"/>
                <a:ea typeface="Impact"/>
                <a:cs typeface="Impact"/>
              </a:rPr>
              <a:t>114</a:t>
            </a:r>
            <a:endParaRPr kumimoji="0" lang="en-US" sz="3600" b="0" i="0" u="none" strike="noStrike" kern="10" cap="none" spc="0" normalizeH="1"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uLnTx/>
              <a:uFillTx/>
              <a:latin typeface="Impact"/>
              <a:ea typeface="Impact"/>
              <a:cs typeface="Impact"/>
            </a:endParaRPr>
          </a:p>
        </p:txBody>
      </p:sp>
      <p:sp>
        <p:nvSpPr>
          <p:cNvPr id="297999" name="WordArt 15"/>
          <p:cNvSpPr>
            <a:spLocks noChangeArrowheads="1" noChangeShapeType="1" noTextEdit="1"/>
          </p:cNvSpPr>
          <p:nvPr/>
        </p:nvSpPr>
        <p:spPr bwMode="auto">
          <a:xfrm>
            <a:off x="7620000" y="2514600"/>
            <a:ext cx="609600" cy="5588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1"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uLnTx/>
                <a:uFillTx/>
                <a:latin typeface="Impact"/>
                <a:ea typeface="Impact"/>
                <a:cs typeface="Impact"/>
              </a:rPr>
              <a:t>296</a:t>
            </a:r>
            <a:endParaRPr kumimoji="0" lang="en-US" sz="3600" b="0" i="0" u="none" strike="noStrike" kern="10" cap="none" spc="0" normalizeH="1"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uLnTx/>
              <a:uFillTx/>
              <a:latin typeface="Impact"/>
              <a:ea typeface="Impact"/>
              <a:cs typeface="Impact"/>
            </a:endParaRPr>
          </a:p>
        </p:txBody>
      </p:sp>
      <p:sp>
        <p:nvSpPr>
          <p:cNvPr id="298000" name="WordArt 16"/>
          <p:cNvSpPr>
            <a:spLocks noChangeArrowheads="1" noChangeShapeType="1" noTextEdit="1"/>
          </p:cNvSpPr>
          <p:nvPr/>
        </p:nvSpPr>
        <p:spPr bwMode="auto">
          <a:xfrm>
            <a:off x="3851920" y="1676400"/>
            <a:ext cx="1939279" cy="711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1"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uLnTx/>
                <a:uFillTx/>
                <a:latin typeface="Impact"/>
                <a:ea typeface="Impact"/>
                <a:cs typeface="Impact"/>
              </a:rPr>
              <a:t>القهر</a:t>
            </a:r>
            <a:endParaRPr kumimoji="0" lang="en-US" sz="3600" b="0" i="0" u="none" strike="noStrike" kern="10" cap="none" spc="0" normalizeH="1"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uLnTx/>
              <a:uFillTx/>
              <a:latin typeface="Impact"/>
              <a:ea typeface="Impact"/>
              <a:cs typeface="Impact"/>
            </a:endParaRPr>
          </a:p>
        </p:txBody>
      </p:sp>
      <p:sp>
        <p:nvSpPr>
          <p:cNvPr id="298002" name="WordArt 18"/>
          <p:cNvSpPr>
            <a:spLocks noChangeArrowheads="1" noChangeShapeType="1" noTextEdit="1"/>
          </p:cNvSpPr>
          <p:nvPr/>
        </p:nvSpPr>
        <p:spPr bwMode="auto">
          <a:xfrm>
            <a:off x="6156176" y="1676400"/>
            <a:ext cx="2225824" cy="711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1"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uLnTx/>
                <a:uFillTx/>
                <a:latin typeface="Impact"/>
                <a:ea typeface="Impact"/>
                <a:cs typeface="Impact"/>
              </a:rPr>
              <a:t>السلام</a:t>
            </a:r>
            <a:endParaRPr kumimoji="0" lang="en-US" sz="3600" b="0" i="0" u="none" strike="noStrike" kern="10" cap="none" spc="0" normalizeH="1"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uLnTx/>
              <a:uFillTx/>
              <a:latin typeface="Impact"/>
              <a:ea typeface="Impact"/>
              <a:cs typeface="Impact"/>
            </a:endParaRPr>
          </a:p>
        </p:txBody>
      </p:sp>
      <p:sp>
        <p:nvSpPr>
          <p:cNvPr id="298003" name="WordArt 19"/>
          <p:cNvSpPr>
            <a:spLocks noChangeArrowheads="1" noChangeShapeType="1" noTextEdit="1"/>
          </p:cNvSpPr>
          <p:nvPr/>
        </p:nvSpPr>
        <p:spPr bwMode="auto">
          <a:xfrm>
            <a:off x="5791199" y="4267200"/>
            <a:ext cx="869033" cy="5588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1"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uLnTx/>
                <a:uFillTx/>
                <a:latin typeface="Impact"/>
                <a:ea typeface="Impact"/>
                <a:cs typeface="Impact"/>
              </a:rPr>
              <a:t>410</a:t>
            </a:r>
            <a:endParaRPr kumimoji="0" lang="en-US" sz="3600" b="0" i="0" u="none" strike="noStrike" kern="10" cap="none" spc="0" normalizeH="1"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uLnTx/>
              <a:uFillTx/>
              <a:latin typeface="Impact"/>
              <a:ea typeface="Impact"/>
              <a:cs typeface="Impact"/>
            </a:endParaRPr>
          </a:p>
        </p:txBody>
      </p:sp>
      <p:sp>
        <p:nvSpPr>
          <p:cNvPr id="298004" name="WordArt 20"/>
          <p:cNvSpPr>
            <a:spLocks noChangeArrowheads="1" noChangeShapeType="1" noTextEdit="1"/>
          </p:cNvSpPr>
          <p:nvPr/>
        </p:nvSpPr>
        <p:spPr bwMode="auto">
          <a:xfrm>
            <a:off x="5257800" y="3429000"/>
            <a:ext cx="2194520" cy="711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1"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uLnTx/>
                <a:uFillTx/>
                <a:latin typeface="Impact"/>
                <a:ea typeface="Impact"/>
                <a:cs typeface="Impact"/>
              </a:rPr>
              <a:t>المجموع</a:t>
            </a:r>
            <a:endParaRPr kumimoji="0" lang="en-US" sz="3600" b="0" i="0" u="none" strike="noStrike" kern="10" cap="none" spc="0" normalizeH="1"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uLnTx/>
              <a:uFillTx/>
              <a:latin typeface="Impact"/>
              <a:ea typeface="Impact"/>
              <a:cs typeface="Impact"/>
            </a:endParaRPr>
          </a:p>
        </p:txBody>
      </p:sp>
      <p:sp>
        <p:nvSpPr>
          <p:cNvPr id="298005" name="WordArt 21"/>
          <p:cNvSpPr>
            <a:spLocks noChangeArrowheads="1" noChangeShapeType="1" noTextEdit="1"/>
          </p:cNvSpPr>
          <p:nvPr/>
        </p:nvSpPr>
        <p:spPr bwMode="auto">
          <a:xfrm>
            <a:off x="762000" y="6299200"/>
            <a:ext cx="2585864" cy="5588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1"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uLnTx/>
                <a:uFillTx/>
                <a:latin typeface="Impact"/>
                <a:ea typeface="Impact"/>
                <a:cs typeface="Impact"/>
              </a:rPr>
              <a:t>1049 ق.م موت شمشون</a:t>
            </a:r>
            <a:endParaRPr kumimoji="0" lang="en-US" sz="3600" b="0" i="0" u="none" strike="noStrike" kern="10" cap="none" spc="0" normalizeH="1"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uLnTx/>
              <a:uFillTx/>
              <a:latin typeface="Impact"/>
              <a:ea typeface="Impact"/>
              <a:cs typeface="Impact"/>
            </a:endParaRPr>
          </a:p>
        </p:txBody>
      </p:sp>
      <p:sp>
        <p:nvSpPr>
          <p:cNvPr id="298006" name="WordArt 22"/>
          <p:cNvSpPr>
            <a:spLocks noChangeArrowheads="1" noChangeShapeType="1" noTextEdit="1"/>
          </p:cNvSpPr>
          <p:nvPr/>
        </p:nvSpPr>
        <p:spPr bwMode="auto">
          <a:xfrm>
            <a:off x="762000" y="404664"/>
            <a:ext cx="3810000" cy="712941"/>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rPr>
              <a:t> </a:t>
            </a:r>
            <a:r>
              <a:rPr lang="ar-JO"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rPr>
              <a:t>ق.م بدأ حكم بلاد ما بين النهرين</a:t>
            </a:r>
            <a:r>
              <a:rPr lang="en-US" sz="3600" kern="10" normalizeH="1" dirty="0">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latin typeface="Impact"/>
              </a:rPr>
              <a:t> 1381 </a:t>
            </a:r>
          </a:p>
        </p:txBody>
      </p:sp>
      <p:sp>
        <p:nvSpPr>
          <p:cNvPr id="298009" name="AutoShape 25"/>
          <p:cNvSpPr>
            <a:spLocks noChangeArrowheads="1"/>
          </p:cNvSpPr>
          <p:nvPr/>
        </p:nvSpPr>
        <p:spPr bwMode="auto">
          <a:xfrm>
            <a:off x="1905000" y="1397005"/>
            <a:ext cx="990600" cy="4480267"/>
          </a:xfrm>
          <a:prstGeom prst="upDownArrow">
            <a:avLst>
              <a:gd name="adj1" fmla="val 50000"/>
              <a:gd name="adj2" fmla="val 98462"/>
            </a:avLst>
          </a:prstGeom>
          <a:gradFill rotWithShape="0">
            <a:gsLst>
              <a:gs pos="0">
                <a:schemeClr val="bg2"/>
              </a:gs>
              <a:gs pos="100000">
                <a:srgbClr val="FF9933"/>
              </a:gs>
            </a:gsLst>
            <a:path path="rect">
              <a:fillToRect l="50000" t="50000" r="50000" b="50000"/>
            </a:path>
          </a:gradFill>
          <a:ln w="9525">
            <a:noFill/>
            <a:miter lim="800000"/>
            <a:headEnd/>
            <a:tailEnd/>
          </a:ln>
          <a:effectLst>
            <a:outerShdw blurRad="63500" dist="38099"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CC66"/>
              </a:solidFill>
              <a:effectLst/>
              <a:uLnTx/>
              <a:uFillTx/>
              <a:latin typeface="Arial" panose="020B0604020202020204" pitchFamily="34" charset="0"/>
              <a:ea typeface="ＭＳ Ｐゴシック" charset="0"/>
              <a:cs typeface="ＭＳ Ｐゴシック" charset="0"/>
            </a:endParaRPr>
          </a:p>
        </p:txBody>
      </p:sp>
      <p:sp>
        <p:nvSpPr>
          <p:cNvPr id="298007" name="WordArt 23"/>
          <p:cNvSpPr>
            <a:spLocks noChangeArrowheads="1" noChangeShapeType="1" noTextEdit="1"/>
          </p:cNvSpPr>
          <p:nvPr/>
        </p:nvSpPr>
        <p:spPr bwMode="auto">
          <a:xfrm>
            <a:off x="1905000" y="4267200"/>
            <a:ext cx="1442864" cy="5588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1"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uLnTx/>
                <a:uFillTx/>
                <a:latin typeface="Impact"/>
                <a:ea typeface="Impact"/>
                <a:cs typeface="Impact"/>
              </a:rPr>
              <a:t>332</a:t>
            </a:r>
            <a:endParaRPr kumimoji="0" lang="en-US" sz="3600" b="0" i="0" u="none" strike="noStrike" kern="10" cap="none" spc="0" normalizeH="1"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uLnTx/>
              <a:uFillTx/>
              <a:latin typeface="Impact"/>
              <a:ea typeface="Impact"/>
              <a:cs typeface="Impact"/>
            </a:endParaRPr>
          </a:p>
        </p:txBody>
      </p:sp>
      <p:sp>
        <p:nvSpPr>
          <p:cNvPr id="298008" name="WordArt 24"/>
          <p:cNvSpPr>
            <a:spLocks noChangeArrowheads="1" noChangeShapeType="1" noTextEdit="1"/>
          </p:cNvSpPr>
          <p:nvPr/>
        </p:nvSpPr>
        <p:spPr bwMode="auto">
          <a:xfrm>
            <a:off x="533400" y="3429000"/>
            <a:ext cx="2670448" cy="711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1"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uLnTx/>
                <a:uFillTx/>
                <a:latin typeface="Impact"/>
                <a:ea typeface="Impact"/>
                <a:cs typeface="Impact"/>
              </a:rPr>
              <a:t>المجموع</a:t>
            </a:r>
            <a:endParaRPr kumimoji="0" lang="en-US" sz="3600" b="0" i="0" u="none" strike="noStrike" kern="10" cap="none" spc="0" normalizeH="1"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000000">
                    <a:alpha val="74997"/>
                  </a:srgbClr>
                </a:outerShdw>
              </a:effectLst>
              <a:uLnTx/>
              <a:uFillTx/>
              <a:latin typeface="Impact"/>
              <a:ea typeface="Impact"/>
              <a:cs typeface="Impact"/>
            </a:endParaRPr>
          </a:p>
        </p:txBody>
      </p:sp>
    </p:spTree>
    <p:extLst>
      <p:ext uri="{BB962C8B-B14F-4D97-AF65-F5344CB8AC3E}">
        <p14:creationId xmlns:p14="http://schemas.microsoft.com/office/powerpoint/2010/main" val="27739978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8006"/>
                                        </p:tgtEl>
                                        <p:attrNameLst>
                                          <p:attrName>style.visibility</p:attrName>
                                        </p:attrNameLst>
                                      </p:cBhvr>
                                      <p:to>
                                        <p:strVal val="visible"/>
                                      </p:to>
                                    </p:set>
                                    <p:animEffect transition="in" filter="fade">
                                      <p:cBhvr>
                                        <p:cTn id="7" dur="500"/>
                                        <p:tgtEl>
                                          <p:spTgt spid="2980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8005"/>
                                        </p:tgtEl>
                                        <p:attrNameLst>
                                          <p:attrName>style.visibility</p:attrName>
                                        </p:attrNameLst>
                                      </p:cBhvr>
                                      <p:to>
                                        <p:strVal val="visible"/>
                                      </p:to>
                                    </p:set>
                                    <p:animEffect transition="in" filter="fade">
                                      <p:cBhvr>
                                        <p:cTn id="12" dur="500"/>
                                        <p:tgtEl>
                                          <p:spTgt spid="29800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8009"/>
                                        </p:tgtEl>
                                        <p:attrNameLst>
                                          <p:attrName>style.visibility</p:attrName>
                                        </p:attrNameLst>
                                      </p:cBhvr>
                                      <p:to>
                                        <p:strVal val="visible"/>
                                      </p:to>
                                    </p:set>
                                    <p:animEffect transition="in" filter="fade">
                                      <p:cBhvr>
                                        <p:cTn id="17" dur="500"/>
                                        <p:tgtEl>
                                          <p:spTgt spid="29800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8008"/>
                                        </p:tgtEl>
                                        <p:attrNameLst>
                                          <p:attrName>style.visibility</p:attrName>
                                        </p:attrNameLst>
                                      </p:cBhvr>
                                      <p:to>
                                        <p:strVal val="visible"/>
                                      </p:to>
                                    </p:set>
                                    <p:animEffect transition="in" filter="fade">
                                      <p:cBhvr>
                                        <p:cTn id="22" dur="500"/>
                                        <p:tgtEl>
                                          <p:spTgt spid="29800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8007"/>
                                        </p:tgtEl>
                                        <p:attrNameLst>
                                          <p:attrName>style.visibility</p:attrName>
                                        </p:attrNameLst>
                                      </p:cBhvr>
                                      <p:to>
                                        <p:strVal val="visible"/>
                                      </p:to>
                                    </p:set>
                                    <p:animEffect transition="in" filter="fade">
                                      <p:cBhvr>
                                        <p:cTn id="27" dur="500"/>
                                        <p:tgtEl>
                                          <p:spTgt spid="29800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98000"/>
                                        </p:tgtEl>
                                        <p:attrNameLst>
                                          <p:attrName>style.visibility</p:attrName>
                                        </p:attrNameLst>
                                      </p:cBhvr>
                                      <p:to>
                                        <p:strVal val="visible"/>
                                      </p:to>
                                    </p:set>
                                    <p:animEffect transition="in" filter="fade">
                                      <p:cBhvr>
                                        <p:cTn id="32" dur="500"/>
                                        <p:tgtEl>
                                          <p:spTgt spid="29800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7998"/>
                                        </p:tgtEl>
                                        <p:attrNameLst>
                                          <p:attrName>style.visibility</p:attrName>
                                        </p:attrNameLst>
                                      </p:cBhvr>
                                      <p:to>
                                        <p:strVal val="visible"/>
                                      </p:to>
                                    </p:set>
                                    <p:animEffect transition="in" filter="fade">
                                      <p:cBhvr>
                                        <p:cTn id="37" dur="500"/>
                                        <p:tgtEl>
                                          <p:spTgt spid="29799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98002"/>
                                        </p:tgtEl>
                                        <p:attrNameLst>
                                          <p:attrName>style.visibility</p:attrName>
                                        </p:attrNameLst>
                                      </p:cBhvr>
                                      <p:to>
                                        <p:strVal val="visible"/>
                                      </p:to>
                                    </p:set>
                                    <p:animEffect transition="in" filter="fade">
                                      <p:cBhvr>
                                        <p:cTn id="42" dur="500"/>
                                        <p:tgtEl>
                                          <p:spTgt spid="29800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97999"/>
                                        </p:tgtEl>
                                        <p:attrNameLst>
                                          <p:attrName>style.visibility</p:attrName>
                                        </p:attrNameLst>
                                      </p:cBhvr>
                                      <p:to>
                                        <p:strVal val="visible"/>
                                      </p:to>
                                    </p:set>
                                    <p:animEffect transition="in" filter="fade">
                                      <p:cBhvr>
                                        <p:cTn id="47" dur="500"/>
                                        <p:tgtEl>
                                          <p:spTgt spid="29799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98004"/>
                                        </p:tgtEl>
                                        <p:attrNameLst>
                                          <p:attrName>style.visibility</p:attrName>
                                        </p:attrNameLst>
                                      </p:cBhvr>
                                      <p:to>
                                        <p:strVal val="visible"/>
                                      </p:to>
                                    </p:set>
                                    <p:animEffect transition="in" filter="fade">
                                      <p:cBhvr>
                                        <p:cTn id="52" dur="500"/>
                                        <p:tgtEl>
                                          <p:spTgt spid="29800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98003"/>
                                        </p:tgtEl>
                                        <p:attrNameLst>
                                          <p:attrName>style.visibility</p:attrName>
                                        </p:attrNameLst>
                                      </p:cBhvr>
                                      <p:to>
                                        <p:strVal val="visible"/>
                                      </p:to>
                                    </p:set>
                                    <p:animEffect transition="in" filter="fade">
                                      <p:cBhvr>
                                        <p:cTn id="57" dur="500"/>
                                        <p:tgtEl>
                                          <p:spTgt spid="298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98" grpId="0" animBg="1"/>
      <p:bldP spid="297999" grpId="0" animBg="1"/>
      <p:bldP spid="298000" grpId="0" animBg="1"/>
      <p:bldP spid="298002" grpId="0" animBg="1"/>
      <p:bldP spid="298003" grpId="0" animBg="1"/>
      <p:bldP spid="298004" grpId="0" animBg="1"/>
      <p:bldP spid="298005" grpId="0" animBg="1"/>
      <p:bldP spid="298006" grpId="0" animBg="1"/>
      <p:bldP spid="298009" grpId="0" animBg="1"/>
      <p:bldP spid="298007" grpId="0" animBg="1"/>
      <p:bldP spid="29800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2"/>
          <p:cNvSpPr>
            <a:spLocks noGrp="1" noChangeArrowheads="1"/>
          </p:cNvSpPr>
          <p:nvPr>
            <p:ph type="title"/>
          </p:nvPr>
        </p:nvSpPr>
        <p:spPr/>
        <p:txBody>
          <a:bodyPr/>
          <a:lstStyle/>
          <a:p>
            <a:pPr algn="ctr" eaLnBrk="1" hangingPunct="1"/>
            <a:r>
              <a:rPr lang="ar-JO" dirty="0">
                <a:ea typeface="ＭＳ Ｐゴシック" charset="0"/>
                <a:cs typeface="Arial" panose="020B0604020202020204" pitchFamily="34" charset="0"/>
              </a:rPr>
              <a:t>حلول محتملة</a:t>
            </a:r>
            <a:endParaRPr lang="en-US" dirty="0">
              <a:ea typeface="ＭＳ Ｐゴシック" charset="0"/>
              <a:cs typeface="Arial" panose="020B0604020202020204" pitchFamily="34" charset="0"/>
            </a:endParaRPr>
          </a:p>
        </p:txBody>
      </p:sp>
      <p:sp>
        <p:nvSpPr>
          <p:cNvPr id="70659" name="Rectangle 3"/>
          <p:cNvSpPr>
            <a:spLocks noGrp="1" noChangeArrowheads="1"/>
          </p:cNvSpPr>
          <p:nvPr>
            <p:ph type="body" idx="1"/>
          </p:nvPr>
        </p:nvSpPr>
        <p:spPr>
          <a:xfrm>
            <a:off x="1219200" y="1828800"/>
            <a:ext cx="7772400" cy="4495800"/>
          </a:xfrm>
        </p:spPr>
        <p:txBody>
          <a:bodyPr/>
          <a:lstStyle/>
          <a:p>
            <a:pPr marL="460375" indent="-449263" algn="r" rtl="1" eaLnBrk="1" hangingPunct="1">
              <a:buNone/>
            </a:pPr>
            <a:r>
              <a:rPr lang="ar-JO" dirty="0">
                <a:solidFill>
                  <a:srgbClr val="FFC000"/>
                </a:solidFill>
                <a:cs typeface="Arial" panose="020B0604020202020204" pitchFamily="34" charset="0"/>
              </a:rPr>
              <a:t>1) تضمين سنوات القهر </a:t>
            </a:r>
            <a:r>
              <a:rPr lang="ar-JO" dirty="0">
                <a:cs typeface="Arial" panose="020B0604020202020204" pitchFamily="34" charset="0"/>
              </a:rPr>
              <a:t>من قبل أعداء إسرائيل في فترات قيادة القضاة</a:t>
            </a:r>
            <a:endParaRPr lang="en-US" dirty="0">
              <a:ea typeface="ＭＳ Ｐゴシック" charset="0"/>
              <a:cs typeface="Arial" panose="020B0604020202020204" pitchFamily="34" charset="0"/>
            </a:endParaRPr>
          </a:p>
          <a:p>
            <a:pPr marL="460375" indent="-449263" algn="r" rtl="1" eaLnBrk="1" hangingPunct="1">
              <a:buNone/>
            </a:pPr>
            <a:r>
              <a:rPr lang="ar-JO" dirty="0">
                <a:solidFill>
                  <a:srgbClr val="FFC000"/>
                </a:solidFill>
                <a:ea typeface="ＭＳ Ｐゴシック" charset="0"/>
                <a:cs typeface="Arial" panose="020B0604020202020204" pitchFamily="34" charset="0"/>
              </a:rPr>
              <a:t>2) تداخل </a:t>
            </a:r>
            <a:r>
              <a:rPr lang="ar-JO" dirty="0">
                <a:ea typeface="ＭＳ Ｐゴシック" charset="0"/>
                <a:cs typeface="Arial" panose="020B0604020202020204" pitchFamily="34" charset="0"/>
              </a:rPr>
              <a:t>بين قيادات القضاة</a:t>
            </a:r>
            <a:endParaRPr lang="en-US" dirty="0">
              <a:ea typeface="ＭＳ Ｐゴシック" charset="0"/>
              <a:cs typeface="Arial" panose="020B0604020202020204" pitchFamily="34" charset="0"/>
            </a:endParaRPr>
          </a:p>
        </p:txBody>
      </p:sp>
      <p:sp>
        <p:nvSpPr>
          <p:cNvPr id="270339" name="Text Box 4"/>
          <p:cNvSpPr txBox="1">
            <a:spLocks noChangeArrowheads="1"/>
          </p:cNvSpPr>
          <p:nvPr/>
        </p:nvSpPr>
        <p:spPr bwMode="auto">
          <a:xfrm>
            <a:off x="8305800" y="76200"/>
            <a:ext cx="72968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rPr>
              <a:t>70ي</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401636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06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065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build="p"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3"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ar-JO" sz="2800" dirty="0">
                <a:effectLst>
                  <a:glow rad="127000">
                    <a:schemeClr val="tx1"/>
                  </a:glow>
                </a:effectLst>
                <a:ea typeface="ＭＳ Ｐゴシック" charset="0"/>
              </a:rPr>
              <a:t>من أين كان القضاة</a:t>
            </a:r>
            <a:endParaRPr lang="en-US" sz="2800" dirty="0">
              <a:effectLst>
                <a:glow rad="127000">
                  <a:schemeClr val="tx1"/>
                </a:glow>
              </a:effectLst>
              <a:ea typeface="ＭＳ Ｐゴシック" charset="0"/>
            </a:endParaRP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rPr>
              <a:t>دان</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rPr>
              <a:t>يهوذا</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rPr>
              <a:t>شمعون</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rPr>
              <a:t>رأوبين</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rPr>
              <a:t>جاد</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rPr>
              <a:t>منسى</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rPr>
              <a:t>افرايم</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rPr>
              <a:t>منسى</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rPr>
              <a:t>نفتالي</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rPr>
              <a:t>أشير</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rPr>
              <a:t>بنيامين</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7" name="Text Box 13"/>
          <p:cNvSpPr txBox="1">
            <a:spLocks noChangeArrowheads="1"/>
          </p:cNvSpPr>
          <p:nvPr/>
        </p:nvSpPr>
        <p:spPr bwMode="auto">
          <a:xfrm>
            <a:off x="3146401" y="1595646"/>
            <a:ext cx="78903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rPr>
              <a:t>زبولون</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rPr>
              <a:t>يساكر</a:t>
            </a:r>
            <a:endParaRPr kumimoji="0" lang="en-US" sz="1800" b="1" u="none" strike="noStrike" kern="1200" cap="none" spc="0" normalizeH="0" baseline="0" noProof="0" dirty="0">
              <a:ln>
                <a:noFill/>
              </a:ln>
              <a:solidFill>
                <a:srgbClr val="B3B3B3"/>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213008" name="Text Box 2"/>
          <p:cNvSpPr txBox="1">
            <a:spLocks noChangeArrowheads="1"/>
          </p:cNvSpPr>
          <p:nvPr/>
        </p:nvSpPr>
        <p:spPr bwMode="auto">
          <a:xfrm>
            <a:off x="8149513" y="88900"/>
            <a:ext cx="77136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180أ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0" name="Text Box 7"/>
          <p:cNvSpPr txBox="1">
            <a:spLocks noChangeArrowheads="1"/>
          </p:cNvSpPr>
          <p:nvPr/>
        </p:nvSpPr>
        <p:spPr bwMode="auto">
          <a:xfrm>
            <a:off x="2123728" y="4869160"/>
            <a:ext cx="90762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rPr>
              <a:t>عثنيئيل</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endParaRPr>
          </a:p>
        </p:txBody>
      </p:sp>
      <p:sp>
        <p:nvSpPr>
          <p:cNvPr id="51" name="Text Box 8"/>
          <p:cNvSpPr txBox="1">
            <a:spLocks noChangeArrowheads="1"/>
          </p:cNvSpPr>
          <p:nvPr/>
        </p:nvSpPr>
        <p:spPr bwMode="auto">
          <a:xfrm>
            <a:off x="2771800" y="3645024"/>
            <a:ext cx="64152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rPr>
              <a:t>إهود</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endParaRPr>
          </a:p>
        </p:txBody>
      </p:sp>
      <p:sp>
        <p:nvSpPr>
          <p:cNvPr id="56" name="Text Box 16"/>
          <p:cNvSpPr txBox="1">
            <a:spLocks noChangeArrowheads="1"/>
          </p:cNvSpPr>
          <p:nvPr/>
        </p:nvSpPr>
        <p:spPr bwMode="auto">
          <a:xfrm>
            <a:off x="2411760" y="3284984"/>
            <a:ext cx="75212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rPr>
              <a:t>دبورة</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endParaRPr>
          </a:p>
        </p:txBody>
      </p:sp>
      <p:sp>
        <p:nvSpPr>
          <p:cNvPr id="57" name="Text Box 17"/>
          <p:cNvSpPr txBox="1">
            <a:spLocks noChangeArrowheads="1"/>
          </p:cNvSpPr>
          <p:nvPr/>
        </p:nvSpPr>
        <p:spPr bwMode="auto">
          <a:xfrm>
            <a:off x="3491880" y="1628800"/>
            <a:ext cx="72968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rPr>
              <a:t>باراق</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endParaRPr>
          </a:p>
        </p:txBody>
      </p:sp>
      <p:sp>
        <p:nvSpPr>
          <p:cNvPr id="59" name="Text Box 20"/>
          <p:cNvSpPr txBox="1">
            <a:spLocks noChangeArrowheads="1"/>
          </p:cNvSpPr>
          <p:nvPr/>
        </p:nvSpPr>
        <p:spPr bwMode="auto">
          <a:xfrm>
            <a:off x="2555776" y="2060848"/>
            <a:ext cx="92525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rPr>
              <a:t>جدعون</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endParaRPr>
          </a:p>
        </p:txBody>
      </p:sp>
      <p:sp>
        <p:nvSpPr>
          <p:cNvPr id="61" name="Text Box 23"/>
          <p:cNvSpPr txBox="1">
            <a:spLocks noChangeArrowheads="1"/>
          </p:cNvSpPr>
          <p:nvPr/>
        </p:nvSpPr>
        <p:spPr bwMode="auto">
          <a:xfrm>
            <a:off x="2483768" y="2924944"/>
            <a:ext cx="85792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rPr>
              <a:t>ابيمالك</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endParaRPr>
          </a:p>
        </p:txBody>
      </p:sp>
      <p:sp>
        <p:nvSpPr>
          <p:cNvPr id="63" name="Text Box 26"/>
          <p:cNvSpPr txBox="1">
            <a:spLocks noChangeArrowheads="1"/>
          </p:cNvSpPr>
          <p:nvPr/>
        </p:nvSpPr>
        <p:spPr bwMode="auto">
          <a:xfrm>
            <a:off x="2699792" y="2348880"/>
            <a:ext cx="62388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rPr>
              <a:t>تولع</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endParaRPr>
          </a:p>
        </p:txBody>
      </p:sp>
      <p:sp>
        <p:nvSpPr>
          <p:cNvPr id="65" name="Text Box 29"/>
          <p:cNvSpPr txBox="1">
            <a:spLocks noChangeArrowheads="1"/>
          </p:cNvSpPr>
          <p:nvPr/>
        </p:nvSpPr>
        <p:spPr bwMode="auto">
          <a:xfrm>
            <a:off x="4211960" y="1988840"/>
            <a:ext cx="63991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rPr>
              <a:t>يائير</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endParaRPr>
          </a:p>
        </p:txBody>
      </p:sp>
      <p:sp>
        <p:nvSpPr>
          <p:cNvPr id="67" name="Text Box 32"/>
          <p:cNvSpPr txBox="1">
            <a:spLocks noChangeArrowheads="1"/>
          </p:cNvSpPr>
          <p:nvPr/>
        </p:nvSpPr>
        <p:spPr bwMode="auto">
          <a:xfrm>
            <a:off x="4129559" y="2662064"/>
            <a:ext cx="161614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rPr>
              <a:t>يفتاح</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endParaRPr>
          </a:p>
        </p:txBody>
      </p:sp>
      <p:sp>
        <p:nvSpPr>
          <p:cNvPr id="69" name="Text Box 35"/>
          <p:cNvSpPr txBox="1">
            <a:spLocks noChangeArrowheads="1"/>
          </p:cNvSpPr>
          <p:nvPr/>
        </p:nvSpPr>
        <p:spPr bwMode="auto">
          <a:xfrm>
            <a:off x="2699792" y="4437112"/>
            <a:ext cx="81144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rPr>
              <a:t>إبصان</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endParaRPr>
          </a:p>
        </p:txBody>
      </p:sp>
      <p:sp>
        <p:nvSpPr>
          <p:cNvPr id="71" name="Text Box 38"/>
          <p:cNvSpPr txBox="1">
            <a:spLocks noChangeArrowheads="1"/>
          </p:cNvSpPr>
          <p:nvPr/>
        </p:nvSpPr>
        <p:spPr bwMode="auto">
          <a:xfrm>
            <a:off x="2555776" y="1628800"/>
            <a:ext cx="90273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rPr>
              <a:t>أيلون</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endParaRPr>
          </a:p>
        </p:txBody>
      </p:sp>
      <p:sp>
        <p:nvSpPr>
          <p:cNvPr id="73" name="Text Box 41"/>
          <p:cNvSpPr txBox="1">
            <a:spLocks noChangeArrowheads="1"/>
          </p:cNvSpPr>
          <p:nvPr/>
        </p:nvSpPr>
        <p:spPr bwMode="auto">
          <a:xfrm>
            <a:off x="2627784" y="2636912"/>
            <a:ext cx="74732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rPr>
              <a:t>ابدون</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endParaRPr>
          </a:p>
        </p:txBody>
      </p:sp>
      <p:sp>
        <p:nvSpPr>
          <p:cNvPr id="74" name="Text Box 43"/>
          <p:cNvSpPr txBox="1">
            <a:spLocks noChangeArrowheads="1"/>
          </p:cNvSpPr>
          <p:nvPr/>
        </p:nvSpPr>
        <p:spPr bwMode="auto">
          <a:xfrm>
            <a:off x="1763688" y="4077072"/>
            <a:ext cx="99418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rPr>
              <a:t>شمشون</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endParaRPr>
          </a:p>
        </p:txBody>
      </p:sp>
      <p:sp>
        <p:nvSpPr>
          <p:cNvPr id="53" name="Text Box 11"/>
          <p:cNvSpPr txBox="1">
            <a:spLocks noChangeArrowheads="1"/>
          </p:cNvSpPr>
          <p:nvPr/>
        </p:nvSpPr>
        <p:spPr bwMode="auto">
          <a:xfrm>
            <a:off x="2627784" y="1124744"/>
            <a:ext cx="79541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rPr>
              <a:t>شمجر</a:t>
            </a:r>
            <a:endParaRPr kumimoji="0" lang="en-US" sz="2400" b="1" u="none" strike="noStrike" kern="1200" cap="none" spc="0" normalizeH="0" baseline="0" noProof="0" dirty="0">
              <a:ln>
                <a:noFill/>
              </a:ln>
              <a:solidFill>
                <a:srgbClr val="FFFFFF"/>
              </a:solidFill>
              <a:effectLst>
                <a:glow rad="279400">
                  <a:srgbClr val="000000">
                    <a:alpha val="98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026992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ar-JO" sz="3600" dirty="0">
                <a:solidFill>
                  <a:schemeClr val="bg1"/>
                </a:solidFill>
                <a:effectLst>
                  <a:glow rad="101600">
                    <a:schemeClr val="tx1">
                      <a:alpha val="99000"/>
                    </a:schemeClr>
                  </a:glow>
                </a:effectLst>
              </a:rPr>
              <a:t>الفداء</a:t>
            </a:r>
            <a:endParaRPr lang="en-US" sz="36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قدم الله بأمانته مخلصين لإسرائيل (2 : 18) الذين خدموا كرواد لفداء المسيح الذي سيدين الفجار ويخلص أولاده   (رو 10 : 13)</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42ب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8394931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2"/>
          <p:cNvSpPr>
            <a:spLocks noGrp="1" noChangeArrowheads="1"/>
          </p:cNvSpPr>
          <p:nvPr>
            <p:ph type="title"/>
          </p:nvPr>
        </p:nvSpPr>
        <p:spPr/>
        <p:txBody>
          <a:bodyPr/>
          <a:lstStyle/>
          <a:p>
            <a:pPr algn="ctr" eaLnBrk="1" hangingPunct="1"/>
            <a:r>
              <a:rPr lang="ar-JO" dirty="0">
                <a:ea typeface="ＭＳ Ｐゴシック" charset="0"/>
                <a:cs typeface="Arial" panose="020B0604020202020204" pitchFamily="34" charset="0"/>
              </a:rPr>
              <a:t>ماذا تعتقد؟</a:t>
            </a:r>
            <a:endParaRPr lang="en-US" dirty="0">
              <a:ea typeface="ＭＳ Ｐゴシック" charset="0"/>
              <a:cs typeface="Arial" panose="020B0604020202020204" pitchFamily="34" charset="0"/>
            </a:endParaRPr>
          </a:p>
        </p:txBody>
      </p:sp>
      <p:sp>
        <p:nvSpPr>
          <p:cNvPr id="274434" name="Text Box 4"/>
          <p:cNvSpPr txBox="1">
            <a:spLocks noChangeArrowheads="1"/>
          </p:cNvSpPr>
          <p:nvPr/>
        </p:nvSpPr>
        <p:spPr bwMode="auto">
          <a:xfrm>
            <a:off x="8305800" y="76200"/>
            <a:ext cx="80342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rPr>
              <a:t>70آي</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endParaRPr>
          </a:p>
        </p:txBody>
      </p:sp>
      <p:sp>
        <p:nvSpPr>
          <p:cNvPr id="71685" name="Rectangle 5"/>
          <p:cNvSpPr>
            <a:spLocks noChangeArrowheads="1"/>
          </p:cNvSpPr>
          <p:nvPr/>
        </p:nvSpPr>
        <p:spPr bwMode="auto">
          <a:xfrm>
            <a:off x="1371600" y="1600200"/>
            <a:ext cx="76200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342900" marR="0" lvl="0" indent="-342900" algn="r" defTabSz="914400" rtl="1" eaLnBrk="1" fontAlgn="base" latinLnBrk="0" hangingPunct="1">
              <a:lnSpc>
                <a:spcPct val="90000"/>
              </a:lnSpc>
              <a:spcBef>
                <a:spcPct val="20000"/>
              </a:spcBef>
              <a:spcAft>
                <a:spcPct val="0"/>
              </a:spcAft>
              <a:buClr>
                <a:srgbClr val="FFCC66"/>
              </a:buClr>
              <a:buSzPct val="90000"/>
              <a:buFont typeface="Symbol" charset="0"/>
              <a:buChar char="¨"/>
              <a:tabLst/>
              <a:defRPr/>
            </a:pPr>
            <a:r>
              <a:rPr kumimoji="0" lang="ar-JO" sz="32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يتضح من </a:t>
            </a:r>
            <a:r>
              <a:rPr kumimoji="0" lang="ar-JO" sz="3200" b="1"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rPr>
              <a:t>الكتاب المقدس </a:t>
            </a:r>
            <a:r>
              <a:rPr kumimoji="0" lang="ar-JO" sz="32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أن فترة القضاة امتدت إلى 410 سنوات .</a:t>
            </a:r>
            <a:endParaRPr kumimoji="0" lang="en-US" sz="32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FFCC66"/>
              </a:buClr>
              <a:buSzPct val="90000"/>
              <a:buFont typeface="Symbol" charset="0"/>
              <a:buChar char="¨"/>
              <a:tabLst/>
              <a:defRPr/>
            </a:pPr>
            <a:r>
              <a:rPr kumimoji="0" lang="ar-JO" sz="32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دراسة أعمق تظهر أن هناك بعض</a:t>
            </a:r>
            <a:r>
              <a:rPr kumimoji="0" lang="ar-JO" sz="3200" b="1"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rPr>
              <a:t> التداخلات </a:t>
            </a:r>
            <a:r>
              <a:rPr kumimoji="0" lang="ar-JO" sz="32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 على سبيل المثال ، القضاة من يفتاح إلى شمشون يتداخلون مع قهر الفلسطيين 40 سنة وسنوات الخدمة الكهنوتية لعالي وصموئيل</a:t>
            </a:r>
            <a:endParaRPr kumimoji="0" lang="en-US" sz="32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7335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168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168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5" grpId="0" build="p"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88950"/>
            <a:ext cx="9144000" cy="644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482" name="Rectangle 2"/>
          <p:cNvSpPr>
            <a:spLocks noGrp="1" noChangeArrowheads="1"/>
          </p:cNvSpPr>
          <p:nvPr>
            <p:ph type="ctrTitle"/>
          </p:nvPr>
        </p:nvSpPr>
        <p:spPr>
          <a:xfrm>
            <a:off x="0" y="46038"/>
            <a:ext cx="8382000" cy="685800"/>
          </a:xfrm>
          <a:gradFill rotWithShape="0">
            <a:gsLst>
              <a:gs pos="0">
                <a:srgbClr val="800080"/>
              </a:gs>
              <a:gs pos="100000">
                <a:srgbClr val="3B003B"/>
              </a:gs>
            </a:gsLst>
            <a:path path="shape">
              <a:fillToRect l="50000" t="50000" r="50000" b="50000"/>
            </a:path>
          </a:gradFill>
        </p:spPr>
        <p:txBody>
          <a:bodyPr/>
          <a:lstStyle/>
          <a:p>
            <a:pPr algn="ctr" eaLnBrk="1" hangingPunct="1"/>
            <a:r>
              <a:rPr lang="ar-JO" sz="4000" dirty="0">
                <a:ea typeface="ＭＳ Ｐゴシック" charset="0"/>
                <a:cs typeface="Arial" panose="020B0604020202020204" pitchFamily="34" charset="0"/>
              </a:rPr>
              <a:t>آباء وقضاة العهد القديم</a:t>
            </a:r>
            <a:endParaRPr lang="en-US" sz="4000" dirty="0">
              <a:ea typeface="ＭＳ Ｐゴシック" charset="0"/>
              <a:cs typeface="Arial" panose="020B0604020202020204" pitchFamily="34" charset="0"/>
            </a:endParaRPr>
          </a:p>
        </p:txBody>
      </p:sp>
      <p:sp>
        <p:nvSpPr>
          <p:cNvPr id="276483" name="Rectangle 3"/>
          <p:cNvSpPr>
            <a:spLocks noGrp="1" noChangeArrowheads="1"/>
          </p:cNvSpPr>
          <p:nvPr>
            <p:ph type="subTitle" idx="1"/>
          </p:nvPr>
        </p:nvSpPr>
        <p:spPr>
          <a:xfrm>
            <a:off x="3048000" y="2743200"/>
            <a:ext cx="4572000" cy="990600"/>
          </a:xfrm>
        </p:spPr>
        <p:txBody>
          <a:bodyPr/>
          <a:lstStyle/>
          <a:p>
            <a:pPr eaLnBrk="1" hangingPunct="1">
              <a:buFont typeface="Symbol" charset="0"/>
              <a:buNone/>
            </a:pPr>
            <a:r>
              <a:rPr lang="ar-JO" sz="3600" dirty="0">
                <a:solidFill>
                  <a:schemeClr val="bg2"/>
                </a:solidFill>
                <a:ea typeface="ＭＳ Ｐゴシック" charset="0"/>
                <a:cs typeface="Arial" panose="020B0604020202020204" pitchFamily="34" charset="0"/>
              </a:rPr>
              <a:t>لاحظ التداخلات</a:t>
            </a:r>
            <a:endParaRPr lang="en-US" sz="3600" dirty="0">
              <a:solidFill>
                <a:schemeClr val="bg2"/>
              </a:solidFill>
              <a:ea typeface="ＭＳ Ｐゴシック" charset="0"/>
              <a:cs typeface="Arial" panose="020B0604020202020204" pitchFamily="34" charset="0"/>
            </a:endParaRPr>
          </a:p>
        </p:txBody>
      </p:sp>
      <p:sp>
        <p:nvSpPr>
          <p:cNvPr id="276484" name="Text Box 8"/>
          <p:cNvSpPr txBox="1">
            <a:spLocks noChangeArrowheads="1"/>
          </p:cNvSpPr>
          <p:nvPr/>
        </p:nvSpPr>
        <p:spPr bwMode="auto">
          <a:xfrm>
            <a:off x="8382000" y="0"/>
            <a:ext cx="762000" cy="40011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65أ</a:t>
            </a:r>
            <a:endParaRPr kumimoji="0" lang="en-US" sz="16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276485" name="Oval 9"/>
          <p:cNvSpPr>
            <a:spLocks noChangeArrowheads="1"/>
          </p:cNvSpPr>
          <p:nvPr/>
        </p:nvSpPr>
        <p:spPr bwMode="auto">
          <a:xfrm>
            <a:off x="152400" y="5410200"/>
            <a:ext cx="1295400" cy="1447800"/>
          </a:xfrm>
          <a:prstGeom prst="ellipse">
            <a:avLst/>
          </a:prstGeom>
          <a:noFill/>
          <a:ln w="57150">
            <a:solidFill>
              <a:srgbClr val="DF002E"/>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276486" name="Oval 10"/>
          <p:cNvSpPr>
            <a:spLocks noChangeArrowheads="1"/>
          </p:cNvSpPr>
          <p:nvPr/>
        </p:nvSpPr>
        <p:spPr bwMode="auto">
          <a:xfrm>
            <a:off x="6324600" y="5410200"/>
            <a:ext cx="1295400" cy="1447800"/>
          </a:xfrm>
          <a:prstGeom prst="ellipse">
            <a:avLst/>
          </a:prstGeom>
          <a:noFill/>
          <a:ln w="57150">
            <a:solidFill>
              <a:srgbClr val="DF002E"/>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149946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2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01675"/>
            <a:ext cx="8839200" cy="623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8530" name="Rectangle 3"/>
          <p:cNvSpPr>
            <a:spLocks noGrp="1" noChangeArrowheads="1"/>
          </p:cNvSpPr>
          <p:nvPr>
            <p:ph type="ctrTitle"/>
          </p:nvPr>
        </p:nvSpPr>
        <p:spPr>
          <a:xfrm>
            <a:off x="0" y="46038"/>
            <a:ext cx="8382000" cy="685800"/>
          </a:xfrm>
          <a:gradFill rotWithShape="0">
            <a:gsLst>
              <a:gs pos="0">
                <a:srgbClr val="800080"/>
              </a:gs>
              <a:gs pos="100000">
                <a:srgbClr val="3B003B"/>
              </a:gs>
            </a:gsLst>
            <a:path path="shape">
              <a:fillToRect l="50000" t="50000" r="50000" b="50000"/>
            </a:path>
          </a:gradFill>
        </p:spPr>
        <p:txBody>
          <a:bodyPr/>
          <a:lstStyle/>
          <a:p>
            <a:pPr algn="ctr" eaLnBrk="1" hangingPunct="1"/>
            <a:r>
              <a:rPr lang="ar-JO" sz="4000" dirty="0">
                <a:ea typeface="ＭＳ Ｐゴシック" charset="0"/>
                <a:cs typeface="Arial" panose="020B0604020202020204" pitchFamily="34" charset="0"/>
              </a:rPr>
              <a:t>آباء وقضاة العهد القديم</a:t>
            </a:r>
            <a:endParaRPr lang="en-US" sz="4000" dirty="0">
              <a:ea typeface="ＭＳ Ｐゴシック" charset="0"/>
              <a:cs typeface="Arial" panose="020B0604020202020204" pitchFamily="34" charset="0"/>
            </a:endParaRPr>
          </a:p>
        </p:txBody>
      </p:sp>
      <p:sp>
        <p:nvSpPr>
          <p:cNvPr id="278531" name="Text Box 5"/>
          <p:cNvSpPr txBox="1">
            <a:spLocks noChangeArrowheads="1"/>
          </p:cNvSpPr>
          <p:nvPr/>
        </p:nvSpPr>
        <p:spPr bwMode="auto">
          <a:xfrm>
            <a:off x="8382000" y="0"/>
            <a:ext cx="762000" cy="40011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65أ</a:t>
            </a:r>
            <a:endParaRPr kumimoji="0" lang="en-US" sz="16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278532" name="Oval 6"/>
          <p:cNvSpPr>
            <a:spLocks noChangeArrowheads="1"/>
          </p:cNvSpPr>
          <p:nvPr/>
        </p:nvSpPr>
        <p:spPr bwMode="auto">
          <a:xfrm>
            <a:off x="152400" y="2551113"/>
            <a:ext cx="3802063" cy="4306887"/>
          </a:xfrm>
          <a:prstGeom prst="ellipse">
            <a:avLst/>
          </a:prstGeom>
          <a:noFill/>
          <a:ln w="57150">
            <a:solidFill>
              <a:srgbClr val="DF002E"/>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278533" name="Rectangle 4"/>
          <p:cNvSpPr>
            <a:spLocks noGrp="1" noChangeArrowheads="1"/>
          </p:cNvSpPr>
          <p:nvPr>
            <p:ph type="subTitle" idx="1"/>
          </p:nvPr>
        </p:nvSpPr>
        <p:spPr>
          <a:xfrm>
            <a:off x="228600" y="2819400"/>
            <a:ext cx="4572000" cy="685800"/>
          </a:xfrm>
        </p:spPr>
        <p:txBody>
          <a:bodyPr/>
          <a:lstStyle/>
          <a:p>
            <a:pPr algn="ctr" eaLnBrk="1" hangingPunct="1">
              <a:buFont typeface="Symbol" charset="0"/>
              <a:buNone/>
            </a:pPr>
            <a:r>
              <a:rPr lang="ar-JO" sz="3600" dirty="0">
                <a:solidFill>
                  <a:schemeClr val="bg2"/>
                </a:solidFill>
                <a:ea typeface="ＭＳ Ｐゴシック" charset="0"/>
                <a:cs typeface="Arial" panose="020B0604020202020204" pitchFamily="34" charset="0"/>
              </a:rPr>
              <a:t>لاحظ التداخلات</a:t>
            </a:r>
            <a:endParaRPr lang="en-US" sz="3600" dirty="0">
              <a:solidFill>
                <a:schemeClr val="bg2"/>
              </a:solidFill>
              <a:ea typeface="ＭＳ Ｐゴシック" charset="0"/>
              <a:cs typeface="Arial" panose="020B0604020202020204" pitchFamily="34" charset="0"/>
            </a:endParaRPr>
          </a:p>
        </p:txBody>
      </p:sp>
    </p:spTree>
    <p:extLst>
      <p:ext uri="{BB962C8B-B14F-4D97-AF65-F5344CB8AC3E}">
        <p14:creationId xmlns:p14="http://schemas.microsoft.com/office/powerpoint/2010/main" val="243764807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r="-39"/>
          <a:stretch>
            <a:fillRect/>
          </a:stretch>
        </p:blipFill>
        <p:spPr bwMode="auto">
          <a:xfrm>
            <a:off x="0" y="650875"/>
            <a:ext cx="8915400" cy="628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0578" name="Rectangle 3"/>
          <p:cNvSpPr>
            <a:spLocks noGrp="1" noChangeArrowheads="1"/>
          </p:cNvSpPr>
          <p:nvPr>
            <p:ph type="ctrTitle"/>
          </p:nvPr>
        </p:nvSpPr>
        <p:spPr>
          <a:xfrm>
            <a:off x="0" y="0"/>
            <a:ext cx="8458200" cy="762000"/>
          </a:xfrm>
          <a:gradFill rotWithShape="0">
            <a:gsLst>
              <a:gs pos="0">
                <a:srgbClr val="800080"/>
              </a:gs>
              <a:gs pos="100000">
                <a:srgbClr val="3B003B"/>
              </a:gs>
            </a:gsLst>
            <a:path path="shape">
              <a:fillToRect l="50000" t="50000" r="50000" b="50000"/>
            </a:path>
          </a:gradFill>
        </p:spPr>
        <p:txBody>
          <a:bodyPr/>
          <a:lstStyle/>
          <a:p>
            <a:pPr algn="ctr" eaLnBrk="1" hangingPunct="1"/>
            <a:r>
              <a:rPr lang="ar-JO" sz="4000" dirty="0">
                <a:ea typeface="ＭＳ Ｐゴシック" charset="0"/>
                <a:cs typeface="Arial" panose="020B0604020202020204" pitchFamily="34" charset="0"/>
              </a:rPr>
              <a:t>آباء وقضاة العهد القديم</a:t>
            </a:r>
            <a:endParaRPr lang="en-US" sz="4000" dirty="0">
              <a:ea typeface="ＭＳ Ｐゴシック" charset="0"/>
              <a:cs typeface="Arial" panose="020B0604020202020204" pitchFamily="34" charset="0"/>
            </a:endParaRPr>
          </a:p>
        </p:txBody>
      </p:sp>
      <p:sp>
        <p:nvSpPr>
          <p:cNvPr id="280579" name="Text Box 5"/>
          <p:cNvSpPr txBox="1">
            <a:spLocks noChangeArrowheads="1"/>
          </p:cNvSpPr>
          <p:nvPr/>
        </p:nvSpPr>
        <p:spPr bwMode="auto">
          <a:xfrm>
            <a:off x="8382000" y="30163"/>
            <a:ext cx="762000" cy="40011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65أ</a:t>
            </a:r>
            <a:endParaRPr kumimoji="0" lang="en-US" sz="16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280580" name="Oval 7"/>
          <p:cNvSpPr>
            <a:spLocks noChangeArrowheads="1"/>
          </p:cNvSpPr>
          <p:nvPr/>
        </p:nvSpPr>
        <p:spPr bwMode="auto">
          <a:xfrm>
            <a:off x="2819400" y="3276600"/>
            <a:ext cx="4572000" cy="3581400"/>
          </a:xfrm>
          <a:prstGeom prst="ellipse">
            <a:avLst/>
          </a:prstGeom>
          <a:noFill/>
          <a:ln w="57150">
            <a:solidFill>
              <a:srgbClr val="DF002E"/>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280581" name="Rectangle 4"/>
          <p:cNvSpPr>
            <a:spLocks noGrp="1" noChangeArrowheads="1"/>
          </p:cNvSpPr>
          <p:nvPr>
            <p:ph type="subTitle" idx="1"/>
          </p:nvPr>
        </p:nvSpPr>
        <p:spPr>
          <a:xfrm>
            <a:off x="3200400" y="3200400"/>
            <a:ext cx="4572000" cy="588640"/>
          </a:xfrm>
          <a:solidFill>
            <a:schemeClr val="accent2"/>
          </a:solidFill>
        </p:spPr>
        <p:txBody>
          <a:bodyPr/>
          <a:lstStyle/>
          <a:p>
            <a:pPr algn="ctr" eaLnBrk="1" hangingPunct="1">
              <a:buFont typeface="Symbol" charset="0"/>
              <a:buNone/>
            </a:pPr>
            <a:r>
              <a:rPr lang="ar-JO" sz="3600" dirty="0">
                <a:solidFill>
                  <a:srgbClr val="FFFFFF"/>
                </a:solidFill>
                <a:ea typeface="ＭＳ Ｐゴシック" charset="0"/>
                <a:cs typeface="Arial" panose="020B0604020202020204" pitchFamily="34" charset="0"/>
              </a:rPr>
              <a:t>لاحظ التداخلات</a:t>
            </a:r>
            <a:endParaRPr lang="en-US" sz="3600" dirty="0">
              <a:solidFill>
                <a:srgbClr val="FFFFFF"/>
              </a:solidFill>
              <a:ea typeface="ＭＳ Ｐゴシック" charset="0"/>
              <a:cs typeface="Arial" panose="020B0604020202020204" pitchFamily="34" charset="0"/>
            </a:endParaRPr>
          </a:p>
        </p:txBody>
      </p:sp>
    </p:spTree>
    <p:extLst>
      <p:ext uri="{BB962C8B-B14F-4D97-AF65-F5344CB8AC3E}">
        <p14:creationId xmlns:p14="http://schemas.microsoft.com/office/powerpoint/2010/main" val="15028047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22" name="Title 1"/>
          <p:cNvSpPr>
            <a:spLocks noGrp="1"/>
          </p:cNvSpPr>
          <p:nvPr>
            <p:ph type="title" idx="4294967295"/>
          </p:nvPr>
        </p:nvSpPr>
        <p:spPr>
          <a:xfrm>
            <a:off x="0" y="5949280"/>
            <a:ext cx="9144000" cy="730250"/>
          </a:xfrm>
        </p:spPr>
        <p:txBody>
          <a:bodyPr/>
          <a:lstStyle/>
          <a:p>
            <a:pPr>
              <a:defRPr/>
            </a:pPr>
            <a:r>
              <a:rPr lang="en-US" dirty="0">
                <a:solidFill>
                  <a:srgbClr val="FFFFFF"/>
                </a:solidFill>
                <a:effectLst>
                  <a:glow rad="177800">
                    <a:schemeClr val="tx1"/>
                  </a:glow>
                </a:effectLst>
                <a:ea typeface="ＭＳ Ｐゴシック" charset="0"/>
              </a:rPr>
              <a:t>Chronological Overlaps</a:t>
            </a:r>
          </a:p>
        </p:txBody>
      </p:sp>
      <p:pic>
        <p:nvPicPr>
          <p:cNvPr id="4" name="Picture 3" descr="Judges Chronology Steve Rudd bible.ca -1350-1004bc.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1437" y="-10856"/>
            <a:ext cx="8875059" cy="6858000"/>
          </a:xfrm>
          <a:prstGeom prst="rect">
            <a:avLst/>
          </a:prstGeom>
        </p:spPr>
      </p:pic>
      <p:sp>
        <p:nvSpPr>
          <p:cNvPr id="6" name="Title 1"/>
          <p:cNvSpPr txBox="1">
            <a:spLocks/>
          </p:cNvSpPr>
          <p:nvPr/>
        </p:nvSpPr>
        <p:spPr bwMode="auto">
          <a:xfrm>
            <a:off x="293001" y="44624"/>
            <a:ext cx="8599479" cy="730250"/>
          </a:xfrm>
          <a:prstGeom prst="rect">
            <a:avLst/>
          </a:prstGeom>
          <a:solidFill>
            <a:srgbClr val="FFFFFF"/>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ar-JO" sz="4000" b="1" dirty="0">
                <a:solidFill>
                  <a:srgbClr val="000000"/>
                </a:solidFill>
                <a:latin typeface="Arial" panose="020B0604020202020204" pitchFamily="34" charset="0"/>
                <a:ea typeface="ＭＳ Ｐゴシック" charset="0"/>
                <a:cs typeface="Arial" panose="020B0604020202020204" pitchFamily="34" charset="0"/>
              </a:rPr>
              <a:t>تسلسل الخط الزمني لسفر القضاة</a:t>
            </a:r>
            <a:endParaRPr lang="en-US" sz="4000" b="1" dirty="0">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10" name="Title 1"/>
          <p:cNvSpPr txBox="1">
            <a:spLocks/>
          </p:cNvSpPr>
          <p:nvPr/>
        </p:nvSpPr>
        <p:spPr bwMode="auto">
          <a:xfrm>
            <a:off x="289350" y="764704"/>
            <a:ext cx="8599479" cy="730250"/>
          </a:xfrm>
          <a:prstGeom prst="rect">
            <a:avLst/>
          </a:prstGeom>
          <a:solidFill>
            <a:schemeClr val="bg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ar-JO" sz="3200" b="1" dirty="0">
                <a:solidFill>
                  <a:srgbClr val="FF0000"/>
                </a:solidFill>
                <a:latin typeface="Arial" panose="020B0604020202020204" pitchFamily="34" charset="0"/>
                <a:cs typeface="Arial" panose="020B0604020202020204" pitchFamily="34" charset="0"/>
              </a:rPr>
              <a:t>خمس وحدات غير قابلة للتجزئة من التسلسل الزمني</a:t>
            </a:r>
            <a:endParaRPr lang="en-US" sz="3200" b="1" dirty="0">
              <a:solidFill>
                <a:srgbClr val="FF0000"/>
              </a:solidFill>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2"/>
          <p:cNvSpPr>
            <a:spLocks noGrp="1" noChangeArrowheads="1"/>
          </p:cNvSpPr>
          <p:nvPr>
            <p:ph type="title"/>
          </p:nvPr>
        </p:nvSpPr>
        <p:spPr/>
        <p:txBody>
          <a:bodyPr/>
          <a:lstStyle/>
          <a:p>
            <a:pPr algn="ctr" eaLnBrk="1" hangingPunct="1"/>
            <a:r>
              <a:rPr lang="ar-JO" dirty="0">
                <a:ea typeface="ＭＳ Ｐゴシック" charset="0"/>
                <a:cs typeface="Arial" panose="020B0604020202020204" pitchFamily="34" charset="0"/>
              </a:rPr>
              <a:t>نتائج الإكتشافات</a:t>
            </a:r>
            <a:endParaRPr lang="en-US" dirty="0">
              <a:ea typeface="ＭＳ Ｐゴシック" charset="0"/>
              <a:cs typeface="Arial" panose="020B0604020202020204" pitchFamily="34" charset="0"/>
            </a:endParaRPr>
          </a:p>
        </p:txBody>
      </p:sp>
      <p:sp>
        <p:nvSpPr>
          <p:cNvPr id="72707" name="Rectangle 3"/>
          <p:cNvSpPr>
            <a:spLocks noGrp="1" noChangeArrowheads="1"/>
          </p:cNvSpPr>
          <p:nvPr>
            <p:ph type="body" idx="1"/>
          </p:nvPr>
        </p:nvSpPr>
        <p:spPr/>
        <p:txBody>
          <a:bodyPr/>
          <a:lstStyle/>
          <a:p>
            <a:pPr algn="r" rtl="1" eaLnBrk="1" hangingPunct="1"/>
            <a:r>
              <a:rPr lang="ar-JO" dirty="0">
                <a:ea typeface="ＭＳ Ｐゴシック" charset="0"/>
                <a:cs typeface="Arial" panose="020B0604020202020204" pitchFamily="34" charset="0"/>
              </a:rPr>
              <a:t>لا يوجد </a:t>
            </a:r>
            <a:r>
              <a:rPr lang="ar-JO" dirty="0">
                <a:solidFill>
                  <a:srgbClr val="FFC000"/>
                </a:solidFill>
                <a:ea typeface="ＭＳ Ｐゴシック" charset="0"/>
                <a:cs typeface="Arial" panose="020B0604020202020204" pitchFamily="34" charset="0"/>
              </a:rPr>
              <a:t>معلومات كتابية كافية </a:t>
            </a:r>
            <a:r>
              <a:rPr lang="ar-JO" dirty="0">
                <a:ea typeface="ＭＳ Ｐゴシック" charset="0"/>
                <a:cs typeface="Arial" panose="020B0604020202020204" pitchFamily="34" charset="0"/>
              </a:rPr>
              <a:t>لتحديد عدد السنوات الدقيق التي حكم فيها كل قاضي لوحده</a:t>
            </a:r>
            <a:endParaRPr lang="en-US" dirty="0">
              <a:solidFill>
                <a:schemeClr val="accent1"/>
              </a:solidFill>
              <a:ea typeface="ＭＳ Ｐゴシック" charset="0"/>
              <a:cs typeface="Arial" panose="020B0604020202020204" pitchFamily="34" charset="0"/>
            </a:endParaRPr>
          </a:p>
          <a:p>
            <a:pPr algn="r" rtl="1" eaLnBrk="1" hangingPunct="1"/>
            <a:r>
              <a:rPr lang="ar-JO" dirty="0">
                <a:solidFill>
                  <a:srgbClr val="FFFFFF"/>
                </a:solidFill>
                <a:ea typeface="ＭＳ Ｐゴシック" charset="0"/>
                <a:cs typeface="Arial" panose="020B0604020202020204" pitchFamily="34" charset="0"/>
              </a:rPr>
              <a:t>السنوات التي قضاها إسرائيل تحت حكم الأعداء </a:t>
            </a:r>
            <a:r>
              <a:rPr lang="ar-JO" dirty="0">
                <a:solidFill>
                  <a:schemeClr val="accent1"/>
                </a:solidFill>
                <a:ea typeface="ＭＳ Ｐゴシック" charset="0"/>
                <a:cs typeface="Arial" panose="020B0604020202020204" pitchFamily="34" charset="0"/>
              </a:rPr>
              <a:t>ليست مذكورة دائماً</a:t>
            </a:r>
            <a:endParaRPr lang="en-US" dirty="0">
              <a:ea typeface="ＭＳ Ｐゴシック" charset="0"/>
              <a:cs typeface="Arial" panose="020B0604020202020204" pitchFamily="34" charset="0"/>
            </a:endParaRPr>
          </a:p>
          <a:p>
            <a:pPr algn="r" rtl="1" eaLnBrk="1" hangingPunct="1"/>
            <a:r>
              <a:rPr lang="ar-JO" dirty="0">
                <a:ea typeface="ＭＳ Ｐゴシック" charset="0"/>
                <a:cs typeface="Arial" panose="020B0604020202020204" pitchFamily="34" charset="0"/>
              </a:rPr>
              <a:t>مع ذلك فالكتاب المقدس </a:t>
            </a:r>
            <a:r>
              <a:rPr lang="ar-JO" dirty="0">
                <a:solidFill>
                  <a:srgbClr val="FFC000"/>
                </a:solidFill>
                <a:ea typeface="ＭＳ Ｐゴシック" charset="0"/>
                <a:cs typeface="Arial" panose="020B0604020202020204" pitchFamily="34" charset="0"/>
              </a:rPr>
              <a:t>دقيق</a:t>
            </a:r>
            <a:r>
              <a:rPr lang="ar-JO" dirty="0">
                <a:ea typeface="ＭＳ Ｐゴシック" charset="0"/>
                <a:cs typeface="Arial" panose="020B0604020202020204" pitchFamily="34" charset="0"/>
              </a:rPr>
              <a:t> في معلوماته التاريخية</a:t>
            </a:r>
            <a:endParaRPr lang="en-US" dirty="0">
              <a:ea typeface="ＭＳ Ｐゴシック" charset="0"/>
              <a:cs typeface="ＭＳ Ｐゴシック" charset="0"/>
            </a:endParaRPr>
          </a:p>
        </p:txBody>
      </p:sp>
      <p:sp>
        <p:nvSpPr>
          <p:cNvPr id="282627" name="Text Box 4"/>
          <p:cNvSpPr txBox="1">
            <a:spLocks noChangeArrowheads="1"/>
          </p:cNvSpPr>
          <p:nvPr/>
        </p:nvSpPr>
        <p:spPr bwMode="auto">
          <a:xfrm>
            <a:off x="8305800" y="76200"/>
            <a:ext cx="80342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rPr>
              <a:t>70آي</a:t>
            </a:r>
            <a:endParaRPr kumimoji="0" lang="en-US" sz="2400" b="1"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29547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27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27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270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build="p"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قضاة 3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42109283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0"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13" y="0"/>
            <a:ext cx="46323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46" name="WordArt 4"/>
          <p:cNvSpPr>
            <a:spLocks noChangeArrowheads="1" noChangeShapeType="1" noTextEdit="1"/>
          </p:cNvSpPr>
          <p:nvPr/>
        </p:nvSpPr>
        <p:spPr bwMode="auto">
          <a:xfrm rot="-3483278">
            <a:off x="-149225" y="4908550"/>
            <a:ext cx="1371600" cy="336550"/>
          </a:xfrm>
          <a:prstGeom prst="rect">
            <a:avLst/>
          </a:prstGeom>
        </p:spPr>
        <p:txBody>
          <a:bodyPr wrap="none" fromWordArt="1">
            <a:prstTxWarp prst="textCanDown">
              <a:avLst>
                <a:gd name="adj" fmla="val 14287"/>
              </a:avLst>
            </a:prstTxWarp>
          </a:bodyPr>
          <a:lstStyle/>
          <a:p>
            <a:pPr algn="ctr"/>
            <a:r>
              <a:rPr lang="ar-JO" sz="2000" b="1" kern="10" normalizeH="1"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rPr>
              <a:t>الفلسطيين</a:t>
            </a:r>
            <a:endParaRPr lang="en-US" sz="2000" b="1" kern="10" normalizeH="1"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endParaRPr>
          </a:p>
        </p:txBody>
      </p:sp>
      <p:sp>
        <p:nvSpPr>
          <p:cNvPr id="185347" name="WordArt 5"/>
          <p:cNvSpPr>
            <a:spLocks noChangeArrowheads="1" noChangeShapeType="1" noTextEdit="1"/>
          </p:cNvSpPr>
          <p:nvPr/>
        </p:nvSpPr>
        <p:spPr bwMode="auto">
          <a:xfrm>
            <a:off x="2920752" y="4941168"/>
            <a:ext cx="1219200" cy="295275"/>
          </a:xfrm>
          <a:prstGeom prst="rect">
            <a:avLst/>
          </a:prstGeom>
        </p:spPr>
        <p:txBody>
          <a:bodyPr wrap="none" fromWordArt="1">
            <a:prstTxWarp prst="textCanDown">
              <a:avLst>
                <a:gd name="adj" fmla="val 14287"/>
              </a:avLst>
            </a:prstTxWarp>
          </a:bodyPr>
          <a:lstStyle/>
          <a:p>
            <a:pPr algn="ctr"/>
            <a:r>
              <a:rPr lang="ar-JO"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rPr>
              <a:t>المؤابيين</a:t>
            </a:r>
            <a:endParaRPr lang="en-US"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endParaRPr>
          </a:p>
        </p:txBody>
      </p:sp>
      <p:sp>
        <p:nvSpPr>
          <p:cNvPr id="185348" name="WordArt 6"/>
          <p:cNvSpPr>
            <a:spLocks noChangeArrowheads="1" noChangeShapeType="1" noTextEdit="1"/>
          </p:cNvSpPr>
          <p:nvPr/>
        </p:nvSpPr>
        <p:spPr bwMode="auto">
          <a:xfrm>
            <a:off x="3352800" y="3514725"/>
            <a:ext cx="1143000" cy="371475"/>
          </a:xfrm>
          <a:prstGeom prst="rect">
            <a:avLst/>
          </a:prstGeom>
        </p:spPr>
        <p:txBody>
          <a:bodyPr wrap="none" fromWordArt="1">
            <a:prstTxWarp prst="textPlain">
              <a:avLst>
                <a:gd name="adj" fmla="val 50000"/>
              </a:avLst>
            </a:prstTxWarp>
          </a:bodyPr>
          <a:lstStyle/>
          <a:p>
            <a:pPr algn="ctr"/>
            <a:r>
              <a:rPr lang="ar-JO"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rPr>
              <a:t>العمونيين</a:t>
            </a:r>
            <a:endParaRPr lang="en-US"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endParaRPr>
          </a:p>
        </p:txBody>
      </p:sp>
      <p:sp>
        <p:nvSpPr>
          <p:cNvPr id="185349" name="WordArt 7"/>
          <p:cNvSpPr>
            <a:spLocks noChangeArrowheads="1" noChangeShapeType="1" noTextEdit="1"/>
          </p:cNvSpPr>
          <p:nvPr/>
        </p:nvSpPr>
        <p:spPr bwMode="auto">
          <a:xfrm rot="1237900">
            <a:off x="609600" y="6227763"/>
            <a:ext cx="1371600" cy="401637"/>
          </a:xfrm>
          <a:prstGeom prst="rect">
            <a:avLst/>
          </a:prstGeom>
        </p:spPr>
        <p:txBody>
          <a:bodyPr wrap="none" fromWordArt="1">
            <a:prstTxWarp prst="textCanDown">
              <a:avLst>
                <a:gd name="adj" fmla="val 14287"/>
              </a:avLst>
            </a:prstTxWarp>
          </a:bodyPr>
          <a:lstStyle/>
          <a:p>
            <a:pPr algn="ctr"/>
            <a:r>
              <a:rPr lang="ar-JO"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rPr>
              <a:t>عماليق</a:t>
            </a:r>
            <a:endParaRPr lang="en-US"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endParaRPr>
          </a:p>
        </p:txBody>
      </p:sp>
      <p:sp>
        <p:nvSpPr>
          <p:cNvPr id="185350" name="WordArt 8"/>
          <p:cNvSpPr>
            <a:spLocks noChangeArrowheads="1" noChangeShapeType="1" noTextEdit="1"/>
          </p:cNvSpPr>
          <p:nvPr/>
        </p:nvSpPr>
        <p:spPr bwMode="auto">
          <a:xfrm rot="-1552841">
            <a:off x="1227138" y="2157413"/>
            <a:ext cx="1209675" cy="457200"/>
          </a:xfrm>
          <a:prstGeom prst="rect">
            <a:avLst/>
          </a:prstGeom>
        </p:spPr>
        <p:txBody>
          <a:bodyPr wrap="none" fromWordArt="1">
            <a:prstTxWarp prst="textCanUp">
              <a:avLst>
                <a:gd name="adj" fmla="val 85713"/>
              </a:avLst>
            </a:prstTxWarp>
          </a:bodyPr>
          <a:lstStyle/>
          <a:p>
            <a:pPr algn="ctr"/>
            <a:r>
              <a:rPr lang="ar-JO"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rPr>
              <a:t>الكنعانيين</a:t>
            </a:r>
            <a:endParaRPr lang="en-US"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endParaRPr>
          </a:p>
        </p:txBody>
      </p:sp>
      <p:sp>
        <p:nvSpPr>
          <p:cNvPr id="185351" name="WordArt 9"/>
          <p:cNvSpPr>
            <a:spLocks noChangeArrowheads="1" noChangeShapeType="1" noTextEdit="1"/>
          </p:cNvSpPr>
          <p:nvPr/>
        </p:nvSpPr>
        <p:spPr bwMode="auto">
          <a:xfrm rot="-2803389">
            <a:off x="1514476" y="4527550"/>
            <a:ext cx="1066800" cy="371475"/>
          </a:xfrm>
          <a:prstGeom prst="rect">
            <a:avLst/>
          </a:prstGeom>
        </p:spPr>
        <p:txBody>
          <a:bodyPr wrap="none" fromWordArt="1">
            <a:prstTxWarp prst="textCanUp">
              <a:avLst>
                <a:gd name="adj" fmla="val 85713"/>
              </a:avLst>
            </a:prstTxWarp>
          </a:bodyPr>
          <a:lstStyle/>
          <a:p>
            <a:pPr algn="ctr"/>
            <a:r>
              <a:rPr lang="ar-JO"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rPr>
              <a:t>اليبوسيين</a:t>
            </a:r>
            <a:endParaRPr lang="en-US"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endParaRPr>
          </a:p>
        </p:txBody>
      </p:sp>
      <p:sp>
        <p:nvSpPr>
          <p:cNvPr id="185352" name="WordArt 10"/>
          <p:cNvSpPr>
            <a:spLocks noChangeArrowheads="1" noChangeShapeType="1" noTextEdit="1"/>
          </p:cNvSpPr>
          <p:nvPr/>
        </p:nvSpPr>
        <p:spPr bwMode="auto">
          <a:xfrm rot="-4443262">
            <a:off x="1781175" y="1123950"/>
            <a:ext cx="1323975" cy="295275"/>
          </a:xfrm>
          <a:prstGeom prst="rect">
            <a:avLst/>
          </a:prstGeom>
        </p:spPr>
        <p:txBody>
          <a:bodyPr wrap="none" fromWordArt="1">
            <a:prstTxWarp prst="textPlain">
              <a:avLst>
                <a:gd name="adj" fmla="val 50000"/>
              </a:avLst>
            </a:prstTxWarp>
          </a:bodyPr>
          <a:lstStyle/>
          <a:p>
            <a:pPr algn="ctr"/>
            <a:r>
              <a:rPr lang="ar-JO"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rPr>
              <a:t>الأموريين</a:t>
            </a:r>
            <a:endParaRPr lang="en-US"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endParaRPr>
          </a:p>
        </p:txBody>
      </p:sp>
      <p:sp>
        <p:nvSpPr>
          <p:cNvPr id="185353" name="WordArt 11"/>
          <p:cNvSpPr>
            <a:spLocks noChangeArrowheads="1" noChangeShapeType="1" noTextEdit="1"/>
          </p:cNvSpPr>
          <p:nvPr/>
        </p:nvSpPr>
        <p:spPr bwMode="auto">
          <a:xfrm>
            <a:off x="2362200" y="152400"/>
            <a:ext cx="1019175" cy="295275"/>
          </a:xfrm>
          <a:prstGeom prst="rect">
            <a:avLst/>
          </a:prstGeom>
        </p:spPr>
        <p:txBody>
          <a:bodyPr wrap="none" fromWordArt="1">
            <a:prstTxWarp prst="textPlain">
              <a:avLst>
                <a:gd name="adj" fmla="val 50000"/>
              </a:avLst>
            </a:prstTxWarp>
          </a:bodyPr>
          <a:lstStyle/>
          <a:p>
            <a:pPr algn="ctr"/>
            <a:r>
              <a:rPr lang="ar-JO"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rPr>
              <a:t>الصيدونيين</a:t>
            </a:r>
            <a:endParaRPr lang="en-US"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endParaRPr>
          </a:p>
        </p:txBody>
      </p:sp>
      <p:sp>
        <p:nvSpPr>
          <p:cNvPr id="185354" name="WordArt 12"/>
          <p:cNvSpPr>
            <a:spLocks noChangeArrowheads="1" noChangeShapeType="1" noTextEdit="1"/>
          </p:cNvSpPr>
          <p:nvPr/>
        </p:nvSpPr>
        <p:spPr bwMode="auto">
          <a:xfrm>
            <a:off x="3428992" y="72844"/>
            <a:ext cx="1214446" cy="590550"/>
          </a:xfrm>
          <a:prstGeom prst="rect">
            <a:avLst/>
          </a:prstGeom>
        </p:spPr>
        <p:txBody>
          <a:bodyPr wrap="none" fromWordArt="1">
            <a:prstTxWarp prst="textPlain">
              <a:avLst>
                <a:gd name="adj" fmla="val 50000"/>
              </a:avLst>
            </a:prstTxWarp>
          </a:bodyPr>
          <a:lstStyle/>
          <a:p>
            <a:pPr algn="ctr"/>
            <a:r>
              <a:rPr lang="ar-JO"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rPr>
              <a:t>ما بين النهرين</a:t>
            </a:r>
            <a:endParaRPr lang="en-US"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endParaRPr>
          </a:p>
        </p:txBody>
      </p:sp>
      <p:sp>
        <p:nvSpPr>
          <p:cNvPr id="185355" name="WordArt 13"/>
          <p:cNvSpPr>
            <a:spLocks noChangeArrowheads="1" noChangeShapeType="1" noTextEdit="1"/>
          </p:cNvSpPr>
          <p:nvPr/>
        </p:nvSpPr>
        <p:spPr bwMode="auto">
          <a:xfrm>
            <a:off x="2816225" y="6400800"/>
            <a:ext cx="1323975" cy="296863"/>
          </a:xfrm>
          <a:prstGeom prst="rect">
            <a:avLst/>
          </a:prstGeom>
        </p:spPr>
        <p:txBody>
          <a:bodyPr wrap="none" fromWordArt="1">
            <a:prstTxWarp prst="textPlain">
              <a:avLst>
                <a:gd name="adj" fmla="val 50000"/>
              </a:avLst>
            </a:prstTxWarp>
          </a:bodyPr>
          <a:lstStyle/>
          <a:p>
            <a:pPr algn="ctr"/>
            <a:r>
              <a:rPr lang="ar-JO"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rPr>
              <a:t>الأدوميين</a:t>
            </a:r>
            <a:endParaRPr lang="en-US"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endParaRPr>
          </a:p>
        </p:txBody>
      </p:sp>
      <p:sp>
        <p:nvSpPr>
          <p:cNvPr id="185356" name="WordArt 14"/>
          <p:cNvSpPr>
            <a:spLocks noChangeArrowheads="1" noChangeShapeType="1" noTextEdit="1"/>
          </p:cNvSpPr>
          <p:nvPr/>
        </p:nvSpPr>
        <p:spPr bwMode="auto">
          <a:xfrm rot="-2688928">
            <a:off x="914400" y="3657600"/>
            <a:ext cx="1219200" cy="304800"/>
          </a:xfrm>
          <a:prstGeom prst="rect">
            <a:avLst/>
          </a:prstGeom>
        </p:spPr>
        <p:txBody>
          <a:bodyPr wrap="none" fromWordArt="1">
            <a:prstTxWarp prst="textPlain">
              <a:avLst>
                <a:gd name="adj" fmla="val 50000"/>
              </a:avLst>
            </a:prstTxWarp>
          </a:bodyPr>
          <a:lstStyle/>
          <a:p>
            <a:pPr algn="ctr"/>
            <a:r>
              <a:rPr lang="ar-JO"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rPr>
              <a:t>الفرزيين</a:t>
            </a:r>
            <a:endParaRPr lang="en-US"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endParaRPr>
          </a:p>
        </p:txBody>
      </p:sp>
      <p:sp>
        <p:nvSpPr>
          <p:cNvPr id="185357" name="WordArt 15"/>
          <p:cNvSpPr>
            <a:spLocks noChangeArrowheads="1" noChangeShapeType="1" noTextEdit="1"/>
          </p:cNvSpPr>
          <p:nvPr/>
        </p:nvSpPr>
        <p:spPr bwMode="auto">
          <a:xfrm rot="-1139302">
            <a:off x="1624013" y="3810000"/>
            <a:ext cx="966787" cy="220663"/>
          </a:xfrm>
          <a:prstGeom prst="rect">
            <a:avLst/>
          </a:prstGeom>
        </p:spPr>
        <p:txBody>
          <a:bodyPr wrap="none" fromWordArt="1">
            <a:prstTxWarp prst="textPlain">
              <a:avLst>
                <a:gd name="adj" fmla="val 50000"/>
              </a:avLst>
            </a:prstTxWarp>
          </a:bodyPr>
          <a:lstStyle/>
          <a:p>
            <a:pPr algn="ctr"/>
            <a:r>
              <a:rPr lang="ar-JO"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rPr>
              <a:t>الحويين</a:t>
            </a:r>
            <a:endParaRPr lang="en-US"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endParaRPr>
          </a:p>
        </p:txBody>
      </p:sp>
      <p:sp>
        <p:nvSpPr>
          <p:cNvPr id="185358" name="WordArt 16"/>
          <p:cNvSpPr>
            <a:spLocks noChangeArrowheads="1" noChangeShapeType="1" noTextEdit="1"/>
          </p:cNvSpPr>
          <p:nvPr/>
        </p:nvSpPr>
        <p:spPr bwMode="auto">
          <a:xfrm rot="-4829266">
            <a:off x="1279525" y="2600144"/>
            <a:ext cx="4016375" cy="371475"/>
          </a:xfrm>
          <a:prstGeom prst="rect">
            <a:avLst/>
          </a:prstGeom>
        </p:spPr>
        <p:txBody>
          <a:bodyPr wrap="none" fromWordArt="1">
            <a:prstTxWarp prst="textCanUp">
              <a:avLst>
                <a:gd name="adj" fmla="val 85713"/>
              </a:avLst>
            </a:prstTxWarp>
          </a:bodyPr>
          <a:lstStyle/>
          <a:p>
            <a:pPr algn="ctr"/>
            <a:r>
              <a:rPr lang="ar-JO"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rPr>
              <a:t>الأموريين</a:t>
            </a:r>
            <a:endParaRPr lang="en-US"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endParaRPr>
          </a:p>
        </p:txBody>
      </p:sp>
      <p:sp>
        <p:nvSpPr>
          <p:cNvPr id="185359" name="Text Box 17"/>
          <p:cNvSpPr txBox="1">
            <a:spLocks noChangeArrowheads="1"/>
          </p:cNvSpPr>
          <p:nvPr/>
        </p:nvSpPr>
        <p:spPr bwMode="auto">
          <a:xfrm>
            <a:off x="8213725" y="4127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181</a:t>
            </a:r>
            <a:endParaRPr lang="en-US" b="1" dirty="0">
              <a:solidFill>
                <a:srgbClr val="FFFFFF"/>
              </a:solidFill>
              <a:latin typeface="Arial" panose="020B0604020202020204" pitchFamily="34" charset="0"/>
              <a:cs typeface="Arial" panose="020B0604020202020204" pitchFamily="34" charset="0"/>
            </a:endParaRPr>
          </a:p>
        </p:txBody>
      </p:sp>
      <p:pic>
        <p:nvPicPr>
          <p:cNvPr id="185360" name="Picture 18" descr="G012054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67275" y="404813"/>
            <a:ext cx="4168775" cy="4556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61" name="WordArt 19"/>
          <p:cNvSpPr>
            <a:spLocks noChangeArrowheads="1" noChangeShapeType="1" noTextEdit="1"/>
          </p:cNvSpPr>
          <p:nvPr/>
        </p:nvSpPr>
        <p:spPr bwMode="auto">
          <a:xfrm rot="-4042478">
            <a:off x="1204119" y="762794"/>
            <a:ext cx="1441450" cy="296862"/>
          </a:xfrm>
          <a:prstGeom prst="rect">
            <a:avLst/>
          </a:prstGeom>
        </p:spPr>
        <p:txBody>
          <a:bodyPr wrap="none" fromWordArt="1">
            <a:prstTxWarp prst="textPlain">
              <a:avLst>
                <a:gd name="adj" fmla="val 50000"/>
              </a:avLst>
            </a:prstTxWarp>
          </a:bodyPr>
          <a:lstStyle/>
          <a:p>
            <a:pPr algn="ctr"/>
            <a:r>
              <a:rPr lang="ar-JO"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rPr>
              <a:t>الفينيقيين</a:t>
            </a:r>
            <a:endParaRPr lang="en-US" sz="2000" b="1" kern="10" dirty="0">
              <a:ln w="9525">
                <a:solidFill>
                  <a:srgbClr val="000000"/>
                </a:solidFill>
                <a:round/>
                <a:headEnd/>
                <a:tailEnd/>
              </a:ln>
              <a:solidFill>
                <a:srgbClr val="FFFFFF"/>
              </a:solidFill>
              <a:effectLst>
                <a:glow rad="101600">
                  <a:srgbClr val="000000">
                    <a:alpha val="75000"/>
                  </a:srgbClr>
                </a:glow>
              </a:effectLst>
              <a:latin typeface="Arial" panose="020B0604020202020204" pitchFamily="34" charset="0"/>
              <a:ea typeface="Arial"/>
              <a:cs typeface="Arial" panose="020B0604020202020204" pitchFamily="34" charset="0"/>
            </a:endParaRPr>
          </a:p>
        </p:txBody>
      </p:sp>
      <p:sp>
        <p:nvSpPr>
          <p:cNvPr id="185362" name="Rectangle 21"/>
          <p:cNvSpPr>
            <a:spLocks noGrp="1" noChangeArrowheads="1"/>
          </p:cNvSpPr>
          <p:nvPr>
            <p:ph type="title" idx="4294967295"/>
          </p:nvPr>
        </p:nvSpPr>
        <p:spPr>
          <a:xfrm>
            <a:off x="4953000" y="4724400"/>
            <a:ext cx="4114800" cy="1295400"/>
          </a:xfrm>
        </p:spPr>
        <p:txBody>
          <a:bodyPr/>
          <a:lstStyle/>
          <a:p>
            <a:pPr eaLnBrk="1" hangingPunct="1"/>
            <a:r>
              <a:rPr lang="ar-JO" sz="3200" dirty="0">
                <a:ea typeface="ＭＳ Ｐゴシック" charset="0"/>
              </a:rPr>
              <a:t>الأعداء في كنعان          خلال فترة القضاة (3: 5)</a:t>
            </a:r>
            <a:endParaRPr lang="en-US" dirty="0">
              <a:solidFill>
                <a:schemeClr val="bg1"/>
              </a:solidFill>
              <a:ea typeface="ＭＳ Ｐゴシック" charset="0"/>
            </a:endParaRPr>
          </a:p>
        </p:txBody>
      </p:sp>
    </p:spTree>
    <p:extLst>
      <p:ext uri="{BB962C8B-B14F-4D97-AF65-F5344CB8AC3E}">
        <p14:creationId xmlns:p14="http://schemas.microsoft.com/office/powerpoint/2010/main" val="826804729"/>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8-27 at 7.15.28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59" y="0"/>
            <a:ext cx="9148359" cy="6910989"/>
          </a:xfrm>
          <a:prstGeom prst="rect">
            <a:avLst/>
          </a:prstGeom>
        </p:spPr>
      </p:pic>
      <p:sp>
        <p:nvSpPr>
          <p:cNvPr id="4" name="TextBox 3">
            <a:extLst>
              <a:ext uri="{FF2B5EF4-FFF2-40B4-BE49-F238E27FC236}">
                <a16:creationId xmlns:a16="http://schemas.microsoft.com/office/drawing/2014/main" id="{2B2B614F-81E0-3C45-59EA-B975442EC2BD}"/>
              </a:ext>
            </a:extLst>
          </p:cNvPr>
          <p:cNvSpPr txBox="1"/>
          <p:nvPr/>
        </p:nvSpPr>
        <p:spPr>
          <a:xfrm>
            <a:off x="899592" y="1986806"/>
            <a:ext cx="7272808" cy="2308324"/>
          </a:xfrm>
          <a:prstGeom prst="rect">
            <a:avLst/>
          </a:prstGeom>
          <a:noFill/>
        </p:spPr>
        <p:txBody>
          <a:bodyPr wrap="square" rtlCol="0" anchor="ctr">
            <a:spAutoFit/>
          </a:bodyPr>
          <a:lstStyle/>
          <a:p>
            <a:pPr algn="ctr"/>
            <a:r>
              <a:rPr lang="ar-JO" b="1" dirty="0">
                <a:solidFill>
                  <a:srgbClr val="FFFFFF"/>
                </a:solidFill>
                <a:latin typeface="Arial" panose="020B0604020202020204" pitchFamily="34" charset="0"/>
                <a:cs typeface="Arial" panose="020B0604020202020204" pitchFamily="34" charset="0"/>
              </a:rPr>
              <a:t>"تبنى الآراميون والفلسطينيون الذين استقروا في كنعان ممارسات الكنعانيين. وبالمثل ، قبل الأموريون الكثير من الديانة السومرية كدين خاص بهم عندما انتقلوا إلى بلاد ما بين النهرين. ولكن من بين كل تلك الشعوب، اتخذ العبرانيون مسارا مستقلا. كان إلههم هو الإله الكوني الفريد الذي طالب بالولاء الحصري. مثل هذا المفهوم يتعارض مع ممارسات جميع الأديان في ذلك الوقت".</a:t>
            </a:r>
          </a:p>
        </p:txBody>
      </p:sp>
      <p:sp>
        <p:nvSpPr>
          <p:cNvPr id="5" name="TextBox 4">
            <a:extLst>
              <a:ext uri="{FF2B5EF4-FFF2-40B4-BE49-F238E27FC236}">
                <a16:creationId xmlns:a16="http://schemas.microsoft.com/office/drawing/2014/main" id="{86667EF6-7815-9DA2-EB2C-EE5749EA1A72}"/>
              </a:ext>
            </a:extLst>
          </p:cNvPr>
          <p:cNvSpPr txBox="1"/>
          <p:nvPr/>
        </p:nvSpPr>
        <p:spPr>
          <a:xfrm>
            <a:off x="1979712" y="5650215"/>
            <a:ext cx="5400600" cy="461665"/>
          </a:xfrm>
          <a:prstGeom prst="rect">
            <a:avLst/>
          </a:prstGeom>
          <a:noFill/>
        </p:spPr>
        <p:txBody>
          <a:bodyPr wrap="square" rtlCol="0">
            <a:spAutoFit/>
          </a:bodyPr>
          <a:lstStyle/>
          <a:p>
            <a:pPr algn="ctr"/>
            <a:r>
              <a:rPr lang="ar-JO" b="1" dirty="0">
                <a:latin typeface="Arial" panose="020B0604020202020204" pitchFamily="34" charset="0"/>
                <a:cs typeface="Arial" panose="020B0604020202020204" pitchFamily="34" charset="0"/>
              </a:rPr>
              <a:t>والتر أ. ~إيلويل</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6587941"/>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a:hlinkClick r:id="" action="ppaction://media"/>
          </p:cNvPr>
          <p:cNvPicPr>
            <a:picLocks noChangeAspect="1" noChangeArrowheads="1"/>
          </p:cNvPicPr>
          <p:nvPr/>
        </p:nvPicPr>
        <p:blipFill>
          <a:blip r:embed="rId3" cstate="print">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8706" name="Rectangle 56"/>
          <p:cNvSpPr>
            <a:spLocks noChangeArrowheads="1"/>
          </p:cNvSpPr>
          <p:nvPr/>
        </p:nvSpPr>
        <p:spPr bwMode="auto">
          <a:xfrm>
            <a:off x="533400" y="642938"/>
            <a:ext cx="81534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07" name="Line 2"/>
          <p:cNvSpPr>
            <a:spLocks noChangeShapeType="1"/>
          </p:cNvSpPr>
          <p:nvPr/>
        </p:nvSpPr>
        <p:spPr bwMode="auto">
          <a:xfrm>
            <a:off x="2362200" y="1328738"/>
            <a:ext cx="0" cy="411480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08" name="Line 3"/>
          <p:cNvSpPr>
            <a:spLocks noChangeShapeType="1"/>
          </p:cNvSpPr>
          <p:nvPr/>
        </p:nvSpPr>
        <p:spPr bwMode="auto">
          <a:xfrm>
            <a:off x="533400" y="6510338"/>
            <a:ext cx="8153400"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nvGrpSpPr>
          <p:cNvPr id="328709" name="Group 4"/>
          <p:cNvGrpSpPr>
            <a:grpSpLocks/>
          </p:cNvGrpSpPr>
          <p:nvPr/>
        </p:nvGrpSpPr>
        <p:grpSpPr bwMode="auto">
          <a:xfrm>
            <a:off x="533400" y="657225"/>
            <a:ext cx="8153400" cy="5867400"/>
            <a:chOff x="336" y="336"/>
            <a:chExt cx="5136" cy="3696"/>
          </a:xfrm>
        </p:grpSpPr>
        <p:sp>
          <p:nvSpPr>
            <p:cNvPr id="328741" name="Line 5"/>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2" name="Line 6"/>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3" name="Line 7"/>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4" name="Line 8"/>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5" name="Line 9"/>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6" name="Line 10"/>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7" name="Line 11"/>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8" name="Line 12"/>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9" name="Line 13"/>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0" name="Line 14"/>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1" name="Line 15"/>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2" name="Line 16"/>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3" name="Line 17"/>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4" name="Line 18"/>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5" name="Line 19"/>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6" name="Line 20"/>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7" name="Line 21"/>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8" name="Line 22"/>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9" name="Line 23"/>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60" name="Line 24"/>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sp>
        <p:nvSpPr>
          <p:cNvPr id="328710" name="Text Box 25"/>
          <p:cNvSpPr txBox="1">
            <a:spLocks noChangeArrowheads="1"/>
          </p:cNvSpPr>
          <p:nvPr/>
        </p:nvSpPr>
        <p:spPr bwMode="auto">
          <a:xfrm>
            <a:off x="2335213" y="744538"/>
            <a:ext cx="444182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الفشل تحت الحكم الإلهي</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1" name="Text Box 26"/>
          <p:cNvSpPr txBox="1">
            <a:spLocks noChangeArrowheads="1"/>
          </p:cNvSpPr>
          <p:nvPr/>
        </p:nvSpPr>
        <p:spPr bwMode="auto">
          <a:xfrm>
            <a:off x="533399" y="1412776"/>
            <a:ext cx="182880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امتلاك غير كامل</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2" name="Text Box 27"/>
          <p:cNvSpPr txBox="1">
            <a:spLocks noChangeArrowheads="1"/>
          </p:cNvSpPr>
          <p:nvPr/>
        </p:nvSpPr>
        <p:spPr bwMode="auto">
          <a:xfrm>
            <a:off x="3429000" y="1412776"/>
            <a:ext cx="192552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التحرير بواسطة القضاة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3" name="Text Box 28"/>
          <p:cNvSpPr txBox="1">
            <a:spLocks noChangeArrowheads="1"/>
          </p:cNvSpPr>
          <p:nvPr/>
        </p:nvSpPr>
        <p:spPr bwMode="auto">
          <a:xfrm>
            <a:off x="6777038" y="1412776"/>
            <a:ext cx="197167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الحاجة للملكية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4" name="Text Box 29"/>
          <p:cNvSpPr txBox="1">
            <a:spLocks noChangeArrowheads="1"/>
          </p:cNvSpPr>
          <p:nvPr/>
        </p:nvSpPr>
        <p:spPr bwMode="auto">
          <a:xfrm>
            <a:off x="990600" y="1938338"/>
            <a:ext cx="106311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 1-2: 5</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5" name="Text Box 30"/>
          <p:cNvSpPr txBox="1">
            <a:spLocks noChangeArrowheads="1"/>
          </p:cNvSpPr>
          <p:nvPr/>
        </p:nvSpPr>
        <p:spPr bwMode="auto">
          <a:xfrm>
            <a:off x="4038600" y="1938338"/>
            <a:ext cx="132279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2: 6-16: 31</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6" name="Text Box 31"/>
          <p:cNvSpPr txBox="1">
            <a:spLocks noChangeArrowheads="1"/>
          </p:cNvSpPr>
          <p:nvPr/>
        </p:nvSpPr>
        <p:spPr bwMode="auto">
          <a:xfrm>
            <a:off x="7315200" y="1938338"/>
            <a:ext cx="78098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17-21</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7" name="Text Box 32"/>
          <p:cNvSpPr txBox="1">
            <a:spLocks noChangeArrowheads="1"/>
          </p:cNvSpPr>
          <p:nvPr/>
        </p:nvSpPr>
        <p:spPr bwMode="auto">
          <a:xfrm>
            <a:off x="685800" y="2471738"/>
            <a:ext cx="157638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التدهور</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8" name="Text Box 33"/>
          <p:cNvSpPr txBox="1">
            <a:spLocks noChangeArrowheads="1"/>
          </p:cNvSpPr>
          <p:nvPr/>
        </p:nvSpPr>
        <p:spPr bwMode="auto">
          <a:xfrm>
            <a:off x="3962400" y="2471738"/>
            <a:ext cx="69762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التأديب</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9" name="Text Box 34"/>
          <p:cNvSpPr txBox="1">
            <a:spLocks noChangeArrowheads="1"/>
          </p:cNvSpPr>
          <p:nvPr/>
        </p:nvSpPr>
        <p:spPr bwMode="auto">
          <a:xfrm>
            <a:off x="7238999" y="2471738"/>
            <a:ext cx="85718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0" name="Text Box 35"/>
          <p:cNvSpPr txBox="1">
            <a:spLocks noChangeArrowheads="1"/>
          </p:cNvSpPr>
          <p:nvPr/>
        </p:nvSpPr>
        <p:spPr bwMode="auto">
          <a:xfrm>
            <a:off x="784957" y="3089756"/>
            <a:ext cx="129394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أسباب الدورات</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1" name="Text Box 36"/>
          <p:cNvSpPr txBox="1">
            <a:spLocks noChangeArrowheads="1"/>
          </p:cNvSpPr>
          <p:nvPr/>
        </p:nvSpPr>
        <p:spPr bwMode="auto">
          <a:xfrm>
            <a:off x="3935604" y="3089756"/>
            <a:ext cx="124104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لعنات الدورات</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2" name="Text Box 37"/>
          <p:cNvSpPr txBox="1">
            <a:spLocks noChangeArrowheads="1"/>
          </p:cNvSpPr>
          <p:nvPr/>
        </p:nvSpPr>
        <p:spPr bwMode="auto">
          <a:xfrm>
            <a:off x="7165718" y="3089756"/>
            <a:ext cx="133402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ظروف الدورات</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3" name="Text Box 38"/>
          <p:cNvSpPr txBox="1">
            <a:spLocks noChangeArrowheads="1"/>
          </p:cNvSpPr>
          <p:nvPr/>
        </p:nvSpPr>
        <p:spPr bwMode="auto">
          <a:xfrm>
            <a:off x="647373" y="3851756"/>
            <a:ext cx="167706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العيش مع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4" name="Text Box 39"/>
          <p:cNvSpPr txBox="1">
            <a:spLocks noChangeArrowheads="1"/>
          </p:cNvSpPr>
          <p:nvPr/>
        </p:nvSpPr>
        <p:spPr bwMode="auto">
          <a:xfrm>
            <a:off x="3763557" y="3851756"/>
            <a:ext cx="169309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الحرب مع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5" name="Text Box 40"/>
          <p:cNvSpPr txBox="1">
            <a:spLocks noChangeArrowheads="1"/>
          </p:cNvSpPr>
          <p:nvPr/>
        </p:nvSpPr>
        <p:spPr bwMode="auto">
          <a:xfrm>
            <a:off x="6943120" y="3851756"/>
            <a:ext cx="173477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العيش مثل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6" name="Text Box 41"/>
          <p:cNvSpPr txBox="1">
            <a:spLocks noChangeArrowheads="1"/>
          </p:cNvSpPr>
          <p:nvPr/>
        </p:nvSpPr>
        <p:spPr bwMode="auto">
          <a:xfrm>
            <a:off x="565152" y="4529138"/>
            <a:ext cx="87500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العصيان   العسكري           1</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7" name="Text Box 42"/>
          <p:cNvSpPr txBox="1">
            <a:spLocks noChangeArrowheads="1"/>
          </p:cNvSpPr>
          <p:nvPr/>
        </p:nvSpPr>
        <p:spPr bwMode="auto">
          <a:xfrm>
            <a:off x="1443977" y="4529138"/>
            <a:ext cx="922046"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العصيان</a:t>
            </a:r>
            <a: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a:t>
            </a: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الروحي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2: 1-5</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8" name="Text Box 43"/>
          <p:cNvSpPr txBox="1">
            <a:spLocks noChangeArrowheads="1"/>
          </p:cNvSpPr>
          <p:nvPr/>
        </p:nvSpPr>
        <p:spPr bwMode="auto">
          <a:xfrm>
            <a:off x="2324435" y="4529138"/>
            <a:ext cx="74660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مقدمة</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2: 6-</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3: 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9" name="Text Box 44"/>
          <p:cNvSpPr txBox="1">
            <a:spLocks noChangeArrowheads="1"/>
          </p:cNvSpPr>
          <p:nvPr/>
        </p:nvSpPr>
        <p:spPr bwMode="auto">
          <a:xfrm>
            <a:off x="3048000" y="4529138"/>
            <a:ext cx="70167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الجنوب</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3: 7-31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0" name="Text Box 45"/>
          <p:cNvSpPr txBox="1">
            <a:spLocks noChangeArrowheads="1"/>
          </p:cNvSpPr>
          <p:nvPr/>
        </p:nvSpPr>
        <p:spPr bwMode="auto">
          <a:xfrm>
            <a:off x="3694113" y="4529138"/>
            <a:ext cx="7493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الشمال</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4: 1-</a:t>
            </a:r>
            <a:br>
              <a:rPr lang="en-US" sz="1200" b="1" dirty="0">
                <a:solidFill>
                  <a:srgbClr val="FFFF00"/>
                </a:solidFill>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5: 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1" name="Text Box 46"/>
          <p:cNvSpPr txBox="1">
            <a:spLocks noChangeArrowheads="1"/>
          </p:cNvSpPr>
          <p:nvPr/>
        </p:nvSpPr>
        <p:spPr bwMode="auto">
          <a:xfrm>
            <a:off x="4385657" y="4529138"/>
            <a:ext cx="58541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الوسط</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6: 1</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-10: 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2" name="Text Box 47"/>
          <p:cNvSpPr txBox="1">
            <a:spLocks noChangeArrowheads="1"/>
          </p:cNvSpPr>
          <p:nvPr/>
        </p:nvSpPr>
        <p:spPr bwMode="auto">
          <a:xfrm>
            <a:off x="4934533" y="4529138"/>
            <a:ext cx="58541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الشرق</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10: 3-</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 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3" name="Text Box 48"/>
          <p:cNvSpPr txBox="1">
            <a:spLocks noChangeArrowheads="1"/>
          </p:cNvSpPr>
          <p:nvPr/>
        </p:nvSpPr>
        <p:spPr bwMode="auto">
          <a:xfrm>
            <a:off x="5562600" y="4529138"/>
            <a:ext cx="6096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الشمال</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 8-15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4" name="Text Box 49"/>
          <p:cNvSpPr txBox="1">
            <a:spLocks noChangeArrowheads="1"/>
          </p:cNvSpPr>
          <p:nvPr/>
        </p:nvSpPr>
        <p:spPr bwMode="auto">
          <a:xfrm>
            <a:off x="6168377" y="4529138"/>
            <a:ext cx="72519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الغرب</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13: 1-16: 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4914" name="Text Box 50"/>
          <p:cNvSpPr txBox="1">
            <a:spLocks noChangeArrowheads="1"/>
          </p:cNvSpPr>
          <p:nvPr/>
        </p:nvSpPr>
        <p:spPr bwMode="auto">
          <a:xfrm>
            <a:off x="6918143" y="4529138"/>
            <a:ext cx="82586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 الديني</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17-18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4915" name="Text Box 51"/>
          <p:cNvSpPr txBox="1">
            <a:spLocks noChangeArrowheads="1"/>
          </p:cNvSpPr>
          <p:nvPr/>
        </p:nvSpPr>
        <p:spPr bwMode="auto">
          <a:xfrm>
            <a:off x="7760563" y="4529138"/>
            <a:ext cx="93807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 الأخلاقي</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19-21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7" name="Text Box 52"/>
          <p:cNvSpPr txBox="1">
            <a:spLocks noChangeArrowheads="1"/>
          </p:cNvSpPr>
          <p:nvPr/>
        </p:nvSpPr>
        <p:spPr bwMode="auto">
          <a:xfrm>
            <a:off x="8502650" y="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172</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38" name="Text Box 53"/>
          <p:cNvSpPr txBox="1">
            <a:spLocks noChangeArrowheads="1"/>
          </p:cNvSpPr>
          <p:nvPr/>
        </p:nvSpPr>
        <p:spPr bwMode="auto">
          <a:xfrm>
            <a:off x="4114800" y="5519738"/>
            <a:ext cx="59343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كنعان</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39" name="Text Box 54"/>
          <p:cNvSpPr txBox="1">
            <a:spLocks noChangeArrowheads="1"/>
          </p:cNvSpPr>
          <p:nvPr/>
        </p:nvSpPr>
        <p:spPr bwMode="auto">
          <a:xfrm>
            <a:off x="3304232" y="6053138"/>
            <a:ext cx="262443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341 سنة (1390-1049 ق.م)</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40" name="Title 2"/>
          <p:cNvSpPr>
            <a:spLocks noGrp="1"/>
          </p:cNvSpPr>
          <p:nvPr>
            <p:ph type="title" idx="4294967295"/>
          </p:nvPr>
        </p:nvSpPr>
        <p:spPr>
          <a:xfrm>
            <a:off x="5928668" y="6357938"/>
            <a:ext cx="3105738" cy="514350"/>
          </a:xfrm>
        </p:spPr>
        <p:txBody>
          <a:bodyPr/>
          <a:lstStyle/>
          <a:p>
            <a:pPr algn="r"/>
            <a:r>
              <a:rPr lang="ar-JO" sz="4000" dirty="0">
                <a:solidFill>
                  <a:srgbClr val="FFFFFF"/>
                </a:solidFill>
                <a:ea typeface="ＭＳ Ｐゴシック" charset="0"/>
              </a:rPr>
              <a:t>القضاة</a:t>
            </a:r>
            <a:endParaRPr lang="en-US" sz="4000" dirty="0">
              <a:solidFill>
                <a:srgbClr val="FFFFFF"/>
              </a:solidFill>
              <a:ea typeface="ＭＳ Ｐゴシック" charset="0"/>
            </a:endParaRPr>
          </a:p>
        </p:txBody>
      </p:sp>
      <p:sp>
        <p:nvSpPr>
          <p:cNvPr id="59" name="Oval 49">
            <a:extLst>
              <a:ext uri="{FF2B5EF4-FFF2-40B4-BE49-F238E27FC236}">
                <a16:creationId xmlns:a16="http://schemas.microsoft.com/office/drawing/2014/main" id="{6B00113F-09C0-F640-8B42-675AF622998A}"/>
              </a:ext>
            </a:extLst>
          </p:cNvPr>
          <p:cNvSpPr>
            <a:spLocks noChangeArrowheads="1"/>
          </p:cNvSpPr>
          <p:nvPr/>
        </p:nvSpPr>
        <p:spPr bwMode="auto">
          <a:xfrm>
            <a:off x="2994888" y="4220736"/>
            <a:ext cx="866475" cy="1447800"/>
          </a:xfrm>
          <a:prstGeom prst="ellipse">
            <a:avLst/>
          </a:pr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45813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ar-JO" sz="3600" dirty="0">
                <a:solidFill>
                  <a:schemeClr val="bg1"/>
                </a:solidFill>
                <a:effectLst>
                  <a:glow rad="101600">
                    <a:schemeClr val="tx1">
                      <a:alpha val="99000"/>
                    </a:schemeClr>
                  </a:glow>
                </a:effectLst>
              </a:rPr>
              <a:t>المسيا</a:t>
            </a:r>
            <a:endParaRPr lang="en-US" sz="36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أقام الله القضاة ليمثلوا يسوع المسيح المحرر والقاضي والحاكم الأخير ليس لموقع محدد فحسب ولكن للعالم أجمع </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42أ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قضاة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934612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959CC626-AE6F-E2A6-B67A-0295DA836FE2}"/>
              </a:ext>
            </a:extLst>
          </p:cNvPr>
          <p:cNvGraphicFramePr>
            <a:graphicFrameLocks noGrp="1"/>
          </p:cNvGraphicFramePr>
          <p:nvPr>
            <p:extLst>
              <p:ext uri="{D42A27DB-BD31-4B8C-83A1-F6EECF244321}">
                <p14:modId xmlns:p14="http://schemas.microsoft.com/office/powerpoint/2010/main" val="2790002740"/>
              </p:ext>
            </p:extLst>
          </p:nvPr>
        </p:nvGraphicFramePr>
        <p:xfrm>
          <a:off x="726504" y="35578"/>
          <a:ext cx="8382000" cy="6822422"/>
        </p:xfrm>
        <a:graphic>
          <a:graphicData uri="http://schemas.openxmlformats.org/drawingml/2006/table">
            <a:tbl>
              <a:tblPr firstRow="1" bandRow="1">
                <a:tableStyleId>{5C22544A-7EE6-4342-B048-85BDC9FD1C3A}</a:tableStyleId>
              </a:tblPr>
              <a:tblGrid>
                <a:gridCol w="1397000">
                  <a:extLst>
                    <a:ext uri="{9D8B030D-6E8A-4147-A177-3AD203B41FA5}">
                      <a16:colId xmlns:a16="http://schemas.microsoft.com/office/drawing/2014/main" val="1240366605"/>
                    </a:ext>
                  </a:extLst>
                </a:gridCol>
                <a:gridCol w="1397000">
                  <a:extLst>
                    <a:ext uri="{9D8B030D-6E8A-4147-A177-3AD203B41FA5}">
                      <a16:colId xmlns:a16="http://schemas.microsoft.com/office/drawing/2014/main" val="2109783497"/>
                    </a:ext>
                  </a:extLst>
                </a:gridCol>
                <a:gridCol w="1397000">
                  <a:extLst>
                    <a:ext uri="{9D8B030D-6E8A-4147-A177-3AD203B41FA5}">
                      <a16:colId xmlns:a16="http://schemas.microsoft.com/office/drawing/2014/main" val="1936823073"/>
                    </a:ext>
                  </a:extLst>
                </a:gridCol>
                <a:gridCol w="1397000">
                  <a:extLst>
                    <a:ext uri="{9D8B030D-6E8A-4147-A177-3AD203B41FA5}">
                      <a16:colId xmlns:a16="http://schemas.microsoft.com/office/drawing/2014/main" val="3178994007"/>
                    </a:ext>
                  </a:extLst>
                </a:gridCol>
                <a:gridCol w="1397000">
                  <a:extLst>
                    <a:ext uri="{9D8B030D-6E8A-4147-A177-3AD203B41FA5}">
                      <a16:colId xmlns:a16="http://schemas.microsoft.com/office/drawing/2014/main" val="3363963584"/>
                    </a:ext>
                  </a:extLst>
                </a:gridCol>
                <a:gridCol w="1397000">
                  <a:extLst>
                    <a:ext uri="{9D8B030D-6E8A-4147-A177-3AD203B41FA5}">
                      <a16:colId xmlns:a16="http://schemas.microsoft.com/office/drawing/2014/main" val="3130149337"/>
                    </a:ext>
                  </a:extLst>
                </a:gridCol>
              </a:tblGrid>
              <a:tr h="963166">
                <a:tc>
                  <a:txBody>
                    <a:bodyPr/>
                    <a:lstStyle/>
                    <a:p>
                      <a:pPr marL="0" marR="0" algn="ctr">
                        <a:spcBef>
                          <a:spcPts val="0"/>
                        </a:spcBef>
                        <a:spcAft>
                          <a:spcPts val="0"/>
                        </a:spcAft>
                      </a:pPr>
                      <a:r>
                        <a:rPr lang="ar-JO" sz="20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الدورة</a:t>
                      </a:r>
                      <a:endParaRPr lang="en-US" sz="20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2"/>
                    </a:solidFill>
                  </a:tcPr>
                </a:tc>
                <a:tc>
                  <a:txBody>
                    <a:bodyPr/>
                    <a:lstStyle/>
                    <a:p>
                      <a:pPr marL="0" marR="0" algn="ctr">
                        <a:spcBef>
                          <a:spcPts val="0"/>
                        </a:spcBef>
                        <a:spcAft>
                          <a:spcPts val="0"/>
                        </a:spcAft>
                      </a:pPr>
                      <a:r>
                        <a:rPr lang="ar-JO" sz="20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الظالم</a:t>
                      </a:r>
                      <a:endParaRPr lang="en-US" sz="20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2"/>
                    </a:solidFill>
                  </a:tcPr>
                </a:tc>
                <a:tc>
                  <a:txBody>
                    <a:bodyPr/>
                    <a:lstStyle/>
                    <a:p>
                      <a:pPr marL="0" marR="0" algn="ctr">
                        <a:spcBef>
                          <a:spcPts val="0"/>
                        </a:spcBef>
                        <a:spcAft>
                          <a:spcPts val="0"/>
                        </a:spcAft>
                      </a:pPr>
                      <a:r>
                        <a:rPr lang="ar-JO" sz="20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الموقع في إسرائيل</a:t>
                      </a:r>
                      <a:endParaRPr lang="en-US" sz="20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2"/>
                    </a:solidFill>
                  </a:tcPr>
                </a:tc>
                <a:tc>
                  <a:txBody>
                    <a:bodyPr/>
                    <a:lstStyle/>
                    <a:p>
                      <a:pPr marL="0" marR="0" algn="ctr">
                        <a:spcBef>
                          <a:spcPts val="0"/>
                        </a:spcBef>
                        <a:spcAft>
                          <a:spcPts val="0"/>
                        </a:spcAft>
                      </a:pPr>
                      <a:r>
                        <a:rPr lang="en-US" sz="20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r>
                        <a:rPr lang="ar-JO" sz="20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سنوات الظلم</a:t>
                      </a:r>
                      <a:endParaRPr lang="en-US" sz="20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2"/>
                    </a:solidFill>
                  </a:tcPr>
                </a:tc>
                <a:tc>
                  <a:txBody>
                    <a:bodyPr/>
                    <a:lstStyle/>
                    <a:p>
                      <a:pPr marL="0" marR="0" algn="ctr">
                        <a:spcBef>
                          <a:spcPts val="0"/>
                        </a:spcBef>
                        <a:spcAft>
                          <a:spcPts val="0"/>
                        </a:spcAft>
                      </a:pPr>
                      <a:r>
                        <a:rPr lang="ar-JO" sz="20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المحرر</a:t>
                      </a:r>
                      <a:endParaRPr lang="en-US" sz="20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2"/>
                    </a:solidFill>
                  </a:tcPr>
                </a:tc>
                <a:tc>
                  <a:txBody>
                    <a:bodyPr/>
                    <a:lstStyle/>
                    <a:p>
                      <a:pPr marL="0" marR="0" algn="ctr">
                        <a:spcBef>
                          <a:spcPts val="0"/>
                        </a:spcBef>
                        <a:spcAft>
                          <a:spcPts val="0"/>
                        </a:spcAft>
                      </a:pPr>
                      <a:r>
                        <a:rPr lang="ar-JO" sz="20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سنوات السلام</a:t>
                      </a:r>
                      <a:endParaRPr lang="en-US" sz="20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2"/>
                    </a:solidFill>
                  </a:tcPr>
                </a:tc>
                <a:extLst>
                  <a:ext uri="{0D108BD9-81ED-4DB2-BD59-A6C34878D82A}">
                    <a16:rowId xmlns:a16="http://schemas.microsoft.com/office/drawing/2014/main" val="2621303261"/>
                  </a:ext>
                </a:extLst>
              </a:tr>
              <a:tr h="450712">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3:</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7-11)</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ما</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بين النهرين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الجنوب</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8</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عثنيئيل</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40</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3383238231"/>
                  </a:ext>
                </a:extLst>
              </a:tr>
              <a:tr h="450712">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2</a:t>
                      </a:r>
                    </a:p>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3:</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12-30)</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المؤابيين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الجنوب</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الشرقي</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18</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إهود</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80</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3417280585"/>
                  </a:ext>
                </a:extLst>
              </a:tr>
              <a:tr h="450712">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فترة فاصلة</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3:</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31</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الفلسطيين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الجنوب</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الغربي</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شمجر</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3942310546"/>
                  </a:ext>
                </a:extLst>
              </a:tr>
              <a:tr h="450712">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3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الإصحاحات</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4-5)</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الكنعانيين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الشمال</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20</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دبورة وباراق</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40</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3717729825"/>
                  </a:ext>
                </a:extLst>
              </a:tr>
              <a:tr h="450712">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4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6:</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1-8: 32</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المديانيين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شمال الوسط</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عفرة</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7</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جدعون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40</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634442905"/>
                  </a:ext>
                </a:extLst>
              </a:tr>
              <a:tr h="450712">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5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8:</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33-9: 57)</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أبيمالك</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الوسط</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3</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امرأة غير معروفة</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241781486"/>
                  </a:ext>
                </a:extLst>
              </a:tr>
              <a:tr h="450712">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فترة فاصلة</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10:</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1-2</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الوسط</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شامير</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تولع</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23</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3779041190"/>
                  </a:ext>
                </a:extLst>
              </a:tr>
              <a:tr h="450712">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فترة فاصلة</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10:</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3-5</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الشرق</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كمون</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جلعاد</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يائير</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22</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281164473"/>
                  </a:ext>
                </a:extLst>
              </a:tr>
              <a:tr h="450712">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6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10:</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6-12: 7</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العمونيين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الشرق</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صافون</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جلعاد</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18</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يفتاح</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6</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811279574"/>
                  </a:ext>
                </a:extLst>
              </a:tr>
              <a:tr h="450712">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فترة فاصلة</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12:</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8-10</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الجنوب الشرقي</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بيت</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لحم</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إبصان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7</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1649316836"/>
                  </a:ext>
                </a:extLst>
              </a:tr>
              <a:tr h="450712">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فترة فاصلة</a:t>
                      </a:r>
                    </a:p>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12:</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11-12</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الشمال الغربي</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إيلون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10</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2724512648"/>
                  </a:ext>
                </a:extLst>
              </a:tr>
              <a:tr h="450712">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فترة فاصلة     </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12:</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13-15</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الوسط</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فرثون</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عبدون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8</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3281935456"/>
                  </a:ext>
                </a:extLst>
              </a:tr>
              <a:tr h="450712">
                <a:tc>
                  <a:txBody>
                    <a:bodyPr/>
                    <a:lstStyle/>
                    <a:p>
                      <a:pPr marL="0" marR="0" algn="ctr">
                        <a:spcBef>
                          <a:spcPts val="0"/>
                        </a:spcBef>
                        <a:spcAft>
                          <a:spcPts val="0"/>
                        </a:spcAft>
                      </a:pP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7 </a:t>
                      </a:r>
                      <a:b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b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الإصحاحات</a:t>
                      </a:r>
                      <a:r>
                        <a:rPr lang="ar-JO" sz="1400" b="1" i="0" spc="-40" baseline="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13-16</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الفلسطيين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الجنوب الغربي</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صورة</a:t>
                      </a:r>
                      <a:r>
                        <a:rPr lang="en-US"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en-US"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40</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1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شمشون</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tc>
                  <a:txBody>
                    <a:bodyPr/>
                    <a:lstStyle/>
                    <a:p>
                      <a:pPr marL="0" marR="0" algn="ctr">
                        <a:spcBef>
                          <a:spcPts val="0"/>
                        </a:spcBef>
                        <a:spcAft>
                          <a:spcPts val="0"/>
                        </a:spcAft>
                      </a:pPr>
                      <a:r>
                        <a:rPr lang="ar-JO" sz="2400" b="1" i="0" spc="-4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20</a:t>
                      </a:r>
                      <a:endPar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noFill/>
                  </a:tcPr>
                </a:tc>
                <a:extLst>
                  <a:ext uri="{0D108BD9-81ED-4DB2-BD59-A6C34878D82A}">
                    <a16:rowId xmlns:a16="http://schemas.microsoft.com/office/drawing/2014/main" val="4284931468"/>
                  </a:ext>
                </a:extLst>
              </a:tr>
            </a:tbl>
          </a:graphicData>
        </a:graphic>
      </p:graphicFrame>
      <p:sp>
        <p:nvSpPr>
          <p:cNvPr id="268290" name="Rectangle 2"/>
          <p:cNvSpPr>
            <a:spLocks noGrp="1" noChangeArrowheads="1"/>
          </p:cNvSpPr>
          <p:nvPr>
            <p:ph type="title"/>
          </p:nvPr>
        </p:nvSpPr>
        <p:spPr>
          <a:xfrm rot="16200000">
            <a:off x="-3200400" y="2971800"/>
            <a:ext cx="7086600" cy="685800"/>
          </a:xfrm>
        </p:spPr>
        <p:txBody>
          <a:bodyPr/>
          <a:lstStyle/>
          <a:p>
            <a:r>
              <a:rPr kumimoji="0" lang="ar-JO" sz="4800" dirty="0">
                <a:ea typeface="ＭＳ Ｐゴシック" charset="0"/>
                <a:cs typeface="Arial" panose="020B0604020202020204" pitchFamily="34" charset="0"/>
              </a:rPr>
              <a:t>سنوات حكم القضاة</a:t>
            </a:r>
            <a:endParaRPr kumimoji="0" lang="en-US" sz="4800" dirty="0">
              <a:ea typeface="ＭＳ Ｐゴシック" charset="0"/>
              <a:cs typeface="Arial" panose="020B0604020202020204" pitchFamily="34" charset="0"/>
            </a:endParaRPr>
          </a:p>
        </p:txBody>
      </p:sp>
      <p:sp>
        <p:nvSpPr>
          <p:cNvPr id="15" name="Title 1">
            <a:extLst>
              <a:ext uri="{FF2B5EF4-FFF2-40B4-BE49-F238E27FC236}">
                <a16:creationId xmlns:a16="http://schemas.microsoft.com/office/drawing/2014/main" id="{B9AAB9BA-ACC4-544E-8B03-44EC10EFE727}"/>
              </a:ext>
            </a:extLst>
          </p:cNvPr>
          <p:cNvSpPr txBox="1">
            <a:spLocks/>
          </p:cNvSpPr>
          <p:nvPr/>
        </p:nvSpPr>
        <p:spPr bwMode="auto">
          <a:xfrm>
            <a:off x="2837952" y="316002"/>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3200" b="1" dirty="0">
                <a:solidFill>
                  <a:srgbClr val="FFFFFF"/>
                </a:solidFill>
                <a:effectLst>
                  <a:glow rad="482600">
                    <a:srgbClr val="000000"/>
                  </a:glow>
                </a:effectLst>
                <a:latin typeface="Arial" panose="020B0604020202020204" pitchFamily="34" charset="0"/>
                <a:cs typeface="Arial" panose="020B0604020202020204" pitchFamily="34" charset="0"/>
              </a:rPr>
              <a:t>سلام 5</a:t>
            </a:r>
            <a:endParaRPr lang="en-US" sz="3200" b="1" dirty="0">
              <a:solidFill>
                <a:srgbClr val="FFFFFF"/>
              </a:solidFill>
              <a:effectLst>
                <a:glow rad="482600">
                  <a:srgbClr val="000000"/>
                </a:glow>
              </a:effectLst>
              <a:latin typeface="Arial" panose="020B0604020202020204" pitchFamily="34" charset="0"/>
              <a:cs typeface="Arial" panose="020B0604020202020204" pitchFamily="34" charset="0"/>
            </a:endParaRPr>
          </a:p>
        </p:txBody>
      </p:sp>
      <p:sp>
        <p:nvSpPr>
          <p:cNvPr id="16" name="Title 1">
            <a:extLst>
              <a:ext uri="{FF2B5EF4-FFF2-40B4-BE49-F238E27FC236}">
                <a16:creationId xmlns:a16="http://schemas.microsoft.com/office/drawing/2014/main" id="{73D37EBF-F132-A647-AC47-61611F4E2BDC}"/>
              </a:ext>
            </a:extLst>
          </p:cNvPr>
          <p:cNvSpPr txBox="1">
            <a:spLocks/>
          </p:cNvSpPr>
          <p:nvPr/>
        </p:nvSpPr>
        <p:spPr bwMode="auto">
          <a:xfrm>
            <a:off x="2837952" y="830888"/>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3200" b="1" dirty="0">
                <a:solidFill>
                  <a:srgbClr val="FFFFFF"/>
                </a:solidFill>
                <a:effectLst>
                  <a:glow rad="482600">
                    <a:srgbClr val="000000"/>
                  </a:glow>
                </a:effectLst>
                <a:latin typeface="Arial" panose="020B0604020202020204" pitchFamily="34" charset="0"/>
                <a:cs typeface="Arial" panose="020B0604020202020204" pitchFamily="34" charset="0"/>
              </a:rPr>
              <a:t>سلام 4</a:t>
            </a:r>
            <a:endParaRPr lang="en-US" sz="3200" b="1" dirty="0">
              <a:solidFill>
                <a:srgbClr val="FFFFFF"/>
              </a:solidFill>
              <a:effectLst>
                <a:glow rad="482600">
                  <a:srgbClr val="000000"/>
                </a:glow>
              </a:effectLst>
              <a:latin typeface="Arial" panose="020B0604020202020204" pitchFamily="34" charset="0"/>
              <a:cs typeface="Arial" panose="020B0604020202020204" pitchFamily="34" charset="0"/>
            </a:endParaRPr>
          </a:p>
        </p:txBody>
      </p:sp>
      <p:sp>
        <p:nvSpPr>
          <p:cNvPr id="17" name="Title 1">
            <a:extLst>
              <a:ext uri="{FF2B5EF4-FFF2-40B4-BE49-F238E27FC236}">
                <a16:creationId xmlns:a16="http://schemas.microsoft.com/office/drawing/2014/main" id="{EDB958EC-E4B7-3041-B5C4-E4DC792A1BA8}"/>
              </a:ext>
            </a:extLst>
          </p:cNvPr>
          <p:cNvSpPr txBox="1">
            <a:spLocks/>
          </p:cNvSpPr>
          <p:nvPr/>
        </p:nvSpPr>
        <p:spPr bwMode="auto">
          <a:xfrm>
            <a:off x="2734986" y="1679098"/>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3200" b="1" dirty="0">
                <a:solidFill>
                  <a:srgbClr val="FFFFFF"/>
                </a:solidFill>
                <a:effectLst>
                  <a:glow rad="482600">
                    <a:srgbClr val="000000"/>
                  </a:glow>
                </a:effectLst>
                <a:latin typeface="Arial" panose="020B0604020202020204" pitchFamily="34" charset="0"/>
                <a:cs typeface="Arial" panose="020B0604020202020204" pitchFamily="34" charset="0"/>
              </a:rPr>
              <a:t>سلام 2</a:t>
            </a:r>
            <a:endParaRPr lang="en-US" sz="3200" b="1" dirty="0">
              <a:solidFill>
                <a:srgbClr val="FFFFFF"/>
              </a:solidFill>
              <a:effectLst>
                <a:glow rad="482600">
                  <a:srgbClr val="000000"/>
                </a:glow>
              </a:effectLst>
              <a:latin typeface="Arial" panose="020B0604020202020204" pitchFamily="34" charset="0"/>
              <a:cs typeface="Arial" panose="020B0604020202020204" pitchFamily="34" charset="0"/>
            </a:endParaRPr>
          </a:p>
        </p:txBody>
      </p:sp>
      <p:sp>
        <p:nvSpPr>
          <p:cNvPr id="18" name="Title 1">
            <a:extLst>
              <a:ext uri="{FF2B5EF4-FFF2-40B4-BE49-F238E27FC236}">
                <a16:creationId xmlns:a16="http://schemas.microsoft.com/office/drawing/2014/main" id="{E2C4FAA3-A5B1-BF48-8C50-D4DAB2E5023D}"/>
              </a:ext>
            </a:extLst>
          </p:cNvPr>
          <p:cNvSpPr txBox="1">
            <a:spLocks/>
          </p:cNvSpPr>
          <p:nvPr/>
        </p:nvSpPr>
        <p:spPr bwMode="auto">
          <a:xfrm>
            <a:off x="2734986" y="2216868"/>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3200" b="1" dirty="0">
                <a:solidFill>
                  <a:srgbClr val="FFFFFF"/>
                </a:solidFill>
                <a:effectLst>
                  <a:glow rad="482600">
                    <a:srgbClr val="000000"/>
                  </a:glow>
                </a:effectLst>
                <a:latin typeface="Arial" panose="020B0604020202020204" pitchFamily="34" charset="0"/>
                <a:cs typeface="Arial" panose="020B0604020202020204" pitchFamily="34" charset="0"/>
              </a:rPr>
              <a:t>سلام 6</a:t>
            </a:r>
            <a:endParaRPr lang="en-US" sz="3200" b="1" dirty="0">
              <a:solidFill>
                <a:srgbClr val="FFFFFF"/>
              </a:solidFill>
              <a:effectLst>
                <a:glow rad="482600">
                  <a:srgbClr val="000000"/>
                </a:glow>
              </a:effectLst>
              <a:latin typeface="Arial" panose="020B0604020202020204" pitchFamily="34" charset="0"/>
              <a:cs typeface="Arial" panose="020B0604020202020204" pitchFamily="34" charset="0"/>
            </a:endParaRPr>
          </a:p>
        </p:txBody>
      </p:sp>
      <p:sp>
        <p:nvSpPr>
          <p:cNvPr id="19" name="Title 1">
            <a:extLst>
              <a:ext uri="{FF2B5EF4-FFF2-40B4-BE49-F238E27FC236}">
                <a16:creationId xmlns:a16="http://schemas.microsoft.com/office/drawing/2014/main" id="{69053DD1-6E12-E243-8100-0C28563082B9}"/>
              </a:ext>
            </a:extLst>
          </p:cNvPr>
          <p:cNvSpPr txBox="1">
            <a:spLocks/>
          </p:cNvSpPr>
          <p:nvPr/>
        </p:nvSpPr>
        <p:spPr bwMode="auto">
          <a:xfrm>
            <a:off x="2471850" y="4081901"/>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3200" b="1" dirty="0">
                <a:solidFill>
                  <a:srgbClr val="FFFF00"/>
                </a:solidFill>
                <a:effectLst>
                  <a:glow rad="482600">
                    <a:srgbClr val="000000"/>
                  </a:glow>
                </a:effectLst>
                <a:latin typeface="Arial" panose="020B0604020202020204" pitchFamily="34" charset="0"/>
                <a:cs typeface="Arial" panose="020B0604020202020204" pitchFamily="34" charset="0"/>
              </a:rPr>
              <a:t>الإستعباد 3</a:t>
            </a:r>
            <a:endParaRPr lang="en-US" sz="3200" b="1" dirty="0">
              <a:solidFill>
                <a:srgbClr val="FFFF00"/>
              </a:solidFill>
              <a:effectLst>
                <a:glow rad="482600">
                  <a:srgbClr val="000000"/>
                </a:glow>
              </a:effectLst>
              <a:latin typeface="Arial" panose="020B0604020202020204" pitchFamily="34" charset="0"/>
              <a:cs typeface="Arial" panose="020B0604020202020204" pitchFamily="34" charset="0"/>
            </a:endParaRPr>
          </a:p>
        </p:txBody>
      </p:sp>
      <p:sp>
        <p:nvSpPr>
          <p:cNvPr id="20" name="Title 1">
            <a:extLst>
              <a:ext uri="{FF2B5EF4-FFF2-40B4-BE49-F238E27FC236}">
                <a16:creationId xmlns:a16="http://schemas.microsoft.com/office/drawing/2014/main" id="{4745D272-701A-4C4D-B93F-5C19ACE80388}"/>
              </a:ext>
            </a:extLst>
          </p:cNvPr>
          <p:cNvSpPr txBox="1">
            <a:spLocks/>
          </p:cNvSpPr>
          <p:nvPr/>
        </p:nvSpPr>
        <p:spPr bwMode="auto">
          <a:xfrm>
            <a:off x="2471850" y="6019800"/>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3200" b="1" dirty="0">
                <a:solidFill>
                  <a:srgbClr val="FFFF00"/>
                </a:solidFill>
                <a:effectLst>
                  <a:glow rad="482600">
                    <a:srgbClr val="000000"/>
                  </a:glow>
                </a:effectLst>
                <a:latin typeface="Arial" panose="020B0604020202020204" pitchFamily="34" charset="0"/>
                <a:cs typeface="Arial" panose="020B0604020202020204" pitchFamily="34" charset="0"/>
              </a:rPr>
              <a:t>الإستعباد 3</a:t>
            </a:r>
            <a:endParaRPr lang="en-US" sz="3200" b="1" dirty="0">
              <a:solidFill>
                <a:srgbClr val="FFFF00"/>
              </a:solidFill>
              <a:effectLst>
                <a:glow rad="4826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393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0.70"/>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ppt_w</p:attrName>
                                        </p:attrNameLst>
                                      </p:cBhvr>
                                      <p:tavLst>
                                        <p:tav tm="0">
                                          <p:val>
                                            <p:strVal val="#ppt_w*0.70"/>
                                          </p:val>
                                        </p:tav>
                                        <p:tav tm="100000">
                                          <p:val>
                                            <p:strVal val="#ppt_w"/>
                                          </p:val>
                                        </p:tav>
                                      </p:tavLst>
                                    </p:anim>
                                    <p:anim calcmode="lin" valueType="num">
                                      <p:cBhvr>
                                        <p:cTn id="15" dur="1000" fill="hold"/>
                                        <p:tgtEl>
                                          <p:spTgt spid="16"/>
                                        </p:tgtEl>
                                        <p:attrNameLst>
                                          <p:attrName>ppt_h</p:attrName>
                                        </p:attrNameLst>
                                      </p:cBhvr>
                                      <p:tavLst>
                                        <p:tav tm="0">
                                          <p:val>
                                            <p:strVal val="#ppt_h"/>
                                          </p:val>
                                        </p:tav>
                                        <p:tav tm="100000">
                                          <p:val>
                                            <p:strVal val="#ppt_h"/>
                                          </p:val>
                                        </p:tav>
                                      </p:tavLst>
                                    </p:anim>
                                    <p:animEffect transition="in" filter="fade">
                                      <p:cBhvr>
                                        <p:cTn id="16" dur="1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1000" fill="hold"/>
                                        <p:tgtEl>
                                          <p:spTgt spid="17"/>
                                        </p:tgtEl>
                                        <p:attrNameLst>
                                          <p:attrName>ppt_w</p:attrName>
                                        </p:attrNameLst>
                                      </p:cBhvr>
                                      <p:tavLst>
                                        <p:tav tm="0">
                                          <p:val>
                                            <p:strVal val="#ppt_w*0.70"/>
                                          </p:val>
                                        </p:tav>
                                        <p:tav tm="100000">
                                          <p:val>
                                            <p:strVal val="#ppt_w"/>
                                          </p:val>
                                        </p:tav>
                                      </p:tavLst>
                                    </p:anim>
                                    <p:anim calcmode="lin" valueType="num">
                                      <p:cBhvr>
                                        <p:cTn id="22" dur="1000" fill="hold"/>
                                        <p:tgtEl>
                                          <p:spTgt spid="17"/>
                                        </p:tgtEl>
                                        <p:attrNameLst>
                                          <p:attrName>ppt_h</p:attrName>
                                        </p:attrNameLst>
                                      </p:cBhvr>
                                      <p:tavLst>
                                        <p:tav tm="0">
                                          <p:val>
                                            <p:strVal val="#ppt_h"/>
                                          </p:val>
                                        </p:tav>
                                        <p:tav tm="100000">
                                          <p:val>
                                            <p:strVal val="#ppt_h"/>
                                          </p:val>
                                        </p:tav>
                                      </p:tavLst>
                                    </p:anim>
                                    <p:animEffect transition="in" filter="fade">
                                      <p:cBhvr>
                                        <p:cTn id="23" dur="1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1000" fill="hold"/>
                                        <p:tgtEl>
                                          <p:spTgt spid="18"/>
                                        </p:tgtEl>
                                        <p:attrNameLst>
                                          <p:attrName>ppt_w</p:attrName>
                                        </p:attrNameLst>
                                      </p:cBhvr>
                                      <p:tavLst>
                                        <p:tav tm="0">
                                          <p:val>
                                            <p:strVal val="#ppt_w*0.70"/>
                                          </p:val>
                                        </p:tav>
                                        <p:tav tm="100000">
                                          <p:val>
                                            <p:strVal val="#ppt_w"/>
                                          </p:val>
                                        </p:tav>
                                      </p:tavLst>
                                    </p:anim>
                                    <p:anim calcmode="lin" valueType="num">
                                      <p:cBhvr>
                                        <p:cTn id="29" dur="1000" fill="hold"/>
                                        <p:tgtEl>
                                          <p:spTgt spid="18"/>
                                        </p:tgtEl>
                                        <p:attrNameLst>
                                          <p:attrName>ppt_h</p:attrName>
                                        </p:attrNameLst>
                                      </p:cBhvr>
                                      <p:tavLst>
                                        <p:tav tm="0">
                                          <p:val>
                                            <p:strVal val="#ppt_h"/>
                                          </p:val>
                                        </p:tav>
                                        <p:tav tm="100000">
                                          <p:val>
                                            <p:strVal val="#ppt_h"/>
                                          </p:val>
                                        </p:tav>
                                      </p:tavLst>
                                    </p:anim>
                                    <p:animEffect transition="in" filter="fade">
                                      <p:cBhvr>
                                        <p:cTn id="30" dur="1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1000" fill="hold"/>
                                        <p:tgtEl>
                                          <p:spTgt spid="19"/>
                                        </p:tgtEl>
                                        <p:attrNameLst>
                                          <p:attrName>ppt_w</p:attrName>
                                        </p:attrNameLst>
                                      </p:cBhvr>
                                      <p:tavLst>
                                        <p:tav tm="0">
                                          <p:val>
                                            <p:strVal val="#ppt_w*0.70"/>
                                          </p:val>
                                        </p:tav>
                                        <p:tav tm="100000">
                                          <p:val>
                                            <p:strVal val="#ppt_w"/>
                                          </p:val>
                                        </p:tav>
                                      </p:tavLst>
                                    </p:anim>
                                    <p:anim calcmode="lin" valueType="num">
                                      <p:cBhvr>
                                        <p:cTn id="36" dur="1000" fill="hold"/>
                                        <p:tgtEl>
                                          <p:spTgt spid="19"/>
                                        </p:tgtEl>
                                        <p:attrNameLst>
                                          <p:attrName>ppt_h</p:attrName>
                                        </p:attrNameLst>
                                      </p:cBhvr>
                                      <p:tavLst>
                                        <p:tav tm="0">
                                          <p:val>
                                            <p:strVal val="#ppt_h"/>
                                          </p:val>
                                        </p:tav>
                                        <p:tav tm="100000">
                                          <p:val>
                                            <p:strVal val="#ppt_h"/>
                                          </p:val>
                                        </p:tav>
                                      </p:tavLst>
                                    </p:anim>
                                    <p:animEffect transition="in" filter="fade">
                                      <p:cBhvr>
                                        <p:cTn id="37" dur="10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1000" fill="hold"/>
                                        <p:tgtEl>
                                          <p:spTgt spid="20"/>
                                        </p:tgtEl>
                                        <p:attrNameLst>
                                          <p:attrName>ppt_w</p:attrName>
                                        </p:attrNameLst>
                                      </p:cBhvr>
                                      <p:tavLst>
                                        <p:tav tm="0">
                                          <p:val>
                                            <p:strVal val="#ppt_w*0.70"/>
                                          </p:val>
                                        </p:tav>
                                        <p:tav tm="100000">
                                          <p:val>
                                            <p:strVal val="#ppt_w"/>
                                          </p:val>
                                        </p:tav>
                                      </p:tavLst>
                                    </p:anim>
                                    <p:anim calcmode="lin" valueType="num">
                                      <p:cBhvr>
                                        <p:cTn id="43" dur="1000" fill="hold"/>
                                        <p:tgtEl>
                                          <p:spTgt spid="20"/>
                                        </p:tgtEl>
                                        <p:attrNameLst>
                                          <p:attrName>ppt_h</p:attrName>
                                        </p:attrNameLst>
                                      </p:cBhvr>
                                      <p:tavLst>
                                        <p:tav tm="0">
                                          <p:val>
                                            <p:strVal val="#ppt_h"/>
                                          </p:val>
                                        </p:tav>
                                        <p:tav tm="100000">
                                          <p:val>
                                            <p:strVal val="#ppt_h"/>
                                          </p:val>
                                        </p:tav>
                                      </p:tavLst>
                                    </p:anim>
                                    <p:animEffect transition="in" filter="fade">
                                      <p:cBhvr>
                                        <p:cTn id="4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77458"/>
            <a:ext cx="2153479" cy="2721520"/>
          </a:xfrm>
          <a:effectLst>
            <a:outerShdw blurRad="63500" dist="35921" dir="2700000" algn="ctr" rotWithShape="0">
              <a:schemeClr val="tx2">
                <a:alpha val="74998"/>
              </a:schemeClr>
            </a:outerShdw>
          </a:effectLst>
        </p:spPr>
        <p:txBody>
          <a:bodyPr/>
          <a:lstStyle/>
          <a:p>
            <a:pPr>
              <a:defRPr/>
            </a:pPr>
            <a:br>
              <a:rPr lang="en-US" sz="2800" dirty="0">
                <a:effectLst>
                  <a:glow rad="127000">
                    <a:schemeClr val="tx1"/>
                  </a:glow>
                </a:effectLst>
                <a:ea typeface="ＭＳ Ｐゴシック" charset="0"/>
              </a:rPr>
            </a:br>
            <a:r>
              <a:rPr lang="ar-JO" sz="2800" dirty="0">
                <a:effectLst>
                  <a:glow rad="127000">
                    <a:schemeClr val="tx1"/>
                  </a:glow>
                </a:effectLst>
                <a:ea typeface="ＭＳ Ｐゴシック" charset="0"/>
              </a:rPr>
              <a:t>أين قضى عثنيئيل </a:t>
            </a:r>
            <a:br>
              <a:rPr lang="ar-JO" sz="2800" dirty="0">
                <a:effectLst>
                  <a:glow rad="127000">
                    <a:schemeClr val="tx1"/>
                  </a:glow>
                </a:effectLst>
                <a:ea typeface="ＭＳ Ｐゴシック" charset="0"/>
              </a:rPr>
            </a:br>
            <a:r>
              <a:rPr lang="ar-JO" sz="2800" dirty="0">
                <a:effectLst>
                  <a:glow rad="127000">
                    <a:schemeClr val="tx1"/>
                  </a:glow>
                </a:effectLst>
                <a:ea typeface="ＭＳ Ｐゴシック" charset="0"/>
              </a:rPr>
              <a:t>(3: 7-11)؟</a:t>
            </a:r>
            <a:endParaRPr lang="en-US" sz="2800" dirty="0">
              <a:effectLst>
                <a:glow rad="127000">
                  <a:schemeClr val="tx1"/>
                </a:glow>
              </a:effectLst>
              <a:ea typeface="ＭＳ Ｐゴシック" charset="0"/>
            </a:endParaRP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دان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يهوذا</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شمعون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رأوبين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جاد</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أفرايم</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نفتالي</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أشير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بنيامين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زبولون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يساكر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33488" name="Text Box 2"/>
          <p:cNvSpPr txBox="1">
            <a:spLocks noChangeArrowheads="1"/>
          </p:cNvSpPr>
          <p:nvPr/>
        </p:nvSpPr>
        <p:spPr bwMode="auto">
          <a:xfrm>
            <a:off x="8221743" y="88900"/>
            <a:ext cx="77136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180أ</a:t>
            </a:r>
            <a:endParaRPr lang="en-US" b="1" dirty="0">
              <a:solidFill>
                <a:srgbClr val="FFFFFF"/>
              </a:solidFill>
              <a:latin typeface="Arial" panose="020B0604020202020204" pitchFamily="34" charset="0"/>
              <a:cs typeface="Arial" panose="020B0604020202020204" pitchFamily="34" charset="0"/>
            </a:endParaRPr>
          </a:p>
        </p:txBody>
      </p:sp>
      <p:sp>
        <p:nvSpPr>
          <p:cNvPr id="51" name="Text Box 8"/>
          <p:cNvSpPr txBox="1">
            <a:spLocks noChangeArrowheads="1"/>
          </p:cNvSpPr>
          <p:nvPr/>
        </p:nvSpPr>
        <p:spPr bwMode="auto">
          <a:xfrm>
            <a:off x="2268797" y="4804568"/>
            <a:ext cx="90762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rPr>
              <a:t>عثنيئيل</a:t>
            </a: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
        <p:nvSpPr>
          <p:cNvPr id="2" name="Oval 1"/>
          <p:cNvSpPr/>
          <p:nvPr/>
        </p:nvSpPr>
        <p:spPr bwMode="auto">
          <a:xfrm rot="896707">
            <a:off x="1947238" y="2455453"/>
            <a:ext cx="2234488" cy="652255"/>
          </a:xfrm>
          <a:prstGeom prst="ellipse">
            <a:avLst/>
          </a:prstGeom>
          <a:noFill/>
          <a:ln w="57150" cap="flat" cmpd="sng" algn="ctr">
            <a:solidFill>
              <a:schemeClr val="bg1"/>
            </a:solidFill>
            <a:prstDash val="solid"/>
            <a:round/>
            <a:headEnd type="none" w="med" len="med"/>
            <a:tailEnd type="stealth" w="lg" len="lg"/>
          </a:ln>
          <a:effectLst>
            <a:glow rad="228600">
              <a:schemeClr val="tx1">
                <a:alpha val="93000"/>
              </a:schemeClr>
            </a:glow>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26" name="Line 9"/>
          <p:cNvSpPr>
            <a:spLocks noChangeShapeType="1"/>
          </p:cNvSpPr>
          <p:nvPr/>
        </p:nvSpPr>
        <p:spPr bwMode="auto">
          <a:xfrm rot="20524962" flipH="1">
            <a:off x="2741589" y="3552494"/>
            <a:ext cx="527595" cy="1200019"/>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22" name="Line 9"/>
          <p:cNvSpPr>
            <a:spLocks noChangeShapeType="1"/>
          </p:cNvSpPr>
          <p:nvPr/>
        </p:nvSpPr>
        <p:spPr bwMode="auto">
          <a:xfrm rot="20524962" flipV="1">
            <a:off x="2990200" y="426885"/>
            <a:ext cx="1095691" cy="172311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23" name="Text Box 8"/>
          <p:cNvSpPr txBox="1">
            <a:spLocks noChangeArrowheads="1"/>
          </p:cNvSpPr>
          <p:nvPr/>
        </p:nvSpPr>
        <p:spPr bwMode="auto">
          <a:xfrm>
            <a:off x="2492683" y="77458"/>
            <a:ext cx="173156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rPr>
              <a:t>كوشان رشعتايم</a:t>
            </a: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
        <p:nvSpPr>
          <p:cNvPr id="21" name="Text Box 7"/>
          <p:cNvSpPr txBox="1">
            <a:spLocks noChangeArrowheads="1"/>
          </p:cNvSpPr>
          <p:nvPr/>
        </p:nvSpPr>
        <p:spPr bwMode="auto">
          <a:xfrm>
            <a:off x="2500298" y="2143116"/>
            <a:ext cx="1302534"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200"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rPr>
              <a:t>جميع إسرائيل</a:t>
            </a:r>
            <a:endParaRPr lang="en-US" sz="3200"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565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wipe(down)">
                                      <p:cBhvr>
                                        <p:cTn id="26" dur="500"/>
                                        <p:tgtEl>
                                          <p:spTgt spid="5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2" grpId="0" animBg="1"/>
      <p:bldP spid="26" grpId="0" animBg="1"/>
      <p:bldP spid="22" grpId="0" animBg="1"/>
      <p:bldP spid="23" grpId="0"/>
      <p:bldP spid="21"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1425" name="Group 2"/>
          <p:cNvGrpSpPr>
            <a:grpSpLocks/>
          </p:cNvGrpSpPr>
          <p:nvPr/>
        </p:nvGrpSpPr>
        <p:grpSpPr bwMode="auto">
          <a:xfrm>
            <a:off x="835025" y="425450"/>
            <a:ext cx="7543800" cy="6172200"/>
            <a:chOff x="-3" y="-3"/>
            <a:chExt cx="3778" cy="4782"/>
          </a:xfrm>
        </p:grpSpPr>
        <p:grpSp>
          <p:nvGrpSpPr>
            <p:cNvPr id="231429" name="Group 3"/>
            <p:cNvGrpSpPr>
              <a:grpSpLocks/>
            </p:cNvGrpSpPr>
            <p:nvPr/>
          </p:nvGrpSpPr>
          <p:grpSpPr bwMode="auto">
            <a:xfrm>
              <a:off x="0" y="0"/>
              <a:ext cx="3772" cy="4776"/>
              <a:chOff x="0" y="0"/>
              <a:chExt cx="3772" cy="4776"/>
            </a:xfrm>
          </p:grpSpPr>
          <p:grpSp>
            <p:nvGrpSpPr>
              <p:cNvPr id="231431" name="Group 4"/>
              <p:cNvGrpSpPr>
                <a:grpSpLocks/>
              </p:cNvGrpSpPr>
              <p:nvPr/>
            </p:nvGrpSpPr>
            <p:grpSpPr bwMode="auto">
              <a:xfrm>
                <a:off x="0" y="0"/>
                <a:ext cx="3772" cy="633"/>
                <a:chOff x="0" y="0"/>
                <a:chExt cx="3772" cy="633"/>
              </a:xfrm>
            </p:grpSpPr>
            <p:sp>
              <p:nvSpPr>
                <p:cNvPr id="231465" name="Rectangle 5"/>
                <p:cNvSpPr>
                  <a:spLocks noChangeArrowheads="1"/>
                </p:cNvSpPr>
                <p:nvPr/>
              </p:nvSpPr>
              <p:spPr bwMode="auto">
                <a:xfrm>
                  <a:off x="43" y="0"/>
                  <a:ext cx="368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GB" sz="2000" b="1" dirty="0">
                      <a:solidFill>
                        <a:srgbClr val="FFFF00"/>
                      </a:solidFill>
                      <a:latin typeface="Arial" panose="020B0604020202020204" pitchFamily="34" charset="0"/>
                      <a:cs typeface="Arial" panose="020B0604020202020204" pitchFamily="34" charset="0"/>
                    </a:rPr>
                    <a:t> </a:t>
                  </a:r>
                </a:p>
                <a:p>
                  <a:pPr algn="ctr" eaLnBrk="0" hangingPunct="0"/>
                  <a:r>
                    <a:rPr lang="ar-JO" sz="2800" b="1" dirty="0">
                      <a:solidFill>
                        <a:srgbClr val="FFFF00"/>
                      </a:solidFill>
                      <a:latin typeface="Arial" panose="020B0604020202020204" pitchFamily="34" charset="0"/>
                      <a:cs typeface="Arial" panose="020B0604020202020204" pitchFamily="34" charset="0"/>
                    </a:rPr>
                    <a:t>عثنيئيل – (سبط يهوذا) ، ابن أخ كالب</a:t>
                  </a:r>
                  <a:endParaRPr lang="en-GB" sz="2800" b="1" dirty="0">
                    <a:solidFill>
                      <a:srgbClr val="FFFF00"/>
                    </a:solidFill>
                    <a:latin typeface="Arial" panose="020B0604020202020204" pitchFamily="34" charset="0"/>
                    <a:cs typeface="Arial" panose="020B0604020202020204" pitchFamily="34" charset="0"/>
                  </a:endParaRPr>
                </a:p>
                <a:p>
                  <a:pPr eaLnBrk="0" hangingPunct="0"/>
                  <a:r>
                    <a:rPr lang="en-GB" sz="2800" b="1" dirty="0">
                      <a:solidFill>
                        <a:srgbClr val="FFFF00"/>
                      </a:solidFill>
                      <a:latin typeface="Arial" panose="020B0604020202020204" pitchFamily="34" charset="0"/>
                      <a:cs typeface="Arial" panose="020B0604020202020204" pitchFamily="34" charset="0"/>
                    </a:rPr>
                    <a:t> </a:t>
                  </a:r>
                </a:p>
                <a:p>
                  <a:pPr eaLnBrk="0" hangingPunct="0"/>
                  <a:endParaRPr lang="en-GB" sz="2800" b="1" dirty="0">
                    <a:solidFill>
                      <a:srgbClr val="FFFF00"/>
                    </a:solidFill>
                    <a:latin typeface="Arial" panose="020B0604020202020204" pitchFamily="34" charset="0"/>
                    <a:cs typeface="Arial" panose="020B0604020202020204" pitchFamily="34" charset="0"/>
                  </a:endParaRPr>
                </a:p>
              </p:txBody>
            </p:sp>
            <p:sp>
              <p:nvSpPr>
                <p:cNvPr id="231466" name="Rectangle 6"/>
                <p:cNvSpPr>
                  <a:spLocks noChangeArrowheads="1"/>
                </p:cNvSpPr>
                <p:nvPr/>
              </p:nvSpPr>
              <p:spPr bwMode="auto">
                <a:xfrm>
                  <a:off x="0" y="0"/>
                  <a:ext cx="3772"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231432" name="Group 7"/>
              <p:cNvGrpSpPr>
                <a:grpSpLocks/>
              </p:cNvGrpSpPr>
              <p:nvPr/>
            </p:nvGrpSpPr>
            <p:grpSpPr bwMode="auto">
              <a:xfrm>
                <a:off x="0" y="633"/>
                <a:ext cx="998" cy="633"/>
                <a:chOff x="0" y="633"/>
                <a:chExt cx="998" cy="633"/>
              </a:xfrm>
            </p:grpSpPr>
            <p:sp>
              <p:nvSpPr>
                <p:cNvPr id="231463" name="Rectangle 8"/>
                <p:cNvSpPr>
                  <a:spLocks noChangeArrowheads="1"/>
                </p:cNvSpPr>
                <p:nvPr/>
              </p:nvSpPr>
              <p:spPr bwMode="auto">
                <a:xfrm>
                  <a:off x="43" y="633"/>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الموقع</a:t>
                  </a:r>
                  <a:endParaRPr lang="en-GB" sz="2000" b="1" dirty="0">
                    <a:solidFill>
                      <a:srgbClr val="FFFF00"/>
                    </a:solidFill>
                    <a:latin typeface="Arial" panose="020B0604020202020204" pitchFamily="34" charset="0"/>
                    <a:cs typeface="Arial" panose="020B0604020202020204" pitchFamily="34" charset="0"/>
                  </a:endParaRPr>
                </a:p>
              </p:txBody>
            </p:sp>
            <p:sp>
              <p:nvSpPr>
                <p:cNvPr id="231464" name="Rectangle 9"/>
                <p:cNvSpPr>
                  <a:spLocks noChangeArrowheads="1"/>
                </p:cNvSpPr>
                <p:nvPr/>
              </p:nvSpPr>
              <p:spPr bwMode="auto">
                <a:xfrm>
                  <a:off x="0" y="633"/>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231433" name="Group 10"/>
              <p:cNvGrpSpPr>
                <a:grpSpLocks/>
              </p:cNvGrpSpPr>
              <p:nvPr/>
            </p:nvGrpSpPr>
            <p:grpSpPr bwMode="auto">
              <a:xfrm>
                <a:off x="998" y="633"/>
                <a:ext cx="2774" cy="633"/>
                <a:chOff x="998" y="633"/>
                <a:chExt cx="2774" cy="633"/>
              </a:xfrm>
            </p:grpSpPr>
            <p:sp>
              <p:nvSpPr>
                <p:cNvPr id="231461" name="Rectangle 11"/>
                <p:cNvSpPr>
                  <a:spLocks noChangeArrowheads="1"/>
                </p:cNvSpPr>
                <p:nvPr/>
              </p:nvSpPr>
              <p:spPr bwMode="auto">
                <a:xfrm>
                  <a:off x="1041" y="633"/>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جنوب إسرائيل</a:t>
                  </a:r>
                  <a:endParaRPr lang="en-GB" sz="2000" b="1" dirty="0">
                    <a:solidFill>
                      <a:srgbClr val="FFFF00"/>
                    </a:solidFill>
                    <a:latin typeface="Arial" panose="020B0604020202020204" pitchFamily="34" charset="0"/>
                    <a:cs typeface="Arial" panose="020B0604020202020204" pitchFamily="34" charset="0"/>
                  </a:endParaRPr>
                </a:p>
              </p:txBody>
            </p:sp>
            <p:sp>
              <p:nvSpPr>
                <p:cNvPr id="231462" name="Rectangle 12"/>
                <p:cNvSpPr>
                  <a:spLocks noChangeArrowheads="1"/>
                </p:cNvSpPr>
                <p:nvPr/>
              </p:nvSpPr>
              <p:spPr bwMode="auto">
                <a:xfrm>
                  <a:off x="998" y="633"/>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231434" name="Group 13"/>
              <p:cNvGrpSpPr>
                <a:grpSpLocks/>
              </p:cNvGrpSpPr>
              <p:nvPr/>
            </p:nvGrpSpPr>
            <p:grpSpPr bwMode="auto">
              <a:xfrm>
                <a:off x="0" y="1266"/>
                <a:ext cx="998" cy="748"/>
                <a:chOff x="0" y="1266"/>
                <a:chExt cx="998" cy="748"/>
              </a:xfrm>
            </p:grpSpPr>
            <p:sp>
              <p:nvSpPr>
                <p:cNvPr id="231459" name="Rectangle 14"/>
                <p:cNvSpPr>
                  <a:spLocks noChangeArrowheads="1"/>
                </p:cNvSpPr>
                <p:nvPr/>
              </p:nvSpPr>
              <p:spPr bwMode="auto">
                <a:xfrm>
                  <a:off x="43" y="1266"/>
                  <a:ext cx="912"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الخطية</a:t>
                  </a:r>
                  <a:endParaRPr lang="en-GB" sz="2000" b="1" dirty="0">
                    <a:solidFill>
                      <a:srgbClr val="FFFF00"/>
                    </a:solidFill>
                    <a:latin typeface="Arial" panose="020B0604020202020204" pitchFamily="34" charset="0"/>
                    <a:cs typeface="Arial" panose="020B0604020202020204" pitchFamily="34" charset="0"/>
                  </a:endParaRPr>
                </a:p>
              </p:txBody>
            </p:sp>
            <p:sp>
              <p:nvSpPr>
                <p:cNvPr id="231460" name="Rectangle 15"/>
                <p:cNvSpPr>
                  <a:spLocks noChangeArrowheads="1"/>
                </p:cNvSpPr>
                <p:nvPr/>
              </p:nvSpPr>
              <p:spPr bwMode="auto">
                <a:xfrm>
                  <a:off x="0" y="1266"/>
                  <a:ext cx="998"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231435" name="Group 16"/>
              <p:cNvGrpSpPr>
                <a:grpSpLocks/>
              </p:cNvGrpSpPr>
              <p:nvPr/>
            </p:nvGrpSpPr>
            <p:grpSpPr bwMode="auto">
              <a:xfrm>
                <a:off x="998" y="1266"/>
                <a:ext cx="2774" cy="748"/>
                <a:chOff x="998" y="1266"/>
                <a:chExt cx="2774" cy="748"/>
              </a:xfrm>
            </p:grpSpPr>
            <p:sp>
              <p:nvSpPr>
                <p:cNvPr id="231457" name="Rectangle 17"/>
                <p:cNvSpPr>
                  <a:spLocks noChangeArrowheads="1"/>
                </p:cNvSpPr>
                <p:nvPr/>
              </p:nvSpPr>
              <p:spPr bwMode="auto">
                <a:xfrm>
                  <a:off x="1041" y="1266"/>
                  <a:ext cx="26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r>
                    <a:rPr lang="ar-JO" sz="2000" b="1" dirty="0">
                      <a:solidFill>
                        <a:srgbClr val="FFFF00"/>
                      </a:solidFill>
                      <a:latin typeface="Arial" panose="020B0604020202020204" pitchFamily="34" charset="0"/>
                      <a:cs typeface="Arial" panose="020B0604020202020204" pitchFamily="34" charset="0"/>
                    </a:rPr>
                    <a:t>عملوا الشر في عيني الرب</a:t>
                  </a:r>
                  <a:endParaRPr lang="en-GB" sz="2000" b="1" dirty="0">
                    <a:solidFill>
                      <a:srgbClr val="FFFF00"/>
                    </a:solidFill>
                    <a:latin typeface="Arial" panose="020B0604020202020204" pitchFamily="34" charset="0"/>
                    <a:cs typeface="Arial" panose="020B0604020202020204" pitchFamily="34" charset="0"/>
                  </a:endParaRPr>
                </a:p>
                <a:p>
                  <a:pPr algn="ctr" eaLnBrk="0" hangingPunct="0"/>
                  <a:r>
                    <a:rPr lang="ar-JO" sz="2000" b="1" dirty="0">
                      <a:solidFill>
                        <a:srgbClr val="FFFF00"/>
                      </a:solidFill>
                      <a:latin typeface="Arial" panose="020B0604020202020204" pitchFamily="34" charset="0"/>
                      <a:cs typeface="Arial" panose="020B0604020202020204" pitchFamily="34" charset="0"/>
                    </a:rPr>
                    <a:t>عبدوا البعل وعضتاروث (3: 7)</a:t>
                  </a:r>
                  <a:endParaRPr lang="en-GB" sz="2000" b="1" dirty="0">
                    <a:solidFill>
                      <a:srgbClr val="FFFF00"/>
                    </a:solidFill>
                    <a:latin typeface="Arial" panose="020B0604020202020204" pitchFamily="34" charset="0"/>
                    <a:cs typeface="Arial" panose="020B0604020202020204" pitchFamily="34" charset="0"/>
                  </a:endParaRPr>
                </a:p>
                <a:p>
                  <a:pPr eaLnBrk="0" hangingPunct="0"/>
                  <a:r>
                    <a:rPr lang="en-GB" sz="2000" b="1" dirty="0">
                      <a:solidFill>
                        <a:srgbClr val="FFFF00"/>
                      </a:solidFill>
                      <a:latin typeface="Arial" panose="020B0604020202020204" pitchFamily="34" charset="0"/>
                      <a:cs typeface="Arial" panose="020B0604020202020204" pitchFamily="34" charset="0"/>
                    </a:rPr>
                    <a:t> </a:t>
                  </a:r>
                </a:p>
                <a:p>
                  <a:pPr eaLnBrk="0" hangingPunct="0"/>
                  <a:endParaRPr lang="en-GB" sz="2000" b="1" dirty="0">
                    <a:solidFill>
                      <a:srgbClr val="FFFF00"/>
                    </a:solidFill>
                    <a:latin typeface="Arial" panose="020B0604020202020204" pitchFamily="34" charset="0"/>
                    <a:cs typeface="Arial" panose="020B0604020202020204" pitchFamily="34" charset="0"/>
                  </a:endParaRPr>
                </a:p>
              </p:txBody>
            </p:sp>
            <p:sp>
              <p:nvSpPr>
                <p:cNvPr id="231458" name="Rectangle 18"/>
                <p:cNvSpPr>
                  <a:spLocks noChangeArrowheads="1"/>
                </p:cNvSpPr>
                <p:nvPr/>
              </p:nvSpPr>
              <p:spPr bwMode="auto">
                <a:xfrm>
                  <a:off x="998" y="1266"/>
                  <a:ext cx="2774"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231436" name="Group 19"/>
              <p:cNvGrpSpPr>
                <a:grpSpLocks/>
              </p:cNvGrpSpPr>
              <p:nvPr/>
            </p:nvGrpSpPr>
            <p:grpSpPr bwMode="auto">
              <a:xfrm>
                <a:off x="0" y="2014"/>
                <a:ext cx="998" cy="748"/>
                <a:chOff x="0" y="2014"/>
                <a:chExt cx="998" cy="748"/>
              </a:xfrm>
            </p:grpSpPr>
            <p:sp>
              <p:nvSpPr>
                <p:cNvPr id="231455" name="Rectangle 20"/>
                <p:cNvSpPr>
                  <a:spLocks noChangeArrowheads="1"/>
                </p:cNvSpPr>
                <p:nvPr/>
              </p:nvSpPr>
              <p:spPr bwMode="auto">
                <a:xfrm>
                  <a:off x="43" y="2014"/>
                  <a:ext cx="912"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العبودية</a:t>
                  </a:r>
                  <a:endParaRPr lang="en-GB" sz="2000" b="1" dirty="0">
                    <a:solidFill>
                      <a:srgbClr val="FFFF00"/>
                    </a:solidFill>
                    <a:latin typeface="Arial" panose="020B0604020202020204" pitchFamily="34" charset="0"/>
                    <a:cs typeface="Arial" panose="020B0604020202020204" pitchFamily="34" charset="0"/>
                  </a:endParaRPr>
                </a:p>
              </p:txBody>
            </p:sp>
            <p:sp>
              <p:nvSpPr>
                <p:cNvPr id="231456" name="Rectangle 21"/>
                <p:cNvSpPr>
                  <a:spLocks noChangeArrowheads="1"/>
                </p:cNvSpPr>
                <p:nvPr/>
              </p:nvSpPr>
              <p:spPr bwMode="auto">
                <a:xfrm>
                  <a:off x="0" y="2014"/>
                  <a:ext cx="998"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231437" name="Group 22"/>
              <p:cNvGrpSpPr>
                <a:grpSpLocks/>
              </p:cNvGrpSpPr>
              <p:nvPr/>
            </p:nvGrpSpPr>
            <p:grpSpPr bwMode="auto">
              <a:xfrm>
                <a:off x="998" y="2014"/>
                <a:ext cx="2774" cy="748"/>
                <a:chOff x="998" y="2014"/>
                <a:chExt cx="2774" cy="748"/>
              </a:xfrm>
            </p:grpSpPr>
            <p:sp>
              <p:nvSpPr>
                <p:cNvPr id="231453" name="Rectangle 23"/>
                <p:cNvSpPr>
                  <a:spLocks noChangeArrowheads="1"/>
                </p:cNvSpPr>
                <p:nvPr/>
              </p:nvSpPr>
              <p:spPr bwMode="auto">
                <a:xfrm>
                  <a:off x="1041" y="2014"/>
                  <a:ext cx="26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بلاد ما بين النهرين</a:t>
                  </a:r>
                </a:p>
                <a:p>
                  <a:pPr algn="ctr"/>
                  <a:r>
                    <a:rPr lang="ar-JO" sz="2000" b="1" dirty="0">
                      <a:solidFill>
                        <a:srgbClr val="FFFF00"/>
                      </a:solidFill>
                      <a:latin typeface="Arial" panose="020B0604020202020204" pitchFamily="34" charset="0"/>
                      <a:cs typeface="Arial" panose="020B0604020202020204" pitchFamily="34" charset="0"/>
                    </a:rPr>
                    <a:t>ثماني سنوات (3: 8)</a:t>
                  </a:r>
                  <a:r>
                    <a:rPr lang="en-GB" sz="2000" b="1" dirty="0">
                      <a:solidFill>
                        <a:srgbClr val="FFFF00"/>
                      </a:solidFill>
                      <a:latin typeface="Arial" panose="020B0604020202020204" pitchFamily="34" charset="0"/>
                      <a:cs typeface="Arial" panose="020B0604020202020204" pitchFamily="34" charset="0"/>
                    </a:rPr>
                    <a:t> </a:t>
                  </a:r>
                </a:p>
                <a:p>
                  <a:pPr algn="ctr" eaLnBrk="0" hangingPunct="0"/>
                  <a:r>
                    <a:rPr lang="en-GB" sz="2000" b="1" dirty="0">
                      <a:solidFill>
                        <a:srgbClr val="FFFF00"/>
                      </a:solidFill>
                      <a:latin typeface="Arial" panose="020B0604020202020204" pitchFamily="34" charset="0"/>
                      <a:cs typeface="Arial" panose="020B0604020202020204" pitchFamily="34" charset="0"/>
                    </a:rPr>
                    <a:t> </a:t>
                  </a:r>
                </a:p>
                <a:p>
                  <a:pPr algn="ctr" eaLnBrk="0" hangingPunct="0"/>
                  <a:r>
                    <a:rPr lang="en-GB" sz="2000" b="1" dirty="0">
                      <a:solidFill>
                        <a:srgbClr val="FFFF00"/>
                      </a:solidFill>
                      <a:latin typeface="Arial" panose="020B0604020202020204" pitchFamily="34" charset="0"/>
                      <a:cs typeface="Arial" panose="020B0604020202020204" pitchFamily="34" charset="0"/>
                    </a:rPr>
                    <a:t> </a:t>
                  </a:r>
                </a:p>
                <a:p>
                  <a:pPr algn="ctr" eaLnBrk="0" hangingPunct="0"/>
                  <a:endParaRPr lang="en-GB" sz="2000" b="1" dirty="0">
                    <a:solidFill>
                      <a:srgbClr val="FFFF00"/>
                    </a:solidFill>
                    <a:latin typeface="Arial" panose="020B0604020202020204" pitchFamily="34" charset="0"/>
                    <a:cs typeface="Arial" panose="020B0604020202020204" pitchFamily="34" charset="0"/>
                  </a:endParaRPr>
                </a:p>
              </p:txBody>
            </p:sp>
            <p:sp>
              <p:nvSpPr>
                <p:cNvPr id="231454" name="Rectangle 24"/>
                <p:cNvSpPr>
                  <a:spLocks noChangeArrowheads="1"/>
                </p:cNvSpPr>
                <p:nvPr/>
              </p:nvSpPr>
              <p:spPr bwMode="auto">
                <a:xfrm>
                  <a:off x="998" y="2014"/>
                  <a:ext cx="2774"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231438" name="Group 25"/>
              <p:cNvGrpSpPr>
                <a:grpSpLocks/>
              </p:cNvGrpSpPr>
              <p:nvPr/>
            </p:nvGrpSpPr>
            <p:grpSpPr bwMode="auto">
              <a:xfrm>
                <a:off x="0" y="2762"/>
                <a:ext cx="998" cy="633"/>
                <a:chOff x="0" y="2762"/>
                <a:chExt cx="998" cy="633"/>
              </a:xfrm>
            </p:grpSpPr>
            <p:sp>
              <p:nvSpPr>
                <p:cNvPr id="231451" name="Rectangle 26"/>
                <p:cNvSpPr>
                  <a:spLocks noChangeArrowheads="1"/>
                </p:cNvSpPr>
                <p:nvPr/>
              </p:nvSpPr>
              <p:spPr bwMode="auto">
                <a:xfrm>
                  <a:off x="43" y="2762"/>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en-GB" sz="2000" b="1" dirty="0">
                      <a:solidFill>
                        <a:srgbClr val="FFFF00"/>
                      </a:solidFill>
                      <a:latin typeface="Arial" panose="020B0604020202020204" pitchFamily="34" charset="0"/>
                      <a:cs typeface="Arial" panose="020B0604020202020204" pitchFamily="34" charset="0"/>
                    </a:rPr>
                    <a:t> </a:t>
                  </a:r>
                  <a:r>
                    <a:rPr lang="ar-JO" sz="2000" b="1" dirty="0">
                      <a:solidFill>
                        <a:srgbClr val="FFFF00"/>
                      </a:solidFill>
                      <a:latin typeface="Arial" panose="020B0604020202020204" pitchFamily="34" charset="0"/>
                      <a:cs typeface="Arial" panose="020B0604020202020204" pitchFamily="34" charset="0"/>
                    </a:rPr>
                    <a:t>الدعاء</a:t>
                  </a:r>
                  <a:endParaRPr lang="en-GB" sz="2000" b="1" dirty="0">
                    <a:solidFill>
                      <a:srgbClr val="FFFF00"/>
                    </a:solidFill>
                    <a:latin typeface="Arial" panose="020B0604020202020204" pitchFamily="34" charset="0"/>
                    <a:cs typeface="Arial" panose="020B0604020202020204" pitchFamily="34" charset="0"/>
                  </a:endParaRPr>
                </a:p>
                <a:p>
                  <a:pPr eaLnBrk="0" hangingPunct="0"/>
                  <a:r>
                    <a:rPr lang="en-GB" sz="2000" b="1" dirty="0">
                      <a:solidFill>
                        <a:srgbClr val="FFFF00"/>
                      </a:solidFill>
                      <a:latin typeface="Arial" panose="020B0604020202020204" pitchFamily="34" charset="0"/>
                      <a:cs typeface="Arial" panose="020B0604020202020204" pitchFamily="34" charset="0"/>
                    </a:rPr>
                    <a:t> </a:t>
                  </a:r>
                </a:p>
                <a:p>
                  <a:pPr eaLnBrk="0" hangingPunct="0"/>
                  <a:endParaRPr lang="en-GB" sz="2000" b="1" dirty="0">
                    <a:solidFill>
                      <a:srgbClr val="FFFF00"/>
                    </a:solidFill>
                    <a:latin typeface="Arial" panose="020B0604020202020204" pitchFamily="34" charset="0"/>
                    <a:cs typeface="Arial" panose="020B0604020202020204" pitchFamily="34" charset="0"/>
                  </a:endParaRPr>
                </a:p>
              </p:txBody>
            </p:sp>
            <p:sp>
              <p:nvSpPr>
                <p:cNvPr id="231452" name="Rectangle 27"/>
                <p:cNvSpPr>
                  <a:spLocks noChangeArrowheads="1"/>
                </p:cNvSpPr>
                <p:nvPr/>
              </p:nvSpPr>
              <p:spPr bwMode="auto">
                <a:xfrm>
                  <a:off x="0" y="2762"/>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231439" name="Group 28"/>
              <p:cNvGrpSpPr>
                <a:grpSpLocks/>
              </p:cNvGrpSpPr>
              <p:nvPr/>
            </p:nvGrpSpPr>
            <p:grpSpPr bwMode="auto">
              <a:xfrm>
                <a:off x="998" y="2762"/>
                <a:ext cx="2774" cy="633"/>
                <a:chOff x="998" y="2762"/>
                <a:chExt cx="2774" cy="633"/>
              </a:xfrm>
            </p:grpSpPr>
            <p:sp>
              <p:nvSpPr>
                <p:cNvPr id="231449" name="Rectangle 29"/>
                <p:cNvSpPr>
                  <a:spLocks noChangeArrowheads="1"/>
                </p:cNvSpPr>
                <p:nvPr/>
              </p:nvSpPr>
              <p:spPr bwMode="auto">
                <a:xfrm>
                  <a:off x="1041" y="2762"/>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صرخوا إلى الرب (3: 9)</a:t>
                  </a:r>
                  <a:endParaRPr lang="en-GB" sz="2000" b="1" dirty="0">
                    <a:solidFill>
                      <a:srgbClr val="FFFF00"/>
                    </a:solidFill>
                    <a:latin typeface="Arial" panose="020B0604020202020204" pitchFamily="34" charset="0"/>
                    <a:cs typeface="Arial" panose="020B0604020202020204" pitchFamily="34" charset="0"/>
                  </a:endParaRPr>
                </a:p>
              </p:txBody>
            </p:sp>
            <p:sp>
              <p:nvSpPr>
                <p:cNvPr id="231450" name="Rectangle 30"/>
                <p:cNvSpPr>
                  <a:spLocks noChangeArrowheads="1"/>
                </p:cNvSpPr>
                <p:nvPr/>
              </p:nvSpPr>
              <p:spPr bwMode="auto">
                <a:xfrm>
                  <a:off x="998" y="2762"/>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231440" name="Group 31"/>
              <p:cNvGrpSpPr>
                <a:grpSpLocks/>
              </p:cNvGrpSpPr>
              <p:nvPr/>
            </p:nvGrpSpPr>
            <p:grpSpPr bwMode="auto">
              <a:xfrm>
                <a:off x="0" y="3395"/>
                <a:ext cx="998" cy="633"/>
                <a:chOff x="0" y="3395"/>
                <a:chExt cx="998" cy="633"/>
              </a:xfrm>
            </p:grpSpPr>
            <p:sp>
              <p:nvSpPr>
                <p:cNvPr id="231447" name="Rectangle 32"/>
                <p:cNvSpPr>
                  <a:spLocks noChangeArrowheads="1"/>
                </p:cNvSpPr>
                <p:nvPr/>
              </p:nvSpPr>
              <p:spPr bwMode="auto">
                <a:xfrm>
                  <a:off x="43" y="3395"/>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r>
                    <a:rPr lang="ar-JO" sz="2000" b="1" dirty="0">
                      <a:solidFill>
                        <a:srgbClr val="FFFF00"/>
                      </a:solidFill>
                      <a:latin typeface="Arial" panose="020B0604020202020204" pitchFamily="34" charset="0"/>
                      <a:cs typeface="Arial" panose="020B0604020202020204" pitchFamily="34" charset="0"/>
                    </a:rPr>
                    <a:t>الصمت</a:t>
                  </a:r>
                  <a:endParaRPr lang="en-GB" sz="2000" b="1" dirty="0">
                    <a:solidFill>
                      <a:srgbClr val="FFFF00"/>
                    </a:solidFill>
                    <a:latin typeface="Arial" panose="020B0604020202020204" pitchFamily="34" charset="0"/>
                    <a:cs typeface="Arial" panose="020B0604020202020204" pitchFamily="34" charset="0"/>
                  </a:endParaRPr>
                </a:p>
                <a:p>
                  <a:pPr eaLnBrk="0" hangingPunct="0"/>
                  <a:r>
                    <a:rPr lang="en-GB" sz="2000" b="1" dirty="0">
                      <a:solidFill>
                        <a:srgbClr val="FFFF00"/>
                      </a:solidFill>
                      <a:latin typeface="Arial" panose="020B0604020202020204" pitchFamily="34" charset="0"/>
                      <a:cs typeface="Arial" panose="020B0604020202020204" pitchFamily="34" charset="0"/>
                    </a:rPr>
                    <a:t> </a:t>
                  </a:r>
                </a:p>
                <a:p>
                  <a:pPr eaLnBrk="0" hangingPunct="0"/>
                  <a:endParaRPr lang="en-GB" sz="2000" b="1" dirty="0">
                    <a:solidFill>
                      <a:srgbClr val="FFFF00"/>
                    </a:solidFill>
                    <a:latin typeface="Arial" panose="020B0604020202020204" pitchFamily="34" charset="0"/>
                    <a:cs typeface="Arial" panose="020B0604020202020204" pitchFamily="34" charset="0"/>
                  </a:endParaRPr>
                </a:p>
              </p:txBody>
            </p:sp>
            <p:sp>
              <p:nvSpPr>
                <p:cNvPr id="231448" name="Rectangle 33"/>
                <p:cNvSpPr>
                  <a:spLocks noChangeArrowheads="1"/>
                </p:cNvSpPr>
                <p:nvPr/>
              </p:nvSpPr>
              <p:spPr bwMode="auto">
                <a:xfrm>
                  <a:off x="0" y="3395"/>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231441" name="Group 34"/>
              <p:cNvGrpSpPr>
                <a:grpSpLocks/>
              </p:cNvGrpSpPr>
              <p:nvPr/>
            </p:nvGrpSpPr>
            <p:grpSpPr bwMode="auto">
              <a:xfrm>
                <a:off x="998" y="3395"/>
                <a:ext cx="2774" cy="633"/>
                <a:chOff x="998" y="3395"/>
                <a:chExt cx="2774" cy="633"/>
              </a:xfrm>
            </p:grpSpPr>
            <p:sp>
              <p:nvSpPr>
                <p:cNvPr id="231445" name="Rectangle 35"/>
                <p:cNvSpPr>
                  <a:spLocks noChangeArrowheads="1"/>
                </p:cNvSpPr>
                <p:nvPr/>
              </p:nvSpPr>
              <p:spPr bwMode="auto">
                <a:xfrm>
                  <a:off x="1041" y="3395"/>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en-GB" sz="2000" b="1" dirty="0">
                      <a:solidFill>
                        <a:srgbClr val="FFFF00"/>
                      </a:solidFill>
                      <a:latin typeface="Arial" panose="020B0604020202020204" pitchFamily="34" charset="0"/>
                      <a:cs typeface="Arial" panose="020B0604020202020204" pitchFamily="34" charset="0"/>
                    </a:rPr>
                    <a:t> </a:t>
                  </a:r>
                  <a:r>
                    <a:rPr lang="ar-JO" sz="2000" b="1" dirty="0">
                      <a:solidFill>
                        <a:srgbClr val="FFFF00"/>
                      </a:solidFill>
                      <a:latin typeface="Arial" panose="020B0604020202020204" pitchFamily="34" charset="0"/>
                      <a:cs typeface="Arial" panose="020B0604020202020204" pitchFamily="34" charset="0"/>
                    </a:rPr>
                    <a:t>سلام لمدة 40 سنة (3: 11)</a:t>
                  </a:r>
                  <a:endParaRPr lang="en-GB" sz="2000" b="1" dirty="0">
                    <a:solidFill>
                      <a:srgbClr val="FFFF00"/>
                    </a:solidFill>
                    <a:latin typeface="Arial" panose="020B0604020202020204" pitchFamily="34" charset="0"/>
                    <a:cs typeface="Arial" panose="020B0604020202020204" pitchFamily="34" charset="0"/>
                  </a:endParaRPr>
                </a:p>
                <a:p>
                  <a:pPr eaLnBrk="0" hangingPunct="0"/>
                  <a:endParaRPr lang="en-GB" sz="2000" b="1" dirty="0">
                    <a:solidFill>
                      <a:srgbClr val="FFFF00"/>
                    </a:solidFill>
                    <a:latin typeface="Arial" panose="020B0604020202020204" pitchFamily="34" charset="0"/>
                    <a:cs typeface="Arial" panose="020B0604020202020204" pitchFamily="34" charset="0"/>
                  </a:endParaRPr>
                </a:p>
              </p:txBody>
            </p:sp>
            <p:sp>
              <p:nvSpPr>
                <p:cNvPr id="231446" name="Rectangle 36"/>
                <p:cNvSpPr>
                  <a:spLocks noChangeArrowheads="1"/>
                </p:cNvSpPr>
                <p:nvPr/>
              </p:nvSpPr>
              <p:spPr bwMode="auto">
                <a:xfrm>
                  <a:off x="998" y="3395"/>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nvGrpSpPr>
              <p:cNvPr id="231442" name="Group 37"/>
              <p:cNvGrpSpPr>
                <a:grpSpLocks/>
              </p:cNvGrpSpPr>
              <p:nvPr/>
            </p:nvGrpSpPr>
            <p:grpSpPr bwMode="auto">
              <a:xfrm>
                <a:off x="0" y="4028"/>
                <a:ext cx="3772" cy="748"/>
                <a:chOff x="0" y="4028"/>
                <a:chExt cx="3772" cy="748"/>
              </a:xfrm>
            </p:grpSpPr>
            <p:sp>
              <p:nvSpPr>
                <p:cNvPr id="231443" name="Rectangle 38"/>
                <p:cNvSpPr>
                  <a:spLocks noChangeArrowheads="1"/>
                </p:cNvSpPr>
                <p:nvPr/>
              </p:nvSpPr>
              <p:spPr bwMode="auto">
                <a:xfrm>
                  <a:off x="43" y="4029"/>
                  <a:ext cx="3686"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457200" indent="-457200" algn="r" eaLnBrk="0" hangingPunct="0"/>
                  <a:r>
                    <a:rPr lang="ar-JO" sz="2000" b="1" dirty="0">
                      <a:solidFill>
                        <a:srgbClr val="FFFF00"/>
                      </a:solidFill>
                      <a:latin typeface="Arial" panose="020B0604020202020204" pitchFamily="34" charset="0"/>
                      <a:cs typeface="Arial" panose="020B0604020202020204" pitchFamily="34" charset="0"/>
                    </a:rPr>
                    <a:t>1. القاضي الأول وغالباً أكثرهم لطفاً</a:t>
                  </a:r>
                </a:p>
                <a:p>
                  <a:pPr marL="457200" indent="-457200" algn="r" eaLnBrk="0" hangingPunct="0"/>
                  <a:r>
                    <a:rPr lang="ar-JO" sz="2000" b="1" dirty="0">
                      <a:solidFill>
                        <a:srgbClr val="FFFF00"/>
                      </a:solidFill>
                      <a:latin typeface="Arial" panose="020B0604020202020204" pitchFamily="34" charset="0"/>
                      <a:cs typeface="Arial" panose="020B0604020202020204" pitchFamily="34" charset="0"/>
                    </a:rPr>
                    <a:t>2. تقوى بروح الرب (3: 10أ)</a:t>
                  </a:r>
                </a:p>
                <a:p>
                  <a:pPr marL="457200" indent="-457200" algn="r" eaLnBrk="0" hangingPunct="0"/>
                  <a:r>
                    <a:rPr lang="ar-JO" sz="2000" b="1" dirty="0">
                      <a:solidFill>
                        <a:srgbClr val="FFFF00"/>
                      </a:solidFill>
                      <a:latin typeface="Arial" panose="020B0604020202020204" pitchFamily="34" charset="0"/>
                      <a:cs typeface="Arial" panose="020B0604020202020204" pitchFamily="34" charset="0"/>
                    </a:rPr>
                    <a:t>3. من نسل معتبر ومرتبط بالكالب</a:t>
                  </a:r>
                  <a:endParaRPr lang="en-GB" sz="2000" b="1" dirty="0">
                    <a:solidFill>
                      <a:srgbClr val="FFFF00"/>
                    </a:solidFill>
                    <a:latin typeface="Arial" panose="020B0604020202020204" pitchFamily="34" charset="0"/>
                    <a:cs typeface="Arial" panose="020B0604020202020204" pitchFamily="34" charset="0"/>
                  </a:endParaRPr>
                </a:p>
              </p:txBody>
            </p:sp>
            <p:sp>
              <p:nvSpPr>
                <p:cNvPr id="231444" name="Rectangle 39"/>
                <p:cNvSpPr>
                  <a:spLocks noChangeArrowheads="1"/>
                </p:cNvSpPr>
                <p:nvPr/>
              </p:nvSpPr>
              <p:spPr bwMode="auto">
                <a:xfrm>
                  <a:off x="0" y="4028"/>
                  <a:ext cx="3772"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grpSp>
        <p:sp>
          <p:nvSpPr>
            <p:cNvPr id="231430" name="Rectangle 40"/>
            <p:cNvSpPr>
              <a:spLocks noChangeArrowheads="1"/>
            </p:cNvSpPr>
            <p:nvPr/>
          </p:nvSpPr>
          <p:spPr bwMode="auto">
            <a:xfrm>
              <a:off x="-3" y="-3"/>
              <a:ext cx="3778" cy="4782"/>
            </a:xfrm>
            <a:prstGeom prst="rect">
              <a:avLst/>
            </a:prstGeom>
            <a:noFill/>
            <a:ln w="9525">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latin typeface="Arial" panose="020B0604020202020204" pitchFamily="34" charset="0"/>
                <a:cs typeface="Arial" panose="020B0604020202020204" pitchFamily="34" charset="0"/>
              </a:endParaRPr>
            </a:p>
          </p:txBody>
        </p:sp>
      </p:grpSp>
      <p:sp>
        <p:nvSpPr>
          <p:cNvPr id="231426" name="Rectangle 41"/>
          <p:cNvSpPr>
            <a:spLocks noChangeArrowheads="1"/>
          </p:cNvSpPr>
          <p:nvPr/>
        </p:nvSpPr>
        <p:spPr bwMode="auto">
          <a:xfrm>
            <a:off x="0" y="6753225"/>
            <a:ext cx="91440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GB" sz="2000" b="1" dirty="0">
                <a:solidFill>
                  <a:srgbClr val="FFFF00"/>
                </a:solidFill>
                <a:latin typeface="Arial" panose="020B0604020202020204" pitchFamily="34" charset="0"/>
                <a:cs typeface="Arial" panose="020B0604020202020204" pitchFamily="34" charset="0"/>
              </a:rPr>
              <a:t> </a:t>
            </a:r>
          </a:p>
          <a:p>
            <a:pPr eaLnBrk="0" hangingPunct="0"/>
            <a:endParaRPr lang="en-GB" sz="2000" b="1" dirty="0">
              <a:solidFill>
                <a:srgbClr val="FFFF00"/>
              </a:solidFill>
              <a:latin typeface="Arial" panose="020B0604020202020204" pitchFamily="34" charset="0"/>
              <a:cs typeface="Arial" panose="020B0604020202020204" pitchFamily="34" charset="0"/>
            </a:endParaRPr>
          </a:p>
        </p:txBody>
      </p:sp>
      <p:sp>
        <p:nvSpPr>
          <p:cNvPr id="231427" name="Rectangle 42"/>
          <p:cNvSpPr>
            <a:spLocks noChangeArrowheads="1"/>
          </p:cNvSpPr>
          <p:nvPr/>
        </p:nvSpPr>
        <p:spPr bwMode="auto">
          <a:xfrm>
            <a:off x="8382000" y="71438"/>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ar-JO" b="1" dirty="0">
                <a:solidFill>
                  <a:srgbClr val="FFFF00"/>
                </a:solidFill>
                <a:latin typeface="Arial" panose="020B0604020202020204" pitchFamily="34" charset="0"/>
                <a:cs typeface="Arial" panose="020B0604020202020204" pitchFamily="34" charset="0"/>
              </a:rPr>
              <a:t>176</a:t>
            </a:r>
            <a:endParaRPr lang="en-US" sz="3200" b="1" dirty="0">
              <a:solidFill>
                <a:srgbClr val="FFFF00"/>
              </a:solidFill>
              <a:latin typeface="Arial" panose="020B0604020202020204" pitchFamily="34" charset="0"/>
              <a:cs typeface="Arial" panose="020B0604020202020204" pitchFamily="34" charset="0"/>
            </a:endParaRPr>
          </a:p>
        </p:txBody>
      </p:sp>
      <p:sp>
        <p:nvSpPr>
          <p:cNvPr id="231428" name="Title 1"/>
          <p:cNvSpPr>
            <a:spLocks noGrp="1"/>
          </p:cNvSpPr>
          <p:nvPr>
            <p:ph type="title" idx="4294967295"/>
          </p:nvPr>
        </p:nvSpPr>
        <p:spPr>
          <a:xfrm>
            <a:off x="2627313" y="44450"/>
            <a:ext cx="4248150" cy="658813"/>
          </a:xfrm>
          <a:solidFill>
            <a:srgbClr val="800000"/>
          </a:solidFill>
        </p:spPr>
        <p:txBody>
          <a:bodyPr/>
          <a:lstStyle/>
          <a:p>
            <a:r>
              <a:rPr lang="ar-JO" sz="4000" dirty="0">
                <a:solidFill>
                  <a:schemeClr val="bg1"/>
                </a:solidFill>
                <a:ea typeface="ＭＳ Ｐゴシック" charset="0"/>
              </a:rPr>
              <a:t>عثنيئيل</a:t>
            </a:r>
            <a:endParaRPr lang="en-US" sz="4000" dirty="0">
              <a:solidFill>
                <a:schemeClr val="bg1"/>
              </a:solidFill>
              <a:ea typeface="ＭＳ Ｐゴシック" charset="0"/>
            </a:endParaRPr>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4"/>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ar-JO" sz="2800" dirty="0">
                <a:effectLst>
                  <a:glow rad="127000">
                    <a:schemeClr val="tx1"/>
                  </a:glow>
                </a:effectLst>
                <a:ea typeface="ＭＳ Ｐゴシック" charset="0"/>
              </a:rPr>
              <a:t>أين قضى إهود؟</a:t>
            </a:r>
            <a:br>
              <a:rPr lang="ar-JO" sz="2800" dirty="0">
                <a:effectLst>
                  <a:glow rad="127000">
                    <a:schemeClr val="tx1"/>
                  </a:glow>
                </a:effectLst>
                <a:ea typeface="ＭＳ Ｐゴシック" charset="0"/>
              </a:rPr>
            </a:br>
            <a:r>
              <a:rPr lang="en-US" sz="2800" dirty="0">
                <a:effectLst>
                  <a:glow rad="127000">
                    <a:schemeClr val="tx1"/>
                  </a:glow>
                </a:effectLst>
                <a:ea typeface="ＭＳ Ｐゴシック" charset="0"/>
              </a:rPr>
              <a:t>(</a:t>
            </a:r>
            <a:r>
              <a:rPr lang="ar-JO" sz="2800" dirty="0">
                <a:effectLst>
                  <a:glow rad="127000">
                    <a:schemeClr val="tx1"/>
                  </a:glow>
                </a:effectLst>
                <a:ea typeface="ＭＳ Ｐゴシック" charset="0"/>
              </a:rPr>
              <a:t>3: 12-30</a:t>
            </a:r>
            <a:r>
              <a:rPr lang="en-US" sz="2800" dirty="0">
                <a:effectLst>
                  <a:glow rad="127000">
                    <a:schemeClr val="tx1"/>
                  </a:glow>
                </a:effectLst>
                <a:ea typeface="ＭＳ Ｐゴシック" charset="0"/>
              </a:rPr>
              <a:t>)</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دان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يهوذا</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شمعون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رأوبين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جاد</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أفرايم</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نفتالي</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أشير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بنيامين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زبولون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يساكر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33488" name="Text Box 2"/>
          <p:cNvSpPr txBox="1">
            <a:spLocks noChangeArrowheads="1"/>
          </p:cNvSpPr>
          <p:nvPr/>
        </p:nvSpPr>
        <p:spPr bwMode="auto">
          <a:xfrm>
            <a:off x="8221743" y="88900"/>
            <a:ext cx="77136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180أ</a:t>
            </a:r>
            <a:endParaRPr lang="en-US" b="1" dirty="0">
              <a:solidFill>
                <a:srgbClr val="FFFFFF"/>
              </a:solidFill>
              <a:latin typeface="Arial" panose="020B0604020202020204" pitchFamily="34" charset="0"/>
              <a:cs typeface="Arial" panose="020B0604020202020204" pitchFamily="34" charset="0"/>
            </a:endParaRPr>
          </a:p>
        </p:txBody>
      </p:sp>
      <p:sp>
        <p:nvSpPr>
          <p:cNvPr id="40" name="Text Box 7"/>
          <p:cNvSpPr txBox="1">
            <a:spLocks noChangeArrowheads="1"/>
          </p:cNvSpPr>
          <p:nvPr/>
        </p:nvSpPr>
        <p:spPr bwMode="auto">
          <a:xfrm>
            <a:off x="3923928" y="5445224"/>
            <a:ext cx="72006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rPr>
              <a:t>مؤاب</a:t>
            </a: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
        <p:nvSpPr>
          <p:cNvPr id="25" name="Line 9"/>
          <p:cNvSpPr>
            <a:spLocks noChangeShapeType="1"/>
          </p:cNvSpPr>
          <p:nvPr/>
        </p:nvSpPr>
        <p:spPr bwMode="auto">
          <a:xfrm rot="20524962" flipH="1" flipV="1">
            <a:off x="3555531" y="3286370"/>
            <a:ext cx="520768" cy="236840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endParaRPr>
          </a:p>
        </p:txBody>
      </p:sp>
      <p:sp>
        <p:nvSpPr>
          <p:cNvPr id="51" name="Text Box 8"/>
          <p:cNvSpPr txBox="1">
            <a:spLocks noChangeArrowheads="1"/>
          </p:cNvSpPr>
          <p:nvPr/>
        </p:nvSpPr>
        <p:spPr bwMode="auto">
          <a:xfrm>
            <a:off x="2771800" y="3212976"/>
            <a:ext cx="64152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rPr>
              <a:t>إهود</a:t>
            </a: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69"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2775" y="-26988"/>
            <a:ext cx="9756775" cy="68961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491" name="Text Box 3"/>
          <p:cNvSpPr txBox="1">
            <a:spLocks noChangeArrowheads="1"/>
          </p:cNvSpPr>
          <p:nvPr/>
        </p:nvSpPr>
        <p:spPr bwMode="auto">
          <a:xfrm>
            <a:off x="0" y="6246813"/>
            <a:ext cx="9144000"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eaLnBrk="1" hangingPunct="1">
              <a:defRPr sz="3200" b="1">
                <a:solidFill>
                  <a:srgbClr val="FFFFFF"/>
                </a:solidFill>
                <a:effectLst>
                  <a:glow rad="101600">
                    <a:schemeClr val="tx1">
                      <a:alpha val="99000"/>
                    </a:schemeClr>
                  </a:glow>
                </a:effectLst>
                <a:latin typeface="Arial"/>
                <a:ea typeface="ＭＳ Ｐゴシック"/>
                <a:cs typeface="Arial"/>
              </a:defRPr>
            </a:lvl1pPr>
            <a:lvl2pPr algn="ctr" eaLnBrk="0" hangingPunct="0">
              <a:defRPr sz="4400">
                <a:solidFill>
                  <a:schemeClr val="tx2"/>
                </a:solidFill>
                <a:latin typeface="Arial" charset="0"/>
                <a:ea typeface="ＭＳ Ｐゴシック" pitchFamily="-112" charset="-128"/>
                <a:cs typeface="ＭＳ Ｐゴシック" pitchFamily="-112" charset="-128"/>
              </a:defRPr>
            </a:lvl2pPr>
            <a:lvl3pPr algn="ctr" eaLnBrk="0" hangingPunct="0">
              <a:defRPr sz="4400">
                <a:solidFill>
                  <a:schemeClr val="tx2"/>
                </a:solidFill>
                <a:latin typeface="Arial" charset="0"/>
                <a:ea typeface="ＭＳ Ｐゴシック" pitchFamily="-112" charset="-128"/>
                <a:cs typeface="ＭＳ Ｐゴシック" pitchFamily="-112" charset="-128"/>
              </a:defRPr>
            </a:lvl3pPr>
            <a:lvl4pPr algn="ctr" eaLnBrk="0" hangingPunct="0">
              <a:defRPr sz="4400">
                <a:solidFill>
                  <a:schemeClr val="tx2"/>
                </a:solidFill>
                <a:latin typeface="Arial" charset="0"/>
                <a:ea typeface="ＭＳ Ｐゴシック" pitchFamily="-112" charset="-128"/>
                <a:cs typeface="ＭＳ Ｐゴシック" pitchFamily="-112" charset="-128"/>
              </a:defRPr>
            </a:lvl4pPr>
            <a:lvl5pPr algn="ct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a:defRPr/>
            </a:pPr>
            <a:endParaRPr lang="en-US" dirty="0">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0" y="6165304"/>
            <a:ext cx="9144000" cy="476250"/>
          </a:xfrm>
        </p:spPr>
        <p:txBody>
          <a:bodyPr/>
          <a:lstStyle/>
          <a:p>
            <a:pPr eaLnBrk="1" hangingPunct="1">
              <a:defRPr/>
            </a:pPr>
            <a:r>
              <a:rPr lang="ar-JO" sz="3600" kern="1200" dirty="0">
                <a:solidFill>
                  <a:schemeClr val="bg1"/>
                </a:solidFill>
                <a:effectLst>
                  <a:glow rad="152400">
                    <a:schemeClr val="tx1"/>
                  </a:glow>
                </a:effectLst>
                <a:ea typeface="ＭＳ Ｐゴシック"/>
              </a:rPr>
              <a:t>إهود</a:t>
            </a:r>
            <a:endParaRPr lang="en-US" sz="5400" dirty="0">
              <a:solidFill>
                <a:schemeClr val="bg1"/>
              </a:solidFill>
              <a:effectLst>
                <a:glow rad="152400">
                  <a:schemeClr val="tx1"/>
                </a:glo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grpId="0" nodeType="afterEffect" nodePh="1">
                                  <p:stCondLst>
                                    <p:cond delay="0"/>
                                  </p:stCondLst>
                                  <p:endCondLst>
                                    <p:cond evt="begin" delay="0">
                                      <p:tn val="5"/>
                                    </p:cond>
                                  </p:endCondLst>
                                  <p:childTnLst>
                                    <p:set>
                                      <p:cBhvr>
                                        <p:cTn id="6" dur="1" fill="hold">
                                          <p:stCondLst>
                                            <p:cond delay="0"/>
                                          </p:stCondLst>
                                        </p:cTn>
                                        <p:tgtEl>
                                          <p:spTgt spid="191491"/>
                                        </p:tgtEl>
                                        <p:attrNameLst>
                                          <p:attrName>style.visibility</p:attrName>
                                        </p:attrNameLst>
                                      </p:cBhvr>
                                      <p:to>
                                        <p:strVal val="visible"/>
                                      </p:to>
                                    </p:set>
                                    <p:anim calcmode="lin" valueType="num">
                                      <p:cBhvr>
                                        <p:cTn id="7" dur="500" fill="hold"/>
                                        <p:tgtEl>
                                          <p:spTgt spid="191491"/>
                                        </p:tgtEl>
                                        <p:attrNameLst>
                                          <p:attrName>ppt_w</p:attrName>
                                        </p:attrNameLst>
                                      </p:cBhvr>
                                      <p:tavLst>
                                        <p:tav tm="0">
                                          <p:val>
                                            <p:strVal val="4/3*#ppt_w"/>
                                          </p:val>
                                        </p:tav>
                                        <p:tav tm="100000">
                                          <p:val>
                                            <p:strVal val="#ppt_w"/>
                                          </p:val>
                                        </p:tav>
                                      </p:tavLst>
                                    </p:anim>
                                    <p:anim calcmode="lin" valueType="num">
                                      <p:cBhvr>
                                        <p:cTn id="8" dur="500" fill="hold"/>
                                        <p:tgtEl>
                                          <p:spTgt spid="19149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2"/>
          <p:cNvSpPr>
            <a:spLocks noChangeArrowheads="1"/>
          </p:cNvSpPr>
          <p:nvPr/>
        </p:nvSpPr>
        <p:spPr bwMode="auto">
          <a:xfrm>
            <a:off x="3175" y="-1752600"/>
            <a:ext cx="9144000"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GB" sz="1600" b="1" dirty="0">
                <a:solidFill>
                  <a:srgbClr val="000000"/>
                </a:solidFill>
                <a:latin typeface="Arial" panose="020B0604020202020204" pitchFamily="34" charset="0"/>
                <a:cs typeface="Arial" panose="020B0604020202020204" pitchFamily="34" charset="0"/>
              </a:rPr>
              <a:t> </a:t>
            </a:r>
          </a:p>
          <a:p>
            <a:pPr eaLnBrk="0" hangingPunct="0"/>
            <a:endParaRPr lang="en-GB" sz="3200" b="1" dirty="0">
              <a:solidFill>
                <a:srgbClr val="000000"/>
              </a:solidFill>
              <a:latin typeface="Arial" panose="020B0604020202020204" pitchFamily="34" charset="0"/>
              <a:cs typeface="Arial" panose="020B0604020202020204" pitchFamily="34" charset="0"/>
            </a:endParaRPr>
          </a:p>
        </p:txBody>
      </p:sp>
      <p:grpSp>
        <p:nvGrpSpPr>
          <p:cNvPr id="235522" name="Group 3"/>
          <p:cNvGrpSpPr>
            <a:grpSpLocks/>
          </p:cNvGrpSpPr>
          <p:nvPr/>
        </p:nvGrpSpPr>
        <p:grpSpPr bwMode="auto">
          <a:xfrm>
            <a:off x="914400" y="152400"/>
            <a:ext cx="7543800" cy="6553200"/>
            <a:chOff x="-3" y="308"/>
            <a:chExt cx="3778" cy="5832"/>
          </a:xfrm>
        </p:grpSpPr>
        <p:grpSp>
          <p:nvGrpSpPr>
            <p:cNvPr id="235526" name="Group 4"/>
            <p:cNvGrpSpPr>
              <a:grpSpLocks/>
            </p:cNvGrpSpPr>
            <p:nvPr/>
          </p:nvGrpSpPr>
          <p:grpSpPr bwMode="auto">
            <a:xfrm>
              <a:off x="0" y="308"/>
              <a:ext cx="3772" cy="5832"/>
              <a:chOff x="0" y="308"/>
              <a:chExt cx="3772" cy="5832"/>
            </a:xfrm>
          </p:grpSpPr>
          <p:grpSp>
            <p:nvGrpSpPr>
              <p:cNvPr id="235528" name="Group 5"/>
              <p:cNvGrpSpPr>
                <a:grpSpLocks/>
              </p:cNvGrpSpPr>
              <p:nvPr/>
            </p:nvGrpSpPr>
            <p:grpSpPr bwMode="auto">
              <a:xfrm>
                <a:off x="0" y="308"/>
                <a:ext cx="3772" cy="728"/>
                <a:chOff x="0" y="308"/>
                <a:chExt cx="3772" cy="728"/>
              </a:xfrm>
            </p:grpSpPr>
            <p:sp>
              <p:nvSpPr>
                <p:cNvPr id="235562" name="Rectangle 6"/>
                <p:cNvSpPr>
                  <a:spLocks noChangeArrowheads="1"/>
                </p:cNvSpPr>
                <p:nvPr/>
              </p:nvSpPr>
              <p:spPr bwMode="auto">
                <a:xfrm>
                  <a:off x="43" y="308"/>
                  <a:ext cx="3686"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en-GB" sz="2000" b="1" dirty="0">
                      <a:solidFill>
                        <a:srgbClr val="FFFF00"/>
                      </a:solidFill>
                      <a:latin typeface="Arial" panose="020B0604020202020204" pitchFamily="34" charset="0"/>
                      <a:cs typeface="Arial" panose="020B0604020202020204" pitchFamily="34" charset="0"/>
                    </a:rPr>
                    <a:t> </a:t>
                  </a:r>
                </a:p>
                <a:p>
                  <a:pPr algn="ctr" eaLnBrk="0" hangingPunct="0"/>
                  <a:r>
                    <a:rPr lang="ar-JO" sz="2800" b="1" dirty="0">
                      <a:solidFill>
                        <a:srgbClr val="FFFF00"/>
                      </a:solidFill>
                      <a:latin typeface="Arial" panose="020B0604020202020204" pitchFamily="34" charset="0"/>
                      <a:cs typeface="Arial" panose="020B0604020202020204" pitchFamily="34" charset="0"/>
                    </a:rPr>
                    <a:t>إهود (سبط بنيامين)، أعسر</a:t>
                  </a:r>
                  <a:endParaRPr lang="en-GB" sz="2800" b="1" dirty="0">
                    <a:solidFill>
                      <a:srgbClr val="FFFF00"/>
                    </a:solidFill>
                    <a:latin typeface="Arial" panose="020B0604020202020204" pitchFamily="34" charset="0"/>
                    <a:cs typeface="Arial" panose="020B0604020202020204" pitchFamily="34" charset="0"/>
                  </a:endParaRPr>
                </a:p>
                <a:p>
                  <a:pPr algn="ctr" eaLnBrk="0" hangingPunct="0"/>
                  <a:r>
                    <a:rPr lang="en-GB" sz="2000" b="1" dirty="0">
                      <a:solidFill>
                        <a:srgbClr val="FFFF00"/>
                      </a:solidFill>
                      <a:latin typeface="Arial" panose="020B0604020202020204" pitchFamily="34" charset="0"/>
                      <a:cs typeface="Arial" panose="020B0604020202020204" pitchFamily="34" charset="0"/>
                    </a:rPr>
                    <a:t> </a:t>
                  </a:r>
                </a:p>
                <a:p>
                  <a:pPr algn="ctr" eaLnBrk="0" hangingPunct="0"/>
                  <a:endParaRPr lang="en-GB" sz="2000" b="1" dirty="0">
                    <a:solidFill>
                      <a:srgbClr val="FFFF00"/>
                    </a:solidFill>
                    <a:latin typeface="Arial" panose="020B0604020202020204" pitchFamily="34" charset="0"/>
                    <a:cs typeface="Arial" panose="020B0604020202020204" pitchFamily="34" charset="0"/>
                  </a:endParaRPr>
                </a:p>
              </p:txBody>
            </p:sp>
            <p:sp>
              <p:nvSpPr>
                <p:cNvPr id="235563" name="Rectangle 7"/>
                <p:cNvSpPr>
                  <a:spLocks noChangeArrowheads="1"/>
                </p:cNvSpPr>
                <p:nvPr/>
              </p:nvSpPr>
              <p:spPr bwMode="auto">
                <a:xfrm>
                  <a:off x="0" y="403"/>
                  <a:ext cx="3772"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solidFill>
                      <a:srgbClr val="000000"/>
                    </a:solidFill>
                    <a:latin typeface="Arial" panose="020B0604020202020204" pitchFamily="34" charset="0"/>
                    <a:cs typeface="Arial" panose="020B0604020202020204" pitchFamily="34" charset="0"/>
                  </a:endParaRPr>
                </a:p>
              </p:txBody>
            </p:sp>
          </p:grpSp>
          <p:grpSp>
            <p:nvGrpSpPr>
              <p:cNvPr id="235529" name="Group 8"/>
              <p:cNvGrpSpPr>
                <a:grpSpLocks/>
              </p:cNvGrpSpPr>
              <p:nvPr/>
            </p:nvGrpSpPr>
            <p:grpSpPr bwMode="auto">
              <a:xfrm>
                <a:off x="0" y="1036"/>
                <a:ext cx="998" cy="633"/>
                <a:chOff x="0" y="1036"/>
                <a:chExt cx="998" cy="633"/>
              </a:xfrm>
            </p:grpSpPr>
            <p:sp>
              <p:nvSpPr>
                <p:cNvPr id="235560" name="Rectangle 9"/>
                <p:cNvSpPr>
                  <a:spLocks noChangeArrowheads="1"/>
                </p:cNvSpPr>
                <p:nvPr/>
              </p:nvSpPr>
              <p:spPr bwMode="auto">
                <a:xfrm>
                  <a:off x="43" y="1036"/>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الموقع</a:t>
                  </a:r>
                  <a:endParaRPr lang="en-GB" sz="2000" b="1" dirty="0">
                    <a:solidFill>
                      <a:srgbClr val="FFFF00"/>
                    </a:solidFill>
                    <a:latin typeface="Arial" panose="020B0604020202020204" pitchFamily="34" charset="0"/>
                    <a:cs typeface="Arial" panose="020B0604020202020204" pitchFamily="34" charset="0"/>
                  </a:endParaRPr>
                </a:p>
              </p:txBody>
            </p:sp>
            <p:sp>
              <p:nvSpPr>
                <p:cNvPr id="235561" name="Rectangle 10"/>
                <p:cNvSpPr>
                  <a:spLocks noChangeArrowheads="1"/>
                </p:cNvSpPr>
                <p:nvPr/>
              </p:nvSpPr>
              <p:spPr bwMode="auto">
                <a:xfrm>
                  <a:off x="0" y="1036"/>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solidFill>
                      <a:srgbClr val="000000"/>
                    </a:solidFill>
                    <a:latin typeface="Arial" panose="020B0604020202020204" pitchFamily="34" charset="0"/>
                    <a:cs typeface="Arial" panose="020B0604020202020204" pitchFamily="34" charset="0"/>
                  </a:endParaRPr>
                </a:p>
              </p:txBody>
            </p:sp>
          </p:grpSp>
          <p:grpSp>
            <p:nvGrpSpPr>
              <p:cNvPr id="235530" name="Group 11"/>
              <p:cNvGrpSpPr>
                <a:grpSpLocks/>
              </p:cNvGrpSpPr>
              <p:nvPr/>
            </p:nvGrpSpPr>
            <p:grpSpPr bwMode="auto">
              <a:xfrm>
                <a:off x="998" y="1036"/>
                <a:ext cx="2774" cy="633"/>
                <a:chOff x="998" y="1036"/>
                <a:chExt cx="2774" cy="633"/>
              </a:xfrm>
            </p:grpSpPr>
            <p:sp>
              <p:nvSpPr>
                <p:cNvPr id="235558" name="Rectangle 12"/>
                <p:cNvSpPr>
                  <a:spLocks noChangeArrowheads="1"/>
                </p:cNvSpPr>
                <p:nvPr/>
              </p:nvSpPr>
              <p:spPr bwMode="auto">
                <a:xfrm>
                  <a:off x="1041" y="1036"/>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جنوب شرق إسرائيل</a:t>
                  </a:r>
                  <a:endParaRPr lang="en-GB" sz="2000" b="1" dirty="0">
                    <a:solidFill>
                      <a:srgbClr val="FFFF00"/>
                    </a:solidFill>
                    <a:latin typeface="Arial" panose="020B0604020202020204" pitchFamily="34" charset="0"/>
                    <a:cs typeface="Arial" panose="020B0604020202020204" pitchFamily="34" charset="0"/>
                  </a:endParaRPr>
                </a:p>
              </p:txBody>
            </p:sp>
            <p:sp>
              <p:nvSpPr>
                <p:cNvPr id="235559" name="Rectangle 13"/>
                <p:cNvSpPr>
                  <a:spLocks noChangeArrowheads="1"/>
                </p:cNvSpPr>
                <p:nvPr/>
              </p:nvSpPr>
              <p:spPr bwMode="auto">
                <a:xfrm>
                  <a:off x="998" y="1036"/>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solidFill>
                      <a:srgbClr val="000000"/>
                    </a:solidFill>
                    <a:latin typeface="Arial" panose="020B0604020202020204" pitchFamily="34" charset="0"/>
                    <a:cs typeface="Arial" panose="020B0604020202020204" pitchFamily="34" charset="0"/>
                  </a:endParaRPr>
                </a:p>
              </p:txBody>
            </p:sp>
          </p:grpSp>
          <p:grpSp>
            <p:nvGrpSpPr>
              <p:cNvPr id="235531" name="Group 14"/>
              <p:cNvGrpSpPr>
                <a:grpSpLocks/>
              </p:cNvGrpSpPr>
              <p:nvPr/>
            </p:nvGrpSpPr>
            <p:grpSpPr bwMode="auto">
              <a:xfrm>
                <a:off x="0" y="1669"/>
                <a:ext cx="998" cy="633"/>
                <a:chOff x="0" y="1669"/>
                <a:chExt cx="998" cy="633"/>
              </a:xfrm>
            </p:grpSpPr>
            <p:sp>
              <p:nvSpPr>
                <p:cNvPr id="235556" name="Rectangle 15"/>
                <p:cNvSpPr>
                  <a:spLocks noChangeArrowheads="1"/>
                </p:cNvSpPr>
                <p:nvPr/>
              </p:nvSpPr>
              <p:spPr bwMode="auto">
                <a:xfrm>
                  <a:off x="43" y="1669"/>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الخطية</a:t>
                  </a:r>
                  <a:endParaRPr lang="en-GB" sz="2000" b="1" dirty="0">
                    <a:solidFill>
                      <a:srgbClr val="FFFF00"/>
                    </a:solidFill>
                    <a:latin typeface="Arial" panose="020B0604020202020204" pitchFamily="34" charset="0"/>
                    <a:cs typeface="Arial" panose="020B0604020202020204" pitchFamily="34" charset="0"/>
                  </a:endParaRPr>
                </a:p>
              </p:txBody>
            </p:sp>
            <p:sp>
              <p:nvSpPr>
                <p:cNvPr id="235557" name="Rectangle 16"/>
                <p:cNvSpPr>
                  <a:spLocks noChangeArrowheads="1"/>
                </p:cNvSpPr>
                <p:nvPr/>
              </p:nvSpPr>
              <p:spPr bwMode="auto">
                <a:xfrm>
                  <a:off x="0" y="1669"/>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solidFill>
                      <a:srgbClr val="000000"/>
                    </a:solidFill>
                    <a:latin typeface="Arial" panose="020B0604020202020204" pitchFamily="34" charset="0"/>
                    <a:cs typeface="Arial" panose="020B0604020202020204" pitchFamily="34" charset="0"/>
                  </a:endParaRPr>
                </a:p>
              </p:txBody>
            </p:sp>
          </p:grpSp>
          <p:grpSp>
            <p:nvGrpSpPr>
              <p:cNvPr id="235532" name="Group 17"/>
              <p:cNvGrpSpPr>
                <a:grpSpLocks/>
              </p:cNvGrpSpPr>
              <p:nvPr/>
            </p:nvGrpSpPr>
            <p:grpSpPr bwMode="auto">
              <a:xfrm>
                <a:off x="998" y="1669"/>
                <a:ext cx="2774" cy="633"/>
                <a:chOff x="998" y="1669"/>
                <a:chExt cx="2774" cy="633"/>
              </a:xfrm>
            </p:grpSpPr>
            <p:sp>
              <p:nvSpPr>
                <p:cNvPr id="235554" name="Rectangle 18"/>
                <p:cNvSpPr>
                  <a:spLocks noChangeArrowheads="1"/>
                </p:cNvSpPr>
                <p:nvPr/>
              </p:nvSpPr>
              <p:spPr bwMode="auto">
                <a:xfrm>
                  <a:off x="1041" y="1669"/>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فعل إسرائيل الشر (3: 12أ)</a:t>
                  </a:r>
                  <a:endParaRPr lang="en-GB" sz="2000" b="1" dirty="0">
                    <a:solidFill>
                      <a:srgbClr val="FFFF00"/>
                    </a:solidFill>
                    <a:latin typeface="Arial" panose="020B0604020202020204" pitchFamily="34" charset="0"/>
                    <a:cs typeface="Arial" panose="020B0604020202020204" pitchFamily="34" charset="0"/>
                  </a:endParaRPr>
                </a:p>
              </p:txBody>
            </p:sp>
            <p:sp>
              <p:nvSpPr>
                <p:cNvPr id="235555" name="Rectangle 19"/>
                <p:cNvSpPr>
                  <a:spLocks noChangeArrowheads="1"/>
                </p:cNvSpPr>
                <p:nvPr/>
              </p:nvSpPr>
              <p:spPr bwMode="auto">
                <a:xfrm>
                  <a:off x="998" y="1669"/>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solidFill>
                      <a:srgbClr val="000000"/>
                    </a:solidFill>
                    <a:latin typeface="Arial" panose="020B0604020202020204" pitchFamily="34" charset="0"/>
                    <a:cs typeface="Arial" panose="020B0604020202020204" pitchFamily="34" charset="0"/>
                  </a:endParaRPr>
                </a:p>
              </p:txBody>
            </p:sp>
          </p:grpSp>
          <p:grpSp>
            <p:nvGrpSpPr>
              <p:cNvPr id="235533" name="Group 20"/>
              <p:cNvGrpSpPr>
                <a:grpSpLocks/>
              </p:cNvGrpSpPr>
              <p:nvPr/>
            </p:nvGrpSpPr>
            <p:grpSpPr bwMode="auto">
              <a:xfrm>
                <a:off x="0" y="2302"/>
                <a:ext cx="998" cy="748"/>
                <a:chOff x="0" y="2302"/>
                <a:chExt cx="998" cy="748"/>
              </a:xfrm>
            </p:grpSpPr>
            <p:sp>
              <p:nvSpPr>
                <p:cNvPr id="235552" name="Rectangle 21"/>
                <p:cNvSpPr>
                  <a:spLocks noChangeArrowheads="1"/>
                </p:cNvSpPr>
                <p:nvPr/>
              </p:nvSpPr>
              <p:spPr bwMode="auto">
                <a:xfrm>
                  <a:off x="43" y="2302"/>
                  <a:ext cx="912"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العبودية</a:t>
                  </a:r>
                  <a:endParaRPr lang="en-GB" sz="2000" b="1" dirty="0">
                    <a:solidFill>
                      <a:srgbClr val="FFFF00"/>
                    </a:solidFill>
                    <a:latin typeface="Arial" panose="020B0604020202020204" pitchFamily="34" charset="0"/>
                    <a:cs typeface="Arial" panose="020B0604020202020204" pitchFamily="34" charset="0"/>
                  </a:endParaRPr>
                </a:p>
              </p:txBody>
            </p:sp>
            <p:sp>
              <p:nvSpPr>
                <p:cNvPr id="235553" name="Rectangle 22"/>
                <p:cNvSpPr>
                  <a:spLocks noChangeArrowheads="1"/>
                </p:cNvSpPr>
                <p:nvPr/>
              </p:nvSpPr>
              <p:spPr bwMode="auto">
                <a:xfrm>
                  <a:off x="0" y="2302"/>
                  <a:ext cx="998"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solidFill>
                      <a:srgbClr val="000000"/>
                    </a:solidFill>
                    <a:latin typeface="Arial" panose="020B0604020202020204" pitchFamily="34" charset="0"/>
                    <a:cs typeface="Arial" panose="020B0604020202020204" pitchFamily="34" charset="0"/>
                  </a:endParaRPr>
                </a:p>
              </p:txBody>
            </p:sp>
          </p:grpSp>
          <p:grpSp>
            <p:nvGrpSpPr>
              <p:cNvPr id="235534" name="Group 23"/>
              <p:cNvGrpSpPr>
                <a:grpSpLocks/>
              </p:cNvGrpSpPr>
              <p:nvPr/>
            </p:nvGrpSpPr>
            <p:grpSpPr bwMode="auto">
              <a:xfrm>
                <a:off x="998" y="2139"/>
                <a:ext cx="2774" cy="911"/>
                <a:chOff x="998" y="2139"/>
                <a:chExt cx="2774" cy="911"/>
              </a:xfrm>
            </p:grpSpPr>
            <p:sp>
              <p:nvSpPr>
                <p:cNvPr id="235550" name="Rectangle 24"/>
                <p:cNvSpPr>
                  <a:spLocks noChangeArrowheads="1"/>
                </p:cNvSpPr>
                <p:nvPr/>
              </p:nvSpPr>
              <p:spPr bwMode="auto">
                <a:xfrm>
                  <a:off x="1041" y="2139"/>
                  <a:ext cx="2688" cy="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en-GB" sz="2000" b="1" dirty="0">
                      <a:solidFill>
                        <a:srgbClr val="FFFF00"/>
                      </a:solidFill>
                      <a:latin typeface="Arial" panose="020B0604020202020204" pitchFamily="34" charset="0"/>
                      <a:cs typeface="Arial" panose="020B0604020202020204" pitchFamily="34" charset="0"/>
                    </a:rPr>
                    <a:t> </a:t>
                  </a:r>
                </a:p>
                <a:p>
                  <a:pPr algn="ctr" eaLnBrk="0" hangingPunct="0"/>
                  <a:r>
                    <a:rPr lang="ar-JO" sz="2000" b="1" dirty="0">
                      <a:solidFill>
                        <a:srgbClr val="FFFF00"/>
                      </a:solidFill>
                      <a:latin typeface="Arial" panose="020B0604020202020204" pitchFamily="34" charset="0"/>
                      <a:cs typeface="Arial" panose="020B0604020202020204" pitchFamily="34" charset="0"/>
                    </a:rPr>
                    <a:t>مؤاب</a:t>
                  </a:r>
                  <a:r>
                    <a:rPr lang="en-GB" sz="2000" b="1" dirty="0">
                      <a:solidFill>
                        <a:srgbClr val="FFFF00"/>
                      </a:solidFill>
                      <a:latin typeface="Arial" panose="020B0604020202020204" pitchFamily="34" charset="0"/>
                      <a:cs typeface="Arial" panose="020B0604020202020204" pitchFamily="34" charset="0"/>
                    </a:rPr>
                    <a:t> </a:t>
                  </a:r>
                </a:p>
                <a:p>
                  <a:pPr algn="ctr" eaLnBrk="0" hangingPunct="0"/>
                  <a:r>
                    <a:rPr lang="ar-JO" sz="2000" b="1" dirty="0">
                      <a:solidFill>
                        <a:srgbClr val="FFFF00"/>
                      </a:solidFill>
                      <a:latin typeface="Arial" panose="020B0604020202020204" pitchFamily="34" charset="0"/>
                      <a:cs typeface="Arial" panose="020B0604020202020204" pitchFamily="34" charset="0"/>
                    </a:rPr>
                    <a:t>18 سنة (3: 14)</a:t>
                  </a:r>
                  <a:endParaRPr lang="en-GB" sz="2000" b="1" dirty="0">
                    <a:solidFill>
                      <a:srgbClr val="FFFF00"/>
                    </a:solidFill>
                    <a:latin typeface="Arial" panose="020B0604020202020204" pitchFamily="34" charset="0"/>
                    <a:cs typeface="Arial" panose="020B0604020202020204" pitchFamily="34" charset="0"/>
                  </a:endParaRPr>
                </a:p>
              </p:txBody>
            </p:sp>
            <p:sp>
              <p:nvSpPr>
                <p:cNvPr id="235551" name="Rectangle 25"/>
                <p:cNvSpPr>
                  <a:spLocks noChangeArrowheads="1"/>
                </p:cNvSpPr>
                <p:nvPr/>
              </p:nvSpPr>
              <p:spPr bwMode="auto">
                <a:xfrm>
                  <a:off x="998" y="2302"/>
                  <a:ext cx="2774" cy="748"/>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solidFill>
                      <a:srgbClr val="000000"/>
                    </a:solidFill>
                    <a:latin typeface="Arial" panose="020B0604020202020204" pitchFamily="34" charset="0"/>
                    <a:cs typeface="Arial" panose="020B0604020202020204" pitchFamily="34" charset="0"/>
                  </a:endParaRPr>
                </a:p>
              </p:txBody>
            </p:sp>
          </p:grpSp>
          <p:grpSp>
            <p:nvGrpSpPr>
              <p:cNvPr id="235535" name="Group 26"/>
              <p:cNvGrpSpPr>
                <a:grpSpLocks/>
              </p:cNvGrpSpPr>
              <p:nvPr/>
            </p:nvGrpSpPr>
            <p:grpSpPr bwMode="auto">
              <a:xfrm>
                <a:off x="0" y="3050"/>
                <a:ext cx="998" cy="633"/>
                <a:chOff x="0" y="3050"/>
                <a:chExt cx="998" cy="633"/>
              </a:xfrm>
            </p:grpSpPr>
            <p:sp>
              <p:nvSpPr>
                <p:cNvPr id="235548" name="Rectangle 27"/>
                <p:cNvSpPr>
                  <a:spLocks noChangeArrowheads="1"/>
                </p:cNvSpPr>
                <p:nvPr/>
              </p:nvSpPr>
              <p:spPr bwMode="auto">
                <a:xfrm>
                  <a:off x="43" y="3050"/>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الدعاء</a:t>
                  </a:r>
                  <a:endParaRPr lang="en-GB" sz="2000" b="1" dirty="0">
                    <a:solidFill>
                      <a:srgbClr val="FFFF00"/>
                    </a:solidFill>
                    <a:latin typeface="Arial" panose="020B0604020202020204" pitchFamily="34" charset="0"/>
                    <a:cs typeface="Arial" panose="020B0604020202020204" pitchFamily="34" charset="0"/>
                  </a:endParaRPr>
                </a:p>
              </p:txBody>
            </p:sp>
            <p:sp>
              <p:nvSpPr>
                <p:cNvPr id="235549" name="Rectangle 28"/>
                <p:cNvSpPr>
                  <a:spLocks noChangeArrowheads="1"/>
                </p:cNvSpPr>
                <p:nvPr/>
              </p:nvSpPr>
              <p:spPr bwMode="auto">
                <a:xfrm>
                  <a:off x="0" y="3050"/>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solidFill>
                      <a:srgbClr val="000000"/>
                    </a:solidFill>
                    <a:latin typeface="Arial" panose="020B0604020202020204" pitchFamily="34" charset="0"/>
                    <a:cs typeface="Arial" panose="020B0604020202020204" pitchFamily="34" charset="0"/>
                  </a:endParaRPr>
                </a:p>
              </p:txBody>
            </p:sp>
          </p:grpSp>
          <p:grpSp>
            <p:nvGrpSpPr>
              <p:cNvPr id="235536" name="Group 29"/>
              <p:cNvGrpSpPr>
                <a:grpSpLocks/>
              </p:cNvGrpSpPr>
              <p:nvPr/>
            </p:nvGrpSpPr>
            <p:grpSpPr bwMode="auto">
              <a:xfrm>
                <a:off x="998" y="3050"/>
                <a:ext cx="2774" cy="633"/>
                <a:chOff x="998" y="3050"/>
                <a:chExt cx="2774" cy="633"/>
              </a:xfrm>
            </p:grpSpPr>
            <p:sp>
              <p:nvSpPr>
                <p:cNvPr id="235546" name="Rectangle 30"/>
                <p:cNvSpPr>
                  <a:spLocks noChangeArrowheads="1"/>
                </p:cNvSpPr>
                <p:nvPr/>
              </p:nvSpPr>
              <p:spPr bwMode="auto">
                <a:xfrm>
                  <a:off x="1041" y="3050"/>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r>
                    <a:rPr lang="ar-JO" sz="2000" b="1" dirty="0">
                      <a:solidFill>
                        <a:srgbClr val="FFFF00"/>
                      </a:solidFill>
                      <a:latin typeface="Arial" panose="020B0604020202020204" pitchFamily="34" charset="0"/>
                      <a:cs typeface="Arial" panose="020B0604020202020204" pitchFamily="34" charset="0"/>
                    </a:rPr>
                    <a:t>صرخوا إلى الرب (3: 15)</a:t>
                  </a:r>
                  <a:endParaRPr lang="en-GB" sz="2000" b="1" dirty="0">
                    <a:solidFill>
                      <a:srgbClr val="FFFF00"/>
                    </a:solidFill>
                    <a:latin typeface="Arial" panose="020B0604020202020204" pitchFamily="34" charset="0"/>
                    <a:cs typeface="Arial" panose="020B0604020202020204" pitchFamily="34" charset="0"/>
                  </a:endParaRPr>
                </a:p>
              </p:txBody>
            </p:sp>
            <p:sp>
              <p:nvSpPr>
                <p:cNvPr id="235547" name="Rectangle 31"/>
                <p:cNvSpPr>
                  <a:spLocks noChangeArrowheads="1"/>
                </p:cNvSpPr>
                <p:nvPr/>
              </p:nvSpPr>
              <p:spPr bwMode="auto">
                <a:xfrm>
                  <a:off x="998" y="3050"/>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solidFill>
                      <a:srgbClr val="000000"/>
                    </a:solidFill>
                    <a:latin typeface="Arial" panose="020B0604020202020204" pitchFamily="34" charset="0"/>
                    <a:cs typeface="Arial" panose="020B0604020202020204" pitchFamily="34" charset="0"/>
                  </a:endParaRPr>
                </a:p>
              </p:txBody>
            </p:sp>
          </p:grpSp>
          <p:grpSp>
            <p:nvGrpSpPr>
              <p:cNvPr id="235537" name="Group 32"/>
              <p:cNvGrpSpPr>
                <a:grpSpLocks/>
              </p:cNvGrpSpPr>
              <p:nvPr/>
            </p:nvGrpSpPr>
            <p:grpSpPr bwMode="auto">
              <a:xfrm>
                <a:off x="0" y="3683"/>
                <a:ext cx="998" cy="633"/>
                <a:chOff x="0" y="3683"/>
                <a:chExt cx="998" cy="633"/>
              </a:xfrm>
            </p:grpSpPr>
            <p:sp>
              <p:nvSpPr>
                <p:cNvPr id="235544" name="Rectangle 33"/>
                <p:cNvSpPr>
                  <a:spLocks noChangeArrowheads="1"/>
                </p:cNvSpPr>
                <p:nvPr/>
              </p:nvSpPr>
              <p:spPr bwMode="auto">
                <a:xfrm>
                  <a:off x="43" y="3683"/>
                  <a:ext cx="912"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000" b="1" dirty="0">
                      <a:solidFill>
                        <a:srgbClr val="FFFF00"/>
                      </a:solidFill>
                      <a:latin typeface="Arial" panose="020B0604020202020204" pitchFamily="34" charset="0"/>
                      <a:cs typeface="Arial" panose="020B0604020202020204" pitchFamily="34" charset="0"/>
                    </a:rPr>
                    <a:t>الصمت</a:t>
                  </a:r>
                  <a:endParaRPr lang="en-GB" sz="2000" b="1" dirty="0">
                    <a:solidFill>
                      <a:srgbClr val="FFFF00"/>
                    </a:solidFill>
                    <a:latin typeface="Arial" panose="020B0604020202020204" pitchFamily="34" charset="0"/>
                    <a:cs typeface="Arial" panose="020B0604020202020204" pitchFamily="34" charset="0"/>
                  </a:endParaRPr>
                </a:p>
              </p:txBody>
            </p:sp>
            <p:sp>
              <p:nvSpPr>
                <p:cNvPr id="235545" name="Rectangle 34"/>
                <p:cNvSpPr>
                  <a:spLocks noChangeArrowheads="1"/>
                </p:cNvSpPr>
                <p:nvPr/>
              </p:nvSpPr>
              <p:spPr bwMode="auto">
                <a:xfrm>
                  <a:off x="0" y="3683"/>
                  <a:ext cx="998"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solidFill>
                      <a:srgbClr val="000000"/>
                    </a:solidFill>
                    <a:latin typeface="Arial" panose="020B0604020202020204" pitchFamily="34" charset="0"/>
                    <a:cs typeface="Arial" panose="020B0604020202020204" pitchFamily="34" charset="0"/>
                  </a:endParaRPr>
                </a:p>
              </p:txBody>
            </p:sp>
          </p:grpSp>
          <p:grpSp>
            <p:nvGrpSpPr>
              <p:cNvPr id="235538" name="Group 35"/>
              <p:cNvGrpSpPr>
                <a:grpSpLocks/>
              </p:cNvGrpSpPr>
              <p:nvPr/>
            </p:nvGrpSpPr>
            <p:grpSpPr bwMode="auto">
              <a:xfrm>
                <a:off x="998" y="3683"/>
                <a:ext cx="2774" cy="633"/>
                <a:chOff x="998" y="3683"/>
                <a:chExt cx="2774" cy="633"/>
              </a:xfrm>
            </p:grpSpPr>
            <p:sp>
              <p:nvSpPr>
                <p:cNvPr id="235542" name="Rectangle 36"/>
                <p:cNvSpPr>
                  <a:spLocks noChangeArrowheads="1"/>
                </p:cNvSpPr>
                <p:nvPr/>
              </p:nvSpPr>
              <p:spPr bwMode="auto">
                <a:xfrm>
                  <a:off x="1041" y="3683"/>
                  <a:ext cx="2688"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en-GB" sz="2000" b="1" dirty="0">
                      <a:solidFill>
                        <a:srgbClr val="FFFF00"/>
                      </a:solidFill>
                      <a:latin typeface="Arial" panose="020B0604020202020204" pitchFamily="34" charset="0"/>
                      <a:cs typeface="Arial" panose="020B0604020202020204" pitchFamily="34" charset="0"/>
                    </a:rPr>
                    <a:t> </a:t>
                  </a:r>
                  <a:r>
                    <a:rPr lang="ar-JO" sz="2000" b="1" dirty="0">
                      <a:solidFill>
                        <a:srgbClr val="FFFF00"/>
                      </a:solidFill>
                      <a:latin typeface="Arial" panose="020B0604020202020204" pitchFamily="34" charset="0"/>
                      <a:cs typeface="Arial" panose="020B0604020202020204" pitchFamily="34" charset="0"/>
                    </a:rPr>
                    <a:t>سلام لمدة 80 سنة (3: 30)</a:t>
                  </a:r>
                  <a:endParaRPr lang="en-GB" sz="2000" b="1" dirty="0">
                    <a:solidFill>
                      <a:srgbClr val="FFFF00"/>
                    </a:solidFill>
                    <a:latin typeface="Arial" panose="020B0604020202020204" pitchFamily="34" charset="0"/>
                    <a:cs typeface="Arial" panose="020B0604020202020204" pitchFamily="34" charset="0"/>
                  </a:endParaRPr>
                </a:p>
                <a:p>
                  <a:pPr eaLnBrk="0" hangingPunct="0"/>
                  <a:endParaRPr lang="en-GB" sz="2000" b="1" dirty="0">
                    <a:solidFill>
                      <a:srgbClr val="FFFF00"/>
                    </a:solidFill>
                    <a:latin typeface="Arial" panose="020B0604020202020204" pitchFamily="34" charset="0"/>
                    <a:cs typeface="Arial" panose="020B0604020202020204" pitchFamily="34" charset="0"/>
                  </a:endParaRPr>
                </a:p>
              </p:txBody>
            </p:sp>
            <p:sp>
              <p:nvSpPr>
                <p:cNvPr id="235543" name="Rectangle 37"/>
                <p:cNvSpPr>
                  <a:spLocks noChangeArrowheads="1"/>
                </p:cNvSpPr>
                <p:nvPr/>
              </p:nvSpPr>
              <p:spPr bwMode="auto">
                <a:xfrm>
                  <a:off x="998" y="3683"/>
                  <a:ext cx="2774" cy="63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solidFill>
                      <a:srgbClr val="000000"/>
                    </a:solidFill>
                    <a:latin typeface="Arial" panose="020B0604020202020204" pitchFamily="34" charset="0"/>
                    <a:cs typeface="Arial" panose="020B0604020202020204" pitchFamily="34" charset="0"/>
                  </a:endParaRPr>
                </a:p>
              </p:txBody>
            </p:sp>
          </p:grpSp>
          <p:grpSp>
            <p:nvGrpSpPr>
              <p:cNvPr id="235539" name="Group 38"/>
              <p:cNvGrpSpPr>
                <a:grpSpLocks/>
              </p:cNvGrpSpPr>
              <p:nvPr/>
            </p:nvGrpSpPr>
            <p:grpSpPr bwMode="auto">
              <a:xfrm>
                <a:off x="0" y="4316"/>
                <a:ext cx="3772" cy="1824"/>
                <a:chOff x="0" y="4316"/>
                <a:chExt cx="3772" cy="1824"/>
              </a:xfrm>
            </p:grpSpPr>
            <p:sp>
              <p:nvSpPr>
                <p:cNvPr id="235540" name="Rectangle 39"/>
                <p:cNvSpPr>
                  <a:spLocks noChangeArrowheads="1"/>
                </p:cNvSpPr>
                <p:nvPr/>
              </p:nvSpPr>
              <p:spPr bwMode="auto">
                <a:xfrm>
                  <a:off x="43" y="4316"/>
                  <a:ext cx="3686" cy="18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65125" indent="-365125" algn="r"/>
                  <a:r>
                    <a:rPr lang="ar-JO" sz="1800" b="1" dirty="0">
                      <a:solidFill>
                        <a:srgbClr val="FFFF00"/>
                      </a:solidFill>
                      <a:latin typeface="Arial" panose="020B0604020202020204" pitchFamily="34" charset="0"/>
                      <a:cs typeface="Arial" panose="020B0604020202020204" pitchFamily="34" charset="0"/>
                    </a:rPr>
                    <a:t>1. أعسر، عنصر المفاجأة</a:t>
                  </a:r>
                </a:p>
                <a:p>
                  <a:pPr marL="365125" indent="-365125" algn="r" eaLnBrk="0" hangingPunct="0"/>
                  <a:r>
                    <a:rPr lang="ar-JO" sz="1800" b="1" dirty="0">
                      <a:solidFill>
                        <a:srgbClr val="FFFF00"/>
                      </a:solidFill>
                      <a:latin typeface="Arial" panose="020B0604020202020204" pitchFamily="34" charset="0"/>
                      <a:cs typeface="Arial" panose="020B0604020202020204" pitchFamily="34" charset="0"/>
                    </a:rPr>
                    <a:t>2. محرر غير متوقع بسبب :</a:t>
                  </a:r>
                </a:p>
                <a:p>
                  <a:pPr marL="365125" indent="-365125" algn="r" eaLnBrk="0" hangingPunct="0"/>
                  <a:r>
                    <a:rPr lang="ar-JO" sz="1800" b="1" dirty="0">
                      <a:solidFill>
                        <a:srgbClr val="FFFF00"/>
                      </a:solidFill>
                      <a:latin typeface="Arial" panose="020B0604020202020204" pitchFamily="34" charset="0"/>
                      <a:cs typeface="Arial" panose="020B0604020202020204" pitchFamily="34" charset="0"/>
                    </a:rPr>
                    <a:t>أ. رأه إسرائيل كأنه حامل الجزية وليس بطلاً </a:t>
                  </a:r>
                </a:p>
                <a:p>
                  <a:pPr marL="365125" indent="-365125" algn="r" eaLnBrk="0" hangingPunct="0"/>
                  <a:r>
                    <a:rPr lang="ar-JO" sz="1800" b="1" dirty="0">
                      <a:solidFill>
                        <a:srgbClr val="FFFF00"/>
                      </a:solidFill>
                      <a:latin typeface="Arial" panose="020B0604020202020204" pitchFamily="34" charset="0"/>
                      <a:cs typeface="Arial" panose="020B0604020202020204" pitchFamily="34" charset="0"/>
                    </a:rPr>
                    <a:t>ب. رآه عجلون قاتلاً مشوهاً وضعيفاً غير مستحب</a:t>
                  </a:r>
                </a:p>
                <a:p>
                  <a:pPr marL="365125" indent="-365125" algn="r" eaLnBrk="0" hangingPunct="0"/>
                  <a:r>
                    <a:rPr lang="ar-JO" sz="1800" b="1" dirty="0">
                      <a:solidFill>
                        <a:srgbClr val="FFFF00"/>
                      </a:solidFill>
                      <a:latin typeface="Arial" panose="020B0604020202020204" pitchFamily="34" charset="0"/>
                      <a:cs typeface="Arial" panose="020B0604020202020204" pitchFamily="34" charset="0"/>
                    </a:rPr>
                    <a:t>3. كانت رسالة إهود لعجلون هي السيف</a:t>
                  </a:r>
                  <a:endParaRPr lang="en-GB" sz="1800" b="1" dirty="0">
                    <a:solidFill>
                      <a:srgbClr val="FFFF00"/>
                    </a:solidFill>
                    <a:latin typeface="Arial" panose="020B0604020202020204" pitchFamily="34" charset="0"/>
                    <a:cs typeface="Arial" panose="020B0604020202020204" pitchFamily="34" charset="0"/>
                  </a:endParaRPr>
                </a:p>
                <a:p>
                  <a:pPr marL="365125" indent="-365125" algn="r" eaLnBrk="0" hangingPunct="0"/>
                  <a:r>
                    <a:rPr lang="ar-JO" sz="1800" b="1" dirty="0">
                      <a:solidFill>
                        <a:srgbClr val="FFFF00"/>
                      </a:solidFill>
                      <a:latin typeface="Arial" panose="020B0604020202020204" pitchFamily="34" charset="0"/>
                      <a:cs typeface="Arial" panose="020B0604020202020204" pitchFamily="34" charset="0"/>
                    </a:rPr>
                    <a:t>4. شمجر (بن عناة) قتل 600 شخص بمنساس البقر وكان محرراً لجنوب غرب إسرائيل خلال حياة إهود</a:t>
                  </a:r>
                  <a:endParaRPr lang="en-GB" sz="2000" b="1" dirty="0">
                    <a:solidFill>
                      <a:srgbClr val="FFFF00"/>
                    </a:solidFill>
                    <a:latin typeface="Arial" panose="020B0604020202020204" pitchFamily="34" charset="0"/>
                    <a:cs typeface="Arial" panose="020B0604020202020204" pitchFamily="34" charset="0"/>
                  </a:endParaRPr>
                </a:p>
              </p:txBody>
            </p:sp>
            <p:sp>
              <p:nvSpPr>
                <p:cNvPr id="235541" name="Rectangle 40"/>
                <p:cNvSpPr>
                  <a:spLocks noChangeArrowheads="1"/>
                </p:cNvSpPr>
                <p:nvPr/>
              </p:nvSpPr>
              <p:spPr bwMode="auto">
                <a:xfrm>
                  <a:off x="0" y="4316"/>
                  <a:ext cx="3772" cy="1824"/>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solidFill>
                      <a:srgbClr val="000000"/>
                    </a:solidFill>
                    <a:latin typeface="Arial" panose="020B0604020202020204" pitchFamily="34" charset="0"/>
                    <a:cs typeface="Arial" panose="020B0604020202020204" pitchFamily="34" charset="0"/>
                  </a:endParaRPr>
                </a:p>
              </p:txBody>
            </p:sp>
          </p:grpSp>
        </p:grpSp>
        <p:sp>
          <p:nvSpPr>
            <p:cNvPr id="235527" name="Rectangle 41"/>
            <p:cNvSpPr>
              <a:spLocks noChangeArrowheads="1"/>
            </p:cNvSpPr>
            <p:nvPr/>
          </p:nvSpPr>
          <p:spPr bwMode="auto">
            <a:xfrm>
              <a:off x="-3" y="400"/>
              <a:ext cx="3778" cy="5740"/>
            </a:xfrm>
            <a:prstGeom prst="rect">
              <a:avLst/>
            </a:prstGeom>
            <a:noFill/>
            <a:ln w="9525">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en-US" sz="3200" b="1" dirty="0">
                <a:solidFill>
                  <a:srgbClr val="000000"/>
                </a:solidFill>
                <a:latin typeface="Arial" panose="020B0604020202020204" pitchFamily="34" charset="0"/>
                <a:cs typeface="Arial" panose="020B0604020202020204" pitchFamily="34" charset="0"/>
              </a:endParaRPr>
            </a:p>
          </p:txBody>
        </p:sp>
      </p:grpSp>
      <p:sp>
        <p:nvSpPr>
          <p:cNvPr id="235523" name="Rectangle 42"/>
          <p:cNvSpPr>
            <a:spLocks noChangeArrowheads="1"/>
          </p:cNvSpPr>
          <p:nvPr/>
        </p:nvSpPr>
        <p:spPr bwMode="auto">
          <a:xfrm>
            <a:off x="3175" y="7386638"/>
            <a:ext cx="9144000" cy="1077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GB" sz="1600" b="1" dirty="0">
                <a:solidFill>
                  <a:srgbClr val="000000"/>
                </a:solidFill>
                <a:latin typeface="Arial" panose="020B0604020202020204" pitchFamily="34" charset="0"/>
                <a:cs typeface="Arial" panose="020B0604020202020204" pitchFamily="34" charset="0"/>
              </a:rPr>
              <a:t> </a:t>
            </a:r>
          </a:p>
          <a:p>
            <a:pPr eaLnBrk="0" hangingPunct="0"/>
            <a:r>
              <a:rPr lang="en-GB" sz="1600" b="1" dirty="0">
                <a:solidFill>
                  <a:srgbClr val="000000"/>
                </a:solidFill>
                <a:latin typeface="Arial" panose="020B0604020202020204" pitchFamily="34" charset="0"/>
                <a:cs typeface="Arial" panose="020B0604020202020204" pitchFamily="34" charset="0"/>
              </a:rPr>
              <a:t> </a:t>
            </a:r>
          </a:p>
          <a:p>
            <a:pPr eaLnBrk="0" hangingPunct="0"/>
            <a:endParaRPr lang="en-GB" sz="3200" b="1" dirty="0">
              <a:solidFill>
                <a:srgbClr val="000000"/>
              </a:solidFill>
              <a:latin typeface="Arial" panose="020B0604020202020204" pitchFamily="34" charset="0"/>
              <a:cs typeface="Arial" panose="020B0604020202020204" pitchFamily="34" charset="0"/>
            </a:endParaRPr>
          </a:p>
        </p:txBody>
      </p:sp>
      <p:sp>
        <p:nvSpPr>
          <p:cNvPr id="235524" name="Rectangle 43"/>
          <p:cNvSpPr>
            <a:spLocks noChangeArrowheads="1"/>
          </p:cNvSpPr>
          <p:nvPr/>
        </p:nvSpPr>
        <p:spPr bwMode="auto">
          <a:xfrm>
            <a:off x="8382000" y="103188"/>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ar-JO" b="1" dirty="0">
                <a:solidFill>
                  <a:srgbClr val="FFFF00"/>
                </a:solidFill>
                <a:latin typeface="Arial" panose="020B0604020202020204" pitchFamily="34" charset="0"/>
                <a:cs typeface="Arial" panose="020B0604020202020204" pitchFamily="34" charset="0"/>
              </a:rPr>
              <a:t>176</a:t>
            </a:r>
            <a:endParaRPr lang="en-US" b="1" dirty="0">
              <a:solidFill>
                <a:srgbClr val="FFFF00"/>
              </a:solidFill>
              <a:latin typeface="Arial" panose="020B0604020202020204" pitchFamily="34" charset="0"/>
              <a:cs typeface="Arial" panose="020B0604020202020204" pitchFamily="34" charset="0"/>
            </a:endParaRPr>
          </a:p>
        </p:txBody>
      </p:sp>
      <p:sp>
        <p:nvSpPr>
          <p:cNvPr id="235525" name="Title 1"/>
          <p:cNvSpPr>
            <a:spLocks noGrp="1"/>
          </p:cNvSpPr>
          <p:nvPr>
            <p:ph type="title" idx="4294967295"/>
          </p:nvPr>
        </p:nvSpPr>
        <p:spPr>
          <a:xfrm>
            <a:off x="3059113" y="-26988"/>
            <a:ext cx="3384550" cy="587376"/>
          </a:xfrm>
          <a:solidFill>
            <a:srgbClr val="800000"/>
          </a:solidFill>
        </p:spPr>
        <p:txBody>
          <a:bodyPr/>
          <a:lstStyle/>
          <a:p>
            <a:r>
              <a:rPr lang="ar-JO" sz="4000" dirty="0">
                <a:solidFill>
                  <a:schemeClr val="bg1"/>
                </a:solidFill>
                <a:ea typeface="ＭＳ Ｐゴシック" charset="0"/>
              </a:rPr>
              <a:t>إهود</a:t>
            </a:r>
            <a:endParaRPr lang="en-US" sz="4000" dirty="0">
              <a:solidFill>
                <a:schemeClr val="bg1"/>
              </a:solidFill>
              <a:ea typeface="ＭＳ Ｐゴシック" charset="0"/>
            </a:endParaRPr>
          </a:p>
        </p:txBody>
      </p:sp>
    </p:spTree>
    <p:extLst>
      <p:ext uri="{BB962C8B-B14F-4D97-AF65-F5344CB8AC3E}">
        <p14:creationId xmlns:p14="http://schemas.microsoft.com/office/powerpoint/2010/main" val="782253870"/>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2153479" cy="2721520"/>
          </a:xfrm>
          <a:effectLst>
            <a:outerShdw blurRad="63500" dist="35921" dir="2700000" algn="ctr" rotWithShape="0">
              <a:schemeClr val="tx2">
                <a:alpha val="74998"/>
              </a:schemeClr>
            </a:outerShdw>
          </a:effectLst>
        </p:spPr>
        <p:txBody>
          <a:bodyPr/>
          <a:lstStyle/>
          <a:p>
            <a:pPr>
              <a:defRPr/>
            </a:pPr>
            <a:r>
              <a:rPr lang="ar-JO" sz="2800" dirty="0">
                <a:effectLst>
                  <a:glow rad="127000">
                    <a:schemeClr val="tx1"/>
                  </a:glow>
                </a:effectLst>
                <a:ea typeface="ＭＳ Ｐゴシック" charset="0"/>
              </a:rPr>
              <a:t>أين قضى    شمجر؟</a:t>
            </a:r>
            <a:br>
              <a:rPr lang="ar-JO" sz="2800" dirty="0">
                <a:effectLst>
                  <a:glow rad="127000">
                    <a:schemeClr val="tx1"/>
                  </a:glow>
                </a:effectLst>
                <a:ea typeface="ＭＳ Ｐゴシック" charset="0"/>
              </a:rPr>
            </a:br>
            <a:r>
              <a:rPr lang="en-US" sz="2800" dirty="0">
                <a:effectLst>
                  <a:glow rad="127000">
                    <a:schemeClr val="tx1"/>
                  </a:glow>
                </a:effectLst>
                <a:ea typeface="ＭＳ Ｐゴシック" charset="0"/>
              </a:rPr>
              <a:t>(</a:t>
            </a:r>
            <a:r>
              <a:rPr lang="ar-JO" sz="2800" dirty="0">
                <a:effectLst>
                  <a:glow rad="127000">
                    <a:schemeClr val="tx1"/>
                  </a:glow>
                </a:effectLst>
                <a:ea typeface="ＭＳ Ｐゴシック" charset="0"/>
              </a:rPr>
              <a:t>3: 30</a:t>
            </a:r>
            <a:r>
              <a:rPr lang="en-US" sz="2800" dirty="0">
                <a:effectLst>
                  <a:glow rad="127000">
                    <a:schemeClr val="tx1"/>
                  </a:glow>
                </a:effectLst>
                <a:ea typeface="ＭＳ Ｐゴシック" charset="0"/>
              </a:rPr>
              <a:t>)</a:t>
            </a:r>
          </a:p>
        </p:txBody>
      </p:sp>
      <p:sp>
        <p:nvSpPr>
          <p:cNvPr id="7" name="Text Box 3"/>
          <p:cNvSpPr txBox="1">
            <a:spLocks noChangeArrowheads="1"/>
          </p:cNvSpPr>
          <p:nvPr/>
        </p:nvSpPr>
        <p:spPr bwMode="auto">
          <a:xfrm>
            <a:off x="1981997" y="354458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دان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8" name="Text Box 4"/>
          <p:cNvSpPr txBox="1">
            <a:spLocks noChangeArrowheads="1"/>
          </p:cNvSpPr>
          <p:nvPr/>
        </p:nvSpPr>
        <p:spPr bwMode="auto">
          <a:xfrm>
            <a:off x="2105340" y="4466787"/>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يهوذا</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1788718" y="51835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شمعون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0" name="Text Box 6"/>
          <p:cNvSpPr txBox="1">
            <a:spLocks noChangeArrowheads="1"/>
          </p:cNvSpPr>
          <p:nvPr/>
        </p:nvSpPr>
        <p:spPr bwMode="auto">
          <a:xfrm>
            <a:off x="3775132" y="428212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رأوبين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1" name="Text Box 7"/>
          <p:cNvSpPr txBox="1">
            <a:spLocks noChangeArrowheads="1"/>
          </p:cNvSpPr>
          <p:nvPr/>
        </p:nvSpPr>
        <p:spPr bwMode="auto">
          <a:xfrm>
            <a:off x="3906780" y="2825352"/>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جاد</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3540462" y="1727733"/>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2545757" y="33599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أفرايم</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4" name="Text Box 10"/>
          <p:cNvSpPr txBox="1">
            <a:spLocks noChangeArrowheads="1"/>
          </p:cNvSpPr>
          <p:nvPr/>
        </p:nvSpPr>
        <p:spPr bwMode="auto">
          <a:xfrm>
            <a:off x="2477831" y="2446030"/>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منسى</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9" name="Text Box 15"/>
          <p:cNvSpPr txBox="1">
            <a:spLocks noChangeArrowheads="1"/>
          </p:cNvSpPr>
          <p:nvPr/>
        </p:nvSpPr>
        <p:spPr bwMode="auto">
          <a:xfrm rot="17190594">
            <a:off x="2504330" y="26181"/>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نفتالي</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0" name="Text Box 16"/>
          <p:cNvSpPr txBox="1">
            <a:spLocks noChangeArrowheads="1"/>
          </p:cNvSpPr>
          <p:nvPr/>
        </p:nvSpPr>
        <p:spPr bwMode="auto">
          <a:xfrm rot="17358286">
            <a:off x="1943397" y="99763"/>
            <a:ext cx="26670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أشير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5" name="Text Box 11"/>
          <p:cNvSpPr txBox="1">
            <a:spLocks noChangeArrowheads="1"/>
          </p:cNvSpPr>
          <p:nvPr/>
        </p:nvSpPr>
        <p:spPr bwMode="auto">
          <a:xfrm>
            <a:off x="2746059" y="3817114"/>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بنيامين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 name="Text Box 13"/>
          <p:cNvSpPr txBox="1">
            <a:spLocks noChangeArrowheads="1"/>
          </p:cNvSpPr>
          <p:nvPr/>
        </p:nvSpPr>
        <p:spPr bwMode="auto">
          <a:xfrm>
            <a:off x="2746059" y="1595646"/>
            <a:ext cx="1189374"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زبولون</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8" name="Text Box 14"/>
          <p:cNvSpPr txBox="1">
            <a:spLocks noChangeArrowheads="1"/>
          </p:cNvSpPr>
          <p:nvPr/>
        </p:nvSpPr>
        <p:spPr bwMode="auto">
          <a:xfrm>
            <a:off x="2972424" y="1956151"/>
            <a:ext cx="1669792"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rPr>
              <a:t>يساكر</a:t>
            </a:r>
            <a:endParaRPr lang="en-US" sz="1800" b="1" dirty="0">
              <a:solidFill>
                <a:srgbClr val="B3B3B3"/>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39632" name="Text Box 2"/>
          <p:cNvSpPr txBox="1">
            <a:spLocks noChangeArrowheads="1"/>
          </p:cNvSpPr>
          <p:nvPr/>
        </p:nvSpPr>
        <p:spPr bwMode="auto">
          <a:xfrm>
            <a:off x="8221743" y="88900"/>
            <a:ext cx="771366"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panose="020B0604020202020204" pitchFamily="34" charset="0"/>
                <a:cs typeface="Arial" panose="020B0604020202020204" pitchFamily="34" charset="0"/>
              </a:rPr>
              <a:t>180أ</a:t>
            </a:r>
            <a:endParaRPr lang="en-US" b="1" dirty="0">
              <a:solidFill>
                <a:srgbClr val="FFFFFF"/>
              </a:solidFill>
              <a:latin typeface="Arial" panose="020B0604020202020204" pitchFamily="34" charset="0"/>
              <a:cs typeface="Arial" panose="020B0604020202020204" pitchFamily="34" charset="0"/>
            </a:endParaRPr>
          </a:p>
        </p:txBody>
      </p:sp>
      <p:sp>
        <p:nvSpPr>
          <p:cNvPr id="25" name="Line 9"/>
          <p:cNvSpPr>
            <a:spLocks noChangeShapeType="1"/>
          </p:cNvSpPr>
          <p:nvPr/>
        </p:nvSpPr>
        <p:spPr bwMode="auto">
          <a:xfrm rot="20524962" flipV="1">
            <a:off x="1672692" y="1847475"/>
            <a:ext cx="1766167" cy="2185638"/>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 xmlns:a14="http://schemas.microsoft.com/office/drawing/2010/main">
                <a:noFill/>
              </a14:hiddenFill>
            </a:ext>
          </a:extLst>
        </p:spPr>
        <p:txBody>
          <a:bodyPr/>
          <a:lstStyle/>
          <a:p>
            <a:pPr>
              <a:defRPr/>
            </a:pP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
        <p:nvSpPr>
          <p:cNvPr id="53" name="Text Box 11"/>
          <p:cNvSpPr txBox="1">
            <a:spLocks noChangeArrowheads="1"/>
          </p:cNvSpPr>
          <p:nvPr/>
        </p:nvSpPr>
        <p:spPr bwMode="auto">
          <a:xfrm>
            <a:off x="2699792" y="1340768"/>
            <a:ext cx="79541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rPr>
              <a:t>شمجر</a:t>
            </a:r>
            <a:endParaRPr lang="en-US" b="1" dirty="0">
              <a:solidFill>
                <a:srgbClr val="FFFFFF"/>
              </a:solidFill>
              <a:effectLst>
                <a:glow rad="279400">
                  <a:srgbClr val="000000">
                    <a:alpha val="98000"/>
                  </a:srgbClr>
                </a:glow>
              </a:effectLst>
              <a:latin typeface="Arial" panose="020B0604020202020204" pitchFamily="34" charset="0"/>
              <a:cs typeface="Arial" panose="020B0604020202020204" pitchFamily="34" charset="0"/>
            </a:endParaRPr>
          </a:p>
        </p:txBody>
      </p:sp>
      <p:sp>
        <p:nvSpPr>
          <p:cNvPr id="21" name="Rectangle 2"/>
          <p:cNvSpPr txBox="1">
            <a:spLocks noChangeArrowheads="1"/>
          </p:cNvSpPr>
          <p:nvPr/>
        </p:nvSpPr>
        <p:spPr bwMode="auto">
          <a:xfrm>
            <a:off x="5003878" y="1333249"/>
            <a:ext cx="4060745" cy="546125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 كان بعده شمجر بن عناة فضرب من الفلسطينيين ستة مئة رجل بمنساس البقر وهو أيضاً خلص إسرائيل</a:t>
            </a:r>
          </a:p>
          <a:p>
            <a:pPr defTabSz="457200">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(3: 31)</a:t>
            </a:r>
            <a:endParaRPr lang="en-US"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06893620"/>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قضاة 4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416833830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a:hlinkClick r:id="" action="ppaction://media"/>
          </p:cNvPr>
          <p:cNvPicPr>
            <a:picLocks noChangeAspect="1" noChangeArrowheads="1"/>
          </p:cNvPicPr>
          <p:nvPr/>
        </p:nvPicPr>
        <p:blipFill>
          <a:blip r:embed="rId3" cstate="print">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8706" name="Rectangle 56"/>
          <p:cNvSpPr>
            <a:spLocks noChangeArrowheads="1"/>
          </p:cNvSpPr>
          <p:nvPr/>
        </p:nvSpPr>
        <p:spPr bwMode="auto">
          <a:xfrm>
            <a:off x="533400" y="642938"/>
            <a:ext cx="8153400" cy="6858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07" name="Line 2"/>
          <p:cNvSpPr>
            <a:spLocks noChangeShapeType="1"/>
          </p:cNvSpPr>
          <p:nvPr/>
        </p:nvSpPr>
        <p:spPr bwMode="auto">
          <a:xfrm>
            <a:off x="2362200" y="1328738"/>
            <a:ext cx="0" cy="411480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08" name="Line 3"/>
          <p:cNvSpPr>
            <a:spLocks noChangeShapeType="1"/>
          </p:cNvSpPr>
          <p:nvPr/>
        </p:nvSpPr>
        <p:spPr bwMode="auto">
          <a:xfrm>
            <a:off x="533400" y="6510338"/>
            <a:ext cx="8153400"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nvGrpSpPr>
          <p:cNvPr id="328709" name="Group 4"/>
          <p:cNvGrpSpPr>
            <a:grpSpLocks/>
          </p:cNvGrpSpPr>
          <p:nvPr/>
        </p:nvGrpSpPr>
        <p:grpSpPr bwMode="auto">
          <a:xfrm>
            <a:off x="533400" y="657225"/>
            <a:ext cx="8153400" cy="5867400"/>
            <a:chOff x="336" y="336"/>
            <a:chExt cx="5136" cy="3696"/>
          </a:xfrm>
        </p:grpSpPr>
        <p:sp>
          <p:nvSpPr>
            <p:cNvPr id="328741" name="Line 5"/>
            <p:cNvSpPr>
              <a:spLocks noChangeShapeType="1"/>
            </p:cNvSpPr>
            <p:nvPr/>
          </p:nvSpPr>
          <p:spPr bwMode="auto">
            <a:xfrm>
              <a:off x="4320" y="768"/>
              <a:ext cx="0" cy="2592"/>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2" name="Line 6"/>
            <p:cNvSpPr>
              <a:spLocks noChangeShapeType="1"/>
            </p:cNvSpPr>
            <p:nvPr/>
          </p:nvSpPr>
          <p:spPr bwMode="auto">
            <a:xfrm>
              <a:off x="336" y="3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3" name="Line 7"/>
            <p:cNvSpPr>
              <a:spLocks noChangeShapeType="1"/>
            </p:cNvSpPr>
            <p:nvPr/>
          </p:nvSpPr>
          <p:spPr bwMode="auto">
            <a:xfrm>
              <a:off x="336"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4" name="Line 8"/>
            <p:cNvSpPr>
              <a:spLocks noChangeShapeType="1"/>
            </p:cNvSpPr>
            <p:nvPr/>
          </p:nvSpPr>
          <p:spPr bwMode="auto">
            <a:xfrm>
              <a:off x="5472" y="336"/>
              <a:ext cx="0" cy="3696"/>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5" name="Line 9"/>
            <p:cNvSpPr>
              <a:spLocks noChangeShapeType="1"/>
            </p:cNvSpPr>
            <p:nvPr/>
          </p:nvSpPr>
          <p:spPr bwMode="auto">
            <a:xfrm>
              <a:off x="336" y="768"/>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6" name="Line 10"/>
            <p:cNvSpPr>
              <a:spLocks noChangeShapeType="1"/>
            </p:cNvSpPr>
            <p:nvPr/>
          </p:nvSpPr>
          <p:spPr bwMode="auto">
            <a:xfrm>
              <a:off x="336" y="336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7" name="Line 11"/>
            <p:cNvSpPr>
              <a:spLocks noChangeShapeType="1"/>
            </p:cNvSpPr>
            <p:nvPr/>
          </p:nvSpPr>
          <p:spPr bwMode="auto">
            <a:xfrm>
              <a:off x="336" y="273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8" name="Line 12"/>
            <p:cNvSpPr>
              <a:spLocks noChangeShapeType="1"/>
            </p:cNvSpPr>
            <p:nvPr/>
          </p:nvSpPr>
          <p:spPr bwMode="auto">
            <a:xfrm>
              <a:off x="336" y="1440"/>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49" name="Line 13"/>
            <p:cNvSpPr>
              <a:spLocks noChangeShapeType="1"/>
            </p:cNvSpPr>
            <p:nvPr/>
          </p:nvSpPr>
          <p:spPr bwMode="auto">
            <a:xfrm>
              <a:off x="336" y="225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0" name="Line 14"/>
            <p:cNvSpPr>
              <a:spLocks noChangeShapeType="1"/>
            </p:cNvSpPr>
            <p:nvPr/>
          </p:nvSpPr>
          <p:spPr bwMode="auto">
            <a:xfrm>
              <a:off x="336" y="1104"/>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1" name="Line 15"/>
            <p:cNvSpPr>
              <a:spLocks noChangeShapeType="1"/>
            </p:cNvSpPr>
            <p:nvPr/>
          </p:nvSpPr>
          <p:spPr bwMode="auto">
            <a:xfrm>
              <a:off x="336" y="177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2" name="Line 16"/>
            <p:cNvSpPr>
              <a:spLocks noChangeShapeType="1"/>
            </p:cNvSpPr>
            <p:nvPr/>
          </p:nvSpPr>
          <p:spPr bwMode="auto">
            <a:xfrm>
              <a:off x="336" y="3696"/>
              <a:ext cx="5136" cy="0"/>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3" name="Line 17"/>
            <p:cNvSpPr>
              <a:spLocks noChangeShapeType="1"/>
            </p:cNvSpPr>
            <p:nvPr/>
          </p:nvSpPr>
          <p:spPr bwMode="auto">
            <a:xfrm>
              <a:off x="91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4" name="Line 18"/>
            <p:cNvSpPr>
              <a:spLocks noChangeShapeType="1"/>
            </p:cNvSpPr>
            <p:nvPr/>
          </p:nvSpPr>
          <p:spPr bwMode="auto">
            <a:xfrm>
              <a:off x="19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5" name="Line 19"/>
            <p:cNvSpPr>
              <a:spLocks noChangeShapeType="1"/>
            </p:cNvSpPr>
            <p:nvPr/>
          </p:nvSpPr>
          <p:spPr bwMode="auto">
            <a:xfrm>
              <a:off x="2352"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6" name="Line 20"/>
            <p:cNvSpPr>
              <a:spLocks noChangeShapeType="1"/>
            </p:cNvSpPr>
            <p:nvPr/>
          </p:nvSpPr>
          <p:spPr bwMode="auto">
            <a:xfrm>
              <a:off x="273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7" name="Line 21"/>
            <p:cNvSpPr>
              <a:spLocks noChangeShapeType="1"/>
            </p:cNvSpPr>
            <p:nvPr/>
          </p:nvSpPr>
          <p:spPr bwMode="auto">
            <a:xfrm>
              <a:off x="3120"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8" name="Line 22"/>
            <p:cNvSpPr>
              <a:spLocks noChangeShapeType="1"/>
            </p:cNvSpPr>
            <p:nvPr/>
          </p:nvSpPr>
          <p:spPr bwMode="auto">
            <a:xfrm>
              <a:off x="3888"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59" name="Line 23"/>
            <p:cNvSpPr>
              <a:spLocks noChangeShapeType="1"/>
            </p:cNvSpPr>
            <p:nvPr/>
          </p:nvSpPr>
          <p:spPr bwMode="auto">
            <a:xfrm>
              <a:off x="3504"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328760" name="Line 24"/>
            <p:cNvSpPr>
              <a:spLocks noChangeShapeType="1"/>
            </p:cNvSpPr>
            <p:nvPr/>
          </p:nvSpPr>
          <p:spPr bwMode="auto">
            <a:xfrm>
              <a:off x="4896" y="2736"/>
              <a:ext cx="0" cy="624"/>
            </a:xfrm>
            <a:prstGeom prst="line">
              <a:avLst/>
            </a:prstGeom>
            <a:noFill/>
            <a:ln w="9525">
              <a:solidFill>
                <a:srgbClr val="FFFF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grpSp>
      <p:sp>
        <p:nvSpPr>
          <p:cNvPr id="328710" name="Text Box 25"/>
          <p:cNvSpPr txBox="1">
            <a:spLocks noChangeArrowheads="1"/>
          </p:cNvSpPr>
          <p:nvPr/>
        </p:nvSpPr>
        <p:spPr bwMode="auto">
          <a:xfrm>
            <a:off x="2335213" y="744538"/>
            <a:ext cx="444182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الفشل تحت الحكم الإلهي</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1" name="Text Box 26"/>
          <p:cNvSpPr txBox="1">
            <a:spLocks noChangeArrowheads="1"/>
          </p:cNvSpPr>
          <p:nvPr/>
        </p:nvSpPr>
        <p:spPr bwMode="auto">
          <a:xfrm>
            <a:off x="533399" y="1412776"/>
            <a:ext cx="182880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امتلاك غير كامل</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2" name="Text Box 27"/>
          <p:cNvSpPr txBox="1">
            <a:spLocks noChangeArrowheads="1"/>
          </p:cNvSpPr>
          <p:nvPr/>
        </p:nvSpPr>
        <p:spPr bwMode="auto">
          <a:xfrm>
            <a:off x="3429000" y="1412776"/>
            <a:ext cx="192552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التحرير بواسطة القضاة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3" name="Text Box 28"/>
          <p:cNvSpPr txBox="1">
            <a:spLocks noChangeArrowheads="1"/>
          </p:cNvSpPr>
          <p:nvPr/>
        </p:nvSpPr>
        <p:spPr bwMode="auto">
          <a:xfrm>
            <a:off x="6777038" y="1412776"/>
            <a:ext cx="197167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الحاجة للملكية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4" name="Text Box 29"/>
          <p:cNvSpPr txBox="1">
            <a:spLocks noChangeArrowheads="1"/>
          </p:cNvSpPr>
          <p:nvPr/>
        </p:nvSpPr>
        <p:spPr bwMode="auto">
          <a:xfrm>
            <a:off x="990600" y="1938338"/>
            <a:ext cx="106311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 1-2: 5</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5" name="Text Box 30"/>
          <p:cNvSpPr txBox="1">
            <a:spLocks noChangeArrowheads="1"/>
          </p:cNvSpPr>
          <p:nvPr/>
        </p:nvSpPr>
        <p:spPr bwMode="auto">
          <a:xfrm>
            <a:off x="4038600" y="1938338"/>
            <a:ext cx="132279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2: 6-16: 31</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6" name="Text Box 31"/>
          <p:cNvSpPr txBox="1">
            <a:spLocks noChangeArrowheads="1"/>
          </p:cNvSpPr>
          <p:nvPr/>
        </p:nvSpPr>
        <p:spPr bwMode="auto">
          <a:xfrm>
            <a:off x="7315200" y="1938338"/>
            <a:ext cx="78098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17-21</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7" name="Text Box 32"/>
          <p:cNvSpPr txBox="1">
            <a:spLocks noChangeArrowheads="1"/>
          </p:cNvSpPr>
          <p:nvPr/>
        </p:nvSpPr>
        <p:spPr bwMode="auto">
          <a:xfrm>
            <a:off x="685800" y="2471738"/>
            <a:ext cx="157638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التدهور</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8" name="Text Box 33"/>
          <p:cNvSpPr txBox="1">
            <a:spLocks noChangeArrowheads="1"/>
          </p:cNvSpPr>
          <p:nvPr/>
        </p:nvSpPr>
        <p:spPr bwMode="auto">
          <a:xfrm>
            <a:off x="3962400" y="2471738"/>
            <a:ext cx="69762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التأديب</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19" name="Text Box 34"/>
          <p:cNvSpPr txBox="1">
            <a:spLocks noChangeArrowheads="1"/>
          </p:cNvSpPr>
          <p:nvPr/>
        </p:nvSpPr>
        <p:spPr bwMode="auto">
          <a:xfrm>
            <a:off x="7238999" y="2471738"/>
            <a:ext cx="85718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0" name="Text Box 35"/>
          <p:cNvSpPr txBox="1">
            <a:spLocks noChangeArrowheads="1"/>
          </p:cNvSpPr>
          <p:nvPr/>
        </p:nvSpPr>
        <p:spPr bwMode="auto">
          <a:xfrm>
            <a:off x="784957" y="3089756"/>
            <a:ext cx="129394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أسباب الدورات</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1" name="Text Box 36"/>
          <p:cNvSpPr txBox="1">
            <a:spLocks noChangeArrowheads="1"/>
          </p:cNvSpPr>
          <p:nvPr/>
        </p:nvSpPr>
        <p:spPr bwMode="auto">
          <a:xfrm>
            <a:off x="3935604" y="3089756"/>
            <a:ext cx="124104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لعنات الدورات</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2" name="Text Box 37"/>
          <p:cNvSpPr txBox="1">
            <a:spLocks noChangeArrowheads="1"/>
          </p:cNvSpPr>
          <p:nvPr/>
        </p:nvSpPr>
        <p:spPr bwMode="auto">
          <a:xfrm>
            <a:off x="7165718" y="3089756"/>
            <a:ext cx="133402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ظروف الدورات</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3" name="Text Box 38"/>
          <p:cNvSpPr txBox="1">
            <a:spLocks noChangeArrowheads="1"/>
          </p:cNvSpPr>
          <p:nvPr/>
        </p:nvSpPr>
        <p:spPr bwMode="auto">
          <a:xfrm>
            <a:off x="647373" y="3851756"/>
            <a:ext cx="167706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العيش مع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4" name="Text Box 39"/>
          <p:cNvSpPr txBox="1">
            <a:spLocks noChangeArrowheads="1"/>
          </p:cNvSpPr>
          <p:nvPr/>
        </p:nvSpPr>
        <p:spPr bwMode="auto">
          <a:xfrm>
            <a:off x="3763557" y="3851756"/>
            <a:ext cx="169309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الحرب مع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5" name="Text Box 40"/>
          <p:cNvSpPr txBox="1">
            <a:spLocks noChangeArrowheads="1"/>
          </p:cNvSpPr>
          <p:nvPr/>
        </p:nvSpPr>
        <p:spPr bwMode="auto">
          <a:xfrm>
            <a:off x="6943120" y="3851756"/>
            <a:ext cx="173477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العيش مثل الكنعانيين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6" name="Text Box 41"/>
          <p:cNvSpPr txBox="1">
            <a:spLocks noChangeArrowheads="1"/>
          </p:cNvSpPr>
          <p:nvPr/>
        </p:nvSpPr>
        <p:spPr bwMode="auto">
          <a:xfrm>
            <a:off x="565152" y="4529138"/>
            <a:ext cx="87500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العصيان   العسكري           1</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7" name="Text Box 42"/>
          <p:cNvSpPr txBox="1">
            <a:spLocks noChangeArrowheads="1"/>
          </p:cNvSpPr>
          <p:nvPr/>
        </p:nvSpPr>
        <p:spPr bwMode="auto">
          <a:xfrm>
            <a:off x="1443977" y="4529138"/>
            <a:ext cx="922046"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العصيان</a:t>
            </a:r>
            <a: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a:t>
            </a: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الروحي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2: 1-5</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28" name="Text Box 43"/>
          <p:cNvSpPr txBox="1">
            <a:spLocks noChangeArrowheads="1"/>
          </p:cNvSpPr>
          <p:nvPr/>
        </p:nvSpPr>
        <p:spPr bwMode="auto">
          <a:xfrm>
            <a:off x="2324435" y="4529138"/>
            <a:ext cx="74660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مقدمة</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2: 6-</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3: 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29" name="Text Box 44"/>
          <p:cNvSpPr txBox="1">
            <a:spLocks noChangeArrowheads="1"/>
          </p:cNvSpPr>
          <p:nvPr/>
        </p:nvSpPr>
        <p:spPr bwMode="auto">
          <a:xfrm>
            <a:off x="3048000" y="4529138"/>
            <a:ext cx="70167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الجنوب</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3: 7-31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0" name="Text Box 45"/>
          <p:cNvSpPr txBox="1">
            <a:spLocks noChangeArrowheads="1"/>
          </p:cNvSpPr>
          <p:nvPr/>
        </p:nvSpPr>
        <p:spPr bwMode="auto">
          <a:xfrm>
            <a:off x="3694113" y="4529138"/>
            <a:ext cx="7493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الشمال</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4: 1-</a:t>
            </a:r>
            <a:br>
              <a:rPr lang="en-US" sz="1200" b="1" dirty="0">
                <a:solidFill>
                  <a:srgbClr val="FFFF00"/>
                </a:solidFill>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5: 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1" name="Text Box 46"/>
          <p:cNvSpPr txBox="1">
            <a:spLocks noChangeArrowheads="1"/>
          </p:cNvSpPr>
          <p:nvPr/>
        </p:nvSpPr>
        <p:spPr bwMode="auto">
          <a:xfrm>
            <a:off x="4385657" y="4529138"/>
            <a:ext cx="58541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الوسط</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6: 1</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-10: 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2" name="Text Box 47"/>
          <p:cNvSpPr txBox="1">
            <a:spLocks noChangeArrowheads="1"/>
          </p:cNvSpPr>
          <p:nvPr/>
        </p:nvSpPr>
        <p:spPr bwMode="auto">
          <a:xfrm>
            <a:off x="4934533" y="4529138"/>
            <a:ext cx="58541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الشرق</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10: 3-</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 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3" name="Text Box 48"/>
          <p:cNvSpPr txBox="1">
            <a:spLocks noChangeArrowheads="1"/>
          </p:cNvSpPr>
          <p:nvPr/>
        </p:nvSpPr>
        <p:spPr bwMode="auto">
          <a:xfrm>
            <a:off x="5562600" y="4529138"/>
            <a:ext cx="6096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الشمال</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12: 8-15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4" name="Text Box 49"/>
          <p:cNvSpPr txBox="1">
            <a:spLocks noChangeArrowheads="1"/>
          </p:cNvSpPr>
          <p:nvPr/>
        </p:nvSpPr>
        <p:spPr bwMode="auto">
          <a:xfrm>
            <a:off x="6168377" y="4529138"/>
            <a:ext cx="72519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الغرب</a:t>
            </a: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13: 1-16: 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4914" name="Text Box 50"/>
          <p:cNvSpPr txBox="1">
            <a:spLocks noChangeArrowheads="1"/>
          </p:cNvSpPr>
          <p:nvPr/>
        </p:nvSpPr>
        <p:spPr bwMode="auto">
          <a:xfrm>
            <a:off x="6918143" y="4529138"/>
            <a:ext cx="82586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 الديني</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17-18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4915" name="Text Box 51"/>
          <p:cNvSpPr txBox="1">
            <a:spLocks noChangeArrowheads="1"/>
          </p:cNvSpPr>
          <p:nvPr/>
        </p:nvSpPr>
        <p:spPr bwMode="auto">
          <a:xfrm>
            <a:off x="7760563" y="4529138"/>
            <a:ext cx="93807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الفساد الأخلاقي</a:t>
            </a:r>
            <a:br>
              <a:rPr kumimoji="0" lang="en-US"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br>
            <a:endPar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19-21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37" name="Text Box 52"/>
          <p:cNvSpPr txBox="1">
            <a:spLocks noChangeArrowheads="1"/>
          </p:cNvSpPr>
          <p:nvPr/>
        </p:nvSpPr>
        <p:spPr bwMode="auto">
          <a:xfrm>
            <a:off x="8502650" y="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172</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38" name="Text Box 53"/>
          <p:cNvSpPr txBox="1">
            <a:spLocks noChangeArrowheads="1"/>
          </p:cNvSpPr>
          <p:nvPr/>
        </p:nvSpPr>
        <p:spPr bwMode="auto">
          <a:xfrm>
            <a:off x="4114800" y="5519738"/>
            <a:ext cx="59343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كنعان</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39" name="Text Box 54"/>
          <p:cNvSpPr txBox="1">
            <a:spLocks noChangeArrowheads="1"/>
          </p:cNvSpPr>
          <p:nvPr/>
        </p:nvSpPr>
        <p:spPr bwMode="auto">
          <a:xfrm>
            <a:off x="3304232" y="6053138"/>
            <a:ext cx="262443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341 سنة (1390-1049 ق.م)</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28740" name="Title 2"/>
          <p:cNvSpPr>
            <a:spLocks noGrp="1"/>
          </p:cNvSpPr>
          <p:nvPr>
            <p:ph type="title" idx="4294967295"/>
          </p:nvPr>
        </p:nvSpPr>
        <p:spPr>
          <a:xfrm>
            <a:off x="5928668" y="6357938"/>
            <a:ext cx="3105738" cy="514350"/>
          </a:xfrm>
        </p:spPr>
        <p:txBody>
          <a:bodyPr/>
          <a:lstStyle/>
          <a:p>
            <a:pPr algn="r"/>
            <a:r>
              <a:rPr lang="ar-JO" sz="4000" dirty="0">
                <a:solidFill>
                  <a:srgbClr val="FFFFFF"/>
                </a:solidFill>
                <a:ea typeface="ＭＳ Ｐゴシック" charset="0"/>
              </a:rPr>
              <a:t>القضاة</a:t>
            </a:r>
            <a:endParaRPr lang="en-US" sz="4000" dirty="0">
              <a:solidFill>
                <a:srgbClr val="FFFFFF"/>
              </a:solidFill>
              <a:ea typeface="ＭＳ Ｐゴシック" charset="0"/>
            </a:endParaRPr>
          </a:p>
        </p:txBody>
      </p:sp>
      <p:sp>
        <p:nvSpPr>
          <p:cNvPr id="58" name="Title 2">
            <a:extLst>
              <a:ext uri="{FF2B5EF4-FFF2-40B4-BE49-F238E27FC236}">
                <a16:creationId xmlns:a16="http://schemas.microsoft.com/office/drawing/2014/main" id="{2FFC522B-0277-8B42-AE4B-20D9DD8E5869}"/>
              </a:ext>
            </a:extLst>
          </p:cNvPr>
          <p:cNvSpPr txBox="1">
            <a:spLocks/>
          </p:cNvSpPr>
          <p:nvPr/>
        </p:nvSpPr>
        <p:spPr bwMode="auto">
          <a:xfrm>
            <a:off x="723900" y="-663576"/>
            <a:ext cx="7772400" cy="5873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en-US" sz="3600" b="1" kern="0" dirty="0">
                <a:solidFill>
                  <a:schemeClr val="bg1"/>
                </a:solidFill>
                <a:latin typeface="Arial" panose="020B0604020202020204" pitchFamily="34" charset="0"/>
                <a:ea typeface="ＭＳ Ｐゴシック" charset="0"/>
                <a:cs typeface="Arial" panose="020B0604020202020204" pitchFamily="34" charset="0"/>
              </a:rPr>
              <a:t>Northern Campaign (4:1–5:31)</a:t>
            </a:r>
          </a:p>
        </p:txBody>
      </p:sp>
      <p:sp>
        <p:nvSpPr>
          <p:cNvPr id="59" name="Oval 49">
            <a:extLst>
              <a:ext uri="{FF2B5EF4-FFF2-40B4-BE49-F238E27FC236}">
                <a16:creationId xmlns:a16="http://schemas.microsoft.com/office/drawing/2014/main" id="{C2C222F7-972E-C547-BAFA-58B338421C28}"/>
              </a:ext>
            </a:extLst>
          </p:cNvPr>
          <p:cNvSpPr>
            <a:spLocks noChangeArrowheads="1"/>
          </p:cNvSpPr>
          <p:nvPr/>
        </p:nvSpPr>
        <p:spPr bwMode="auto">
          <a:xfrm>
            <a:off x="3662242" y="4238625"/>
            <a:ext cx="765742" cy="1447800"/>
          </a:xfrm>
          <a:prstGeom prst="ellipse">
            <a:avLst/>
          </a:pr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dirty="0">
              <a:latin typeface="Arial" panose="020B0604020202020204" pitchFamily="34" charset="0"/>
              <a:cs typeface="Arial" panose="020B0604020202020204" pitchFamily="34"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Text Box 3"/>
          <p:cNvSpPr txBox="1">
            <a:spLocks noChangeArrowheads="1"/>
          </p:cNvSpPr>
          <p:nvPr/>
        </p:nvSpPr>
        <p:spPr bwMode="auto">
          <a:xfrm>
            <a:off x="0" y="6246813"/>
            <a:ext cx="9144000"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eaLnBrk="1" hangingPunct="1">
              <a:defRPr sz="3200" b="1">
                <a:solidFill>
                  <a:srgbClr val="FFFFFF"/>
                </a:solidFill>
                <a:effectLst>
                  <a:glow rad="101600">
                    <a:schemeClr val="tx1">
                      <a:alpha val="99000"/>
                    </a:schemeClr>
                  </a:glow>
                </a:effectLst>
                <a:latin typeface="Arial"/>
                <a:ea typeface="ＭＳ Ｐゴシック"/>
                <a:cs typeface="Arial"/>
              </a:defRPr>
            </a:lvl1pPr>
            <a:lvl2pPr algn="ctr" eaLnBrk="0" hangingPunct="0">
              <a:defRPr sz="4400">
                <a:solidFill>
                  <a:schemeClr val="tx2"/>
                </a:solidFill>
                <a:latin typeface="Arial" charset="0"/>
                <a:ea typeface="ＭＳ Ｐゴシック" pitchFamily="-112" charset="-128"/>
                <a:cs typeface="ＭＳ Ｐゴシック" pitchFamily="-112" charset="-128"/>
              </a:defRPr>
            </a:lvl2pPr>
            <a:lvl3pPr algn="ctr" eaLnBrk="0" hangingPunct="0">
              <a:defRPr sz="4400">
                <a:solidFill>
                  <a:schemeClr val="tx2"/>
                </a:solidFill>
                <a:latin typeface="Arial" charset="0"/>
                <a:ea typeface="ＭＳ Ｐゴシック" pitchFamily="-112" charset="-128"/>
                <a:cs typeface="ＭＳ Ｐゴシック" pitchFamily="-112" charset="-128"/>
              </a:defRPr>
            </a:lvl3pPr>
            <a:lvl4pPr algn="ctr" eaLnBrk="0" hangingPunct="0">
              <a:defRPr sz="4400">
                <a:solidFill>
                  <a:schemeClr val="tx2"/>
                </a:solidFill>
                <a:latin typeface="Arial" charset="0"/>
                <a:ea typeface="ＭＳ Ｐゴシック" pitchFamily="-112" charset="-128"/>
                <a:cs typeface="ＭＳ Ｐゴシック" pitchFamily="-112" charset="-128"/>
              </a:defRPr>
            </a:lvl4pPr>
            <a:lvl5pPr algn="ct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a:defRPr/>
            </a:pPr>
            <a:endParaRPr lang="en-US" dirty="0">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5292080" y="260648"/>
            <a:ext cx="3851920" cy="3168352"/>
          </a:xfrm>
        </p:spPr>
        <p:txBody>
          <a:bodyPr/>
          <a:lstStyle/>
          <a:p>
            <a:pPr eaLnBrk="1" hangingPunct="1">
              <a:defRPr/>
            </a:pPr>
            <a:r>
              <a:rPr lang="ar-JO" sz="3600" kern="1200" dirty="0">
                <a:solidFill>
                  <a:schemeClr val="bg1"/>
                </a:solidFill>
                <a:effectLst>
                  <a:glow rad="152400">
                    <a:schemeClr val="tx1"/>
                  </a:glow>
                </a:effectLst>
                <a:ea typeface="ＭＳ Ｐゴシック"/>
              </a:rPr>
              <a:t>دبورة وباراق</a:t>
            </a:r>
            <a:endParaRPr lang="en-US" sz="5400" dirty="0">
              <a:solidFill>
                <a:schemeClr val="bg1"/>
              </a:solidFill>
              <a:effectLst>
                <a:glow rad="152400">
                  <a:schemeClr val="tx1"/>
                </a:glow>
              </a:effectLst>
            </a:endParaRPr>
          </a:p>
        </p:txBody>
      </p:sp>
      <p:pic>
        <p:nvPicPr>
          <p:cNvPr id="3" name="Picture 2"/>
          <p:cNvPicPr>
            <a:picLocks noChangeAspect="1"/>
          </p:cNvPicPr>
          <p:nvPr/>
        </p:nvPicPr>
        <p:blipFill>
          <a:blip r:embed="rId3"/>
          <a:stretch>
            <a:fillRect/>
          </a:stretch>
        </p:blipFill>
        <p:spPr>
          <a:xfrm>
            <a:off x="179512" y="188640"/>
            <a:ext cx="5029200" cy="6502400"/>
          </a:xfrm>
          <a:prstGeom prst="rect">
            <a:avLst/>
          </a:prstGeom>
        </p:spPr>
      </p:pic>
    </p:spTree>
    <p:extLst>
      <p:ext uri="{BB962C8B-B14F-4D97-AF65-F5344CB8AC3E}">
        <p14:creationId xmlns:p14="http://schemas.microsoft.com/office/powerpoint/2010/main" val="25042689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88" fill="hold" grpId="0" nodeType="afterEffect" nodePh="1">
                                  <p:stCondLst>
                                    <p:cond delay="0"/>
                                  </p:stCondLst>
                                  <p:endCondLst>
                                    <p:cond evt="begin" delay="0">
                                      <p:tn val="5"/>
                                    </p:cond>
                                  </p:endCondLst>
                                  <p:childTnLst>
                                    <p:set>
                                      <p:cBhvr>
                                        <p:cTn id="6" dur="1" fill="hold">
                                          <p:stCondLst>
                                            <p:cond delay="0"/>
                                          </p:stCondLst>
                                        </p:cTn>
                                        <p:tgtEl>
                                          <p:spTgt spid="191491"/>
                                        </p:tgtEl>
                                        <p:attrNameLst>
                                          <p:attrName>style.visibility</p:attrName>
                                        </p:attrNameLst>
                                      </p:cBhvr>
                                      <p:to>
                                        <p:strVal val="visible"/>
                                      </p:to>
                                    </p:set>
                                    <p:anim calcmode="lin" valueType="num">
                                      <p:cBhvr>
                                        <p:cTn id="7" dur="500" fill="hold"/>
                                        <p:tgtEl>
                                          <p:spTgt spid="191491"/>
                                        </p:tgtEl>
                                        <p:attrNameLst>
                                          <p:attrName>ppt_w</p:attrName>
                                        </p:attrNameLst>
                                      </p:cBhvr>
                                      <p:tavLst>
                                        <p:tav tm="0">
                                          <p:val>
                                            <p:strVal val="4/3*#ppt_w"/>
                                          </p:val>
                                        </p:tav>
                                        <p:tav tm="100000">
                                          <p:val>
                                            <p:strVal val="#ppt_w"/>
                                          </p:val>
                                        </p:tav>
                                      </p:tavLst>
                                    </p:anim>
                                    <p:anim calcmode="lin" valueType="num">
                                      <p:cBhvr>
                                        <p:cTn id="8" dur="500" fill="hold"/>
                                        <p:tgtEl>
                                          <p:spTgt spid="191491"/>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autoUpdateAnimBg="0"/>
    </p:bldLst>
  </p:timing>
</p:sld>
</file>

<file path=ppt/theme/_rels/theme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image" Target="../media/image9.jpeg"/></Relationships>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Blueprint">
  <a:themeElements>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Blueprin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ueprint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Blueprint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Blueprint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Blueprint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Blueprint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Blueprint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Blueprint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Quill Pen">
  <a:themeElements>
    <a:clrScheme name="Quill Pen 4">
      <a:dk1>
        <a:srgbClr val="000000"/>
      </a:dk1>
      <a:lt1>
        <a:srgbClr val="FFCC66"/>
      </a:lt1>
      <a:dk2>
        <a:srgbClr val="800000"/>
      </a:dk2>
      <a:lt2>
        <a:srgbClr val="FFCC66"/>
      </a:lt2>
      <a:accent1>
        <a:srgbClr val="339933"/>
      </a:accent1>
      <a:accent2>
        <a:srgbClr val="CC6600"/>
      </a:accent2>
      <a:accent3>
        <a:srgbClr val="C0AAAA"/>
      </a:accent3>
      <a:accent4>
        <a:srgbClr val="DAAE56"/>
      </a:accent4>
      <a:accent5>
        <a:srgbClr val="ADCAAD"/>
      </a:accent5>
      <a:accent6>
        <a:srgbClr val="B95C00"/>
      </a:accent6>
      <a:hlink>
        <a:srgbClr val="0033CC"/>
      </a:hlink>
      <a:folHlink>
        <a:srgbClr val="FFCC66"/>
      </a:folHlink>
    </a:clrScheme>
    <a:fontScheme name="Quill Pe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Quill Pen 1">
        <a:dk1>
          <a:srgbClr val="000000"/>
        </a:dk1>
        <a:lt1>
          <a:srgbClr val="FFFF99"/>
        </a:lt1>
        <a:dk2>
          <a:srgbClr val="003300"/>
        </a:dk2>
        <a:lt2>
          <a:srgbClr val="FFCC66"/>
        </a:lt2>
        <a:accent1>
          <a:srgbClr val="CC3300"/>
        </a:accent1>
        <a:accent2>
          <a:srgbClr val="009999"/>
        </a:accent2>
        <a:accent3>
          <a:srgbClr val="AAADAA"/>
        </a:accent3>
        <a:accent4>
          <a:srgbClr val="DADA82"/>
        </a:accent4>
        <a:accent5>
          <a:srgbClr val="E2ADAA"/>
        </a:accent5>
        <a:accent6>
          <a:srgbClr val="008A8A"/>
        </a:accent6>
        <a:hlink>
          <a:srgbClr val="660033"/>
        </a:hlink>
        <a:folHlink>
          <a:srgbClr val="336633"/>
        </a:folHlink>
      </a:clrScheme>
      <a:clrMap bg1="dk2" tx1="lt1" bg2="dk1" tx2="lt2" accent1="accent1" accent2="accent2" accent3="accent3" accent4="accent4" accent5="accent5" accent6="accent6" hlink="hlink" folHlink="folHlink"/>
    </a:extraClrScheme>
    <a:extraClrScheme>
      <a:clrScheme name="Quill Pen 2">
        <a:dk1>
          <a:srgbClr val="000000"/>
        </a:dk1>
        <a:lt1>
          <a:srgbClr val="FFFFCC"/>
        </a:lt1>
        <a:dk2>
          <a:srgbClr val="333300"/>
        </a:dk2>
        <a:lt2>
          <a:srgbClr val="3333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Quill Pen 3">
        <a:dk1>
          <a:srgbClr val="000000"/>
        </a:dk1>
        <a:lt1>
          <a:srgbClr val="00FFFF"/>
        </a:lt1>
        <a:dk2>
          <a:srgbClr val="0000FF"/>
        </a:dk2>
        <a:lt2>
          <a:srgbClr val="FFFF00"/>
        </a:lt2>
        <a:accent1>
          <a:srgbClr val="FF9900"/>
        </a:accent1>
        <a:accent2>
          <a:srgbClr val="00FFFF"/>
        </a:accent2>
        <a:accent3>
          <a:srgbClr val="AAAAFF"/>
        </a:accent3>
        <a:accent4>
          <a:srgbClr val="00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Quill Pen 4">
        <a:dk1>
          <a:srgbClr val="000000"/>
        </a:dk1>
        <a:lt1>
          <a:srgbClr val="FFCC66"/>
        </a:lt1>
        <a:dk2>
          <a:srgbClr val="800000"/>
        </a:dk2>
        <a:lt2>
          <a:srgbClr val="FFCC66"/>
        </a:lt2>
        <a:accent1>
          <a:srgbClr val="339933"/>
        </a:accent1>
        <a:accent2>
          <a:srgbClr val="CC6600"/>
        </a:accent2>
        <a:accent3>
          <a:srgbClr val="C0AAAA"/>
        </a:accent3>
        <a:accent4>
          <a:srgbClr val="DAAE56"/>
        </a:accent4>
        <a:accent5>
          <a:srgbClr val="ADCAAD"/>
        </a:accent5>
        <a:accent6>
          <a:srgbClr val="B95C00"/>
        </a:accent6>
        <a:hlink>
          <a:srgbClr val="0033CC"/>
        </a:hlink>
        <a:folHlink>
          <a:srgbClr val="FFCC66"/>
        </a:folHlink>
      </a:clrScheme>
      <a:clrMap bg1="dk2" tx1="lt1" bg2="dk1" tx2="lt2" accent1="accent1" accent2="accent2" accent3="accent3" accent4="accent4" accent5="accent5" accent6="accent6" hlink="hlink" folHlink="folHlink"/>
    </a:extraClrScheme>
    <a:extraClrScheme>
      <a:clrScheme name="Quill Pen 5">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Quill Pen 6">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Quill Pen 7">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2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7.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ueprint">
  <a:themeElements>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Blueprin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ueprint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Blueprint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Blueprint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Blueprint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Blueprint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Blueprint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Blueprint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Blueprint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Quill Pen">
  <a:themeElements>
    <a:clrScheme name="Quill Pen 4">
      <a:dk1>
        <a:srgbClr val="000000"/>
      </a:dk1>
      <a:lt1>
        <a:srgbClr val="FFCC66"/>
      </a:lt1>
      <a:dk2>
        <a:srgbClr val="800000"/>
      </a:dk2>
      <a:lt2>
        <a:srgbClr val="FFCC66"/>
      </a:lt2>
      <a:accent1>
        <a:srgbClr val="339933"/>
      </a:accent1>
      <a:accent2>
        <a:srgbClr val="CC6600"/>
      </a:accent2>
      <a:accent3>
        <a:srgbClr val="C0AAAA"/>
      </a:accent3>
      <a:accent4>
        <a:srgbClr val="DAAE56"/>
      </a:accent4>
      <a:accent5>
        <a:srgbClr val="ADCAAD"/>
      </a:accent5>
      <a:accent6>
        <a:srgbClr val="B95C00"/>
      </a:accent6>
      <a:hlink>
        <a:srgbClr val="0033CC"/>
      </a:hlink>
      <a:folHlink>
        <a:srgbClr val="FFCC66"/>
      </a:folHlink>
    </a:clrScheme>
    <a:fontScheme name="Quill Pe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Quill Pen 1">
        <a:dk1>
          <a:srgbClr val="000000"/>
        </a:dk1>
        <a:lt1>
          <a:srgbClr val="FFFF99"/>
        </a:lt1>
        <a:dk2>
          <a:srgbClr val="003300"/>
        </a:dk2>
        <a:lt2>
          <a:srgbClr val="FFCC66"/>
        </a:lt2>
        <a:accent1>
          <a:srgbClr val="CC3300"/>
        </a:accent1>
        <a:accent2>
          <a:srgbClr val="009999"/>
        </a:accent2>
        <a:accent3>
          <a:srgbClr val="AAADAA"/>
        </a:accent3>
        <a:accent4>
          <a:srgbClr val="DADA82"/>
        </a:accent4>
        <a:accent5>
          <a:srgbClr val="E2ADAA"/>
        </a:accent5>
        <a:accent6>
          <a:srgbClr val="008A8A"/>
        </a:accent6>
        <a:hlink>
          <a:srgbClr val="660033"/>
        </a:hlink>
        <a:folHlink>
          <a:srgbClr val="336633"/>
        </a:folHlink>
      </a:clrScheme>
      <a:clrMap bg1="dk2" tx1="lt1" bg2="dk1" tx2="lt2" accent1="accent1" accent2="accent2" accent3="accent3" accent4="accent4" accent5="accent5" accent6="accent6" hlink="hlink" folHlink="folHlink"/>
    </a:extraClrScheme>
    <a:extraClrScheme>
      <a:clrScheme name="Quill Pen 2">
        <a:dk1>
          <a:srgbClr val="000000"/>
        </a:dk1>
        <a:lt1>
          <a:srgbClr val="FFFFCC"/>
        </a:lt1>
        <a:dk2>
          <a:srgbClr val="333300"/>
        </a:dk2>
        <a:lt2>
          <a:srgbClr val="3333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Quill Pen 3">
        <a:dk1>
          <a:srgbClr val="000000"/>
        </a:dk1>
        <a:lt1>
          <a:srgbClr val="00FFFF"/>
        </a:lt1>
        <a:dk2>
          <a:srgbClr val="0000FF"/>
        </a:dk2>
        <a:lt2>
          <a:srgbClr val="FFFF00"/>
        </a:lt2>
        <a:accent1>
          <a:srgbClr val="FF9900"/>
        </a:accent1>
        <a:accent2>
          <a:srgbClr val="00FFFF"/>
        </a:accent2>
        <a:accent3>
          <a:srgbClr val="AAAAFF"/>
        </a:accent3>
        <a:accent4>
          <a:srgbClr val="00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Quill Pen 4">
        <a:dk1>
          <a:srgbClr val="000000"/>
        </a:dk1>
        <a:lt1>
          <a:srgbClr val="FFCC66"/>
        </a:lt1>
        <a:dk2>
          <a:srgbClr val="800000"/>
        </a:dk2>
        <a:lt2>
          <a:srgbClr val="FFCC66"/>
        </a:lt2>
        <a:accent1>
          <a:srgbClr val="339933"/>
        </a:accent1>
        <a:accent2>
          <a:srgbClr val="CC6600"/>
        </a:accent2>
        <a:accent3>
          <a:srgbClr val="C0AAAA"/>
        </a:accent3>
        <a:accent4>
          <a:srgbClr val="DAAE56"/>
        </a:accent4>
        <a:accent5>
          <a:srgbClr val="ADCAAD"/>
        </a:accent5>
        <a:accent6>
          <a:srgbClr val="B95C00"/>
        </a:accent6>
        <a:hlink>
          <a:srgbClr val="0033CC"/>
        </a:hlink>
        <a:folHlink>
          <a:srgbClr val="FFCC66"/>
        </a:folHlink>
      </a:clrScheme>
      <a:clrMap bg1="dk2" tx1="lt1" bg2="dk1" tx2="lt2" accent1="accent1" accent2="accent2" accent3="accent3" accent4="accent4" accent5="accent5" accent6="accent6" hlink="hlink" folHlink="folHlink"/>
    </a:extraClrScheme>
    <a:extraClrScheme>
      <a:clrScheme name="Quill Pen 5">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Quill Pen 6">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Quill Pen 7">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themeOverride>
</file>

<file path=ppt/theme/themeOverride7.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23334</TotalTime>
  <Words>13282</Words>
  <Application>Microsoft Macintosh PowerPoint</Application>
  <PresentationFormat>On-screen Show (4:3)</PresentationFormat>
  <Paragraphs>2639</Paragraphs>
  <Slides>229</Slides>
  <Notes>187</Notes>
  <HiddenSlides>0</HiddenSlides>
  <MMClips>0</MMClips>
  <ScaleCrop>false</ScaleCrop>
  <HeadingPairs>
    <vt:vector size="8" baseType="variant">
      <vt:variant>
        <vt:lpstr>Fonts Used</vt:lpstr>
      </vt:variant>
      <vt:variant>
        <vt:i4>25</vt:i4>
      </vt:variant>
      <vt:variant>
        <vt:lpstr>Theme</vt:lpstr>
      </vt:variant>
      <vt:variant>
        <vt:i4>33</vt:i4>
      </vt:variant>
      <vt:variant>
        <vt:lpstr>Embedded OLE Servers</vt:lpstr>
      </vt:variant>
      <vt:variant>
        <vt:i4>1</vt:i4>
      </vt:variant>
      <vt:variant>
        <vt:lpstr>Slide Titles</vt:lpstr>
      </vt:variant>
      <vt:variant>
        <vt:i4>229</vt:i4>
      </vt:variant>
    </vt:vector>
  </HeadingPairs>
  <TitlesOfParts>
    <vt:vector size="288" baseType="lpstr">
      <vt:lpstr>MS Gothic</vt:lpstr>
      <vt:lpstr>ＭＳ Ｐゴシック</vt:lpstr>
      <vt:lpstr>Osaka</vt:lpstr>
      <vt:lpstr>宋体</vt:lpstr>
      <vt:lpstr>宋体</vt:lpstr>
      <vt:lpstr>Times</vt:lpstr>
      <vt:lpstr>Arial</vt:lpstr>
      <vt:lpstr>Arial Black</vt:lpstr>
      <vt:lpstr>Arial Narrow</vt:lpstr>
      <vt:lpstr>Arial Rounded MT Bold</vt:lpstr>
      <vt:lpstr>Calibri</vt:lpstr>
      <vt:lpstr>Comic Sans MS</vt:lpstr>
      <vt:lpstr>Driveby</vt:lpstr>
      <vt:lpstr>Geneva</vt:lpstr>
      <vt:lpstr>Helvetica</vt:lpstr>
      <vt:lpstr>Helvetica Neue</vt:lpstr>
      <vt:lpstr>Impact</vt:lpstr>
      <vt:lpstr>Lucida Grande</vt:lpstr>
      <vt:lpstr>Monotype Sorts</vt:lpstr>
      <vt:lpstr>Symbol</vt:lpstr>
      <vt:lpstr>Tahoma</vt:lpstr>
      <vt:lpstr>Times New Roman</vt:lpstr>
      <vt:lpstr>Tw Cen MT</vt:lpstr>
      <vt:lpstr>Wingdings</vt:lpstr>
      <vt:lpstr>Wingdings 2</vt:lpstr>
      <vt:lpstr>Default Design</vt:lpstr>
      <vt:lpstr>Quill Pen</vt:lpstr>
      <vt:lpstr>Blueprint</vt:lpstr>
      <vt:lpstr>1_Pulse</vt:lpstr>
      <vt:lpstr>49_Blank Presentation</vt:lpstr>
      <vt:lpstr>SERENE</vt:lpstr>
      <vt:lpstr>2_Default Design</vt:lpstr>
      <vt:lpstr>3_Default Design</vt:lpstr>
      <vt:lpstr>7_Default Design</vt:lpstr>
      <vt:lpstr>10_Default Design</vt:lpstr>
      <vt:lpstr>Blank Presentation</vt:lpstr>
      <vt:lpstr>1_Default Design</vt:lpstr>
      <vt:lpstr>4_Default Design</vt:lpstr>
      <vt:lpstr>5_Default Design</vt:lpstr>
      <vt:lpstr>6_Default Design</vt:lpstr>
      <vt:lpstr>1_Blueprint</vt:lpstr>
      <vt:lpstr>8_Default Design</vt:lpstr>
      <vt:lpstr>9_Office Theme</vt:lpstr>
      <vt:lpstr>9_Default Design</vt:lpstr>
      <vt:lpstr>14_Default Design</vt:lpstr>
      <vt:lpstr>2_Expedition</vt:lpstr>
      <vt:lpstr>15_Default Design</vt:lpstr>
      <vt:lpstr>50_Blank Presentation</vt:lpstr>
      <vt:lpstr>2_Office Theme</vt:lpstr>
      <vt:lpstr>2_untitled 1</vt:lpstr>
      <vt:lpstr>1_Median</vt:lpstr>
      <vt:lpstr>11_Default Design</vt:lpstr>
      <vt:lpstr>2_Lock And Key</vt:lpstr>
      <vt:lpstr>1_MEADOW</vt:lpstr>
      <vt:lpstr>1_Quill Pen</vt:lpstr>
      <vt:lpstr>12_Default Design</vt:lpstr>
      <vt:lpstr>51_Blank Presentation</vt:lpstr>
      <vt:lpstr>Shimmer</vt:lpstr>
      <vt:lpstr>Slide</vt:lpstr>
      <vt:lpstr>قضاة</vt:lpstr>
      <vt:lpstr>الكلمة المفتاحية</vt:lpstr>
      <vt:lpstr>الموضوع الرئيسي</vt:lpstr>
      <vt:lpstr>الآية المفتاحية</vt:lpstr>
      <vt:lpstr>بيان الملكوت</vt:lpstr>
      <vt:lpstr>البيان الموجز</vt:lpstr>
      <vt:lpstr>العهد</vt:lpstr>
      <vt:lpstr>الفداء</vt:lpstr>
      <vt:lpstr>المسيا</vt:lpstr>
      <vt:lpstr>القضاة</vt:lpstr>
      <vt:lpstr>Barry Huddleston, The Acrostic Summarized Bible (Grand Rapids: Baker, 1992)</vt:lpstr>
      <vt:lpstr>كن صامداً</vt:lpstr>
      <vt:lpstr>د. إي إن بولسون</vt:lpstr>
      <vt:lpstr>لماذا يجب أن تكون صامداً في اختيارك الله كملك؟</vt:lpstr>
      <vt:lpstr>1. الطاعة الناقصة تنتج ثمار الفشل (1 – 2)</vt:lpstr>
      <vt:lpstr>2. النسبوية ( الإرتباط بالمجتمع المحيط )  تقود إلى الدوران في الخطية    (3 – 16)</vt:lpstr>
      <vt:lpstr>3. النسبوية تقود إلى الوثنية (17 – 21) </vt:lpstr>
      <vt:lpstr>الفكرة الرئيسية</vt:lpstr>
      <vt:lpstr>سؤال للنقاش كيف تتشابه أيامنا الحالية مع تلك الفترة؟</vt:lpstr>
      <vt:lpstr>PowerPoint Presentation</vt:lpstr>
      <vt:lpstr>ميلاد شعب</vt:lpstr>
      <vt:lpstr>من هم هؤلاء القضاة؟</vt:lpstr>
      <vt:lpstr>التأليف والتاريخ</vt:lpstr>
      <vt:lpstr>النسبوية</vt:lpstr>
      <vt:lpstr>تثنية 7: 1-4</vt:lpstr>
      <vt:lpstr>تثنية 7: 1-4</vt:lpstr>
      <vt:lpstr>المفاتيح</vt:lpstr>
      <vt:lpstr>ما هو لون فستان الزواج؟</vt:lpstr>
      <vt:lpstr>كن صامداً</vt:lpstr>
      <vt:lpstr>د. إي إن بولسون</vt:lpstr>
      <vt:lpstr>د. إي إن بولسون</vt:lpstr>
      <vt:lpstr>د. إي إن بولسون</vt:lpstr>
      <vt:lpstr>Dr E N Poulson</vt:lpstr>
      <vt:lpstr>صامداً</vt:lpstr>
      <vt:lpstr>أين تضع ثقتك؟ هل لديك ثقة غير متقلقلة في الله؟ </vt:lpstr>
      <vt:lpstr>تعريف كلمة (ثابت)</vt:lpstr>
      <vt:lpstr>لماذا يجب أن تكون ثابتاً  في اتخاذك الله كملك لك؟ </vt:lpstr>
      <vt:lpstr>امتلاك    الأرض     بقيادة      يشوع</vt:lpstr>
      <vt:lpstr>ما تم امتلاكه وما تم تقسيمه</vt:lpstr>
      <vt:lpstr>الكلمة متاحة لهم</vt:lpstr>
      <vt:lpstr>48 مدن اللاويين</vt:lpstr>
      <vt:lpstr>القضاة</vt:lpstr>
      <vt:lpstr>لماذا يجب أن تكون صامداً في اختيارك الله كملك؟</vt:lpstr>
      <vt:lpstr>1. الطاعة الناقصة تنتج ثمار الفشل (1 – 2)</vt:lpstr>
      <vt:lpstr>أدى احتلال إسرائيل غير المكتمل لكنعان لوجود حاجة إلى القضاة (1: 1-2: 5)</vt:lpstr>
      <vt:lpstr>قضاة</vt:lpstr>
      <vt:lpstr>Barry Huddleston, The Acrostic Summarized Bible (Grand Rapids: Baker, 1992)</vt:lpstr>
      <vt:lpstr>قضاة 1 </vt:lpstr>
      <vt:lpstr>القضاة</vt:lpstr>
      <vt:lpstr>السكان حسب الأسباط</vt:lpstr>
      <vt:lpstr>علامات              أسباط إسرائيل</vt:lpstr>
      <vt:lpstr>الكلمة المفتاحية</vt:lpstr>
      <vt:lpstr>الموضوع الرئيسي</vt:lpstr>
      <vt:lpstr>الآية المفتاحية</vt:lpstr>
      <vt:lpstr>مدن الملجأ</vt:lpstr>
      <vt:lpstr>48 مدن اللاويين</vt:lpstr>
      <vt:lpstr>امتلاك     الأرض     بقيادة      يشوع</vt:lpstr>
      <vt:lpstr>ما تم امتلاكه وما تم تقسيمه</vt:lpstr>
      <vt:lpstr>إسرائيل في 1400 ق.م هي الضفة الغربية اليوم</vt:lpstr>
      <vt:lpstr>مواقع القضاة</vt:lpstr>
      <vt:lpstr>قضاة 2 </vt:lpstr>
      <vt:lpstr>القضاة</vt:lpstr>
      <vt:lpstr>آلهة الأرض الكاذبة</vt:lpstr>
      <vt:lpstr>نتائج كسر العهد الموسوي</vt:lpstr>
      <vt:lpstr>عصيان الرب باعتباره ملكاً يؤدي إلى المشاكل </vt:lpstr>
      <vt:lpstr>النسبوية</vt:lpstr>
      <vt:lpstr>النسبوية</vt:lpstr>
      <vt:lpstr>النسبوية</vt:lpstr>
      <vt:lpstr>لماذا يجب أن تكون صامداً في اختيارك الله كملك؟</vt:lpstr>
      <vt:lpstr>1. الطاعة الناقصة تنتج ثمار الفشل (1 – 2)</vt:lpstr>
      <vt:lpstr>2. النسبوية ( الإرتباط بالمجتمع المحيط )  تقود إلى الدوران في الخطية    (3 – 16)</vt:lpstr>
      <vt:lpstr>يحاول سفر القضاة إيقاف دوران إسرائيل في الخطية ليظهر مقاييس الله المطلقة التي تعتبر أفضل من مقاييس إسرائيل النسبية (2: 6-16: 31)</vt:lpstr>
      <vt:lpstr>تكرار الدورة في سفر القضاة</vt:lpstr>
      <vt:lpstr>دوامة من الدورات</vt:lpstr>
      <vt:lpstr>غموض سفر القضاة</vt:lpstr>
      <vt:lpstr>كيف نلائم القضاة؟</vt:lpstr>
      <vt:lpstr>سنوات حكم القضاة</vt:lpstr>
      <vt:lpstr>حلول محتملة</vt:lpstr>
      <vt:lpstr>من أين كان القضاة</vt:lpstr>
      <vt:lpstr>ماذا تعتقد؟</vt:lpstr>
      <vt:lpstr>آباء وقضاة العهد القديم</vt:lpstr>
      <vt:lpstr>آباء وقضاة العهد القديم</vt:lpstr>
      <vt:lpstr>آباء وقضاة العهد القديم</vt:lpstr>
      <vt:lpstr>Chronological Overlaps</vt:lpstr>
      <vt:lpstr>نتائج الإكتشافات</vt:lpstr>
      <vt:lpstr>قضاة 3 </vt:lpstr>
      <vt:lpstr>الأعداء في كنعان          خلال فترة القضاة (3: 5)</vt:lpstr>
      <vt:lpstr>PowerPoint Presentation</vt:lpstr>
      <vt:lpstr>القضاة</vt:lpstr>
      <vt:lpstr>سنوات حكم القضاة</vt:lpstr>
      <vt:lpstr> أين قضى عثنيئيل  (3: 7-11)؟</vt:lpstr>
      <vt:lpstr>عثنيئيل</vt:lpstr>
      <vt:lpstr>أين قضى إهود؟ (3: 12-30)</vt:lpstr>
      <vt:lpstr>إهود</vt:lpstr>
      <vt:lpstr>إهود</vt:lpstr>
      <vt:lpstr>أين قضى    شمجر؟ (3: 30)</vt:lpstr>
      <vt:lpstr>قضاة 4 </vt:lpstr>
      <vt:lpstr>القضاة</vt:lpstr>
      <vt:lpstr>دبورة وباراق</vt:lpstr>
      <vt:lpstr>أين قضت   دبورة وباراق؟</vt:lpstr>
      <vt:lpstr>10000 رجل إسرائيلي  هزموا 900 مركبة كنعانية (قضاة 4: 3، 6)</vt:lpstr>
      <vt:lpstr>قضاة 5 </vt:lpstr>
      <vt:lpstr>دبورة وباراق</vt:lpstr>
      <vt:lpstr>نشيد دبورة         (قضاة 5)</vt:lpstr>
      <vt:lpstr>قضاة 6 </vt:lpstr>
      <vt:lpstr>القضاة</vt:lpstr>
      <vt:lpstr>أين قضى جدعون؟</vt:lpstr>
      <vt:lpstr>الله يدعو جدعون</vt:lpstr>
      <vt:lpstr>يشكر جدعون الله                    لأجل معجزة الندى  لوحة لمارتن فان هيمسكيرك (Musée des Beaux-Arts de Strasbourg)  في 1550 م</vt:lpstr>
      <vt:lpstr>جدعون</vt:lpstr>
      <vt:lpstr>جدعون القسم الأول</vt:lpstr>
      <vt:lpstr>قضاة 7 </vt:lpstr>
      <vt:lpstr>قلص جدعون قواته (7: 1-8 أ)</vt:lpstr>
      <vt:lpstr>هزم جدعون المديانيين (7: 17-21)</vt:lpstr>
      <vt:lpstr>قضاة 8 </vt:lpstr>
      <vt:lpstr>و قضيب مسخره كسرتهن  كما في يوم مديان (أش 9: 4ب)</vt:lpstr>
      <vt:lpstr>جدعون القسم الثاني</vt:lpstr>
      <vt:lpstr>قضاة 9 </vt:lpstr>
      <vt:lpstr>أين قضى  أبيمالك؟</vt:lpstr>
      <vt:lpstr>أين قضى     تولع؟</vt:lpstr>
      <vt:lpstr>قضاة 10 </vt:lpstr>
      <vt:lpstr>القضاة</vt:lpstr>
      <vt:lpstr>أين قضى     يائير؟</vt:lpstr>
      <vt:lpstr>أين قضى     يفتاح؟</vt:lpstr>
      <vt:lpstr>آلهة الأمم</vt:lpstr>
      <vt:lpstr>غزوتان  (قضاة 10: 8)  </vt:lpstr>
      <vt:lpstr>الغزوات الشرقية (قضاة 10: 9)  </vt:lpstr>
      <vt:lpstr>انتصار يفتاح (10: 17-12: 6)</vt:lpstr>
      <vt:lpstr>قضاة 11 </vt:lpstr>
      <vt:lpstr>الخروج المبكر (1446)</vt:lpstr>
      <vt:lpstr>يفتاح مقابل العمونيين</vt:lpstr>
      <vt:lpstr>الخروج المبكر (1446)</vt:lpstr>
      <vt:lpstr>ابنة يفتاح تحييه (11: 34)</vt:lpstr>
      <vt:lpstr>هل قتل يفتاح ابنته بالحقيقة؟</vt:lpstr>
      <vt:lpstr>نظرات حول ابنة يفتاح (قض 12)</vt:lpstr>
      <vt:lpstr>نظرات حول ابنة يفتاح (قض 12)</vt:lpstr>
      <vt:lpstr>نظرات حول ابنة يفتاح (قض 12)</vt:lpstr>
      <vt:lpstr>يفتاح القسم الأول</vt:lpstr>
      <vt:lpstr>يفتاح القسم الثاني</vt:lpstr>
      <vt:lpstr>قضاة 12 </vt:lpstr>
      <vt:lpstr>القضاة</vt:lpstr>
      <vt:lpstr>أين قضى     إبصان؟</vt:lpstr>
      <vt:lpstr>أين قضى     إيلون؟</vt:lpstr>
      <vt:lpstr>أين قضى     عبدون؟</vt:lpstr>
      <vt:lpstr>قضاة 13 </vt:lpstr>
      <vt:lpstr>دورة شمشون</vt:lpstr>
      <vt:lpstr>دورة شمشون</vt:lpstr>
      <vt:lpstr>دورة شمشون</vt:lpstr>
      <vt:lpstr>1 وكلم الرب موسى قائلاً   2 كلم بني إسرائيل وقل لهم إذا انفرز رجل أو امرأة لينذر نذر النذير لينتذر للرب  3 فعن الخمر والمسكر يفترز ولا يشرب خل الخمر ولا خل المسكر ولا يشرب من نقيع العنب ولا يأكل عنباً رطباً ولا يابساً   (عدد 6: 1-3)</vt:lpstr>
      <vt:lpstr>كل أيام نذره لا يأكل  من كل ما يعمل  من جفنة الخمر  من العجم حتى القشر (عدد 6: 4)</vt:lpstr>
      <vt:lpstr>كل أيام نذر افترازه لا يمر موسى على رأسه إلى كمال الأيام التي انتذر فيها للرب يكون مقدساً ويربي خصل شعر رأسه كل أيام انتذاره للرب لا يأتي إلى جسد ميت (عدد 6: 5-6)</vt:lpstr>
      <vt:lpstr>دورة شمشون</vt:lpstr>
      <vt:lpstr>شمشون : شمس في الظلمة</vt:lpstr>
      <vt:lpstr>القضاة</vt:lpstr>
      <vt:lpstr>أين قضى     شمشون؟</vt:lpstr>
      <vt:lpstr>قضاة 14 </vt:lpstr>
      <vt:lpstr>"وَنَزَلَ شَمْشُونُ إِلَى تِمْنَةَ وَرَأَى امْرَأَةً فِي تِمْنَةَ مِنْ بَنَاتِ الْفِلِسْطِينِيِّينَ" )قضاة (1-2:14 </vt:lpstr>
      <vt:lpstr>"فَنَزَلَ شَمْشُونُ وَأَبُوهُ وَأُمُّهُ إِلَى تِمْنَةَ وَأَتَوْا إِلَى كُرُومِ تِمْنَةَ. وَإِذَا بِشِبْلِ أَسَدٍ يُزَمْجِرُ لِلِقَائِهِ. ٦ فَحَلَّ عَلَيْهِ رُوحُ الرَّبِّ, فَشَقَّهُ كَشَقِّ الْجَدْيِ وَلَيْسَ فِي يَدِهِ شَيْءٌ. وَلَمْ يُخْبِرْ أَبَاهُ وَأُمَّهُ بِمَا فَعَلَ" )قضاة (5-6:14</vt:lpstr>
      <vt:lpstr>قضاة 15 </vt:lpstr>
      <vt:lpstr>شمشون والثعالب (قضاة 15)</vt:lpstr>
      <vt:lpstr>"فَقَالَ لَهُمْ شَمْشُونُ: «إِنِّي بَرِيءٌ الآنَ مِنَ الْفِلِسْطِينِيِّينَ إِذَا عَمِلْتُ بِهِمْ شَرّاً». ٤ وَذَهَبَ شَمْشُونُ وَأَمْسَكَ ثَلاَثَ مِئَةِ ابْنِ آوَى, وَأَخَذَ مَشَاعِلَ وَجَعَلَ ذَنَباً إِلَى ذَنَبٍ, وَوَضَعَ مَشْعَلاً بَيْنَ كُلِّ ذَنَبَيْنِ فِي الْوَسَطِ, ٥ ثُمَّ أَضْرَمَ الْمَشَاعِلَ نَاراً وَأَطْلَقَهَا بَيْنَ زُرُوعِ الْفِلِسْطِينِيِّينَ, فَأَحْرَقَ الأَكْدَاسَ وَالّزَرْعَ وَكُرُومَ الّزَيْتُونِ)  "قضاة (5-3:15 </vt:lpstr>
      <vt:lpstr>انتقام شمشون بعظم الفك (15: 15-16)</vt:lpstr>
      <vt:lpstr>شمشون القسم الأول</vt:lpstr>
      <vt:lpstr>شمشون القسم الأول</vt:lpstr>
      <vt:lpstr>قضاة 16 </vt:lpstr>
      <vt:lpstr>"فَاضْطَجَعَ شَمْشُونُ إِلَى نِصْفِ اللَّيْلِ, ثُمَّ قَامَ فِي نِصْفِ اللَّيْلِ وَأَخَذَ مِصْرَاعَيْ بَابِ الْمَدِينَةِ وَالْقَائِمَتَيْنِ وَقَلَعَهُمَا مَعَ الْعَارِضَةِ, وَوَضَعَهَا عَلَى كَتِفَيْهِ وَصَعِدَ بِهَا إِلَى رَأْسِ الْجَبَلِ الَّذِي مُقَابِلَ حَبْرُونَ"  )قضاة (3:16 </vt:lpstr>
      <vt:lpstr>شمشون ودليلة</vt:lpstr>
      <vt:lpstr>Samson</vt:lpstr>
      <vt:lpstr>Samson's Weakness</vt:lpstr>
      <vt:lpstr>قص شعر       شمشون</vt:lpstr>
      <vt:lpstr>فقأ عيني        شمشون</vt:lpstr>
      <vt:lpstr>موت شمشون</vt:lpstr>
      <vt:lpstr>دورة شمشون</vt:lpstr>
      <vt:lpstr>ندخل في دوائر عندما نصنع القواعد.</vt:lpstr>
      <vt:lpstr>النسبوية الأخلاقية</vt:lpstr>
      <vt:lpstr>النسبوية</vt:lpstr>
      <vt:lpstr>ضمادات على جرح طلق ناري</vt:lpstr>
      <vt:lpstr>لماذا يجب أن تكون صامداً في اختيارك الله كملك؟</vt:lpstr>
      <vt:lpstr>1. الطاعة الناقصة تنتج ثمار الفشل (1 – 2)</vt:lpstr>
      <vt:lpstr>2. النسبوية ( الإرتباط بالمجتمع المحيط )  تقود إلى الدوران في الخطية    (3 – 16)</vt:lpstr>
      <vt:lpstr>3. النسبوية تقود إلى الوثنية (17 – 21) </vt:lpstr>
      <vt:lpstr>فشل إسرائيل الديني والأخلاقي يظهر أنهم يحتاجون إلى ملك بار بدلاً من نسبويتهم  (قضاة 17-21) </vt:lpstr>
      <vt:lpstr>دوامة من الدورات</vt:lpstr>
      <vt:lpstr>سنوات حكم القضاة</vt:lpstr>
      <vt:lpstr>من أين كان القضاة</vt:lpstr>
      <vt:lpstr>قضاة 17 </vt:lpstr>
      <vt:lpstr>القضاة</vt:lpstr>
      <vt:lpstr>الفشل الديني (17-18)</vt:lpstr>
      <vt:lpstr>العجل الذهبي</vt:lpstr>
      <vt:lpstr>تعيين لاوي  ككاهن وثني (قضاة 17)</vt:lpstr>
      <vt:lpstr>قضاة 18 </vt:lpstr>
      <vt:lpstr>الفشل الديني (17-18)</vt:lpstr>
      <vt:lpstr>هجرة سبط دان (قضاة 18)</vt:lpstr>
      <vt:lpstr>من هم اللاويين؟</vt:lpstr>
      <vt:lpstr>المملكة المنقسمة المبكرة 1 ملوك 12: 1-16: 28</vt:lpstr>
      <vt:lpstr>المملكة المنقسمة المبكرة 1 ملوك 12: 1-16: 28</vt:lpstr>
      <vt:lpstr>PowerPoint Presentation</vt:lpstr>
      <vt:lpstr>السبب والتأثير</vt:lpstr>
      <vt:lpstr>قضاة 19 </vt:lpstr>
      <vt:lpstr>PowerPoint Presentation</vt:lpstr>
      <vt:lpstr>****  جريدة جبعة   ****</vt:lpstr>
      <vt:lpstr>اللاوي وسريته (قضاة 19)</vt:lpstr>
      <vt:lpstr>الفشل الأخلاقي (19-21)</vt:lpstr>
      <vt:lpstr>قطع السرية أرسلت  إلى كل إسرائيل (قضاة 19: 29-30)</vt:lpstr>
      <vt:lpstr>قضاة 20 </vt:lpstr>
      <vt:lpstr>الفشل الأخلاقي (19-21)</vt:lpstr>
      <vt:lpstr>الدمار الوشيك                     لسبط بنيامين</vt:lpstr>
      <vt:lpstr>قضاة 21 </vt:lpstr>
      <vt:lpstr>الفشل الأخلاقي (19-21)</vt:lpstr>
      <vt:lpstr>العدد الأخير هو العدد الرئيسي</vt:lpstr>
      <vt:lpstr>لاهوت القضاة-راعوث-صموئيل</vt:lpstr>
      <vt:lpstr>استرشد بالحكمة بدلاً من النزوات  التي تعبد آلهة أخرى</vt:lpstr>
      <vt:lpstr>ثمار الإرتداد المرة</vt:lpstr>
      <vt:lpstr>تعريف الوثنية</vt:lpstr>
      <vt:lpstr>تعريف الوثنية</vt:lpstr>
      <vt:lpstr>تعريف الوثنية</vt:lpstr>
      <vt:lpstr>لماذا يجب أن تكون صامداً في اختيارك الله كملك؟</vt:lpstr>
      <vt:lpstr>الفكرة الرئيسية</vt:lpstr>
      <vt:lpstr>1. الطاعة الناقصة تنتج ثمار الفشل (1 – 2)</vt:lpstr>
      <vt:lpstr>2. النسبوية ( الإرتباط بالمجتمع المحيط )  تقود إلى الدوران في الخطية    (3 – 16)</vt:lpstr>
      <vt:lpstr>3. النسبوية تقود إلى الوثنية (17 – 21) </vt:lpstr>
      <vt:lpstr>سؤال للنقاش كيف تتشابه ايامنا الحالية مع تلك الفترة؟</vt:lpstr>
      <vt:lpstr>النسبوية</vt:lpstr>
      <vt:lpstr>التطبيق</vt:lpstr>
      <vt:lpstr>كن صامداً</vt:lpstr>
      <vt:lpstr>فكر في الأمر</vt:lpstr>
      <vt:lpstr>PowerPoint Presentation</vt:lpstr>
      <vt:lpstr>PowerPoint Presentation</vt:lpstr>
      <vt:lpstr>مسح العهد القديم • BibleStudyDownloads.org</vt:lpstr>
    </vt:vector>
  </TitlesOfParts>
  <Company>D &amp; M Co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Ferbianto Halim</dc:creator>
  <cp:lastModifiedBy>Rick Griffith</cp:lastModifiedBy>
  <cp:revision>626</cp:revision>
  <dcterms:created xsi:type="dcterms:W3CDTF">2009-08-20T04:03:07Z</dcterms:created>
  <dcterms:modified xsi:type="dcterms:W3CDTF">2024-03-14T14:35:10Z</dcterms:modified>
</cp:coreProperties>
</file>