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4.xml" ContentType="application/vnd.openxmlformats-officedocument.theme+xml"/>
  <Override PartName="/ppt/theme/themeOverride1.xml" ContentType="application/vnd.openxmlformats-officedocument.themeOverrid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5.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6.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7.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8.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1.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2.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3.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4.xml" ContentType="application/vnd.openxmlformats-officedocument.presentationml.notesSlide+xml"/>
  <Override PartName="/ppt/theme/themeOverride7.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8.xml" ContentType="application/vnd.openxmlformats-officedocument.themeOverride+xml"/>
  <Override PartName="/ppt/notesSlides/notesSlide42.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theme/themeOverride11.xml" ContentType="application/vnd.openxmlformats-officedocument.themeOverride+xml"/>
  <Override PartName="/ppt/notesSlides/notesSlide161.xml" ContentType="application/vnd.openxmlformats-officedocument.presentationml.notesSlide+xml"/>
  <Override PartName="/ppt/theme/themeOverride12.xml" ContentType="application/vnd.openxmlformats-officedocument.themeOverr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 id="2147483649" r:id="rId3"/>
    <p:sldMasterId id="2147484568" r:id="rId4"/>
    <p:sldMasterId id="2147485011" r:id="rId5"/>
    <p:sldMasterId id="2147485037" r:id="rId6"/>
    <p:sldMasterId id="2147485379" r:id="rId7"/>
    <p:sldMasterId id="2147485755" r:id="rId8"/>
    <p:sldMasterId id="2147485767" r:id="rId9"/>
    <p:sldMasterId id="2147485808" r:id="rId10"/>
    <p:sldMasterId id="2147485820" r:id="rId11"/>
    <p:sldMasterId id="2147485869" r:id="rId12"/>
    <p:sldMasterId id="2147485881" r:id="rId13"/>
    <p:sldMasterId id="2147485893" r:id="rId14"/>
    <p:sldMasterId id="2147485905" r:id="rId15"/>
    <p:sldMasterId id="2147485917" r:id="rId16"/>
    <p:sldMasterId id="2147485929" r:id="rId17"/>
    <p:sldMasterId id="2147485941" r:id="rId18"/>
    <p:sldMasterId id="2147485953" r:id="rId19"/>
    <p:sldMasterId id="2147485979" r:id="rId20"/>
    <p:sldMasterId id="2147485991" r:id="rId21"/>
    <p:sldMasterId id="2147486005" r:id="rId22"/>
    <p:sldMasterId id="2147486017" r:id="rId23"/>
    <p:sldMasterId id="2147486030" r:id="rId24"/>
    <p:sldMasterId id="2147486042" r:id="rId25"/>
    <p:sldMasterId id="2147486054" r:id="rId26"/>
    <p:sldMasterId id="2147486066" r:id="rId27"/>
    <p:sldMasterId id="2147486078" r:id="rId28"/>
    <p:sldMasterId id="2147486090" r:id="rId29"/>
    <p:sldMasterId id="2147486103" r:id="rId30"/>
    <p:sldMasterId id="2147486118" r:id="rId31"/>
    <p:sldMasterId id="2147486132" r:id="rId32"/>
    <p:sldMasterId id="2147486146" r:id="rId33"/>
    <p:sldMasterId id="2147486158" r:id="rId34"/>
  </p:sldMasterIdLst>
  <p:notesMasterIdLst>
    <p:notesMasterId r:id="rId264"/>
  </p:notesMasterIdLst>
  <p:sldIdLst>
    <p:sldId id="1079" r:id="rId35"/>
    <p:sldId id="1080" r:id="rId36"/>
    <p:sldId id="1081" r:id="rId37"/>
    <p:sldId id="1082" r:id="rId38"/>
    <p:sldId id="1083" r:id="rId39"/>
    <p:sldId id="1084" r:id="rId40"/>
    <p:sldId id="1085" r:id="rId41"/>
    <p:sldId id="1086" r:id="rId42"/>
    <p:sldId id="1087" r:id="rId43"/>
    <p:sldId id="4859" r:id="rId44"/>
    <p:sldId id="1089" r:id="rId45"/>
    <p:sldId id="1090" r:id="rId46"/>
    <p:sldId id="1091" r:id="rId47"/>
    <p:sldId id="1092" r:id="rId48"/>
    <p:sldId id="1093" r:id="rId49"/>
    <p:sldId id="1094" r:id="rId50"/>
    <p:sldId id="1095" r:id="rId51"/>
    <p:sldId id="1096" r:id="rId52"/>
    <p:sldId id="1097" r:id="rId53"/>
    <p:sldId id="620" r:id="rId54"/>
    <p:sldId id="1110" r:id="rId55"/>
    <p:sldId id="262" r:id="rId56"/>
    <p:sldId id="284" r:id="rId57"/>
    <p:sldId id="435" r:id="rId58"/>
    <p:sldId id="281" r:id="rId59"/>
    <p:sldId id="282" r:id="rId60"/>
    <p:sldId id="283" r:id="rId61"/>
    <p:sldId id="433" r:id="rId62"/>
    <p:sldId id="1111" r:id="rId63"/>
    <p:sldId id="1112" r:id="rId64"/>
    <p:sldId id="553" r:id="rId65"/>
    <p:sldId id="555" r:id="rId66"/>
    <p:sldId id="556" r:id="rId67"/>
    <p:sldId id="557" r:id="rId68"/>
    <p:sldId id="558" r:id="rId69"/>
    <p:sldId id="559" r:id="rId70"/>
    <p:sldId id="560" r:id="rId71"/>
    <p:sldId id="561" r:id="rId72"/>
    <p:sldId id="4889" r:id="rId73"/>
    <p:sldId id="563" r:id="rId74"/>
    <p:sldId id="5433" r:id="rId75"/>
    <p:sldId id="4858" r:id="rId76"/>
    <p:sldId id="1114" r:id="rId77"/>
    <p:sldId id="1115" r:id="rId78"/>
    <p:sldId id="568" r:id="rId79"/>
    <p:sldId id="1116" r:id="rId80"/>
    <p:sldId id="4887" r:id="rId81"/>
    <p:sldId id="473" r:id="rId82"/>
    <p:sldId id="4857" r:id="rId83"/>
    <p:sldId id="4835" r:id="rId84"/>
    <p:sldId id="4836" r:id="rId85"/>
    <p:sldId id="4837" r:id="rId86"/>
    <p:sldId id="4838" r:id="rId87"/>
    <p:sldId id="4839" r:id="rId88"/>
    <p:sldId id="5435" r:id="rId89"/>
    <p:sldId id="5434" r:id="rId90"/>
    <p:sldId id="257" r:id="rId91"/>
    <p:sldId id="5429" r:id="rId92"/>
    <p:sldId id="393" r:id="rId93"/>
    <p:sldId id="322" r:id="rId94"/>
    <p:sldId id="474" r:id="rId95"/>
    <p:sldId id="4856" r:id="rId96"/>
    <p:sldId id="305" r:id="rId97"/>
    <p:sldId id="306" r:id="rId98"/>
    <p:sldId id="574" r:id="rId99"/>
    <p:sldId id="437" r:id="rId100"/>
    <p:sldId id="575" r:id="rId101"/>
    <p:sldId id="576" r:id="rId102"/>
    <p:sldId id="4840" r:id="rId103"/>
    <p:sldId id="4841" r:id="rId104"/>
    <p:sldId id="4842" r:id="rId105"/>
    <p:sldId id="580" r:id="rId106"/>
    <p:sldId id="4849" r:id="rId107"/>
    <p:sldId id="308" r:id="rId108"/>
    <p:sldId id="318" r:id="rId109"/>
    <p:sldId id="319" r:id="rId110"/>
    <p:sldId id="320" r:id="rId111"/>
    <p:sldId id="321" r:id="rId112"/>
    <p:sldId id="4850" r:id="rId113"/>
    <p:sldId id="323" r:id="rId114"/>
    <p:sldId id="324" r:id="rId115"/>
    <p:sldId id="325" r:id="rId116"/>
    <p:sldId id="326" r:id="rId117"/>
    <p:sldId id="461" r:id="rId118"/>
    <p:sldId id="4851" r:id="rId119"/>
    <p:sldId id="475" r:id="rId120"/>
    <p:sldId id="582" r:id="rId121"/>
    <p:sldId id="507" r:id="rId122"/>
    <p:sldId id="4855" r:id="rId123"/>
    <p:sldId id="4890" r:id="rId124"/>
    <p:sldId id="502" r:id="rId125"/>
    <p:sldId id="411" r:id="rId126"/>
    <p:sldId id="452" r:id="rId127"/>
    <p:sldId id="421" r:id="rId128"/>
    <p:sldId id="510" r:id="rId129"/>
    <p:sldId id="511" r:id="rId130"/>
    <p:sldId id="476" r:id="rId131"/>
    <p:sldId id="4854" r:id="rId132"/>
    <p:sldId id="498" r:id="rId133"/>
    <p:sldId id="450" r:id="rId134"/>
    <p:sldId id="509" r:id="rId135"/>
    <p:sldId id="477" r:id="rId136"/>
    <p:sldId id="413" r:id="rId137"/>
    <p:sldId id="583" r:id="rId138"/>
    <p:sldId id="478" r:id="rId139"/>
    <p:sldId id="4860" r:id="rId140"/>
    <p:sldId id="449" r:id="rId141"/>
    <p:sldId id="497" r:id="rId142"/>
    <p:sldId id="584" r:id="rId143"/>
    <p:sldId id="367" r:id="rId144"/>
    <p:sldId id="414" r:id="rId145"/>
    <p:sldId id="479" r:id="rId146"/>
    <p:sldId id="420" r:id="rId147"/>
    <p:sldId id="369" r:id="rId148"/>
    <p:sldId id="480" r:id="rId149"/>
    <p:sldId id="403" r:id="rId150"/>
    <p:sldId id="415" r:id="rId151"/>
    <p:sldId id="481" r:id="rId152"/>
    <p:sldId id="448" r:id="rId153"/>
    <p:sldId id="4878" r:id="rId154"/>
    <p:sldId id="482" r:id="rId155"/>
    <p:sldId id="4861" r:id="rId156"/>
    <p:sldId id="4879" r:id="rId157"/>
    <p:sldId id="4880" r:id="rId158"/>
    <p:sldId id="5431" r:id="rId159"/>
    <p:sldId id="5432" r:id="rId160"/>
    <p:sldId id="457" r:id="rId161"/>
    <p:sldId id="327" r:id="rId162"/>
    <p:sldId id="483" r:id="rId163"/>
    <p:sldId id="304" r:id="rId164"/>
    <p:sldId id="4862" r:id="rId165"/>
    <p:sldId id="4863" r:id="rId166"/>
    <p:sldId id="427" r:id="rId167"/>
    <p:sldId id="429" r:id="rId168"/>
    <p:sldId id="456" r:id="rId169"/>
    <p:sldId id="460" r:id="rId170"/>
    <p:sldId id="458" r:id="rId171"/>
    <p:sldId id="416" r:id="rId172"/>
    <p:sldId id="4881" r:id="rId173"/>
    <p:sldId id="484" r:id="rId174"/>
    <p:sldId id="4864" r:id="rId175"/>
    <p:sldId id="4882" r:id="rId176"/>
    <p:sldId id="4883" r:id="rId177"/>
    <p:sldId id="4884" r:id="rId178"/>
    <p:sldId id="485" r:id="rId179"/>
    <p:sldId id="512" r:id="rId180"/>
    <p:sldId id="513" r:id="rId181"/>
    <p:sldId id="514" r:id="rId182"/>
    <p:sldId id="517" r:id="rId183"/>
    <p:sldId id="519" r:id="rId184"/>
    <p:sldId id="520" r:id="rId185"/>
    <p:sldId id="515" r:id="rId186"/>
    <p:sldId id="523" r:id="rId187"/>
    <p:sldId id="4865" r:id="rId188"/>
    <p:sldId id="4885" r:id="rId189"/>
    <p:sldId id="486" r:id="rId190"/>
    <p:sldId id="526" r:id="rId191"/>
    <p:sldId id="524" r:id="rId192"/>
    <p:sldId id="487" r:id="rId193"/>
    <p:sldId id="527" r:id="rId194"/>
    <p:sldId id="525" r:id="rId195"/>
    <p:sldId id="426" r:id="rId196"/>
    <p:sldId id="418" r:id="rId197"/>
    <p:sldId id="4886" r:id="rId198"/>
    <p:sldId id="488" r:id="rId199"/>
    <p:sldId id="522" r:id="rId200"/>
    <p:sldId id="424" r:id="rId201"/>
    <p:sldId id="425" r:id="rId202"/>
    <p:sldId id="328" r:id="rId203"/>
    <p:sldId id="508" r:id="rId204"/>
    <p:sldId id="521" r:id="rId205"/>
    <p:sldId id="423" r:id="rId206"/>
    <p:sldId id="516" r:id="rId207"/>
    <p:sldId id="585" r:id="rId208"/>
    <p:sldId id="586" r:id="rId209"/>
    <p:sldId id="587" r:id="rId210"/>
    <p:sldId id="588" r:id="rId211"/>
    <p:sldId id="4866" r:id="rId212"/>
    <p:sldId id="4867" r:id="rId213"/>
    <p:sldId id="4868" r:id="rId214"/>
    <p:sldId id="4869" r:id="rId215"/>
    <p:sldId id="593" r:id="rId216"/>
    <p:sldId id="594" r:id="rId217"/>
    <p:sldId id="5430" r:id="rId218"/>
    <p:sldId id="4870" r:id="rId219"/>
    <p:sldId id="489" r:id="rId220"/>
    <p:sldId id="4871" r:id="rId221"/>
    <p:sldId id="343" r:id="rId222"/>
    <p:sldId id="761" r:id="rId223"/>
    <p:sldId id="627" r:id="rId224"/>
    <p:sldId id="490" r:id="rId225"/>
    <p:sldId id="491" r:id="rId226"/>
    <p:sldId id="628" r:id="rId227"/>
    <p:sldId id="765" r:id="rId228"/>
    <p:sldId id="622" r:id="rId229"/>
    <p:sldId id="623" r:id="rId230"/>
    <p:sldId id="759" r:id="rId231"/>
    <p:sldId id="596" r:id="rId232"/>
    <p:sldId id="492" r:id="rId233"/>
    <p:sldId id="810" r:id="rId234"/>
    <p:sldId id="464" r:id="rId235"/>
    <p:sldId id="626" r:id="rId236"/>
    <p:sldId id="344" r:id="rId237"/>
    <p:sldId id="629" r:id="rId238"/>
    <p:sldId id="493" r:id="rId239"/>
    <p:sldId id="495" r:id="rId240"/>
    <p:sldId id="505" r:id="rId241"/>
    <p:sldId id="494" r:id="rId242"/>
    <p:sldId id="809" r:id="rId243"/>
    <p:sldId id="382" r:id="rId244"/>
    <p:sldId id="5496" r:id="rId245"/>
    <p:sldId id="597" r:id="rId246"/>
    <p:sldId id="598" r:id="rId247"/>
    <p:sldId id="599" r:id="rId248"/>
    <p:sldId id="600" r:id="rId249"/>
    <p:sldId id="601" r:id="rId250"/>
    <p:sldId id="4872" r:id="rId251"/>
    <p:sldId id="4876" r:id="rId252"/>
    <p:sldId id="4873" r:id="rId253"/>
    <p:sldId id="4874" r:id="rId254"/>
    <p:sldId id="4875" r:id="rId255"/>
    <p:sldId id="4877" r:id="rId256"/>
    <p:sldId id="608" r:id="rId257"/>
    <p:sldId id="609" r:id="rId258"/>
    <p:sldId id="610" r:id="rId259"/>
    <p:sldId id="611" r:id="rId260"/>
    <p:sldId id="612" r:id="rId261"/>
    <p:sldId id="401" r:id="rId262"/>
    <p:sldId id="4031" r:id="rId26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987D08C-CF11-744B-8DE3-3E661845E57A}">
          <p14:sldIdLst>
            <p14:sldId id="1079"/>
            <p14:sldId id="1080"/>
            <p14:sldId id="1081"/>
            <p14:sldId id="1082"/>
            <p14:sldId id="1083"/>
            <p14:sldId id="1084"/>
            <p14:sldId id="1085"/>
            <p14:sldId id="1086"/>
            <p14:sldId id="1087"/>
            <p14:sldId id="4859"/>
            <p14:sldId id="1089"/>
            <p14:sldId id="1090"/>
            <p14:sldId id="1091"/>
            <p14:sldId id="1092"/>
            <p14:sldId id="1093"/>
            <p14:sldId id="1094"/>
            <p14:sldId id="1095"/>
            <p14:sldId id="1096"/>
            <p14:sldId id="1097"/>
            <p14:sldId id="620"/>
          </p14:sldIdLst>
        </p14:section>
        <p14:section name="Introduction" id="{5C4C8F8A-5CBB-5142-B776-FF885125AFBC}">
          <p14:sldIdLst>
            <p14:sldId id="1110"/>
            <p14:sldId id="262"/>
            <p14:sldId id="284"/>
            <p14:sldId id="435"/>
            <p14:sldId id="281"/>
            <p14:sldId id="282"/>
            <p14:sldId id="283"/>
            <p14:sldId id="433"/>
          </p14:sldIdLst>
        </p14:section>
        <p14:section name="Sermon" id="{F8EC4FBD-18FC-D543-84E8-EE68E6F327DB}">
          <p14:sldIdLst>
            <p14:sldId id="1111"/>
            <p14:sldId id="1112"/>
            <p14:sldId id="553"/>
            <p14:sldId id="555"/>
            <p14:sldId id="556"/>
            <p14:sldId id="557"/>
            <p14:sldId id="558"/>
            <p14:sldId id="559"/>
            <p14:sldId id="560"/>
            <p14:sldId id="561"/>
            <p14:sldId id="4889"/>
            <p14:sldId id="563"/>
            <p14:sldId id="5433"/>
            <p14:sldId id="4858"/>
            <p14:sldId id="1114"/>
            <p14:sldId id="1115"/>
            <p14:sldId id="568"/>
            <p14:sldId id="1116"/>
            <p14:sldId id="4887"/>
          </p14:sldIdLst>
        </p14:section>
        <p14:section name="Chapters" id="{7168F095-195F-4E42-B483-C0C9E18A9BB2}">
          <p14:sldIdLst>
            <p14:sldId id="473"/>
            <p14:sldId id="4857"/>
            <p14:sldId id="4835"/>
            <p14:sldId id="4836"/>
            <p14:sldId id="4837"/>
            <p14:sldId id="4838"/>
            <p14:sldId id="4839"/>
            <p14:sldId id="5435"/>
            <p14:sldId id="5434"/>
            <p14:sldId id="257"/>
            <p14:sldId id="5429"/>
            <p14:sldId id="393"/>
            <p14:sldId id="322"/>
            <p14:sldId id="474"/>
            <p14:sldId id="4856"/>
            <p14:sldId id="305"/>
            <p14:sldId id="306"/>
            <p14:sldId id="574"/>
            <p14:sldId id="437"/>
            <p14:sldId id="575"/>
            <p14:sldId id="576"/>
            <p14:sldId id="4840"/>
            <p14:sldId id="4841"/>
            <p14:sldId id="4842"/>
            <p14:sldId id="580"/>
            <p14:sldId id="4849"/>
            <p14:sldId id="308"/>
            <p14:sldId id="318"/>
            <p14:sldId id="319"/>
            <p14:sldId id="320"/>
            <p14:sldId id="321"/>
            <p14:sldId id="4850"/>
            <p14:sldId id="323"/>
            <p14:sldId id="324"/>
            <p14:sldId id="325"/>
            <p14:sldId id="326"/>
            <p14:sldId id="461"/>
            <p14:sldId id="4851"/>
            <p14:sldId id="475"/>
            <p14:sldId id="582"/>
            <p14:sldId id="507"/>
            <p14:sldId id="4855"/>
            <p14:sldId id="4890"/>
            <p14:sldId id="502"/>
            <p14:sldId id="411"/>
            <p14:sldId id="452"/>
            <p14:sldId id="421"/>
            <p14:sldId id="510"/>
            <p14:sldId id="511"/>
            <p14:sldId id="476"/>
            <p14:sldId id="4854"/>
            <p14:sldId id="498"/>
            <p14:sldId id="450"/>
            <p14:sldId id="509"/>
            <p14:sldId id="477"/>
            <p14:sldId id="413"/>
            <p14:sldId id="583"/>
            <p14:sldId id="478"/>
            <p14:sldId id="4860"/>
            <p14:sldId id="449"/>
            <p14:sldId id="497"/>
            <p14:sldId id="584"/>
            <p14:sldId id="367"/>
            <p14:sldId id="414"/>
            <p14:sldId id="479"/>
            <p14:sldId id="420"/>
            <p14:sldId id="369"/>
            <p14:sldId id="480"/>
            <p14:sldId id="403"/>
            <p14:sldId id="415"/>
            <p14:sldId id="481"/>
            <p14:sldId id="448"/>
            <p14:sldId id="4878"/>
            <p14:sldId id="482"/>
            <p14:sldId id="4861"/>
            <p14:sldId id="4879"/>
            <p14:sldId id="4880"/>
            <p14:sldId id="5431"/>
            <p14:sldId id="5432"/>
            <p14:sldId id="457"/>
            <p14:sldId id="327"/>
            <p14:sldId id="483"/>
            <p14:sldId id="304"/>
            <p14:sldId id="4862"/>
            <p14:sldId id="4863"/>
            <p14:sldId id="427"/>
            <p14:sldId id="429"/>
            <p14:sldId id="456"/>
            <p14:sldId id="460"/>
            <p14:sldId id="458"/>
            <p14:sldId id="416"/>
            <p14:sldId id="4881"/>
            <p14:sldId id="484"/>
            <p14:sldId id="4864"/>
            <p14:sldId id="4882"/>
            <p14:sldId id="4883"/>
            <p14:sldId id="4884"/>
            <p14:sldId id="485"/>
            <p14:sldId id="512"/>
            <p14:sldId id="513"/>
            <p14:sldId id="514"/>
            <p14:sldId id="517"/>
            <p14:sldId id="519"/>
            <p14:sldId id="520"/>
            <p14:sldId id="515"/>
            <p14:sldId id="523"/>
            <p14:sldId id="4865"/>
            <p14:sldId id="4885"/>
            <p14:sldId id="486"/>
            <p14:sldId id="526"/>
            <p14:sldId id="524"/>
            <p14:sldId id="487"/>
            <p14:sldId id="527"/>
            <p14:sldId id="525"/>
            <p14:sldId id="426"/>
            <p14:sldId id="418"/>
            <p14:sldId id="4886"/>
            <p14:sldId id="488"/>
            <p14:sldId id="522"/>
            <p14:sldId id="424"/>
            <p14:sldId id="425"/>
            <p14:sldId id="328"/>
            <p14:sldId id="508"/>
            <p14:sldId id="521"/>
            <p14:sldId id="423"/>
            <p14:sldId id="516"/>
            <p14:sldId id="585"/>
            <p14:sldId id="586"/>
            <p14:sldId id="587"/>
            <p14:sldId id="588"/>
            <p14:sldId id="4866"/>
            <p14:sldId id="4867"/>
            <p14:sldId id="4868"/>
            <p14:sldId id="4869"/>
            <p14:sldId id="593"/>
            <p14:sldId id="594"/>
            <p14:sldId id="5430"/>
            <p14:sldId id="4870"/>
            <p14:sldId id="489"/>
            <p14:sldId id="4871"/>
            <p14:sldId id="343"/>
            <p14:sldId id="761"/>
            <p14:sldId id="627"/>
            <p14:sldId id="490"/>
            <p14:sldId id="491"/>
            <p14:sldId id="628"/>
            <p14:sldId id="765"/>
            <p14:sldId id="622"/>
            <p14:sldId id="623"/>
            <p14:sldId id="759"/>
            <p14:sldId id="596"/>
            <p14:sldId id="492"/>
            <p14:sldId id="810"/>
            <p14:sldId id="464"/>
            <p14:sldId id="626"/>
            <p14:sldId id="344"/>
            <p14:sldId id="629"/>
            <p14:sldId id="493"/>
            <p14:sldId id="495"/>
            <p14:sldId id="505"/>
            <p14:sldId id="494"/>
            <p14:sldId id="809"/>
            <p14:sldId id="382"/>
            <p14:sldId id="5496"/>
          </p14:sldIdLst>
        </p14:section>
        <p14:section name="Conclusion" id="{3A5269B5-48D8-A549-85F3-E1F9D2AFFF08}">
          <p14:sldIdLst>
            <p14:sldId id="597"/>
            <p14:sldId id="598"/>
            <p14:sldId id="599"/>
            <p14:sldId id="600"/>
            <p14:sldId id="601"/>
            <p14:sldId id="4872"/>
            <p14:sldId id="4876"/>
            <p14:sldId id="4873"/>
            <p14:sldId id="4874"/>
            <p14:sldId id="4875"/>
            <p14:sldId id="4877"/>
            <p14:sldId id="608"/>
            <p14:sldId id="609"/>
            <p14:sldId id="610"/>
            <p14:sldId id="611"/>
            <p14:sldId id="612"/>
            <p14:sldId id="401"/>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99"/>
    <a:srgbClr val="FEFEFE"/>
    <a:srgbClr val="FF8CF6"/>
    <a:srgbClr val="050A00"/>
    <a:srgbClr val="800000"/>
    <a:srgbClr val="FFFF00"/>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89" autoAdjust="0"/>
    <p:restoredTop sz="68326" autoAdjust="0"/>
  </p:normalViewPr>
  <p:slideViewPr>
    <p:cSldViewPr>
      <p:cViewPr>
        <p:scale>
          <a:sx n="76" d="100"/>
          <a:sy n="76" d="100"/>
        </p:scale>
        <p:origin x="888" y="880"/>
      </p:cViewPr>
      <p:guideLst>
        <p:guide orient="horz" pos="2160"/>
        <p:guide pos="2880"/>
      </p:guideLst>
    </p:cSldViewPr>
  </p:slideViewPr>
  <p:outlineViewPr>
    <p:cViewPr>
      <p:scale>
        <a:sx n="33" d="100"/>
        <a:sy n="33" d="100"/>
      </p:scale>
      <p:origin x="0" y="-88472"/>
    </p:cViewPr>
  </p:outlineViewPr>
  <p:notesTextViewPr>
    <p:cViewPr>
      <p:scale>
        <a:sx n="100" d="100"/>
        <a:sy n="100" d="100"/>
      </p:scale>
      <p:origin x="0" y="0"/>
    </p:cViewPr>
  </p:notesTextViewPr>
  <p:sorterViewPr>
    <p:cViewPr varScale="1">
      <p:scale>
        <a:sx n="60" d="100"/>
        <a:sy n="60" d="100"/>
      </p:scale>
      <p:origin x="0" y="0"/>
    </p:cViewPr>
  </p:sorterViewPr>
  <p:notesViewPr>
    <p:cSldViewPr>
      <p:cViewPr varScale="1">
        <p:scale>
          <a:sx n="114" d="100"/>
          <a:sy n="114" d="100"/>
        </p:scale>
        <p:origin x="4264"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63" Type="http://schemas.openxmlformats.org/officeDocument/2006/relationships/slide" Target="slides/slide29.xml"/><Relationship Id="rId159" Type="http://schemas.openxmlformats.org/officeDocument/2006/relationships/slide" Target="slides/slide125.xml"/><Relationship Id="rId170" Type="http://schemas.openxmlformats.org/officeDocument/2006/relationships/slide" Target="slides/slide136.xml"/><Relationship Id="rId226" Type="http://schemas.openxmlformats.org/officeDocument/2006/relationships/slide" Target="slides/slide192.xml"/><Relationship Id="rId107" Type="http://schemas.openxmlformats.org/officeDocument/2006/relationships/slide" Target="slides/slide73.xml"/><Relationship Id="rId268"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slide" Target="slides/slide115.xml"/><Relationship Id="rId5" Type="http://schemas.openxmlformats.org/officeDocument/2006/relationships/slideMaster" Target="slideMasters/slideMaster5.xml"/><Relationship Id="rId95" Type="http://schemas.openxmlformats.org/officeDocument/2006/relationships/slide" Target="slides/slide61.xml"/><Relationship Id="rId160" Type="http://schemas.openxmlformats.org/officeDocument/2006/relationships/slide" Target="slides/slide126.xml"/><Relationship Id="rId181" Type="http://schemas.openxmlformats.org/officeDocument/2006/relationships/slide" Target="slides/slide147.xml"/><Relationship Id="rId216" Type="http://schemas.openxmlformats.org/officeDocument/2006/relationships/slide" Target="slides/slide182.xml"/><Relationship Id="rId237" Type="http://schemas.openxmlformats.org/officeDocument/2006/relationships/slide" Target="slides/slide203.xml"/><Relationship Id="rId258" Type="http://schemas.openxmlformats.org/officeDocument/2006/relationships/slide" Target="slides/slide224.xml"/><Relationship Id="rId22" Type="http://schemas.openxmlformats.org/officeDocument/2006/relationships/slideMaster" Target="slideMasters/slideMaster22.xml"/><Relationship Id="rId43" Type="http://schemas.openxmlformats.org/officeDocument/2006/relationships/slide" Target="slides/slide9.xml"/><Relationship Id="rId64" Type="http://schemas.openxmlformats.org/officeDocument/2006/relationships/slide" Target="slides/slide30.xml"/><Relationship Id="rId118" Type="http://schemas.openxmlformats.org/officeDocument/2006/relationships/slide" Target="slides/slide84.xml"/><Relationship Id="rId139" Type="http://schemas.openxmlformats.org/officeDocument/2006/relationships/slide" Target="slides/slide105.xml"/><Relationship Id="rId85" Type="http://schemas.openxmlformats.org/officeDocument/2006/relationships/slide" Target="slides/slide51.xml"/><Relationship Id="rId150" Type="http://schemas.openxmlformats.org/officeDocument/2006/relationships/slide" Target="slides/slide116.xml"/><Relationship Id="rId171" Type="http://schemas.openxmlformats.org/officeDocument/2006/relationships/slide" Target="slides/slide137.xml"/><Relationship Id="rId192" Type="http://schemas.openxmlformats.org/officeDocument/2006/relationships/slide" Target="slides/slide158.xml"/><Relationship Id="rId206" Type="http://schemas.openxmlformats.org/officeDocument/2006/relationships/slide" Target="slides/slide172.xml"/><Relationship Id="rId227" Type="http://schemas.openxmlformats.org/officeDocument/2006/relationships/slide" Target="slides/slide193.xml"/><Relationship Id="rId248" Type="http://schemas.openxmlformats.org/officeDocument/2006/relationships/slide" Target="slides/slide21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4.xml"/><Relationship Id="rId129" Type="http://schemas.openxmlformats.org/officeDocument/2006/relationships/slide" Target="slides/slide95.xml"/><Relationship Id="rId54" Type="http://schemas.openxmlformats.org/officeDocument/2006/relationships/slide" Target="slides/slide20.xml"/><Relationship Id="rId75" Type="http://schemas.openxmlformats.org/officeDocument/2006/relationships/slide" Target="slides/slide41.xml"/><Relationship Id="rId96" Type="http://schemas.openxmlformats.org/officeDocument/2006/relationships/slide" Target="slides/slide62.xml"/><Relationship Id="rId140" Type="http://schemas.openxmlformats.org/officeDocument/2006/relationships/slide" Target="slides/slide106.xml"/><Relationship Id="rId161" Type="http://schemas.openxmlformats.org/officeDocument/2006/relationships/slide" Target="slides/slide127.xml"/><Relationship Id="rId182" Type="http://schemas.openxmlformats.org/officeDocument/2006/relationships/slide" Target="slides/slide148.xml"/><Relationship Id="rId217" Type="http://schemas.openxmlformats.org/officeDocument/2006/relationships/slide" Target="slides/slide183.xml"/><Relationship Id="rId6" Type="http://schemas.openxmlformats.org/officeDocument/2006/relationships/slideMaster" Target="slideMasters/slideMaster6.xml"/><Relationship Id="rId238" Type="http://schemas.openxmlformats.org/officeDocument/2006/relationships/slide" Target="slides/slide204.xml"/><Relationship Id="rId259" Type="http://schemas.openxmlformats.org/officeDocument/2006/relationships/slide" Target="slides/slide225.xml"/><Relationship Id="rId23" Type="http://schemas.openxmlformats.org/officeDocument/2006/relationships/slideMaster" Target="slideMasters/slideMaster23.xml"/><Relationship Id="rId119" Type="http://schemas.openxmlformats.org/officeDocument/2006/relationships/slide" Target="slides/slide85.xml"/><Relationship Id="rId44" Type="http://schemas.openxmlformats.org/officeDocument/2006/relationships/slide" Target="slides/slide10.xml"/><Relationship Id="rId65" Type="http://schemas.openxmlformats.org/officeDocument/2006/relationships/slide" Target="slides/slide31.xml"/><Relationship Id="rId86" Type="http://schemas.openxmlformats.org/officeDocument/2006/relationships/slide" Target="slides/slide52.xml"/><Relationship Id="rId130" Type="http://schemas.openxmlformats.org/officeDocument/2006/relationships/slide" Target="slides/slide96.xml"/><Relationship Id="rId151" Type="http://schemas.openxmlformats.org/officeDocument/2006/relationships/slide" Target="slides/slide117.xml"/><Relationship Id="rId172" Type="http://schemas.openxmlformats.org/officeDocument/2006/relationships/slide" Target="slides/slide138.xml"/><Relationship Id="rId193" Type="http://schemas.openxmlformats.org/officeDocument/2006/relationships/slide" Target="slides/slide159.xml"/><Relationship Id="rId207" Type="http://schemas.openxmlformats.org/officeDocument/2006/relationships/slide" Target="slides/slide173.xml"/><Relationship Id="rId228" Type="http://schemas.openxmlformats.org/officeDocument/2006/relationships/slide" Target="slides/slide194.xml"/><Relationship Id="rId249" Type="http://schemas.openxmlformats.org/officeDocument/2006/relationships/slide" Target="slides/slide215.xml"/><Relationship Id="rId13" Type="http://schemas.openxmlformats.org/officeDocument/2006/relationships/slideMaster" Target="slideMasters/slideMaster13.xml"/><Relationship Id="rId109" Type="http://schemas.openxmlformats.org/officeDocument/2006/relationships/slide" Target="slides/slide75.xml"/><Relationship Id="rId260" Type="http://schemas.openxmlformats.org/officeDocument/2006/relationships/slide" Target="slides/slide226.xml"/><Relationship Id="rId34" Type="http://schemas.openxmlformats.org/officeDocument/2006/relationships/slideMaster" Target="slideMasters/slideMaster34.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20" Type="http://schemas.openxmlformats.org/officeDocument/2006/relationships/slide" Target="slides/slide86.xml"/><Relationship Id="rId141" Type="http://schemas.openxmlformats.org/officeDocument/2006/relationships/slide" Target="slides/slide107.xml"/><Relationship Id="rId7" Type="http://schemas.openxmlformats.org/officeDocument/2006/relationships/slideMaster" Target="slideMasters/slideMaster7.xml"/><Relationship Id="rId162" Type="http://schemas.openxmlformats.org/officeDocument/2006/relationships/slide" Target="slides/slide128.xml"/><Relationship Id="rId183" Type="http://schemas.openxmlformats.org/officeDocument/2006/relationships/slide" Target="slides/slide149.xml"/><Relationship Id="rId218" Type="http://schemas.openxmlformats.org/officeDocument/2006/relationships/slide" Target="slides/slide184.xml"/><Relationship Id="rId239" Type="http://schemas.openxmlformats.org/officeDocument/2006/relationships/slide" Target="slides/slide205.xml"/><Relationship Id="rId250" Type="http://schemas.openxmlformats.org/officeDocument/2006/relationships/slide" Target="slides/slide216.xml"/><Relationship Id="rId24" Type="http://schemas.openxmlformats.org/officeDocument/2006/relationships/slideMaster" Target="slideMasters/slideMaster24.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31" Type="http://schemas.openxmlformats.org/officeDocument/2006/relationships/slide" Target="slides/slide97.xml"/><Relationship Id="rId152" Type="http://schemas.openxmlformats.org/officeDocument/2006/relationships/slide" Target="slides/slide118.xml"/><Relationship Id="rId173" Type="http://schemas.openxmlformats.org/officeDocument/2006/relationships/slide" Target="slides/slide139.xml"/><Relationship Id="rId194" Type="http://schemas.openxmlformats.org/officeDocument/2006/relationships/slide" Target="slides/slide160.xml"/><Relationship Id="rId208" Type="http://schemas.openxmlformats.org/officeDocument/2006/relationships/slide" Target="slides/slide174.xml"/><Relationship Id="rId229" Type="http://schemas.openxmlformats.org/officeDocument/2006/relationships/slide" Target="slides/slide195.xml"/><Relationship Id="rId240" Type="http://schemas.openxmlformats.org/officeDocument/2006/relationships/slide" Target="slides/slide206.xml"/><Relationship Id="rId261" Type="http://schemas.openxmlformats.org/officeDocument/2006/relationships/slide" Target="slides/slide227.xml"/><Relationship Id="rId14" Type="http://schemas.openxmlformats.org/officeDocument/2006/relationships/slideMaster" Target="slideMasters/slideMaster14.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8" Type="http://schemas.openxmlformats.org/officeDocument/2006/relationships/slideMaster" Target="slideMasters/slideMaster8.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184" Type="http://schemas.openxmlformats.org/officeDocument/2006/relationships/slide" Target="slides/slide150.xml"/><Relationship Id="rId219" Type="http://schemas.openxmlformats.org/officeDocument/2006/relationships/slide" Target="slides/slide185.xml"/><Relationship Id="rId230" Type="http://schemas.openxmlformats.org/officeDocument/2006/relationships/slide" Target="slides/slide196.xml"/><Relationship Id="rId251" Type="http://schemas.openxmlformats.org/officeDocument/2006/relationships/slide" Target="slides/slide217.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slide" Target="slides/slide140.xml"/><Relationship Id="rId195" Type="http://schemas.openxmlformats.org/officeDocument/2006/relationships/slide" Target="slides/slide161.xml"/><Relationship Id="rId209" Type="http://schemas.openxmlformats.org/officeDocument/2006/relationships/slide" Target="slides/slide175.xml"/><Relationship Id="rId220" Type="http://schemas.openxmlformats.org/officeDocument/2006/relationships/slide" Target="slides/slide186.xml"/><Relationship Id="rId241" Type="http://schemas.openxmlformats.org/officeDocument/2006/relationships/slide" Target="slides/slide207.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262" Type="http://schemas.openxmlformats.org/officeDocument/2006/relationships/slide" Target="slides/slide228.xml"/><Relationship Id="rId78" Type="http://schemas.openxmlformats.org/officeDocument/2006/relationships/slide" Target="slides/slide44.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64" Type="http://schemas.openxmlformats.org/officeDocument/2006/relationships/slide" Target="slides/slide130.xml"/><Relationship Id="rId185" Type="http://schemas.openxmlformats.org/officeDocument/2006/relationships/slide" Target="slides/slide151.xml"/><Relationship Id="rId9" Type="http://schemas.openxmlformats.org/officeDocument/2006/relationships/slideMaster" Target="slideMasters/slideMaster9.xml"/><Relationship Id="rId210" Type="http://schemas.openxmlformats.org/officeDocument/2006/relationships/slide" Target="slides/slide176.xml"/><Relationship Id="rId26" Type="http://schemas.openxmlformats.org/officeDocument/2006/relationships/slideMaster" Target="slideMasters/slideMaster26.xml"/><Relationship Id="rId231" Type="http://schemas.openxmlformats.org/officeDocument/2006/relationships/slide" Target="slides/slide197.xml"/><Relationship Id="rId252" Type="http://schemas.openxmlformats.org/officeDocument/2006/relationships/slide" Target="slides/slide218.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slide" Target="slides/slide141.xml"/><Relationship Id="rId196" Type="http://schemas.openxmlformats.org/officeDocument/2006/relationships/slide" Target="slides/slide162.xml"/><Relationship Id="rId200" Type="http://schemas.openxmlformats.org/officeDocument/2006/relationships/slide" Target="slides/slide166.xml"/><Relationship Id="rId16" Type="http://schemas.openxmlformats.org/officeDocument/2006/relationships/slideMaster" Target="slideMasters/slideMaster16.xml"/><Relationship Id="rId221" Type="http://schemas.openxmlformats.org/officeDocument/2006/relationships/slide" Target="slides/slide187.xml"/><Relationship Id="rId242" Type="http://schemas.openxmlformats.org/officeDocument/2006/relationships/slide" Target="slides/slide208.xml"/><Relationship Id="rId263" Type="http://schemas.openxmlformats.org/officeDocument/2006/relationships/slide" Target="slides/slide229.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165" Type="http://schemas.openxmlformats.org/officeDocument/2006/relationships/slide" Target="slides/slide131.xml"/><Relationship Id="rId186" Type="http://schemas.openxmlformats.org/officeDocument/2006/relationships/slide" Target="slides/slide152.xml"/><Relationship Id="rId211" Type="http://schemas.openxmlformats.org/officeDocument/2006/relationships/slide" Target="slides/slide177.xml"/><Relationship Id="rId232" Type="http://schemas.openxmlformats.org/officeDocument/2006/relationships/slide" Target="slides/slide198.xml"/><Relationship Id="rId253" Type="http://schemas.openxmlformats.org/officeDocument/2006/relationships/slide" Target="slides/slide219.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slide" Target="slides/slide142.xml"/><Relationship Id="rId197" Type="http://schemas.openxmlformats.org/officeDocument/2006/relationships/slide" Target="slides/slide163.xml"/><Relationship Id="rId201" Type="http://schemas.openxmlformats.org/officeDocument/2006/relationships/slide" Target="slides/slide167.xml"/><Relationship Id="rId222" Type="http://schemas.openxmlformats.org/officeDocument/2006/relationships/slide" Target="slides/slide188.xml"/><Relationship Id="rId243" Type="http://schemas.openxmlformats.org/officeDocument/2006/relationships/slide" Target="slides/slide209.xml"/><Relationship Id="rId264"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87" Type="http://schemas.openxmlformats.org/officeDocument/2006/relationships/slide" Target="slides/slide153.xml"/><Relationship Id="rId1" Type="http://schemas.openxmlformats.org/officeDocument/2006/relationships/slideMaster" Target="slideMasters/slideMaster1.xml"/><Relationship Id="rId212" Type="http://schemas.openxmlformats.org/officeDocument/2006/relationships/slide" Target="slides/slide178.xml"/><Relationship Id="rId233" Type="http://schemas.openxmlformats.org/officeDocument/2006/relationships/slide" Target="slides/slide199.xml"/><Relationship Id="rId254" Type="http://schemas.openxmlformats.org/officeDocument/2006/relationships/slide" Target="slides/slide220.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60" Type="http://schemas.openxmlformats.org/officeDocument/2006/relationships/slide" Target="slides/slide26.xml"/><Relationship Id="rId81" Type="http://schemas.openxmlformats.org/officeDocument/2006/relationships/slide" Target="slides/slide47.xml"/><Relationship Id="rId135" Type="http://schemas.openxmlformats.org/officeDocument/2006/relationships/slide" Target="slides/slide101.xml"/><Relationship Id="rId156" Type="http://schemas.openxmlformats.org/officeDocument/2006/relationships/slide" Target="slides/slide122.xml"/><Relationship Id="rId177" Type="http://schemas.openxmlformats.org/officeDocument/2006/relationships/slide" Target="slides/slide143.xml"/><Relationship Id="rId198" Type="http://schemas.openxmlformats.org/officeDocument/2006/relationships/slide" Target="slides/slide164.xml"/><Relationship Id="rId202" Type="http://schemas.openxmlformats.org/officeDocument/2006/relationships/slide" Target="slides/slide168.xml"/><Relationship Id="rId223" Type="http://schemas.openxmlformats.org/officeDocument/2006/relationships/slide" Target="slides/slide189.xml"/><Relationship Id="rId244" Type="http://schemas.openxmlformats.org/officeDocument/2006/relationships/slide" Target="slides/slide210.xml"/><Relationship Id="rId18" Type="http://schemas.openxmlformats.org/officeDocument/2006/relationships/slideMaster" Target="slideMasters/slideMaster18.xml"/><Relationship Id="rId39" Type="http://schemas.openxmlformats.org/officeDocument/2006/relationships/slide" Target="slides/slide5.xml"/><Relationship Id="rId265" Type="http://schemas.openxmlformats.org/officeDocument/2006/relationships/presProps" Target="presProps.xml"/><Relationship Id="rId50" Type="http://schemas.openxmlformats.org/officeDocument/2006/relationships/slide" Target="slides/slide16.xml"/><Relationship Id="rId104" Type="http://schemas.openxmlformats.org/officeDocument/2006/relationships/slide" Target="slides/slide70.xml"/><Relationship Id="rId125" Type="http://schemas.openxmlformats.org/officeDocument/2006/relationships/slide" Target="slides/slide91.xml"/><Relationship Id="rId146" Type="http://schemas.openxmlformats.org/officeDocument/2006/relationships/slide" Target="slides/slide112.xml"/><Relationship Id="rId167" Type="http://schemas.openxmlformats.org/officeDocument/2006/relationships/slide" Target="slides/slide133.xml"/><Relationship Id="rId188" Type="http://schemas.openxmlformats.org/officeDocument/2006/relationships/slide" Target="slides/slide154.xml"/><Relationship Id="rId71" Type="http://schemas.openxmlformats.org/officeDocument/2006/relationships/slide" Target="slides/slide37.xml"/><Relationship Id="rId92" Type="http://schemas.openxmlformats.org/officeDocument/2006/relationships/slide" Target="slides/slide58.xml"/><Relationship Id="rId213" Type="http://schemas.openxmlformats.org/officeDocument/2006/relationships/slide" Target="slides/slide179.xml"/><Relationship Id="rId234" Type="http://schemas.openxmlformats.org/officeDocument/2006/relationships/slide" Target="slides/slide20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1.xml"/><Relationship Id="rId40" Type="http://schemas.openxmlformats.org/officeDocument/2006/relationships/slide" Target="slides/slide6.xml"/><Relationship Id="rId115" Type="http://schemas.openxmlformats.org/officeDocument/2006/relationships/slide" Target="slides/slide81.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slide" Target="slides/slide144.xml"/><Relationship Id="rId61" Type="http://schemas.openxmlformats.org/officeDocument/2006/relationships/slide" Target="slides/slide27.xml"/><Relationship Id="rId82" Type="http://schemas.openxmlformats.org/officeDocument/2006/relationships/slide" Target="slides/slide48.xml"/><Relationship Id="rId199" Type="http://schemas.openxmlformats.org/officeDocument/2006/relationships/slide" Target="slides/slide165.xml"/><Relationship Id="rId203" Type="http://schemas.openxmlformats.org/officeDocument/2006/relationships/slide" Target="slides/slide169.xml"/><Relationship Id="rId19" Type="http://schemas.openxmlformats.org/officeDocument/2006/relationships/slideMaster" Target="slideMasters/slideMaster19.xml"/><Relationship Id="rId224" Type="http://schemas.openxmlformats.org/officeDocument/2006/relationships/slide" Target="slides/slide190.xml"/><Relationship Id="rId245" Type="http://schemas.openxmlformats.org/officeDocument/2006/relationships/slide" Target="slides/slide211.xml"/><Relationship Id="rId266"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189" Type="http://schemas.openxmlformats.org/officeDocument/2006/relationships/slide" Target="slides/slide155.xml"/><Relationship Id="rId3" Type="http://schemas.openxmlformats.org/officeDocument/2006/relationships/slideMaster" Target="slideMasters/slideMaster3.xml"/><Relationship Id="rId214" Type="http://schemas.openxmlformats.org/officeDocument/2006/relationships/slide" Target="slides/slide180.xml"/><Relationship Id="rId235" Type="http://schemas.openxmlformats.org/officeDocument/2006/relationships/slide" Target="slides/slide201.xml"/><Relationship Id="rId256" Type="http://schemas.openxmlformats.org/officeDocument/2006/relationships/slide" Target="slides/slide222.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179" Type="http://schemas.openxmlformats.org/officeDocument/2006/relationships/slide" Target="slides/slide145.xml"/><Relationship Id="rId190" Type="http://schemas.openxmlformats.org/officeDocument/2006/relationships/slide" Target="slides/slide156.xml"/><Relationship Id="rId204" Type="http://schemas.openxmlformats.org/officeDocument/2006/relationships/slide" Target="slides/slide170.xml"/><Relationship Id="rId225" Type="http://schemas.openxmlformats.org/officeDocument/2006/relationships/slide" Target="slides/slide191.xml"/><Relationship Id="rId246" Type="http://schemas.openxmlformats.org/officeDocument/2006/relationships/slide" Target="slides/slide212.xml"/><Relationship Id="rId267" Type="http://schemas.openxmlformats.org/officeDocument/2006/relationships/theme" Target="theme/theme1.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94" Type="http://schemas.openxmlformats.org/officeDocument/2006/relationships/slide" Target="slides/slide60.xml"/><Relationship Id="rId148" Type="http://schemas.openxmlformats.org/officeDocument/2006/relationships/slide" Target="slides/slide114.xml"/><Relationship Id="rId169" Type="http://schemas.openxmlformats.org/officeDocument/2006/relationships/slide" Target="slides/slide135.xml"/><Relationship Id="rId4" Type="http://schemas.openxmlformats.org/officeDocument/2006/relationships/slideMaster" Target="slideMasters/slideMaster4.xml"/><Relationship Id="rId180" Type="http://schemas.openxmlformats.org/officeDocument/2006/relationships/slide" Target="slides/slide146.xml"/><Relationship Id="rId215" Type="http://schemas.openxmlformats.org/officeDocument/2006/relationships/slide" Target="slides/slide181.xml"/><Relationship Id="rId236" Type="http://schemas.openxmlformats.org/officeDocument/2006/relationships/slide" Target="slides/slide202.xml"/><Relationship Id="rId257" Type="http://schemas.openxmlformats.org/officeDocument/2006/relationships/slide" Target="slides/slide223.xml"/><Relationship Id="rId42" Type="http://schemas.openxmlformats.org/officeDocument/2006/relationships/slide" Target="slides/slide8.xml"/><Relationship Id="rId84" Type="http://schemas.openxmlformats.org/officeDocument/2006/relationships/slide" Target="slides/slide50.xml"/><Relationship Id="rId138" Type="http://schemas.openxmlformats.org/officeDocument/2006/relationships/slide" Target="slides/slide104.xml"/><Relationship Id="rId191" Type="http://schemas.openxmlformats.org/officeDocument/2006/relationships/slide" Target="slides/slide157.xml"/><Relationship Id="rId205" Type="http://schemas.openxmlformats.org/officeDocument/2006/relationships/slide" Target="slides/slide171.xml"/><Relationship Id="rId247" Type="http://schemas.openxmlformats.org/officeDocument/2006/relationships/slide" Target="slides/slide2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202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146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2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2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202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D27486A8-4545-0942-804D-F650912B310C}" type="slidenum">
              <a:rPr lang="en-US" smtClean="0"/>
              <a:pPr>
                <a:defRPr/>
              </a:pPr>
              <a:t>‹#›</a:t>
            </a:fld>
            <a:endParaRPr lang="en-US" dirty="0"/>
          </a:p>
        </p:txBody>
      </p:sp>
    </p:spTree>
    <p:extLst>
      <p:ext uri="{BB962C8B-B14F-4D97-AF65-F5344CB8AC3E}">
        <p14:creationId xmlns:p14="http://schemas.microsoft.com/office/powerpoint/2010/main" val="2887327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3" Type="http://schemas.openxmlformats.org/officeDocument/2006/relationships/hyperlink" Target="https://archive.org/details/Aleppo_Codex" TargetMode="External"/><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ired.co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illustrationexchange.us2.list-manage.com/track/click?u=181c69bf3d2275e6dc9157a34&amp;id=3ee7832685&amp;e=aa849ca33b" TargetMode="External"/><Relationship Id="rId5" Type="http://schemas.openxmlformats.org/officeDocument/2006/relationships/hyperlink" Target="http://illustrationexchange.us2.list-manage.com/track/click?u=181c69bf3d2275e6dc9157a34&amp;id=df78770427&amp;e=aa849ca33b" TargetMode="External"/><Relationship Id="rId4" Type="http://schemas.openxmlformats.org/officeDocument/2006/relationships/hyperlink" Target="http://www.wired.com/2015/02/science-one-agrees-color-dres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0A64D1-825A-4141-AF9E-D2D01237C001}"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Whims instead of wisdom worships a different god</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119</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120</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123</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124</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SA" dirty="0"/>
              <a:t>صحيح أن </a:t>
            </a:r>
            <a:r>
              <a:rPr lang="ar-SA" dirty="0" err="1"/>
              <a:t>إيزابل</a:t>
            </a:r>
            <a:r>
              <a:rPr lang="ar-SA" dirty="0"/>
              <a:t> جلبت عبادة البعل </a:t>
            </a:r>
            <a:r>
              <a:rPr lang="ar-SA" dirty="0" err="1"/>
              <a:t>لاسسرائيل</a:t>
            </a:r>
            <a:r>
              <a:rPr lang="ar-SA" dirty="0"/>
              <a:t> اثناء حكم زوجها </a:t>
            </a:r>
            <a:r>
              <a:rPr lang="ar-SA" dirty="0" err="1"/>
              <a:t>أخاب،الاّ</a:t>
            </a:r>
            <a:r>
              <a:rPr lang="ar-SA" dirty="0"/>
              <a:t> أنه كان هناك تاريخ سابق وتأثير لعبادة البعل على الناس أثناء فترة القضاة.</a:t>
            </a:r>
          </a:p>
          <a:p>
            <a:pPr algn="r"/>
            <a:r>
              <a:rPr lang="en-US" dirty="0"/>
              <a:t>______________</a:t>
            </a:r>
          </a:p>
          <a:p>
            <a:pPr algn="r"/>
            <a:r>
              <a:rPr lang="en-US" dirty="0"/>
              <a:t>BB-02-Map-49</a:t>
            </a:r>
          </a:p>
          <a:p>
            <a:pPr algn="r"/>
            <a:r>
              <a:rPr lang="en-US" dirty="0"/>
              <a:t>OS-07-Judges-125</a:t>
            </a:r>
          </a:p>
          <a:p>
            <a:pPr algn="r" rtl="1" eaLnBrk="0" fontAlgn="base" hangingPunct="0">
              <a:spcBef>
                <a:spcPct val="30000"/>
              </a:spcBef>
              <a:spcAft>
                <a:spcPct val="0"/>
              </a:spcAft>
            </a:pPr>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SA" dirty="0"/>
              <a:t>وبشكل لافت، خدمت إسرائيل إله "</a:t>
            </a:r>
            <a:r>
              <a:rPr lang="ar-SA" dirty="0" err="1"/>
              <a:t>فلسطيا</a:t>
            </a:r>
            <a:r>
              <a:rPr lang="ar-SA" dirty="0"/>
              <a:t>" لذا سلّط عليهم الله الفلسطينيين! </a:t>
            </a:r>
          </a:p>
          <a:p>
            <a:pPr algn="r"/>
            <a:r>
              <a:rPr lang="en-US" dirty="0"/>
              <a:t>——————————</a:t>
            </a:r>
          </a:p>
          <a:p>
            <a:pPr marL="0" marR="0" lvl="0" indent="0" algn="r" defTabSz="914400" rtl="0" eaLnBrk="0" fontAlgn="base" latinLnBrk="0" hangingPunct="0">
              <a:lnSpc>
                <a:spcPct val="100000"/>
              </a:lnSpc>
              <a:spcBef>
                <a:spcPct val="30000"/>
              </a:spcBef>
              <a:spcAft>
                <a:spcPct val="0"/>
              </a:spcAft>
              <a:buClrTx/>
              <a:buSzTx/>
              <a:buFontTx/>
              <a:buNone/>
              <a:tabLst/>
              <a:defRPr/>
            </a:pPr>
            <a:r>
              <a:rPr lang="en-US" dirty="0">
                <a:cs typeface="Geneva" charset="0"/>
              </a:rPr>
              <a:t>BB-02-Map-50</a:t>
            </a:r>
          </a:p>
          <a:p>
            <a:pPr marL="0" marR="0" lvl="0" indent="0" algn="r" defTabSz="914400" rtl="0" eaLnBrk="0" fontAlgn="base" latinLnBrk="0" hangingPunct="0">
              <a:lnSpc>
                <a:spcPct val="100000"/>
              </a:lnSpc>
              <a:spcBef>
                <a:spcPct val="30000"/>
              </a:spcBef>
              <a:spcAft>
                <a:spcPct val="0"/>
              </a:spcAft>
              <a:buClrTx/>
              <a:buSzTx/>
              <a:buFontTx/>
              <a:buNone/>
              <a:tabLst/>
              <a:defRPr/>
            </a:pPr>
            <a:r>
              <a:rPr lang="en-US" dirty="0"/>
              <a:t>OS-07-Judges-126</a:t>
            </a:r>
          </a:p>
          <a:p>
            <a:pPr marL="0" marR="0" lvl="0" indent="0" algn="r" defTabSz="914400" rtl="0" eaLnBrk="0" fontAlgn="base" latinLnBrk="0" hangingPunct="0">
              <a:lnSpc>
                <a:spcPct val="100000"/>
              </a:lnSpc>
              <a:spcBef>
                <a:spcPct val="30000"/>
              </a:spcBef>
              <a:spcAft>
                <a:spcPct val="0"/>
              </a:spcAft>
              <a:buClrTx/>
              <a:buSzTx/>
              <a:buFontTx/>
              <a:buNone/>
              <a:tabLst/>
              <a:defRPr/>
            </a:pPr>
            <a:endParaRPr lang="en-US" dirty="0"/>
          </a:p>
          <a:p>
            <a:pPr algn="r" rtl="1" eaLnBrk="0" fontAlgn="base" hangingPunct="0">
              <a:spcBef>
                <a:spcPct val="30000"/>
              </a:spcBef>
              <a:spcAft>
                <a:spcPct val="0"/>
              </a:spcAft>
            </a:pPr>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t>قضاة ١٠ : ٦-٨</a:t>
            </a:r>
          </a:p>
          <a:p>
            <a:pPr algn="r" rtl="1"/>
            <a:r>
              <a:rPr lang="ar-SA" dirty="0"/>
              <a:t>٦ وَعَادَ بَنُو إِسْرَائِيلَ يَعْمَلُونَ الشَّرَّ فِي عَيْنَيِ الرَّبِّ, وَعَبَدُوا </a:t>
            </a:r>
            <a:r>
              <a:rPr lang="ar-SA" dirty="0" err="1"/>
              <a:t>الْبَعْلِيمَ</a:t>
            </a:r>
            <a:r>
              <a:rPr lang="ar-SA" dirty="0"/>
              <a:t> </a:t>
            </a:r>
            <a:r>
              <a:rPr lang="ar-SA" dirty="0" err="1"/>
              <a:t>وَالْعَشْتَارُوثَ</a:t>
            </a:r>
            <a:r>
              <a:rPr lang="ar-SA" dirty="0"/>
              <a:t> وَآلِهَةَ أَرَامَ وَآلِهَةَ صَيْدُونَ وَآلِهَةَ مُوآبَ وَآلِهَةَ بَنِي عَمُّونَ وَآلِهَةَ الْفِلِسْطِينِيِّينَ, وَتَرَكُوا الرَّبَّ وَلَمْ يَعْبُدُوهُ. ٧ فَحَمِيَ غَضَبُ الرَّبِّ عَلَى إِسْرَائِيلَ وَبَاعَهُمْ بِيَدِ الْفِلِسْطِينِيِّينَ وَبِيَدِ بَنِي عَمُّونَ. ٨ فَحَطَّمُوا وَرَضَّضُوا بَنِي إِسْرَائِيلَ فِي تِلْكَ السَّنَةِ. ثَمَانِي عَشَرَةَ سَنَةً. جَمِيعَ بَنِي إِسْرَائِيلَ الَّذِينَ فِي عَبْرِ الأُرْدُنِّ فِي أَرْضِ </a:t>
            </a:r>
            <a:r>
              <a:rPr lang="ar-SA" dirty="0" err="1"/>
              <a:t>الأَمُورِيِّينَ</a:t>
            </a:r>
            <a:r>
              <a:rPr lang="ar-SA" dirty="0"/>
              <a:t> الَّذِينَ فِي جِلْعَادَ. </a:t>
            </a:r>
          </a:p>
          <a:p>
            <a:pPr algn="r"/>
            <a:r>
              <a:rPr lang="en-US" dirty="0"/>
              <a:t>——————————</a:t>
            </a:r>
          </a:p>
          <a:p>
            <a:pPr marL="0" marR="0" lvl="0" indent="0" algn="r" defTabSz="914400" rtl="0" eaLnBrk="0" fontAlgn="base" latinLnBrk="0" hangingPunct="0">
              <a:lnSpc>
                <a:spcPct val="100000"/>
              </a:lnSpc>
              <a:spcBef>
                <a:spcPct val="30000"/>
              </a:spcBef>
              <a:spcAft>
                <a:spcPct val="0"/>
              </a:spcAft>
              <a:buClrTx/>
              <a:buSzTx/>
              <a:buFontTx/>
              <a:buNone/>
              <a:tabLst/>
              <a:defRPr/>
            </a:pPr>
            <a:r>
              <a:rPr lang="en-US" dirty="0">
                <a:cs typeface="Geneva" charset="0"/>
              </a:rPr>
              <a:t>BB-02-Map-51</a:t>
            </a:r>
          </a:p>
          <a:p>
            <a:pPr marL="0" marR="0" lvl="0" indent="0" algn="r" defTabSz="914400" rtl="0" eaLnBrk="0" fontAlgn="base" latinLnBrk="0" hangingPunct="0">
              <a:lnSpc>
                <a:spcPct val="100000"/>
              </a:lnSpc>
              <a:spcBef>
                <a:spcPct val="30000"/>
              </a:spcBef>
              <a:spcAft>
                <a:spcPct val="0"/>
              </a:spcAft>
              <a:buClrTx/>
              <a:buSzTx/>
              <a:buFontTx/>
              <a:buNone/>
              <a:tabLst/>
              <a:defRPr/>
            </a:pPr>
            <a:r>
              <a:rPr lang="en-US" dirty="0"/>
              <a:t>OS-07-Judges-127</a:t>
            </a:r>
          </a:p>
          <a:p>
            <a:pPr marL="0" marR="0" lvl="0" indent="0" algn="r" defTabSz="914400" rtl="0" eaLnBrk="0" fontAlgn="base" latinLnBrk="0" hangingPunct="0">
              <a:lnSpc>
                <a:spcPct val="100000"/>
              </a:lnSpc>
              <a:spcBef>
                <a:spcPct val="30000"/>
              </a:spcBef>
              <a:spcAft>
                <a:spcPct val="0"/>
              </a:spcAft>
              <a:buClrTx/>
              <a:buSzTx/>
              <a:buFontTx/>
              <a:buNone/>
              <a:tabLst/>
              <a:defRPr/>
            </a:pPr>
            <a:endParaRPr lang="en-US" dirty="0"/>
          </a:p>
          <a:p>
            <a:pPr algn="r"/>
            <a:endParaRPr lang="en-US" dirty="0"/>
          </a:p>
          <a:p>
            <a:pPr algn="r" rtl="1" eaLnBrk="0" fontAlgn="base" hangingPunct="0">
              <a:spcBef>
                <a:spcPct val="30000"/>
              </a:spcBef>
              <a:spcAft>
                <a:spcPct val="0"/>
              </a:spcAft>
            </a:pPr>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93F486-A10E-9146-AB94-3F395BB8324A}" type="slidenum">
              <a:rPr lang="en-US" sz="1200">
                <a:latin typeface="Arial" panose="020B0604020202020204" pitchFamily="34" charset="0"/>
              </a:rPr>
              <a:pPr eaLnBrk="1" hangingPunct="1"/>
              <a:t>128</a:t>
            </a:fld>
            <a:endParaRPr lang="en-US" sz="1200" dirty="0">
              <a:latin typeface="Arial" panose="020B0604020202020204" pitchFamily="34"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CE590F-DC84-2346-8345-5E52FFA92F50}"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Be steadfast with God as king so you don’t have to fail over and over (restatement). </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55FB79-0617-6F46-BD76-FC2E308CAFC8}"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890910-CD0B-BA48-8DA8-F917770AF749}" type="slidenum">
              <a:rPr lang="en-US" sz="1200">
                <a:latin typeface="Arial" panose="020B0604020202020204" pitchFamily="34" charset="0"/>
              </a:rPr>
              <a:pPr eaLnBrk="1" hangingPunct="1"/>
              <a:t>133</a:t>
            </a:fld>
            <a:endParaRPr lang="en-US" sz="1200" dirty="0">
              <a:latin typeface="Arial" panose="020B0604020202020204" pitchFamily="34"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58950-17F0-5341-A92F-787C30E2BEB2}" type="slidenum">
              <a:rPr lang="en-US" sz="1200">
                <a:latin typeface="Arial" panose="020B0604020202020204" pitchFamily="34" charset="0"/>
              </a:rPr>
              <a:pPr eaLnBrk="1" hangingPunct="1"/>
              <a:t>134</a:t>
            </a:fld>
            <a:endParaRPr lang="en-US" sz="1200" dirty="0">
              <a:latin typeface="Arial" panose="020B0604020202020204" pitchFamily="34"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5AFEED-CE9C-C746-89CC-5475B3CEA5EB}" type="slidenum">
              <a:rPr lang="en-US" sz="1200">
                <a:latin typeface="Arial" panose="020B0604020202020204" pitchFamily="34" charset="0"/>
              </a:rPr>
              <a:pPr eaLnBrk="1" hangingPunct="1"/>
              <a:t>135</a:t>
            </a:fld>
            <a:endParaRPr lang="en-US" sz="1200" dirty="0">
              <a:latin typeface="Arial" panose="020B0604020202020204" pitchFamily="34" charset="0"/>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3F32F-B838-C243-BE1B-88D530BC965B}" type="slidenum">
              <a:rPr lang="en-US" sz="1200">
                <a:latin typeface="Arial" panose="020B0604020202020204" pitchFamily="34" charset="0"/>
              </a:rPr>
              <a:pPr eaLnBrk="1" hangingPunct="1"/>
              <a:t>136</a:t>
            </a:fld>
            <a:endParaRPr lang="en-US" sz="1200" dirty="0">
              <a:latin typeface="Arial" panose="020B0604020202020204" pitchFamily="34"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83E890-B52A-2046-A3F2-E5F86A565400}" type="slidenum">
              <a:rPr lang="en-US" sz="1200">
                <a:latin typeface="Arial" panose="020B0604020202020204" pitchFamily="34" charset="0"/>
              </a:rPr>
              <a:pPr eaLnBrk="1" hangingPunct="1"/>
              <a:t>137</a:t>
            </a:fld>
            <a:endParaRPr lang="en-US" sz="1200" dirty="0">
              <a:latin typeface="Arial" panose="020B0604020202020204" pitchFamily="34"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CB95BC-3F23-1F48-B88F-845AB22C3091}" type="slidenum">
              <a:rPr lang="en-US" sz="1200">
                <a:latin typeface="Arial" panose="020B0604020202020204" pitchFamily="34" charset="0"/>
              </a:rPr>
              <a:pPr eaLnBrk="1" hangingPunct="1"/>
              <a:t>138</a:t>
            </a:fld>
            <a:endParaRPr lang="en-US" sz="1200" dirty="0">
              <a:latin typeface="Arial" panose="020B0604020202020204" pitchFamily="34"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CB95BC-3F23-1F48-B88F-845AB22C3091}" type="slidenum">
              <a:rPr lang="en-US" sz="1200">
                <a:latin typeface="Arial" panose="020B0604020202020204" pitchFamily="34" charset="0"/>
              </a:rPr>
              <a:pPr eaLnBrk="1" hangingPunct="1"/>
              <a:t>139</a:t>
            </a:fld>
            <a:endParaRPr lang="en-US" sz="1200" dirty="0">
              <a:latin typeface="Arial" panose="020B0604020202020204" pitchFamily="34"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142</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64D0CA-614E-8C4F-AAE3-D77D43E77C8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143</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144</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latin typeface="Arial" panose="020B0604020202020204" pitchFamily="34" charset="0"/>
              </a:rPr>
              <a:pPr eaLnBrk="1" hangingPunct="1"/>
              <a:t>153</a:t>
            </a:fld>
            <a:endParaRPr lang="en-US" sz="1200" dirty="0">
              <a:latin typeface="Arial" panose="020B0604020202020204"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3728827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155</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EE7543-2147-CF4C-B9CA-50B4C1A27F06}"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017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1731"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t>BE-06-Joshua-13</a:t>
            </a:r>
          </a:p>
          <a:p>
            <a:pPr marL="0" marR="0" lvl="0" indent="0" algn="l" defTabSz="457200" rtl="0" eaLnBrk="1" fontAlgn="auto" latinLnBrk="0" hangingPunct="1">
              <a:lnSpc>
                <a:spcPct val="100000"/>
              </a:lnSpc>
              <a:spcBef>
                <a:spcPct val="0"/>
              </a:spcBef>
              <a:spcAft>
                <a:spcPts val="0"/>
              </a:spcAft>
              <a:buClrTx/>
              <a:buSzTx/>
              <a:buFontTx/>
              <a:buNone/>
              <a:tabLst/>
              <a:defRPr/>
            </a:pPr>
            <a:r>
              <a:rPr lang="en-US" dirty="0"/>
              <a:t>OS-00-Book Overviews-113</a:t>
            </a:r>
          </a:p>
          <a:p>
            <a:pPr eaLnBrk="1" hangingPunct="1">
              <a:spcBef>
                <a:spcPct val="0"/>
              </a:spcBef>
            </a:pPr>
            <a:r>
              <a:rPr lang="en-US" dirty="0"/>
              <a:t>OS-02-Exodus-173</a:t>
            </a:r>
          </a:p>
          <a:p>
            <a:pPr eaLnBrk="1" hangingPunct="1">
              <a:spcBef>
                <a:spcPct val="0"/>
              </a:spcBef>
            </a:pPr>
            <a:r>
              <a:rPr lang="en-US" dirty="0"/>
              <a:t>OS-03-Leviticus-41</a:t>
            </a:r>
          </a:p>
          <a:p>
            <a:pPr eaLnBrk="1" hangingPunct="1">
              <a:spcBef>
                <a:spcPct val="0"/>
              </a:spcBef>
            </a:pPr>
            <a:r>
              <a:rPr lang="en-US" dirty="0"/>
              <a:t>OS-04-Numbers-23</a:t>
            </a:r>
          </a:p>
          <a:p>
            <a:pPr eaLnBrk="1" hangingPunct="1">
              <a:spcBef>
                <a:spcPct val="0"/>
              </a:spcBef>
            </a:pPr>
            <a:r>
              <a:rPr lang="en-US" dirty="0"/>
              <a:t>OS-06-Joshua-06</a:t>
            </a:r>
          </a:p>
          <a:p>
            <a:pPr eaLnBrk="1" hangingPunct="1">
              <a:spcBef>
                <a:spcPct val="0"/>
              </a:spcBef>
            </a:pPr>
            <a:r>
              <a:rPr lang="en-US" dirty="0"/>
              <a:t>OS-07-</a:t>
            </a:r>
            <a:r>
              <a:rPr lang="ar-SA" dirty="0"/>
              <a:t>قضاة</a:t>
            </a:r>
            <a:r>
              <a:rPr lang="en-US" dirty="0"/>
              <a:t>-21</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Chapter 15 NLT</a:t>
            </a:r>
          </a:p>
          <a:p>
            <a:r>
              <a:rPr lang="en-US" dirty="0">
                <a:cs typeface="ＭＳ Ｐゴシック" charset="0"/>
              </a:rPr>
              <a:t>Samson’s Vengeance on the Philistines</a:t>
            </a:r>
          </a:p>
          <a:p>
            <a:r>
              <a:rPr lang="en-US" dirty="0">
                <a:cs typeface="ＭＳ Ｐゴシック" charset="0"/>
              </a:rPr>
              <a:t>Later on, during the wheat harvest, Samson took a young goat as a present to his wife. He said, “I’m going into my wife’s room to sleep with her,” but her father wouldn’t let him in. </a:t>
            </a:r>
          </a:p>
          <a:p>
            <a:r>
              <a:rPr lang="en-US" dirty="0">
                <a:cs typeface="ＭＳ Ｐゴシック" charset="0"/>
              </a:rPr>
              <a:t>2 “I truly thought you must hate her,” her father explained, “so I gave her in marriage to your best man. But look, her younger sister is even more beautiful than she is. Marry her instead.” </a:t>
            </a:r>
          </a:p>
          <a:p>
            <a:r>
              <a:rPr lang="en-US" dirty="0">
                <a:cs typeface="ＭＳ Ｐゴシック" charset="0"/>
              </a:rPr>
              <a:t>3 Samson said, “This time I cannot be blamed for everything I am going to do to you Philistines.” 4 Then he went out and caught 300 foxes. He tied their tails together in pairs, and he fastened a torch to each pair of tails. 5 Then he lit the torches and let the foxes run through the grain fields of the Philistines. He burned all their grain to the ground, including the sheaves and the uncut grain. He also destroyed their vineyards and olive groves. </a:t>
            </a:r>
          </a:p>
          <a:p>
            <a:r>
              <a:rPr lang="en-US" dirty="0">
                <a:cs typeface="ＭＳ Ｐゴシック" charset="0"/>
              </a:rPr>
              <a:t>6 “Who did this?” the Philistines demanded. </a:t>
            </a:r>
          </a:p>
          <a:p>
            <a:r>
              <a:rPr lang="en-US" dirty="0">
                <a:cs typeface="ＭＳ Ｐゴシック" charset="0"/>
              </a:rPr>
              <a:t>“Samson,” was the reply, “because his father-in-law from Timnah gave Samson’s wife to be married to his best man.” So the Philistines went and got the woman and her father and burned them to death. </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6A7144-18B0-E043-90CA-AAB1E477ACB7}" type="slidenum">
              <a:rPr lang="en-US" sz="1200">
                <a:latin typeface="Arial" panose="020B0604020202020204" pitchFamily="34" charset="0"/>
              </a:rPr>
              <a:pPr eaLnBrk="1" hangingPunct="1"/>
              <a:t>162</a:t>
            </a:fld>
            <a:endParaRPr lang="en-US" sz="1200" dirty="0">
              <a:latin typeface="Arial" panose="020B0604020202020204" pitchFamily="34" charset="0"/>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6FFC51-4D7C-9D46-9DE3-9F80587344B4}" type="slidenum">
              <a:rPr lang="en-US" sz="1200">
                <a:latin typeface="Arial" panose="020B0604020202020204" pitchFamily="34" charset="0"/>
              </a:rPr>
              <a:pPr eaLnBrk="1" hangingPunct="1"/>
              <a:t>163</a:t>
            </a:fld>
            <a:endParaRPr lang="en-US" sz="1200" dirty="0">
              <a:latin typeface="Arial" panose="020B0604020202020204" pitchFamily="34"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6FFC51-4D7C-9D46-9DE3-9F80587344B4}" type="slidenum">
              <a:rPr lang="en-US" sz="1200">
                <a:latin typeface="Arial" panose="020B0604020202020204" pitchFamily="34" charset="0"/>
              </a:rPr>
              <a:pPr eaLnBrk="1" hangingPunct="1"/>
              <a:t>164</a:t>
            </a:fld>
            <a:endParaRPr lang="en-US" sz="1200" dirty="0">
              <a:latin typeface="Arial" panose="020B0604020202020204" pitchFamily="34"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C53BA0-99D3-964B-B03A-1DF590796B69}" type="slidenum">
              <a:rPr lang="en-US" sz="1200">
                <a:latin typeface="Arial" panose="020B0604020202020204" pitchFamily="34" charset="0"/>
              </a:rPr>
              <a:pPr eaLnBrk="1" hangingPunct="1"/>
              <a:t>167</a:t>
            </a:fld>
            <a:endParaRPr lang="en-US" sz="1200" dirty="0">
              <a:latin typeface="Arial" panose="020B0604020202020204" pitchFamily="34" charset="0"/>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185114-3D10-E644-9B6C-288AC9DC27E2}" type="slidenum">
              <a:rPr lang="en-US" sz="1200">
                <a:latin typeface="Arial" panose="020B0604020202020204" pitchFamily="34" charset="0"/>
              </a:rPr>
              <a:pPr eaLnBrk="1" hangingPunct="1"/>
              <a:t>168</a:t>
            </a:fld>
            <a:endParaRPr lang="en-US" sz="1200" dirty="0">
              <a:latin typeface="Arial" panose="020B0604020202020204" pitchFamily="34" charset="0"/>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81DE53-2E74-934A-B6C8-FC76FF600EB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latin typeface="Arial" panose="020B0604020202020204" pitchFamily="34" charset="0"/>
              </a:rPr>
              <a:pPr eaLnBrk="1" hangingPunct="1"/>
              <a:t>170</a:t>
            </a:fld>
            <a:endParaRPr lang="en-US" sz="1200" dirty="0">
              <a:latin typeface="Arial" panose="020B0604020202020204"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864587-3B31-9747-BB89-9203633BF83E}" type="slidenum">
              <a:rPr lang="en-US" sz="1200">
                <a:latin typeface="Arial" panose="020B0604020202020204" pitchFamily="34" charset="0"/>
              </a:rPr>
              <a:pPr eaLnBrk="1" hangingPunct="1"/>
              <a:t>22</a:t>
            </a:fld>
            <a:endParaRPr lang="en-US" sz="1200" dirty="0">
              <a:latin typeface="Arial" panose="020B0604020202020204" pitchFamily="34"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latin typeface="Arial" panose="020B0604020202020204" pitchFamily="34" charset="0"/>
              </a:rPr>
              <a:pPr eaLnBrk="1" hangingPunct="1"/>
              <a:t>171</a:t>
            </a:fld>
            <a:endParaRPr lang="en-US" sz="1200" dirty="0">
              <a:latin typeface="Arial" panose="020B0604020202020204"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latin typeface="Arial" panose="020B0604020202020204" pitchFamily="34" charset="0"/>
              </a:rPr>
              <a:pPr eaLnBrk="1" hangingPunct="1"/>
              <a:t>172</a:t>
            </a:fld>
            <a:endParaRPr lang="en-US" sz="1200" dirty="0">
              <a:latin typeface="Arial" panose="020B0604020202020204"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Repeated cycles tell us that the only thing we learn from history is that we don’t learn from history.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Is your commitment to Christ cyclical?</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How can you stop the cycles? Go back to the Source daily. </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F1EC24-DA7D-9844-A3AB-01057816D3C6}" type="slidenum">
              <a:rPr lang="en-US" sz="1200">
                <a:solidFill>
                  <a:prstClr val="black"/>
                </a:solidFill>
                <a:latin typeface="Arial" panose="020B0604020202020204" pitchFamily="34" charset="0"/>
              </a:rPr>
              <a:pPr eaLnBrk="1" hangingPunct="1"/>
              <a:t>175</a:t>
            </a:fld>
            <a:endParaRPr lang="en-US" sz="1200" dirty="0">
              <a:solidFill>
                <a:prstClr val="black"/>
              </a:solidFill>
              <a:latin typeface="Arial" panose="020B0604020202020204" pitchFamily="34"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sz="1200" kern="1200" dirty="0">
                <a:solidFill>
                  <a:schemeClr val="tx1"/>
                </a:solidFill>
                <a:effectLst/>
                <a:ea typeface="ＭＳ Ｐゴシック" pitchFamily="-112" charset="-128"/>
                <a:cs typeface="Arial" panose="020B0604020202020204" pitchFamily="34" charset="0"/>
              </a:rPr>
              <a:t>Repeated cycles tell us that the only thing we learn from history is that we don’t learn from history.</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latin typeface="Arial" panose="020B0604020202020204" pitchFamily="34" charset="0"/>
              </a:rPr>
              <a:pPr eaLnBrk="1" hangingPunct="1"/>
              <a:t>176</a:t>
            </a:fld>
            <a:endParaRPr lang="en-US" sz="1200" dirty="0">
              <a:solidFill>
                <a:prstClr val="black"/>
              </a:solidFill>
              <a:latin typeface="Arial" panose="020B0604020202020204" pitchFamily="34"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sz="1200" kern="1200" dirty="0">
                <a:solidFill>
                  <a:schemeClr val="tx1"/>
                </a:solidFill>
                <a:effectLst/>
                <a:ea typeface="ＭＳ Ｐゴシック" pitchFamily="-112" charset="-128"/>
                <a:cs typeface="Arial" panose="020B0604020202020204" pitchFamily="34" charset="0"/>
              </a:rPr>
              <a:t>Is your commitment to Christ cyclical?</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latin typeface="Arial" panose="020B0604020202020204" pitchFamily="34" charset="0"/>
              </a:rPr>
              <a:pPr eaLnBrk="1" hangingPunct="1"/>
              <a:t>177</a:t>
            </a:fld>
            <a:endParaRPr lang="en-US" sz="1200" dirty="0">
              <a:solidFill>
                <a:prstClr val="black"/>
              </a:solidFill>
              <a:latin typeface="Arial" panose="020B0604020202020204" pitchFamily="34"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dirty="0">
                <a:ea typeface="ＭＳ Ｐゴシック" charset="0"/>
                <a:cs typeface="Arial" panose="020B0604020202020204" pitchFamily="34" charset="0"/>
              </a:rPr>
              <a:t>When someone gets a wound from a gun, it is very serious and requires immediate</a:t>
            </a:r>
            <a:r>
              <a:rPr lang="en-US" baseline="0" dirty="0">
                <a:ea typeface="ＭＳ Ｐゴシック" charset="0"/>
                <a:cs typeface="Arial" panose="020B0604020202020204" pitchFamily="34" charset="0"/>
              </a:rPr>
              <a:t> surgery to prevent bleeding and later infection. How silly to simply place a small adhesive strip over it such as a Band-Aid rather than carefully taking the bullet out, but this is candid way that we often view sin today. We have serious problem with sin, but we typically lack a serious solution, thinking that a simple prayer or confession would heal the issue. Of course, this only gives time for an infection to occur, so that a serious problem gets even more problematic. </a:t>
            </a:r>
            <a:r>
              <a:rPr lang="en-US" sz="1200" kern="1200" dirty="0">
                <a:solidFill>
                  <a:schemeClr val="tx1"/>
                </a:solidFill>
                <a:effectLst/>
                <a:ea typeface="ＭＳ Ｐゴシック" pitchFamily="-112" charset="-128"/>
                <a:cs typeface="Arial" panose="020B0604020202020204" pitchFamily="34" charset="0"/>
              </a:rPr>
              <a:t>How can you stop the cycles? Go back to the Source daily.</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Today we will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Rejecting God’s lordship through disobeying him as king leads to trouble.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We go in circles when we follow our rules instead of God’s absolute standards</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Whims instead of wisdom worships a different god</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6F00E-AFE3-2249-ABF6-4BA8E0678F3E}" type="slidenum">
              <a:rPr lang="en-US" sz="1200">
                <a:latin typeface="Arial" panose="020B0604020202020204" pitchFamily="34" charset="0"/>
              </a:rPr>
              <a:pPr eaLnBrk="1" hangingPunct="1"/>
              <a:t>23</a:t>
            </a:fld>
            <a:endParaRPr lang="en-US" sz="1200" dirty="0">
              <a:latin typeface="Arial" panose="020B0604020202020204" pitchFamily="34"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solidFill>
                  <a:prstClr val="black"/>
                </a:solidFill>
                <a:latin typeface="Arial" panose="020B0604020202020204" pitchFamily="34" charset="0"/>
              </a:rPr>
              <a:pPr eaLnBrk="1" hangingPunct="1"/>
              <a:t>183</a:t>
            </a:fld>
            <a:endParaRPr lang="en-US" sz="1200" dirty="0">
              <a:solidFill>
                <a:prstClr val="black"/>
              </a:solidFill>
              <a:latin typeface="Arial" panose="020B0604020202020204"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F499A0-1332-C647-A8B5-E0AB40269C39}"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Adapted OS-07-Judges-90, 181</a:t>
            </a:r>
          </a:p>
        </p:txBody>
      </p:sp>
    </p:spTree>
    <p:extLst>
      <p:ext uri="{BB962C8B-B14F-4D97-AF65-F5344CB8AC3E}">
        <p14:creationId xmlns:p14="http://schemas.microsoft.com/office/powerpoint/2010/main" val="185403713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729D17-51E6-A241-9E8D-AEB06396817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91FC53-9F25-A74F-9BA5-3A431E59F58D}" type="slidenum">
              <a:rPr lang="en-US" sz="1200">
                <a:latin typeface="Arial" panose="020B0604020202020204" pitchFamily="34" charset="0"/>
              </a:rPr>
              <a:pPr eaLnBrk="1" hangingPunct="1"/>
              <a:t>188</a:t>
            </a:fld>
            <a:endParaRPr lang="en-US" sz="1200" dirty="0">
              <a:latin typeface="Arial" panose="020B0604020202020204" pitchFamily="34"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deal with all these calves? Today many societies know much stronger animals such as the elephant, but the bull or ox were the strongest of animals in the Ancient Near East. </a:t>
            </a:r>
          </a:p>
          <a:p>
            <a:endParaRPr lang="en-US" dirty="0"/>
          </a:p>
          <a:p>
            <a:r>
              <a:rPr lang="en-US" dirty="0"/>
              <a:t>We see Israel making a golden calf even at Sinai (Exodus 32). Gold would, of course, last much longer than an idol carved out of wood—but both required skilled craftsmen. We do not know if Micah's silver image and idol (Judges 17:4-5) and carved image (Judges 18:30) depicted a calf or some other animal, but the strength of the calf certainly makes it a good candidate.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189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00299756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190</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a typeface="ＭＳ Ｐゴシック" charset="0"/>
                <a:cs typeface="Arial" panose="020B0604020202020204" pitchFamily="34" charset="0"/>
              </a:rPr>
              <a:t>Bethlehem appears in a really bad light in </a:t>
            </a:r>
            <a:r>
              <a:rPr lang="ar-SA" dirty="0">
                <a:ea typeface="ＭＳ Ｐゴシック" charset="0"/>
                <a:cs typeface="Arial" panose="020B0604020202020204" pitchFamily="34" charset="0"/>
              </a:rPr>
              <a:t>قضاة</a:t>
            </a:r>
            <a:r>
              <a:rPr lang="en-US" dirty="0">
                <a:ea typeface="ＭＳ Ｐゴシック" charset="0"/>
                <a:cs typeface="Arial" panose="020B0604020202020204" pitchFamily="34" charset="0"/>
              </a:rPr>
              <a:t>.</a:t>
            </a:r>
          </a:p>
          <a:p>
            <a:r>
              <a:rPr lang="en-SG" sz="1200" kern="1200" dirty="0">
                <a:solidFill>
                  <a:schemeClr val="tx1"/>
                </a:solidFill>
                <a:effectLst/>
                <a:ea typeface="ＭＳ Ｐゴシック" pitchFamily="-112" charset="-128"/>
                <a:cs typeface="Arial" panose="020B0604020202020204" pitchFamily="34" charset="0"/>
              </a:rPr>
              <a:t>Judg. 17:7  One day a young Levite, who had been living in Bethlehem in Judah, arrived in that area [of Ephraim].  8 He had left Bethlehem in search of another place to live, and as he </a:t>
            </a:r>
            <a:r>
              <a:rPr lang="en-SG" sz="1200" kern="1200" dirty="0" err="1">
                <a:solidFill>
                  <a:schemeClr val="tx1"/>
                </a:solidFill>
                <a:effectLst/>
                <a:ea typeface="ＭＳ Ｐゴシック" pitchFamily="-112" charset="-128"/>
                <a:cs typeface="Arial" panose="020B0604020202020204" pitchFamily="34" charset="0"/>
              </a:rPr>
              <a:t>traveled</a:t>
            </a:r>
            <a:r>
              <a:rPr lang="en-SG" sz="1200" kern="1200" dirty="0">
                <a:solidFill>
                  <a:schemeClr val="tx1"/>
                </a:solidFill>
                <a:effectLst/>
                <a:ea typeface="ＭＳ Ｐゴシック" pitchFamily="-112" charset="-128"/>
                <a:cs typeface="Arial" panose="020B0604020202020204" pitchFamily="34" charset="0"/>
              </a:rPr>
              <a:t>, he came to the hill country of Ephraim. He happened to stop at Micah’s house as he was traveling through.  9 “Where are you from?” Micah asked him. He replied, “I am a Levite from Bethlehem in Judah, and I am looking for a place to live.” </a:t>
            </a:r>
          </a:p>
          <a:p>
            <a:r>
              <a:rPr lang="en-SG" sz="1200" kern="1200" dirty="0">
                <a:solidFill>
                  <a:schemeClr val="tx1"/>
                </a:solidFill>
                <a:effectLst/>
                <a:ea typeface="ＭＳ Ｐゴシック" pitchFamily="-112" charset="-128"/>
                <a:cs typeface="Arial" panose="020B0604020202020204" pitchFamily="34" charset="0"/>
              </a:rPr>
              <a:t>10 “Stay here with me,” Micah said, “and you can be a father and priest to me. I will give you ten pieces of silver a year, plus a change of clothes and your food.”  11 The Levite agreed to this, and the young man became like one of Micah’s sons. </a:t>
            </a:r>
          </a:p>
          <a:p>
            <a:r>
              <a:rPr lang="en-SG" sz="1200" kern="1200" dirty="0">
                <a:solidFill>
                  <a:schemeClr val="tx1"/>
                </a:solidFill>
                <a:effectLst/>
                <a:ea typeface="ＭＳ Ｐゴシック" pitchFamily="-112" charset="-128"/>
                <a:cs typeface="Arial" panose="020B0604020202020204" pitchFamily="34" charset="0"/>
              </a:rPr>
              <a:t>Judg. 17:12    So Micah installed the Levite as his personal priest, and he lived in Micah’s house.  13 “I know the Lord will bless me now,” Micah said, “because I have a Levite serving as my priest.” </a:t>
            </a:r>
            <a:endParaRPr lang="en-US" sz="1200" kern="1200" dirty="0">
              <a:solidFill>
                <a:schemeClr val="tx1"/>
              </a:solidFill>
              <a:effectLst/>
              <a:ea typeface="ＭＳ Ｐゴシック" charset="0"/>
              <a:cs typeface="Arial" panose="020B0604020202020204" pitchFamily="34" charset="0"/>
            </a:endParaRPr>
          </a:p>
          <a:p>
            <a:r>
              <a:rPr lang="en-US" sz="1200" kern="1200" dirty="0">
                <a:solidFill>
                  <a:schemeClr val="tx1"/>
                </a:solidFill>
                <a:effectLst/>
                <a:ea typeface="ＭＳ Ｐゴシック" charset="0"/>
                <a:cs typeface="Arial" panose="020B0604020202020204" pitchFamily="34" charset="0"/>
              </a:rPr>
              <a:t>So Bethlehem becomes the town where not only a Levite unlawfully acts as a priest, but a pagan priest at that!</a:t>
            </a:r>
            <a:endParaRPr lang="en-SG" sz="1200" kern="1200" dirty="0">
              <a:solidFill>
                <a:schemeClr val="tx1"/>
              </a:solidFill>
              <a:effectLst/>
              <a:ea typeface="ＭＳ Ｐゴシック" pitchFamily="-112" charset="-128"/>
              <a:cs typeface="Arial" panose="020B0604020202020204"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91FC53-9F25-A74F-9BA5-3A431E59F58D}" type="slidenum">
              <a:rPr lang="en-US" sz="1200">
                <a:latin typeface="Arial" panose="020B0604020202020204" pitchFamily="34" charset="0"/>
              </a:rPr>
              <a:pPr eaLnBrk="1" hangingPunct="1"/>
              <a:t>192</a:t>
            </a:fld>
            <a:endParaRPr lang="en-US" sz="1200" dirty="0">
              <a:latin typeface="Arial" panose="020B0604020202020204" pitchFamily="34"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193</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a typeface="ＭＳ Ｐゴシック" charset="0"/>
                <a:cs typeface="Arial" panose="020B0604020202020204" pitchFamily="34" charset="0"/>
              </a:rPr>
              <a:t>This pagan Bethlehem priest then amazingly blesses the godless plan of the people of Dan to murder a peaceful town in the far north.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latin typeface="Arial" panose="020B0604020202020204" pitchFamily="34" charset="0"/>
              </a:rPr>
              <a:pPr eaLnBrk="1" hangingPunct="1"/>
              <a:t>24</a:t>
            </a:fld>
            <a:endParaRPr lang="en-US" sz="1200" dirty="0">
              <a:latin typeface="Arial" panose="020B0604020202020204" pitchFamily="34"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Masoretic Text (MT) does not read "Moses" as but "Manasseh" instead. See the center of the  image above where the Hebrew letter </a:t>
            </a:r>
            <a:r>
              <a:rPr lang="en-US" u="none" dirty="0"/>
              <a:t>nun</a:t>
            </a:r>
            <a:r>
              <a:rPr lang="en-US" dirty="0"/>
              <a:t> (pronounced "noon") is raised above the other letters by a scribe to show that it should be read "Manasseh" to protect the reputation of Moses. Against this is the fact that Moses did have a son named Gershom whereas this was not the case with Manasseh, who had seven sons but none named Gershom.</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Josh. 17:1</a:t>
            </a:r>
            <a:r>
              <a:rPr lang="en-US" dirty="0">
                <a:effectLst/>
                <a:latin typeface="Lucida Grande" panose="020B0600040502020204" pitchFamily="34" charset="0"/>
              </a:rPr>
              <a:t>    The next allotment of land was given to the half-tribe 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the descendants of Joseph’s older </a:t>
            </a:r>
            <a:r>
              <a:rPr lang="en-US" b="1" dirty="0">
                <a:solidFill>
                  <a:srgbClr val="FF2500"/>
                </a:solidFill>
                <a:effectLst/>
                <a:latin typeface="Lucida Grande" panose="020B0600040502020204" pitchFamily="34" charset="0"/>
              </a:rPr>
              <a:t>son</a:t>
            </a:r>
            <a:r>
              <a:rPr lang="en-US" dirty="0">
                <a:effectLst/>
                <a:latin typeface="Lucida Grande" panose="020B0600040502020204" pitchFamily="34" charset="0"/>
              </a:rPr>
              <a:t>. Makir, the firstborn </a:t>
            </a:r>
            <a:r>
              <a:rPr lang="en-US" b="1" dirty="0">
                <a:solidFill>
                  <a:srgbClr val="FF2500"/>
                </a:solidFill>
                <a:effectLst/>
                <a:latin typeface="Lucida Grande" panose="020B0600040502020204" pitchFamily="34" charset="0"/>
              </a:rPr>
              <a:t>son </a:t>
            </a:r>
            <a:r>
              <a:rPr lang="en-US" dirty="0">
                <a:effectLst/>
                <a:latin typeface="Lucida Grande" panose="020B0600040502020204" pitchFamily="34" charset="0"/>
              </a:rPr>
              <a:t>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was the father of Gilead. Because his descendants were experienced soldiers, the regions of Gilead and Bashan on the east side of the Jordan had already been given to them.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So the allotment on the west side of the Jordan was for the remaining families within the clans of the tribe 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a:t>
            </a:r>
            <a:r>
              <a:rPr lang="en-US" dirty="0" err="1">
                <a:effectLst/>
                <a:latin typeface="Lucida Grande" panose="020B0600040502020204" pitchFamily="34" charset="0"/>
              </a:rPr>
              <a:t>Abiezer</a:t>
            </a:r>
            <a:r>
              <a:rPr lang="en-US" dirty="0">
                <a:effectLst/>
                <a:latin typeface="Lucida Grande" panose="020B0600040502020204" pitchFamily="34" charset="0"/>
              </a:rPr>
              <a:t>, </a:t>
            </a:r>
            <a:r>
              <a:rPr lang="en-US" dirty="0" err="1">
                <a:effectLst/>
                <a:latin typeface="Lucida Grande" panose="020B0600040502020204" pitchFamily="34" charset="0"/>
              </a:rPr>
              <a:t>Helek</a:t>
            </a:r>
            <a:r>
              <a:rPr lang="en-US" dirty="0">
                <a:effectLst/>
                <a:latin typeface="Lucida Grande" panose="020B0600040502020204" pitchFamily="34" charset="0"/>
              </a:rPr>
              <a:t>, </a:t>
            </a:r>
            <a:r>
              <a:rPr lang="en-US" dirty="0" err="1">
                <a:effectLst/>
                <a:latin typeface="Lucida Grande" panose="020B0600040502020204" pitchFamily="34" charset="0"/>
              </a:rPr>
              <a:t>Asriel</a:t>
            </a:r>
            <a:r>
              <a:rPr lang="en-US" dirty="0">
                <a:effectLst/>
                <a:latin typeface="Lucida Grande" panose="020B0600040502020204" pitchFamily="34" charset="0"/>
              </a:rPr>
              <a:t>, Shechem, </a:t>
            </a:r>
            <a:r>
              <a:rPr lang="en-US" dirty="0" err="1">
                <a:effectLst/>
                <a:latin typeface="Lucida Grande" panose="020B0600040502020204" pitchFamily="34" charset="0"/>
              </a:rPr>
              <a:t>Hepher</a:t>
            </a:r>
            <a:r>
              <a:rPr lang="en-US" dirty="0">
                <a:effectLst/>
                <a:latin typeface="Lucida Grande" panose="020B0600040502020204" pitchFamily="34" charset="0"/>
              </a:rPr>
              <a:t>, and </a:t>
            </a:r>
            <a:r>
              <a:rPr lang="en-US" dirty="0" err="1">
                <a:effectLst/>
                <a:latin typeface="Lucida Grande" panose="020B0600040502020204" pitchFamily="34" charset="0"/>
              </a:rPr>
              <a:t>Shemida</a:t>
            </a:r>
            <a:r>
              <a:rPr lang="en-US" dirty="0">
                <a:effectLst/>
                <a:latin typeface="Lucida Grande" panose="020B0600040502020204" pitchFamily="34" charset="0"/>
              </a:rPr>
              <a:t>. These clans represent the male descendants of </a:t>
            </a:r>
            <a:r>
              <a:rPr lang="en-US" b="1" dirty="0">
                <a:solidFill>
                  <a:srgbClr val="FF2500"/>
                </a:solidFill>
                <a:effectLst/>
                <a:latin typeface="Lucida Grande" panose="020B0600040502020204" pitchFamily="34" charset="0"/>
              </a:rPr>
              <a:t>Manasseh son </a:t>
            </a:r>
            <a:r>
              <a:rPr lang="en-US" dirty="0">
                <a:effectLst/>
                <a:latin typeface="Lucida Grande" panose="020B0600040502020204" pitchFamily="34" charset="0"/>
              </a:rPr>
              <a:t>of Joseph.</a:t>
            </a:r>
          </a:p>
          <a:p>
            <a:endParaRPr lang="en-US" dirty="0"/>
          </a:p>
          <a:p>
            <a:r>
              <a:rPr lang="en-US" dirty="0"/>
              <a:t>See the verses at the bottom of this note.</a:t>
            </a:r>
          </a:p>
          <a:p>
            <a:r>
              <a:rPr lang="en-US" dirty="0"/>
              <a:t>________</a:t>
            </a:r>
          </a:p>
          <a:p>
            <a:endParaRPr lang="en-US" dirty="0"/>
          </a:p>
          <a:p>
            <a:r>
              <a:rPr lang="en-US" dirty="0"/>
              <a:t>"</a:t>
            </a:r>
            <a:r>
              <a:rPr lang="en-US" sz="1200" kern="1200" dirty="0">
                <a:solidFill>
                  <a:schemeClr val="tx1"/>
                </a:solidFill>
                <a:effectLst/>
                <a:ea typeface="ＭＳ Ｐゴシック" pitchFamily="-112" charset="-128"/>
                <a:cs typeface="ＭＳ Ｐゴシック" pitchFamily="-112" charset="-128"/>
              </a:rPr>
              <a:t>18:28b-31. The Danites rebuilt the city and named it Dan after their tribal forefather. More significantly (and sadly), they established a tribal center of idolatrous worship under the priesthood of Jonathan son of Gershom (cf. Ex. 2:22) which extended through his descendants until the time of the captivity of the land. Many scholars refer this to either the Assyrian captivity of Israel in 722 B.C. (2 Kings 17:6) or the captivity of the Galilean population under Tiglath-Pileser III in 733-732 B.C. (2 Kings 15:29). However, an early monarchial date of the authorship of Judges suggests that the statement refers to an earlier unknown captivity (some have suggested the Philistine capture of the ark; cf. 1 Sam. 4:11). For Moses the Hebrew text has inserted a </a:t>
            </a:r>
            <a:r>
              <a:rPr lang="en-US" sz="1200" kern="1200" dirty="0" err="1">
                <a:solidFill>
                  <a:schemeClr val="tx1"/>
                </a:solidFill>
                <a:effectLst/>
                <a:ea typeface="ＭＳ Ｐゴシック" pitchFamily="-112" charset="-128"/>
                <a:cs typeface="ＭＳ Ｐゴシック" pitchFamily="-112" charset="-128"/>
              </a:rPr>
              <a:t>superlinear</a:t>
            </a:r>
            <a:r>
              <a:rPr lang="en-US" sz="1200" kern="1200" dirty="0">
                <a:solidFill>
                  <a:schemeClr val="tx1"/>
                </a:solidFill>
                <a:effectLst/>
                <a:ea typeface="ＭＳ Ｐゴシック" pitchFamily="-112" charset="-128"/>
                <a:cs typeface="ＭＳ Ｐゴシック" pitchFamily="-112" charset="-128"/>
              </a:rPr>
              <a:t> n [Hebrew letter nun] into the name of Moses… to make it read “Manasseh”…</a:t>
            </a:r>
          </a:p>
          <a:p>
            <a:r>
              <a:rPr lang="en-US" sz="1200" kern="1200" dirty="0">
                <a:solidFill>
                  <a:schemeClr val="tx1"/>
                </a:solidFill>
                <a:effectLst/>
                <a:ea typeface="ＭＳ Ｐゴシック" pitchFamily="-112" charset="-128"/>
                <a:cs typeface="ＭＳ Ｐゴシック" pitchFamily="-112" charset="-128"/>
              </a:rPr>
              <a:t>This was apparently a pious scribe’s attempt to relieve Moses’ grandson, Jonathan, of involvement with idolatry. The reference to the house of God ... in Shiloh (modern </a:t>
            </a:r>
            <a:r>
              <a:rPr lang="en-US" sz="1200" kern="1200" dirty="0" err="1">
                <a:solidFill>
                  <a:schemeClr val="tx1"/>
                </a:solidFill>
                <a:effectLst/>
                <a:ea typeface="ＭＳ Ｐゴシック" pitchFamily="-112" charset="-128"/>
                <a:cs typeface="ＭＳ Ｐゴシック" pitchFamily="-112" charset="-128"/>
              </a:rPr>
              <a:t>Seilun</a:t>
            </a:r>
            <a:r>
              <a:rPr lang="en-US" sz="1200" kern="1200" dirty="0">
                <a:solidFill>
                  <a:schemeClr val="tx1"/>
                </a:solidFill>
                <a:effectLst/>
                <a:ea typeface="ＭＳ Ｐゴシック" pitchFamily="-112" charset="-128"/>
                <a:cs typeface="ＭＳ Ｐゴシック" pitchFamily="-112" charset="-128"/>
              </a:rPr>
              <a:t> 19 miles north of Jerusalem) implies that the worship at the Danite shrine opposed the true worship of the Lord at Shiloh (cf. Josh. 18:1). This false worship in Dan was a forerunner of that of Jeroboam I who later established a Northern Kingdom shrine at Dan (cf. 1 Kings 12:28-31)" (F. Duane Lindsey, "Judges," in The Bible Knowledge Commentary, eds. John F. Walvoord and Roy B. Zuck [Wheaton: Victor Books, 1985), 1:410).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2" charset="-128"/>
                <a:cs typeface="ＭＳ Ｐゴシック" pitchFamily="-112" charset="-128"/>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2" charset="-128"/>
                <a:cs typeface="ＭＳ Ｐゴシック" pitchFamily="-112" charset="-128"/>
              </a:rPr>
              <a:t>Is it really difficult to believe that the grandson of Moses could be led into apostasy? Scripture records that it happened even one generation after Joshua (Judg. 2:10  "After that generation died, another generation grew up who did not acknowledge the LORD or remember the mighty things he had done for Israel").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ea typeface="ＭＳ Ｐゴシック" pitchFamily="-112" charset="-128"/>
              <a:cs typeface="ＭＳ Ｐゴシック" pitchFamily="-112"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2" charset="-128"/>
                <a:cs typeface="ＭＳ Ｐゴシック" pitchFamily="-112" charset="-128"/>
              </a:rPr>
              <a:t>So it certainly could happen two generations later. In fact, siblings and friends within the same generation too often witness one or both of them being caught up in false teaching or idolatry.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2" charset="-128"/>
                <a:cs typeface="ＭＳ Ｐゴシック" pitchFamily="-112" charset="-128"/>
              </a:rPr>
              <a:t>____________</a:t>
            </a:r>
          </a:p>
          <a:p>
            <a:r>
              <a:rPr lang="en-US" sz="1200" kern="1200" dirty="0">
                <a:solidFill>
                  <a:schemeClr val="tx1"/>
                </a:solidFill>
                <a:effectLst/>
                <a:ea typeface="ＭＳ Ｐゴシック" pitchFamily="-112" charset="-128"/>
                <a:cs typeface="ＭＳ Ｐゴシック" pitchFamily="-112" charset="-128"/>
              </a:rPr>
              <a:t>Image Above:</a:t>
            </a:r>
          </a:p>
          <a:p>
            <a:r>
              <a:rPr lang="en-US" dirty="0"/>
              <a:t>Description The Raised Nun in Judges 18:30. From the middle column of the reverse of (extant) folio 33 of the Aleppo Codex. </a:t>
            </a:r>
          </a:p>
          <a:p>
            <a:r>
              <a:rPr lang="en-US" dirty="0"/>
              <a:t>Source </a:t>
            </a:r>
            <a:r>
              <a:rPr lang="en-US" dirty="0">
                <a:hlinkClick r:id="rId3"/>
              </a:rPr>
              <a:t>https://archive.org/details/Aleppo_Codex</a:t>
            </a:r>
            <a:r>
              <a:rPr lang="en-US" dirty="0"/>
              <a:t> </a:t>
            </a:r>
          </a:p>
          <a:p>
            <a:r>
              <a:rPr lang="en-US" dirty="0"/>
              <a:t>Date circa 920 AD </a:t>
            </a:r>
          </a:p>
          <a:p>
            <a:r>
              <a:rPr lang="en-US" dirty="0"/>
              <a:t>Author </a:t>
            </a:r>
            <a:r>
              <a:rPr lang="en-US" dirty="0" err="1"/>
              <a:t>Shlomo</a:t>
            </a:r>
            <a:r>
              <a:rPr lang="en-US" dirty="0"/>
              <a:t> ben </a:t>
            </a:r>
            <a:r>
              <a:rPr lang="en-US" dirty="0" err="1"/>
              <a:t>Buya'a</a:t>
            </a:r>
            <a:r>
              <a:rPr lang="en-US" dirty="0"/>
              <a:t> </a:t>
            </a:r>
          </a:p>
          <a:p>
            <a:r>
              <a:rPr lang="en-US" sz="1200" kern="1200" dirty="0">
                <a:solidFill>
                  <a:schemeClr val="tx1"/>
                </a:solidFill>
                <a:effectLst/>
                <a:ea typeface="ＭＳ Ｐゴシック" pitchFamily="-112" charset="-128"/>
                <a:cs typeface="ＭＳ Ｐゴシック" pitchFamily="-112" charset="-128"/>
              </a:rPr>
              <a:t>https://</a:t>
            </a:r>
            <a:r>
              <a:rPr lang="en-US" sz="1200" kern="1200" dirty="0" err="1">
                <a:solidFill>
                  <a:schemeClr val="tx1"/>
                </a:solidFill>
                <a:effectLst/>
                <a:ea typeface="ＭＳ Ｐゴシック" pitchFamily="-112" charset="-128"/>
                <a:cs typeface="ＭＳ Ｐゴシック" pitchFamily="-112" charset="-128"/>
              </a:rPr>
              <a:t>en.wikipedia.org</a:t>
            </a:r>
            <a:r>
              <a:rPr lang="en-US" sz="1200" kern="1200" dirty="0">
                <a:solidFill>
                  <a:schemeClr val="tx1"/>
                </a:solidFill>
                <a:effectLst/>
                <a:ea typeface="ＭＳ Ｐゴシック" pitchFamily="-112" charset="-128"/>
                <a:cs typeface="ＭＳ Ｐゴシック" pitchFamily="-112" charset="-128"/>
              </a:rPr>
              <a:t>/wiki/File:Raised_Nun_in_Judges_18.30.jpg</a:t>
            </a:r>
          </a:p>
          <a:p>
            <a:r>
              <a:rPr lang="en-US" sz="1200" kern="1200" dirty="0">
                <a:solidFill>
                  <a:schemeClr val="tx1"/>
                </a:solidFill>
                <a:effectLst/>
                <a:ea typeface="ＭＳ Ｐゴシック" pitchFamily="-112" charset="-128"/>
                <a:cs typeface="ＭＳ Ｐゴシック" pitchFamily="-112" charset="-128"/>
              </a:rPr>
              <a:t>————————</a:t>
            </a:r>
          </a:p>
          <a:p>
            <a:r>
              <a:rPr lang="en-US" b="1" dirty="0">
                <a:solidFill>
                  <a:srgbClr val="006699"/>
                </a:solidFill>
                <a:effectLst/>
                <a:latin typeface="Helvetica Neue" panose="02000503000000020004" pitchFamily="2" charset="0"/>
              </a:rPr>
              <a:t>Ex. 2:22</a:t>
            </a:r>
            <a:r>
              <a:rPr lang="en-US" dirty="0">
                <a:effectLst/>
                <a:latin typeface="Lucida Grande" panose="020B0600040502020204" pitchFamily="34" charset="0"/>
              </a:rPr>
              <a:t> Later she gave birth to a son, and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named him </a:t>
            </a:r>
            <a:r>
              <a:rPr lang="en-US" b="1" dirty="0" err="1">
                <a:solidFill>
                  <a:srgbClr val="FF2500"/>
                </a:solidFill>
                <a:effectLst/>
                <a:latin typeface="Lucida Grande" panose="020B0600040502020204" pitchFamily="34" charset="0"/>
              </a:rPr>
              <a:t>Gershom</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for he explained, “I have been a foreigner in a foreign land.”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Ex. 18:3</a:t>
            </a:r>
            <a:r>
              <a:rPr lang="en-US" dirty="0">
                <a:effectLst/>
                <a:latin typeface="Lucida Grande" panose="020B0600040502020204" pitchFamily="34" charset="0"/>
              </a:rPr>
              <a:t> (</a:t>
            </a:r>
            <a:r>
              <a:rPr lang="en-US" b="1" dirty="0">
                <a:solidFill>
                  <a:srgbClr val="FF2500"/>
                </a:solidFill>
                <a:effectLst/>
                <a:latin typeface="Lucida Grande" panose="020B0600040502020204" pitchFamily="34" charset="0"/>
              </a:rPr>
              <a:t>Moses</a:t>
            </a:r>
            <a:r>
              <a:rPr lang="en-US" dirty="0">
                <a:effectLst/>
                <a:latin typeface="Lucida Grande" panose="020B0600040502020204" pitchFamily="34" charset="0"/>
              </a:rPr>
              <a:t>’ first son was named </a:t>
            </a:r>
            <a:r>
              <a:rPr lang="en-US" b="1" dirty="0" err="1">
                <a:solidFill>
                  <a:srgbClr val="FF2500"/>
                </a:solidFill>
                <a:effectLst/>
                <a:latin typeface="Lucida Grande" panose="020B0600040502020204" pitchFamily="34" charset="0"/>
              </a:rPr>
              <a:t>Gershom</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for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had said when the boy was born, “I have been a foreigner in a foreign land.”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Judg. 18:30</a:t>
            </a:r>
            <a:r>
              <a:rPr lang="en-US" dirty="0">
                <a:effectLst/>
                <a:latin typeface="Lucida Grande" panose="020B0600040502020204" pitchFamily="34" charset="0"/>
              </a:rPr>
              <a:t>    Then they set up the carved image, and they appointed Jonathan son of </a:t>
            </a:r>
            <a:r>
              <a:rPr lang="en-US" b="1" dirty="0">
                <a:solidFill>
                  <a:srgbClr val="FF2500"/>
                </a:solidFill>
                <a:effectLst/>
                <a:latin typeface="Lucida Grande" panose="020B0600040502020204" pitchFamily="34" charset="0"/>
              </a:rPr>
              <a:t>Gershom</a:t>
            </a:r>
            <a:r>
              <a:rPr lang="en-US" dirty="0">
                <a:effectLst/>
                <a:latin typeface="Lucida Grande" panose="020B0600040502020204" pitchFamily="34" charset="0"/>
              </a:rPr>
              <a:t>, son of </a:t>
            </a:r>
            <a:r>
              <a:rPr lang="en-US" b="1" dirty="0" err="1">
                <a:solidFill>
                  <a:srgbClr val="FF2500"/>
                </a:solidFill>
                <a:effectLst/>
                <a:latin typeface="Lucida Grande" panose="020B0600040502020204" pitchFamily="34" charset="0"/>
              </a:rPr>
              <a:t>Moses</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as their priest. This family continued as priests for the tribe of Dan until the Exile.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23:15</a:t>
            </a:r>
            <a:r>
              <a:rPr lang="en-US" dirty="0">
                <a:effectLst/>
                <a:latin typeface="Lucida Grande" panose="020B0600040502020204" pitchFamily="34" charset="0"/>
              </a:rPr>
              <a:t>  The sons of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were </a:t>
            </a:r>
            <a:r>
              <a:rPr lang="en-US" b="1" dirty="0">
                <a:solidFill>
                  <a:srgbClr val="FF2500"/>
                </a:solidFill>
                <a:effectLst/>
                <a:latin typeface="Lucida Grande" panose="020B0600040502020204" pitchFamily="34" charset="0"/>
              </a:rPr>
              <a:t>Gershom </a:t>
            </a:r>
            <a:r>
              <a:rPr lang="en-US" dirty="0">
                <a:effectLst/>
                <a:latin typeface="Lucida Grande" panose="020B0600040502020204" pitchFamily="34" charset="0"/>
              </a:rPr>
              <a:t>and Eliezer.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26:24</a:t>
            </a:r>
            <a:r>
              <a:rPr lang="en-US" dirty="0">
                <a:effectLst/>
                <a:latin typeface="Lucida Grande" panose="020B0600040502020204" pitchFamily="34" charset="0"/>
              </a:rPr>
              <a:t>    From the clan of Amram, </a:t>
            </a:r>
            <a:r>
              <a:rPr lang="en-US" dirty="0" err="1">
                <a:effectLst/>
                <a:latin typeface="Lucida Grande" panose="020B0600040502020204" pitchFamily="34" charset="0"/>
              </a:rPr>
              <a:t>Shebuel</a:t>
            </a:r>
            <a:r>
              <a:rPr lang="en-US" dirty="0">
                <a:effectLst/>
                <a:latin typeface="Lucida Grande" panose="020B0600040502020204" pitchFamily="34" charset="0"/>
              </a:rPr>
              <a:t> was a descendant of </a:t>
            </a:r>
            <a:r>
              <a:rPr lang="en-US" b="1" dirty="0">
                <a:solidFill>
                  <a:srgbClr val="FF2500"/>
                </a:solidFill>
                <a:effectLst/>
                <a:latin typeface="Lucida Grande" panose="020B0600040502020204" pitchFamily="34" charset="0"/>
              </a:rPr>
              <a:t>Gershom </a:t>
            </a:r>
            <a:r>
              <a:rPr lang="en-US" dirty="0">
                <a:effectLst/>
                <a:latin typeface="Lucida Grande" panose="020B0600040502020204" pitchFamily="34" charset="0"/>
              </a:rPr>
              <a:t>son of </a:t>
            </a:r>
            <a:r>
              <a:rPr lang="en-US" b="1" dirty="0">
                <a:solidFill>
                  <a:srgbClr val="FF2500"/>
                </a:solidFill>
                <a:effectLst/>
                <a:latin typeface="Lucida Grande" panose="020B0600040502020204" pitchFamily="34" charset="0"/>
              </a:rPr>
              <a:t>Moses</a:t>
            </a:r>
            <a:r>
              <a:rPr lang="en-US" dirty="0">
                <a:effectLst/>
                <a:latin typeface="Lucida Grande" panose="020B0600040502020204" pitchFamily="34" charset="0"/>
              </a:rPr>
              <a:t>. He was the chief officer of the treasuries.</a:t>
            </a:r>
          </a:p>
          <a:p>
            <a:endParaRPr lang="en-US" sz="1200" kern="1200" dirty="0">
              <a:solidFill>
                <a:schemeClr val="tx1"/>
              </a:solidFill>
              <a:effectLst/>
              <a:ea typeface="ＭＳ Ｐゴシック" pitchFamily="-112" charset="-128"/>
              <a:cs typeface="ＭＳ Ｐゴシック" pitchFamily="-112" charset="-128"/>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7486A8-4545-0942-804D-F650912B310C}"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40352214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When we get to the end of </a:t>
            </a:r>
            <a:r>
              <a:rPr lang="ar-SA" dirty="0">
                <a:cs typeface="Arial" panose="020B0604020202020204" pitchFamily="34" charset="0"/>
              </a:rPr>
              <a:t>قضاة</a:t>
            </a:r>
            <a:r>
              <a:rPr lang="en-US" dirty="0">
                <a:cs typeface="Arial" panose="020B0604020202020204" pitchFamily="34" charset="0"/>
              </a:rPr>
              <a:t> 18, we see in 18:30 that the Bethlehem Levite this whole story is about is none other than the grandson of Moses himself! Only two generations away, and a leader of apostasy! His descendants continue the false worship at that exact spot another 600 years!</a:t>
            </a:r>
          </a:p>
          <a:p>
            <a:r>
              <a:rPr lang="en-US" dirty="0">
                <a:cs typeface="Arial" panose="020B0604020202020204" pitchFamily="34" charset="0"/>
              </a:rPr>
              <a:t>• In fact, 400 years later, the godless Jeroboam of Israel begins his rival kingdom in the north and rallies his people in the heresy started by Jonathan, grandson of Moses.</a:t>
            </a:r>
          </a:p>
          <a:p>
            <a:r>
              <a:rPr lang="en-US" dirty="0">
                <a:cs typeface="Arial" panose="020B0604020202020204" pitchFamily="34" charset="0"/>
              </a:rPr>
              <a:t>• And he sets up a golden calf idol on the VERY SAME ALTAR as this Bethlehem Levite from centuries earlier. You can visit it today. </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195</a:t>
            </a:fld>
            <a:endParaRPr lang="en-US" dirty="0"/>
          </a:p>
        </p:txBody>
      </p:sp>
    </p:spTree>
    <p:extLst>
      <p:ext uri="{BB962C8B-B14F-4D97-AF65-F5344CB8AC3E}">
        <p14:creationId xmlns:p14="http://schemas.microsoft.com/office/powerpoint/2010/main" val="207085917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39D095C2-E11B-2D4B-8B1E-A70723B2CA54}"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197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r>
              <a:rPr lang="en-US" sz="2400" dirty="0">
                <a:ea typeface="ＭＳ Ｐゴシック" charset="0"/>
                <a:cs typeface="ＭＳ Ｐゴシック" charset="0"/>
              </a:rPr>
              <a:t>Godless leaders divide their people. Jeroboam was a classic divider. He wanted to prevent his people from going all the way to Jerusalem to worship the true God as this would undermine his own rule in the north. </a:t>
            </a:r>
          </a:p>
          <a:p>
            <a:pPr eaLnBrk="1" hangingPunct="1">
              <a:spcBef>
                <a:spcPct val="0"/>
              </a:spcBef>
            </a:pPr>
            <a:r>
              <a:rPr lang="en-US" sz="2400" dirty="0">
                <a:ea typeface="ＭＳ Ｐゴシック" charset="0"/>
                <a:cs typeface="ＭＳ Ｐゴシック" charset="0"/>
              </a:rPr>
              <a:t>• So he selected the historic city of Bethel and set up an altar supposedly "to the LORD" there in Bethel. This was more convenient than traveling all the way down to Jerusalem.</a:t>
            </a:r>
          </a:p>
          <a:p>
            <a:pPr eaLnBrk="1" hangingPunct="1">
              <a:spcBef>
                <a:spcPct val="0"/>
              </a:spcBef>
            </a:pPr>
            <a:r>
              <a:rPr lang="en-US" sz="2400" dirty="0">
                <a:ea typeface="ＭＳ Ｐゴシック" charset="0"/>
                <a:cs typeface="ＭＳ Ｐゴシック" charset="0"/>
              </a:rPr>
              <a:t>• For those in the northern part of his kingdom, he set up an even more convenient altar at Dan. There they could travel close to home "to worship the LORD" rather than take a week to go to Jerusalem and back. </a:t>
            </a:r>
          </a:p>
          <a:p>
            <a:pPr eaLnBrk="1" hangingPunct="1">
              <a:spcBef>
                <a:spcPct val="0"/>
              </a:spcBef>
            </a:pPr>
            <a:r>
              <a:rPr lang="en-US" sz="2400" dirty="0">
                <a:ea typeface="ＭＳ Ｐゴシック" charset="0"/>
                <a:cs typeface="ＭＳ Ｐゴシック" charset="0"/>
              </a:rPr>
              <a:t>__________</a:t>
            </a:r>
          </a:p>
          <a:p>
            <a:pPr eaLnBrk="1" hangingPunct="1">
              <a:spcBef>
                <a:spcPct val="0"/>
              </a:spcBef>
            </a:pPr>
            <a:r>
              <a:rPr lang="en-US" sz="2400" dirty="0">
                <a:ea typeface="ＭＳ Ｐゴシック" charset="0"/>
                <a:cs typeface="ＭＳ Ｐゴシック" charset="0"/>
              </a:rPr>
              <a:t>Common-295</a:t>
            </a:r>
          </a:p>
          <a:p>
            <a:pPr eaLnBrk="1" hangingPunct="1">
              <a:spcBef>
                <a:spcPct val="0"/>
              </a:spcBef>
            </a:pPr>
            <a:r>
              <a:rPr lang="en-US" sz="2400" dirty="0">
                <a:ea typeface="ＭＳ Ｐゴシック" charset="0"/>
                <a:cs typeface="ＭＳ Ｐゴシック" charset="0"/>
              </a:rPr>
              <a:t>OS-07-Judges-194</a:t>
            </a:r>
          </a:p>
          <a:p>
            <a:pPr eaLnBrk="1" hangingPunct="1">
              <a:spcBef>
                <a:spcPct val="0"/>
              </a:spcBef>
            </a:pPr>
            <a:r>
              <a:rPr lang="en-US" sz="2400" dirty="0">
                <a:ea typeface="ＭＳ Ｐゴシック" charset="0"/>
                <a:cs typeface="ＭＳ Ｐゴシック" charset="0"/>
              </a:rPr>
              <a:t>OS-11-1Kings-178</a:t>
            </a:r>
          </a:p>
          <a:p>
            <a:pPr eaLnBrk="1" hangingPunct="1">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Source: https://</a:t>
            </a:r>
            <a:r>
              <a:rPr lang="en-US" dirty="0" err="1"/>
              <a:t>newgracebaptistchurch.wordpress.com</a:t>
            </a:r>
            <a:r>
              <a:rPr lang="en-US" dirty="0"/>
              <a:t>/2018/08/20/the-</a:t>
            </a:r>
            <a:r>
              <a:rPr lang="en-US" dirty="0" err="1"/>
              <a:t>levite</a:t>
            </a:r>
            <a:r>
              <a:rPr lang="en-US" dirty="0"/>
              <a:t>-and-his-concubine-</a:t>
            </a:r>
            <a:r>
              <a:rPr lang="ar-SA" dirty="0"/>
              <a:t>قضاة</a:t>
            </a:r>
            <a:r>
              <a:rPr lang="en-US" dirty="0"/>
              <a:t>-19-21/</a:t>
            </a:r>
            <a:endParaRPr lang="en-SG" dirty="0"/>
          </a:p>
        </p:txBody>
      </p:sp>
      <p:sp>
        <p:nvSpPr>
          <p:cNvPr id="4" name="Slide Number Placeholder 3"/>
          <p:cNvSpPr>
            <a:spLocks noGrp="1"/>
          </p:cNvSpPr>
          <p:nvPr>
            <p:ph type="sldNum" sz="quarter" idx="10"/>
          </p:nvPr>
        </p:nvSpPr>
        <p:spPr/>
        <p:txBody>
          <a:bodyPr/>
          <a:lstStyle/>
          <a:p>
            <a:fld id="{0C03CBE9-2BDA-EA45-A7A1-07593087920F}" type="slidenum">
              <a:rPr lang="en-SG" smtClean="0"/>
              <a:pPr/>
              <a:t>200</a:t>
            </a:fld>
            <a:endParaRPr lang="en-SG" dirty="0"/>
          </a:p>
        </p:txBody>
      </p:sp>
    </p:spTree>
    <p:extLst>
      <p:ext uri="{BB962C8B-B14F-4D97-AF65-F5344CB8AC3E}">
        <p14:creationId xmlns:p14="http://schemas.microsoft.com/office/powerpoint/2010/main" val="36920004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202</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a typeface="ＭＳ Ｐゴシック" charset="0"/>
                <a:cs typeface="ＭＳ Ｐゴシック" charset="0"/>
              </a:rPr>
              <a:t>• A man from Ephraim traveled to Bethlehem, got a concubine…</a:t>
            </a:r>
          </a:p>
          <a:p>
            <a:r>
              <a:rPr lang="en-US" dirty="0">
                <a:ea typeface="ＭＳ Ｐゴシック" charset="0"/>
                <a:cs typeface="ＭＳ Ｐゴシック" charset="0"/>
              </a:rPr>
              <a:t>• and brought her back north.</a:t>
            </a:r>
          </a:p>
          <a:p>
            <a:r>
              <a:rPr lang="en-US" dirty="0">
                <a:ea typeface="ＭＳ Ｐゴシック" charset="0"/>
                <a:cs typeface="ＭＳ Ｐゴシック" charset="0"/>
              </a:rPr>
              <a:t>• However, she was unfaithful to him and went back south to Bethlehem.</a:t>
            </a:r>
          </a:p>
          <a:p>
            <a:r>
              <a:rPr lang="en-US" dirty="0">
                <a:ea typeface="ＭＳ Ｐゴシック" charset="0"/>
                <a:cs typeface="ＭＳ Ｐゴシック" charset="0"/>
              </a:rPr>
              <a:t>• he pursued her and then brought her to Gibeah where the men of the town raped her.</a:t>
            </a: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A5064E-4FB6-0649-8224-DAECF46CA9B4}" type="slidenum">
              <a:rPr lang="en-US" sz="1200">
                <a:latin typeface="Arial" panose="020B0604020202020204" pitchFamily="34" charset="0"/>
              </a:rPr>
              <a:pPr eaLnBrk="1" hangingPunct="1"/>
              <a:t>203</a:t>
            </a:fld>
            <a:endParaRPr lang="en-US" sz="1200" dirty="0">
              <a:latin typeface="Arial" panose="020B0604020202020204" pitchFamily="34"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Arial" panose="020B0604020202020204" pitchFamily="34" charset="0"/>
              </a:rPr>
              <a:t>The raped and abused Bethlehem woman died at the hands of the men of Gibeah, so the Levite cut her body into 12 pieces.</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204</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a typeface="ＭＳ Ｐゴシック" charset="0"/>
                <a:cs typeface="Arial" panose="020B0604020202020204" pitchFamily="34" charset="0"/>
              </a:rPr>
              <a:t>He sent parts of her body to all the remaining 11 tribes of Israel.</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latin typeface="Arial" panose="020B0604020202020204" pitchFamily="34" charset="0"/>
              </a:rPr>
              <a:pPr eaLnBrk="1" hangingPunct="1"/>
              <a:t>206</a:t>
            </a:fld>
            <a:endParaRPr lang="en-US" sz="1200" dirty="0">
              <a:latin typeface="Arial" panose="020B0604020202020204" pitchFamily="34"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Arial" panose="020B0604020202020204" pitchFamily="34" charset="0"/>
              </a:rPr>
              <a:t>The entire country of Israel against the tiny tribe of Benjamin led to the slaughter of the Benjamites.</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207</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a typeface="ＭＳ Ｐゴシック" charset="0"/>
                <a:cs typeface="Arial" panose="020B0604020202020204" pitchFamily="34" charset="0"/>
              </a:rPr>
              <a:t>Benjamin had over 45,000 men centuries earlier upon entering the land. </a:t>
            </a:r>
          </a:p>
          <a:p>
            <a:r>
              <a:rPr lang="en-US" dirty="0">
                <a:ea typeface="ＭＳ Ｐゴシック" charset="0"/>
                <a:cs typeface="Arial" panose="020B0604020202020204" pitchFamily="34" charset="0"/>
              </a:rPr>
              <a:t>• But the combined forces of Israel nearly wiped them out.</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3B45BF-D46A-2044-9149-8ED50E985D0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Arial" panose="020B0604020202020204" pitchFamily="34" charset="0"/>
              </a:rPr>
              <a:t>Only 600 men of Benjamin were left! The other tribes then asked, “What have we done?” and concocted a plan to steal wives for them.</a:t>
            </a:r>
          </a:p>
        </p:txBody>
      </p:sp>
    </p:spTree>
    <p:extLst>
      <p:ext uri="{BB962C8B-B14F-4D97-AF65-F5344CB8AC3E}">
        <p14:creationId xmlns:p14="http://schemas.microsoft.com/office/powerpoint/2010/main" val="580609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F7FA2C-D329-3E4B-B54D-843BF2E2F62F}" type="slidenum">
              <a:rPr lang="en-US" sz="1200">
                <a:latin typeface="Arial" panose="020B0604020202020204" pitchFamily="34" charset="0"/>
              </a:rPr>
              <a:pPr eaLnBrk="1" hangingPunct="1"/>
              <a:t>25</a:t>
            </a:fld>
            <a:endParaRPr lang="en-US" sz="1200" dirty="0">
              <a:latin typeface="Arial" panose="020B0604020202020204" pitchFamily="34"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BFC423-B180-2546-9613-50ADABC48CAD}" type="slidenum">
              <a:rPr lang="en-US" sz="1200">
                <a:latin typeface="Arial" panose="020B0604020202020204" pitchFamily="34" charset="0"/>
              </a:rPr>
              <a:pPr eaLnBrk="1" hangingPunct="1"/>
              <a:t>210</a:t>
            </a:fld>
            <a:endParaRPr lang="en-US" sz="1200" dirty="0">
              <a:latin typeface="Arial" panose="020B0604020202020204" pitchFamily="34"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إنَّ لاهوت أسفار القضاة وراعوث وصموئيل رائع. إنَّه يُوضِّح أنَّ الله يمكنه استخدام أيِّ ظرفٍ وأيِّ شخصٍ لامتداد ملكوته ولمجده.</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يُظهِر سِفْر القضاة مشهداً كئيباً حيث كانت هناك حاجةٌ إلى مَلِكٍ للأمَّة.</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تظهر </a:t>
            </a:r>
            <a:r>
              <a:rPr lang="ar-JO" sz="1800" b="0" i="0" u="sng" dirty="0">
                <a:solidFill>
                  <a:srgbClr val="000000"/>
                </a:solidFill>
                <a:effectLst/>
                <a:latin typeface="Arial" panose="020B0604020202020204" pitchFamily="34" charset="0"/>
              </a:rPr>
              <a:t>بيت لحم</a:t>
            </a:r>
            <a:r>
              <a:rPr lang="ar-JO" sz="1800" b="0" i="0" u="none" strike="noStrike" dirty="0">
                <a:solidFill>
                  <a:srgbClr val="000000"/>
                </a:solidFill>
                <a:effectLst/>
                <a:latin typeface="Arial" panose="020B0604020202020204" pitchFamily="34" charset="0"/>
              </a:rPr>
              <a:t> في مشهدين مُشِينَيْن:</a:t>
            </a:r>
            <a:endParaRPr lang="ar-JO" b="0" dirty="0">
              <a:effectLst/>
            </a:endParaRPr>
          </a:p>
          <a:p>
            <a:pPr algn="just" rtl="1" fontAlgn="base">
              <a:spcBef>
                <a:spcPts val="0"/>
              </a:spcBef>
              <a:spcAft>
                <a:spcPts val="0"/>
              </a:spcAft>
              <a:buFont typeface="+mj-lt"/>
              <a:buAutoNum type="arabicPeriod"/>
            </a:pPr>
            <a:r>
              <a:rPr lang="ar-JO" sz="1800" b="0" i="0" u="none" strike="noStrike" dirty="0">
                <a:solidFill>
                  <a:srgbClr val="000000"/>
                </a:solidFill>
                <a:effectLst/>
                <a:latin typeface="Arial" panose="020B0604020202020204" pitchFamily="34" charset="0"/>
              </a:rPr>
              <a:t>لاوي من </a:t>
            </a:r>
            <a:r>
              <a:rPr lang="ar-JO" sz="1800" b="0" i="0" u="sng" strike="noStrike" dirty="0">
                <a:solidFill>
                  <a:srgbClr val="000000"/>
                </a:solidFill>
                <a:effectLst/>
                <a:latin typeface="Arial" panose="020B0604020202020204" pitchFamily="34" charset="0"/>
              </a:rPr>
              <a:t>بيت لحم</a:t>
            </a:r>
            <a:r>
              <a:rPr lang="ar-JO" sz="1800" b="0" i="0" u="none" strike="noStrike" dirty="0">
                <a:solidFill>
                  <a:srgbClr val="000000"/>
                </a:solidFill>
                <a:effectLst/>
                <a:latin typeface="Arial" panose="020B0604020202020204" pitchFamily="34" charset="0"/>
              </a:rPr>
              <a:t> يقوم بأعمالٍ كهنوتيَّةٍ شرِّيرة، بل وكان متواطئًا مع سِبْط دان لسرقة صنمٍ من أجل هِجْرَتهم إلى الشمال (قضاة الأصحاحان 17-18).</a:t>
            </a:r>
          </a:p>
          <a:p>
            <a:pPr algn="just" rtl="1" fontAlgn="base">
              <a:spcBef>
                <a:spcPts val="0"/>
              </a:spcBef>
              <a:spcAft>
                <a:spcPts val="0"/>
              </a:spcAft>
              <a:buFont typeface="+mj-lt"/>
              <a:buAutoNum type="arabicPeriod"/>
            </a:pPr>
            <a:r>
              <a:rPr lang="ar-JO" sz="1800" b="0" i="0" u="none" strike="noStrike" dirty="0">
                <a:solidFill>
                  <a:srgbClr val="000000"/>
                </a:solidFill>
                <a:effectLst/>
                <a:latin typeface="Arial" panose="020B0604020202020204" pitchFamily="34" charset="0"/>
              </a:rPr>
              <a:t>لاوي آخَر مع سُرِّيَّة- وهو أيضًا من </a:t>
            </a:r>
            <a:r>
              <a:rPr lang="ar-JO" sz="1800" b="0" i="0" u="sng" strike="noStrike" dirty="0">
                <a:solidFill>
                  <a:srgbClr val="000000"/>
                </a:solidFill>
                <a:effectLst/>
                <a:latin typeface="Arial" panose="020B0604020202020204" pitchFamily="34" charset="0"/>
              </a:rPr>
              <a:t>بيت لحم</a:t>
            </a:r>
            <a:r>
              <a:rPr lang="ar-JO" sz="1800" b="0" i="0" u="none" strike="noStrike" dirty="0">
                <a:solidFill>
                  <a:srgbClr val="000000"/>
                </a:solidFill>
                <a:effectLst/>
                <a:latin typeface="Arial" panose="020B0604020202020204" pitchFamily="34" charset="0"/>
              </a:rPr>
              <a:t>- يلتقي مجموعةً من رجال سِبْط </a:t>
            </a:r>
            <a:r>
              <a:rPr lang="ar-JO" sz="1800" b="0" i="0" u="sng" strike="noStrike" dirty="0">
                <a:solidFill>
                  <a:srgbClr val="000000"/>
                </a:solidFill>
                <a:effectLst/>
                <a:latin typeface="Arial" panose="020B0604020202020204" pitchFamily="34" charset="0"/>
              </a:rPr>
              <a:t>بنيامين</a:t>
            </a:r>
            <a:r>
              <a:rPr lang="ar-JO" sz="1800" b="0" i="0" u="none" strike="noStrike" dirty="0">
                <a:solidFill>
                  <a:srgbClr val="000000"/>
                </a:solidFill>
                <a:effectLst/>
                <a:latin typeface="Arial" panose="020B0604020202020204" pitchFamily="34" charset="0"/>
              </a:rPr>
              <a:t> في جبعة، فيقومون باغتصاب سُرِّيَّته (قضاة الأصحاح 19)، وهو ما يؤدِّي في النهاية إلى موتها المُشين.</a:t>
            </a: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ردًّا على ذلك، أصبح التركيز على بلدة جبعة؛ حيث ظهر أنَّها ليست أفضل حالًا من بيت لحم.</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نرى هنا في حادثة جبعة أنَّ سِبْط </a:t>
            </a:r>
            <a:r>
              <a:rPr lang="ar-JO" sz="1800" b="0" i="0" u="sng" dirty="0">
                <a:solidFill>
                  <a:srgbClr val="000000"/>
                </a:solidFill>
                <a:effectLst/>
                <a:latin typeface="Arial" panose="020B0604020202020204" pitchFamily="34" charset="0"/>
              </a:rPr>
              <a:t>بنيامين</a:t>
            </a:r>
            <a:r>
              <a:rPr lang="ar-JO" sz="1800" b="0" i="0" u="none" strike="noStrike" dirty="0">
                <a:solidFill>
                  <a:srgbClr val="000000"/>
                </a:solidFill>
                <a:effectLst/>
                <a:latin typeface="Arial" panose="020B0604020202020204" pitchFamily="34" charset="0"/>
              </a:rPr>
              <a:t> كاد أن يُبَاد كاملًا باستثناء ستمائة رَجُل (قضاة الأصحاح 20).</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رغم الظلام الأخلاقيِّ الشديد والخطيئة، فإنَّ الله كان يُعِدُّ النظام المَلَكيّ.</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حتِّى إنَّ الله قام بتأسيس تلك المَلَكيَّة على يد رجال سِبْط بنيامين الأشرار بواسطة مدينة جبعة الشريرة.</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كيف؟</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اختار الله شاول الذي هو من سِبْط </a:t>
            </a:r>
            <a:r>
              <a:rPr lang="ar-JO" sz="1800" b="0" i="0" u="sng" dirty="0">
                <a:solidFill>
                  <a:srgbClr val="000000"/>
                </a:solidFill>
                <a:effectLst/>
                <a:latin typeface="Arial" panose="020B0604020202020204" pitchFamily="34" charset="0"/>
              </a:rPr>
              <a:t>بنيامين</a:t>
            </a:r>
            <a:r>
              <a:rPr lang="ar-JO" sz="1800" b="0" i="0" u="none" strike="noStrike" dirty="0">
                <a:solidFill>
                  <a:srgbClr val="000000"/>
                </a:solidFill>
                <a:effectLst/>
                <a:latin typeface="Arial" panose="020B0604020202020204" pitchFamily="34" charset="0"/>
              </a:rPr>
              <a:t> ليكون أوَّل ملكٍ ممسوحٍ لإسرائيل (1صموئيل الأصحاح 8)، رغم أنَّه من أصغر الأسباط.</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ومع ذلك، فإنَّ نهاية شاول الحزينة تجلب المزيد من العار لجبعة.</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إنَّ هذا الإعداد للمَلَكية يجد إتمامَه الحقيقيَّ في مدينة بيت لحم، ففي سِفْر راعوث نرى أنَّ كلًّا من بوعز وأهل بيت لحم يتصرَّفون بشرفٍ في خضَّم الارتداد القوميّ. لذا يستطيع الله أن يستخدم نفس المدينة المخزية، </a:t>
            </a:r>
            <a:r>
              <a:rPr lang="ar-JO" sz="1800" b="0" i="0" u="sng" dirty="0">
                <a:solidFill>
                  <a:srgbClr val="000000"/>
                </a:solidFill>
                <a:effectLst/>
                <a:latin typeface="Arial" panose="020B0604020202020204" pitchFamily="34" charset="0"/>
              </a:rPr>
              <a:t>بيت لحم</a:t>
            </a:r>
            <a:r>
              <a:rPr lang="ar-JO" sz="1800" b="0" i="0" u="none" strike="noStrike" dirty="0">
                <a:solidFill>
                  <a:srgbClr val="000000"/>
                </a:solidFill>
                <a:effectLst/>
                <a:latin typeface="Arial" panose="020B0604020202020204" pitchFamily="34" charset="0"/>
              </a:rPr>
              <a:t>، لإقامة الوليّ الفادي بواسطة بوعز. كانت راعوث امرأةً من موآب، وهي أمَّةٌ تعبد آلهةً وثنيَّة. ولكن بواسطة خُطَّة الله وتدبيره، جرى تأسيس نَسْل داود، وفي النهاية وُلِد المسيَّا، يسوع المسيح نفسه من هذا النسل.</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كانت هذه الولادة في مدينة بيت لحم المغمورة- تلك البلدة التي رفَعَ داود مكانتها إلى مستوىً مذهل. وعندما نصل إلى العهد الجديد نرى أنَّ هذه البلدة قد رُفِعَتْ إلى مكانةٍ أعلى ممَّا أوصلها إليه داودُ. ونرى أنَّ يسوع- نَسْل داود- لم يُولَد من نَسْله فحسب، بل وُلِد في مدينة داود تحديدًا، بيت لحم (متَّى الأصحاح 2).</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لذلك، فإنَّ لاهوت سِفْر راعوث هو أنَّ نعمة الله يمكنها أن تُحوِّل العادي والمغمور إلى غير عاديٍّ وإلى أمرٍ ذائع الصيت على المستوى العالميّ.</a:t>
            </a:r>
            <a:endParaRPr lang="ar-JO" b="0" dirty="0">
              <a:effectLst/>
            </a:endParaRPr>
          </a:p>
          <a:p>
            <a:endParaRPr lang="ar-JO" sz="1200" kern="1200" dirty="0">
              <a:solidFill>
                <a:schemeClr val="tx1"/>
              </a:solidFill>
              <a:effectLst/>
              <a:latin typeface="Arial" panose="020B0604020202020204" pitchFamily="34" charset="0"/>
              <a:ea typeface="+mn-ea"/>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The theology of Judges-Ruth-Samuel is fascinating.  It shows that God can use any circumstance and any person for His kingdom purpose and His glory. </a:t>
            </a:r>
          </a:p>
          <a:p>
            <a:r>
              <a:rPr lang="en-SG" sz="1200" kern="1200" dirty="0">
                <a:solidFill>
                  <a:schemeClr val="tx1"/>
                </a:solidFill>
                <a:effectLst/>
                <a:latin typeface="Arial" panose="020B0604020202020204" pitchFamily="34" charset="0"/>
                <a:ea typeface="+mn-ea"/>
                <a:cs typeface="Arial" panose="020B0604020202020204" pitchFamily="34" charset="0"/>
              </a:rPr>
              <a:t>• The book of Judges shows a dismal scene where a king was needed for the nation.</a:t>
            </a:r>
          </a:p>
          <a:p>
            <a:r>
              <a:rPr lang="en-SG" sz="1200" kern="1200" dirty="0">
                <a:solidFill>
                  <a:schemeClr val="tx1"/>
                </a:solidFill>
                <a:effectLst/>
                <a:latin typeface="Arial" panose="020B0604020202020204" pitchFamily="34" charset="0"/>
                <a:ea typeface="+mn-ea"/>
                <a:cs typeface="Arial" panose="020B0604020202020204" pitchFamily="34" charset="0"/>
              </a:rPr>
              <a:t>•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appears in two disgraceful scenes:</a:t>
            </a:r>
          </a:p>
          <a:p>
            <a:r>
              <a:rPr lang="en-SG" sz="1200" kern="1200" dirty="0">
                <a:solidFill>
                  <a:schemeClr val="tx1"/>
                </a:solidFill>
                <a:effectLst/>
                <a:latin typeface="Arial" panose="020B0604020202020204" pitchFamily="34" charset="0"/>
                <a:ea typeface="+mn-ea"/>
                <a:cs typeface="Arial" panose="020B0604020202020204" pitchFamily="34" charset="0"/>
              </a:rPr>
              <a:t>• A Levite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is involved in ungodly priestly duties and even colludes with the tribe of Dan to steal an idol for their migration north (Judges 17–18).  Another Levite with a concubine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(again) encounters a group of</a:t>
            </a:r>
            <a:r>
              <a:rPr lang="en-SG" sz="1200" u="sng" kern="1200" dirty="0">
                <a:solidFill>
                  <a:schemeClr val="tx1"/>
                </a:solidFill>
                <a:effectLst/>
                <a:latin typeface="Arial" panose="020B0604020202020204" pitchFamily="34" charset="0"/>
                <a:ea typeface="+mn-ea"/>
                <a:cs typeface="Arial" panose="020B0604020202020204" pitchFamily="34" charset="0"/>
              </a:rPr>
              <a:t> Benjaminite</a:t>
            </a:r>
            <a:r>
              <a:rPr lang="en-SG" sz="1200" kern="1200" dirty="0">
                <a:solidFill>
                  <a:schemeClr val="tx1"/>
                </a:solidFill>
                <a:effectLst/>
                <a:latin typeface="Arial" panose="020B0604020202020204" pitchFamily="34" charset="0"/>
                <a:ea typeface="+mn-ea"/>
                <a:cs typeface="Arial" panose="020B0604020202020204" pitchFamily="34" charset="0"/>
              </a:rPr>
              <a:t> men in Gibeah who rape his concubine (Judges 19) and ultimately lead to her disgraceful death.   </a:t>
            </a:r>
          </a:p>
          <a:p>
            <a:r>
              <a:rPr lang="en-SG" sz="1200" kern="1200" dirty="0">
                <a:solidFill>
                  <a:schemeClr val="tx1"/>
                </a:solidFill>
                <a:effectLst/>
                <a:latin typeface="Arial" panose="020B0604020202020204" pitchFamily="34" charset="0"/>
                <a:ea typeface="+mn-ea"/>
                <a:cs typeface="Arial" panose="020B0604020202020204" pitchFamily="34" charset="0"/>
              </a:rPr>
              <a:t>• In retaliation, the town of Gibeah comes into focus. It is no better than Bethlehem.</a:t>
            </a:r>
          </a:p>
          <a:p>
            <a:r>
              <a:rPr lang="en-SG" sz="1200" kern="1200" dirty="0">
                <a:solidFill>
                  <a:schemeClr val="tx1"/>
                </a:solidFill>
                <a:effectLst/>
                <a:latin typeface="Arial" panose="020B0604020202020204" pitchFamily="34" charset="0"/>
                <a:ea typeface="+mn-ea"/>
                <a:cs typeface="Arial" panose="020B0604020202020204" pitchFamily="34" charset="0"/>
              </a:rPr>
              <a:t>• Here in Gibeah the tribe of </a:t>
            </a:r>
            <a:r>
              <a:rPr lang="en-SG" sz="1200" u="sng" kern="1200" dirty="0">
                <a:solidFill>
                  <a:schemeClr val="tx1"/>
                </a:solidFill>
                <a:effectLst/>
                <a:latin typeface="Arial" panose="020B0604020202020204" pitchFamily="34" charset="0"/>
                <a:ea typeface="+mn-ea"/>
                <a:cs typeface="Arial" panose="020B0604020202020204" pitchFamily="34" charset="0"/>
              </a:rPr>
              <a:t>Benjamin</a:t>
            </a:r>
            <a:r>
              <a:rPr lang="en-SG" sz="1200" kern="1200" dirty="0">
                <a:solidFill>
                  <a:schemeClr val="tx1"/>
                </a:solidFill>
                <a:effectLst/>
                <a:latin typeface="Arial" panose="020B0604020202020204" pitchFamily="34" charset="0"/>
                <a:ea typeface="+mn-ea"/>
                <a:cs typeface="Arial" panose="020B0604020202020204" pitchFamily="34" charset="0"/>
              </a:rPr>
              <a:t> was nearly wiped out, except for 600 men (Judges 20). </a:t>
            </a:r>
          </a:p>
          <a:p>
            <a:r>
              <a:rPr lang="en-SG" sz="1200" kern="1200" dirty="0">
                <a:solidFill>
                  <a:schemeClr val="tx1"/>
                </a:solidFill>
                <a:effectLst/>
                <a:latin typeface="Arial" panose="020B0604020202020204" pitchFamily="34" charset="0"/>
                <a:ea typeface="+mn-ea"/>
                <a:cs typeface="Arial" panose="020B0604020202020204" pitchFamily="34" charset="0"/>
              </a:rPr>
              <a:t>• In spite of extreme moral darkness and sin, God was preparing the monarchy. </a:t>
            </a:r>
          </a:p>
          <a:p>
            <a:r>
              <a:rPr lang="en-SG" sz="1200" kern="1200" dirty="0">
                <a:solidFill>
                  <a:schemeClr val="tx1"/>
                </a:solidFill>
                <a:effectLst/>
                <a:latin typeface="Arial" panose="020B0604020202020204" pitchFamily="34" charset="0"/>
                <a:ea typeface="+mn-ea"/>
                <a:cs typeface="Arial" panose="020B0604020202020204" pitchFamily="34" charset="0"/>
              </a:rPr>
              <a:t>• He even established that monarchy through the wicked Benjamites through the wicked city of Gibeah.</a:t>
            </a:r>
          </a:p>
          <a:p>
            <a:r>
              <a:rPr lang="en-SG" sz="1200" kern="1200" dirty="0">
                <a:solidFill>
                  <a:schemeClr val="tx1"/>
                </a:solidFill>
                <a:effectLst/>
                <a:latin typeface="Arial" panose="020B0604020202020204" pitchFamily="34" charset="0"/>
                <a:ea typeface="+mn-ea"/>
                <a:cs typeface="Arial" panose="020B0604020202020204" pitchFamily="34" charset="0"/>
              </a:rPr>
              <a:t>• How? </a:t>
            </a:r>
          </a:p>
          <a:p>
            <a:r>
              <a:rPr lang="en-SG" sz="1200" kern="1200" dirty="0">
                <a:solidFill>
                  <a:schemeClr val="tx1"/>
                </a:solidFill>
                <a:effectLst/>
                <a:latin typeface="Arial" panose="020B0604020202020204" pitchFamily="34" charset="0"/>
                <a:ea typeface="+mn-ea"/>
                <a:cs typeface="Arial" panose="020B0604020202020204" pitchFamily="34" charset="0"/>
              </a:rPr>
              <a:t>God chose the </a:t>
            </a:r>
            <a:r>
              <a:rPr lang="en-SG" sz="1200" u="sng" kern="1200" dirty="0">
                <a:solidFill>
                  <a:schemeClr val="tx1"/>
                </a:solidFill>
                <a:effectLst/>
                <a:latin typeface="Arial" panose="020B0604020202020204" pitchFamily="34" charset="0"/>
                <a:ea typeface="+mn-ea"/>
                <a:cs typeface="Arial" panose="020B0604020202020204" pitchFamily="34" charset="0"/>
              </a:rPr>
              <a:t>Benjaminite</a:t>
            </a:r>
            <a:r>
              <a:rPr lang="en-SG" sz="1200" kern="1200" dirty="0">
                <a:solidFill>
                  <a:schemeClr val="tx1"/>
                </a:solidFill>
                <a:effectLst/>
                <a:latin typeface="Arial" panose="020B0604020202020204" pitchFamily="34" charset="0"/>
                <a:ea typeface="+mn-ea"/>
                <a:cs typeface="Arial" panose="020B0604020202020204" pitchFamily="34" charset="0"/>
              </a:rPr>
              <a:t> Saul as the first anointed king of Israel (1 Sam 8), though he was from the smallest of the tribes.  </a:t>
            </a:r>
          </a:p>
          <a:p>
            <a:r>
              <a:rPr lang="en-SG" sz="1200" kern="1200" dirty="0">
                <a:solidFill>
                  <a:schemeClr val="tx1"/>
                </a:solidFill>
                <a:effectLst/>
                <a:latin typeface="Arial" panose="020B0604020202020204" pitchFamily="34" charset="0"/>
                <a:ea typeface="+mn-ea"/>
                <a:cs typeface="Arial" panose="020B0604020202020204" pitchFamily="34" charset="0"/>
              </a:rPr>
              <a:t>• However, Saul’s sad end brings even more shame on Gibeah. </a:t>
            </a:r>
          </a:p>
          <a:p>
            <a:r>
              <a:rPr lang="en-SG" sz="1200" kern="1200" dirty="0">
                <a:solidFill>
                  <a:schemeClr val="tx1"/>
                </a:solidFill>
                <a:effectLst/>
                <a:latin typeface="Arial" panose="020B0604020202020204" pitchFamily="34" charset="0"/>
                <a:ea typeface="+mn-ea"/>
                <a:cs typeface="Arial" panose="020B0604020202020204" pitchFamily="34" charset="0"/>
              </a:rPr>
              <a:t>• That preparation of the monarchy finds its true fulfilment in the city of Bethlehem, for in Ruth we see that both Boaz and the Bethlehemites act honourably in the midst of national apostasy. So God can use the same, shameful city of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to raise a kinsmen-redeemer through Boaz.  Ruth was a woman from Moab, a nation worshipping pagan gods.  But through God’s plan and provision, the line of David was established and ultimately the Messiah Jesus Christ himself was born through the line. </a:t>
            </a:r>
          </a:p>
          <a:p>
            <a:r>
              <a:rPr lang="en-SG" sz="1200" kern="1200" dirty="0">
                <a:solidFill>
                  <a:schemeClr val="tx1"/>
                </a:solidFill>
                <a:effectLst/>
                <a:latin typeface="Arial" panose="020B0604020202020204" pitchFamily="34" charset="0"/>
                <a:ea typeface="+mn-ea"/>
                <a:cs typeface="Arial" panose="020B0604020202020204" pitchFamily="34" charset="0"/>
              </a:rPr>
              <a:t>• This birth was in the obscure city of Bethlehem, where David raises the status of this town to an amazing height. It is raised to an even higher status than given by David when we get to the NT and see that David’s descendant, Jesus, is not only born into his line but is born in the exact city of David, Bethlehem (Matt 2).</a:t>
            </a:r>
          </a:p>
          <a:p>
            <a:r>
              <a:rPr lang="en-SG" sz="1200" kern="1200" dirty="0">
                <a:solidFill>
                  <a:schemeClr val="tx1"/>
                </a:solidFill>
                <a:effectLst/>
                <a:latin typeface="Arial" panose="020B0604020202020204" pitchFamily="34" charset="0"/>
                <a:ea typeface="+mn-ea"/>
                <a:cs typeface="Arial" panose="020B0604020202020204" pitchFamily="34" charset="0"/>
              </a:rPr>
              <a:t>Therefore, the theology of Ruth is that God’s grace can transform the ordinary and obscure to extraordinary and world renown.</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Common-282</a:t>
            </a:r>
          </a:p>
          <a:p>
            <a:r>
              <a:rPr lang="en-SG" sz="1200" kern="1200" dirty="0">
                <a:solidFill>
                  <a:schemeClr val="tx1"/>
                </a:solidFill>
                <a:effectLst/>
                <a:latin typeface="Arial" panose="020B0604020202020204" pitchFamily="34" charset="0"/>
                <a:ea typeface="+mn-ea"/>
                <a:cs typeface="Arial" panose="020B0604020202020204" pitchFamily="34" charset="0"/>
              </a:rPr>
              <a:t>OS-07-Judges-211</a:t>
            </a:r>
          </a:p>
          <a:p>
            <a:r>
              <a:rPr lang="en-SG" sz="1200" kern="1200" dirty="0">
                <a:solidFill>
                  <a:schemeClr val="tx1"/>
                </a:solidFill>
                <a:effectLst/>
                <a:latin typeface="Arial" panose="020B0604020202020204" pitchFamily="34" charset="0"/>
                <a:ea typeface="+mn-ea"/>
                <a:cs typeface="Arial" panose="020B0604020202020204" pitchFamily="34" charset="0"/>
              </a:rPr>
              <a:t>OS-08-Ruth-74</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43</a:t>
            </a:r>
          </a:p>
        </p:txBody>
      </p:sp>
    </p:spTree>
    <p:extLst>
      <p:ext uri="{BB962C8B-B14F-4D97-AF65-F5344CB8AC3E}">
        <p14:creationId xmlns:p14="http://schemas.microsoft.com/office/powerpoint/2010/main" val="337980162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Replacing God’s wisdom with personal whims is idolatry.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There exist several reasons idols appeal to people.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Jesus said that no one could serve two masters. </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523D47-4441-EE41-8DC9-9FDFFBC5827E}" type="slidenum">
              <a:rPr lang="en-US" sz="1200">
                <a:solidFill>
                  <a:prstClr val="black"/>
                </a:solidFill>
                <a:latin typeface="Arial" panose="020B0604020202020204" pitchFamily="34" charset="0"/>
              </a:rPr>
              <a:pPr eaLnBrk="1" hangingPunct="1"/>
              <a:t>213</a:t>
            </a:fld>
            <a:endParaRPr lang="en-US" sz="1200" dirty="0">
              <a:solidFill>
                <a:prstClr val="black"/>
              </a:solidFill>
              <a:latin typeface="Arial" panose="020B0604020202020204" pitchFamily="34"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Replacing God’s wisdom with personal whims is idolatry. That means “making a good thing the ultimate thing.” </a:t>
            </a:r>
            <a:endParaRPr lang="en-US" dirty="0">
              <a:cs typeface="Arial" panose="020B060402020202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It applies, for example, to making sex the most important thing in your life. </a:t>
            </a:r>
            <a:endParaRPr lang="en-US" dirty="0">
              <a:cs typeface="Arial" panose="020B0604020202020204"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Interestingly, that can even apply to marriage. Jesus said that no one could serve two masters—God and money—but he also said that we need to love him even more than our spouse!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Today we will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Be steadfast with God as king so you don’t have to fail over and over (restatement). </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pitchFamily="-112" charset="-128"/>
                <a:cs typeface="Arial" panose="020B0604020202020204" pitchFamily="34" charset="0"/>
              </a:rPr>
              <a:t>Rejecting God as the king leads to our downfall.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717252-1645-9E42-9B56-A623503834E8}" type="slidenum">
              <a:rPr lang="en-US" sz="1200">
                <a:latin typeface="Arial" panose="020B0604020202020204" pitchFamily="34" charset="0"/>
              </a:rPr>
              <a:pPr eaLnBrk="1" hangingPunct="1"/>
              <a:t>26</a:t>
            </a:fld>
            <a:endParaRPr lang="en-US" sz="1200" dirty="0">
              <a:latin typeface="Arial" panose="020B0604020202020204" pitchFamily="34"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We go in circles when we follow our rules instead of God’s absolute standards</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Whims instead of wisdom worships a different god</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64D0CA-614E-8C4F-AAE3-D77D43E77C8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ea typeface="ＭＳ Ｐゴシック" pitchFamily="-112" charset="-128"/>
                <a:cs typeface="Arial" panose="020B0604020202020204" pitchFamily="34" charset="0"/>
              </a:rPr>
              <a:t>Relativism is seen in atheism where anything can be written on their pamphlets</a:t>
            </a:r>
            <a:r>
              <a:rPr lang="en-SG" sz="1200" b="0" kern="1200" dirty="0">
                <a:solidFill>
                  <a:schemeClr val="tx1"/>
                </a:solidFill>
                <a:effectLst/>
                <a:ea typeface="ＭＳ Ｐゴシック" pitchFamily="-112" charset="-128"/>
                <a:cs typeface="Arial" panose="020B0604020202020204" pitchFamily="34" charset="0"/>
              </a:rPr>
              <a:t>.</a:t>
            </a:r>
            <a:endParaRPr lang="en-US" b="0"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27486A8-4545-0942-804D-F650912B310C}" type="slidenum">
              <a:rPr lang="en-US">
                <a:solidFill>
                  <a:prstClr val="black"/>
                </a:solidFill>
              </a:rPr>
              <a:pPr>
                <a:defRPr/>
              </a:pPr>
              <a:t>223</a:t>
            </a:fld>
            <a:endParaRPr lang="en-US" dirty="0">
              <a:solidFill>
                <a:prstClr val="black"/>
              </a:solidFill>
            </a:endParaRPr>
          </a:p>
        </p:txBody>
      </p:sp>
    </p:spTree>
    <p:extLst>
      <p:ext uri="{BB962C8B-B14F-4D97-AF65-F5344CB8AC3E}">
        <p14:creationId xmlns:p14="http://schemas.microsoft.com/office/powerpoint/2010/main" val="317522284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00749A-1326-2545-8FA4-7C272A88715F}" type="slidenum">
              <a:rPr lang="en-US" sz="1200">
                <a:solidFill>
                  <a:prstClr val="black"/>
                </a:solidFill>
                <a:latin typeface="Arial" panose="020B0604020202020204" pitchFamily="34" charset="0"/>
              </a:rPr>
              <a:pPr eaLnBrk="1" hangingPunct="1"/>
              <a:t>224</a:t>
            </a:fld>
            <a:endParaRPr lang="en-US" sz="1200" dirty="0">
              <a:solidFill>
                <a:prstClr val="black"/>
              </a:solidFill>
              <a:latin typeface="Arial" panose="020B0604020202020204" pitchFamily="34"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endParaRPr lang="en-US" dirty="0"/>
          </a:p>
          <a:p>
            <a:endParaRPr lang="en-US" dirty="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OS is OT Survey</a:t>
            </a:r>
            <a:r>
              <a:rPr lang="en-US" baseline="0" dirty="0">
                <a:ea typeface="ＭＳ Ｐゴシック" charset="0"/>
                <a:cs typeface="ＭＳ Ｐゴシック" charset="0"/>
              </a:rPr>
              <a:t> (</a:t>
            </a:r>
            <a:r>
              <a:rPr lang="en-US" baseline="0" dirty="0" err="1">
                <a:ea typeface="ＭＳ Ｐゴシック" charset="0"/>
                <a:cs typeface="ＭＳ Ｐゴシック" charset="0"/>
              </a:rPr>
              <a:t>os</a:t>
            </a:r>
            <a:r>
              <a:rPr lang="en-US" baseline="0" dirty="0">
                <a:ea typeface="ＭＳ Ｐゴシック" charset="0"/>
                <a:cs typeface="ＭＳ Ｐゴシック" charset="0"/>
              </a:rPr>
              <a:t>)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410C7F-7DC5-4F4A-88BA-E9ED71019FE4}" type="slidenum">
              <a:rPr lang="en-US" sz="1200">
                <a:latin typeface="Arial" panose="020B0604020202020204" pitchFamily="34" charset="0"/>
              </a:rPr>
              <a:pPr eaLnBrk="1" hangingPunct="1"/>
              <a:t>27</a:t>
            </a:fld>
            <a:endParaRPr lang="en-US" sz="1200" dirty="0">
              <a:latin typeface="Arial" panose="020B0604020202020204" pitchFamily="34"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2A49F7-5492-8C4B-BB32-F936E5D101BC}" type="slidenum">
              <a:rPr lang="en-US" sz="1200">
                <a:latin typeface="Arial" panose="020B0604020202020204" pitchFamily="34" charset="0"/>
              </a:rPr>
              <a:pPr eaLnBrk="1" hangingPunct="1"/>
              <a:t>28</a:t>
            </a:fld>
            <a:endParaRPr lang="en-US" sz="1200" dirty="0">
              <a:latin typeface="Arial" panose="020B0604020202020204" pitchFamily="34"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RELATIVISM even applies to the color of a dress</a:t>
            </a:r>
          </a:p>
          <a:p>
            <a:r>
              <a:rPr lang="en-US" dirty="0">
                <a:ea typeface="ＭＳ Ｐゴシック" charset="0"/>
                <a:cs typeface="ＭＳ Ｐゴシック" charset="0"/>
              </a:rPr>
              <a:t> </a:t>
            </a:r>
          </a:p>
          <a:p>
            <a:r>
              <a:rPr lang="en-US" dirty="0">
                <a:ea typeface="ＭＳ Ｐゴシック" charset="0"/>
                <a:cs typeface="ＭＳ Ｐゴシック" charset="0"/>
              </a:rPr>
              <a:t>Ambiguous Wedding Dress Color Causes Internet Stir</a:t>
            </a:r>
          </a:p>
          <a:p>
            <a:r>
              <a:rPr lang="en-US" dirty="0">
                <a:ea typeface="ＭＳ Ｐゴシック" charset="0"/>
                <a:cs typeface="ＭＳ Ｐゴシック" charset="0"/>
              </a:rPr>
              <a:t> </a:t>
            </a:r>
          </a:p>
          <a:p>
            <a:r>
              <a:rPr lang="en-US" dirty="0">
                <a:ea typeface="ＭＳ Ｐゴシック" charset="0"/>
                <a:cs typeface="ＭＳ Ｐゴシック" charset="0"/>
              </a:rPr>
              <a:t>Scripture: </a:t>
            </a:r>
            <a:r>
              <a:rPr lang="ar-SA" dirty="0">
                <a:ea typeface="ＭＳ Ｐゴシック" charset="0"/>
                <a:cs typeface="ＭＳ Ｐゴシック" charset="0"/>
              </a:rPr>
              <a:t>قضاة</a:t>
            </a:r>
            <a:r>
              <a:rPr lang="en-US" dirty="0">
                <a:ea typeface="ＭＳ Ｐゴシック" charset="0"/>
                <a:cs typeface="ＭＳ Ｐゴシック" charset="0"/>
              </a:rPr>
              <a:t> 17:6; Proverbs 12:15; Proverbs 14:12; Proverbs 16:25</a:t>
            </a:r>
          </a:p>
          <a:p>
            <a:r>
              <a:rPr lang="en-US" dirty="0">
                <a:ea typeface="ＭＳ Ｐゴシック" charset="0"/>
                <a:cs typeface="ＭＳ Ｐゴシック" charset="0"/>
              </a:rPr>
              <a:t>Source: </a:t>
            </a:r>
            <a:r>
              <a:rPr lang="ru-RU" dirty="0">
                <a:ea typeface="ＭＳ Ｐゴシック" charset="0"/>
                <a:cs typeface="ＭＳ Ｐゴシック" charset="0"/>
              </a:rPr>
              <a:t>"</a:t>
            </a:r>
            <a:r>
              <a:rPr lang="en-US" dirty="0">
                <a:ea typeface="ＭＳ Ｐゴシック" charset="0"/>
                <a:cs typeface="ＭＳ Ｐゴシック" charset="0"/>
              </a:rPr>
              <a:t>THE SCIENCE OF WHY NO ONE AGREES ON THE COLOR OF THIS DRESS</a:t>
            </a:r>
            <a:r>
              <a:rPr lang="ru-RU" dirty="0">
                <a:ea typeface="ＭＳ Ｐゴシック" charset="0"/>
                <a:cs typeface="ＭＳ Ｐゴシック" charset="0"/>
              </a:rPr>
              <a:t>"</a:t>
            </a:r>
            <a:r>
              <a:rPr lang="en-US" dirty="0">
                <a:ea typeface="ＭＳ Ｐゴシック" charset="0"/>
                <a:cs typeface="ＭＳ Ｐゴシック" charset="0"/>
              </a:rPr>
              <a:t> by Adam Rogers for Science on </a:t>
            </a:r>
            <a:r>
              <a:rPr lang="en-US" u="sng" dirty="0">
                <a:ea typeface="ＭＳ Ｐゴシック" charset="0"/>
                <a:cs typeface="ＭＳ Ｐゴシック" charset="0"/>
                <a:hlinkClick r:id="rId3"/>
              </a:rPr>
              <a:t>Wired.com</a:t>
            </a:r>
            <a:r>
              <a:rPr lang="en-US" dirty="0">
                <a:ea typeface="ＭＳ Ｐゴシック" charset="0"/>
                <a:cs typeface="ＭＳ Ｐゴシック" charset="0"/>
              </a:rPr>
              <a:t>, 2/26/15 at:</a:t>
            </a:r>
          </a:p>
          <a:p>
            <a:r>
              <a:rPr lang="en-US" u="sng" dirty="0">
                <a:ea typeface="ＭＳ Ｐゴシック" charset="0"/>
                <a:cs typeface="ＭＳ Ｐゴシック" charset="0"/>
                <a:hlinkClick r:id="rId4"/>
              </a:rPr>
              <a:t>http://www.wired.com/2015/02/science-one-agrees-color-dress/</a:t>
            </a:r>
            <a:endParaRPr lang="en-US" dirty="0">
              <a:ea typeface="ＭＳ Ｐゴシック" charset="0"/>
              <a:cs typeface="ＭＳ Ｐゴシック" charset="0"/>
            </a:endParaRPr>
          </a:p>
          <a:p>
            <a:r>
              <a:rPr lang="en-US" dirty="0">
                <a:ea typeface="ＭＳ Ｐゴシック" charset="0"/>
                <a:cs typeface="ＭＳ Ｐゴシック" charset="0"/>
              </a:rPr>
              <a:t> </a:t>
            </a:r>
          </a:p>
          <a:p>
            <a:r>
              <a:rPr lang="en-US" dirty="0">
                <a:ea typeface="ＭＳ Ｐゴシック" charset="0"/>
                <a:cs typeface="ＭＳ Ｐゴシック" charset="0"/>
              </a:rPr>
              <a:t>Contributor: </a:t>
            </a:r>
            <a:r>
              <a:rPr lang="en-US" u="sng" dirty="0">
                <a:ea typeface="ＭＳ Ｐゴシック" charset="0"/>
                <a:cs typeface="ＭＳ Ｐゴシック" charset="0"/>
                <a:hlinkClick r:id="rId5"/>
              </a:rPr>
              <a:t>Illustration Exchange</a:t>
            </a:r>
            <a:endParaRPr lang="en-US" dirty="0">
              <a:ea typeface="ＭＳ Ｐゴシック" charset="0"/>
              <a:cs typeface="ＭＳ Ｐゴシック" charset="0"/>
            </a:endParaRPr>
          </a:p>
          <a:p>
            <a:r>
              <a:rPr lang="en-US" u="sng" dirty="0">
                <a:ea typeface="ＭＳ Ｐゴシック" charset="0"/>
                <a:cs typeface="ＭＳ Ｐゴシック" charset="0"/>
                <a:hlinkClick r:id="rId6"/>
              </a:rPr>
              <a:t>Visit the source</a:t>
            </a:r>
            <a:endParaRPr lang="en-US" dirty="0">
              <a:ea typeface="ＭＳ Ｐゴシック" charset="0"/>
              <a:cs typeface="ＭＳ Ｐゴシック" charset="0"/>
            </a:endParaRPr>
          </a:p>
          <a:p>
            <a:r>
              <a:rPr lang="en-US" dirty="0">
                <a:ea typeface="ＭＳ Ｐゴシック" charset="0"/>
                <a:cs typeface="ＭＳ Ｐゴシック" charset="0"/>
              </a:rPr>
              <a:t> </a:t>
            </a:r>
          </a:p>
          <a:p>
            <a:r>
              <a:rPr lang="en-US" dirty="0">
                <a:ea typeface="ＭＳ Ｐゴシック" charset="0"/>
                <a:cs typeface="ＭＳ Ｐゴシック" charset="0"/>
              </a:rPr>
              <a:t> </a:t>
            </a:r>
          </a:p>
          <a:p>
            <a:r>
              <a:rPr lang="en-US" dirty="0">
                <a:ea typeface="ＭＳ Ｐゴシック" charset="0"/>
                <a:cs typeface="ＭＳ Ｐゴシック" charset="0"/>
              </a:rPr>
              <a:t>There</a:t>
            </a:r>
            <a:r>
              <a:rPr lang="uk-UA" dirty="0">
                <a:ea typeface="ＭＳ Ｐゴシック" charset="0"/>
                <a:cs typeface="ＭＳ Ｐゴシック" charset="0"/>
              </a:rPr>
              <a:t>'</a:t>
            </a:r>
            <a:r>
              <a:rPr lang="en-US" dirty="0">
                <a:ea typeface="ＭＳ Ｐゴシック" charset="0"/>
                <a:cs typeface="ＭＳ Ｐゴシック" charset="0"/>
              </a:rPr>
              <a:t>s no doubt you saw it AND that you had an opinion on it—the viral pic of a wedding dress—is it white and gold or blue and black? That question taunted the internet and social media for days.</a:t>
            </a:r>
          </a:p>
          <a:p>
            <a:r>
              <a:rPr lang="en-US" dirty="0">
                <a:ea typeface="ＭＳ Ｐゴシック" charset="0"/>
                <a:cs typeface="ＭＳ Ｐゴシック" charset="0"/>
              </a:rPr>
              <a:t>It all began when a mother-of-the-bride sent a pic to the bride and groom of the dress she planned to wear to her daughter</a:t>
            </a:r>
            <a:r>
              <a:rPr lang="uk-UA" dirty="0">
                <a:ea typeface="ＭＳ Ｐゴシック" charset="0"/>
                <a:cs typeface="ＭＳ Ｐゴシック" charset="0"/>
              </a:rPr>
              <a:t>'</a:t>
            </a:r>
            <a:r>
              <a:rPr lang="en-US" dirty="0">
                <a:ea typeface="ＭＳ Ｐゴシック" charset="0"/>
                <a:cs typeface="ＭＳ Ｐゴシック" charset="0"/>
              </a:rPr>
              <a:t>s wedding. They were confounded. The bride saw the dress as white and gold; the groom saw it as blue and black. Before the feud could threaten their upcoming nuptials, they posted the pic to Facebook and solicited the opinions of their friends to end the debate.</a:t>
            </a:r>
          </a:p>
          <a:p>
            <a:r>
              <a:rPr lang="en-US" dirty="0">
                <a:ea typeface="ＭＳ Ｐゴシック" charset="0"/>
                <a:cs typeface="ＭＳ Ｐゴシック" charset="0"/>
              </a:rPr>
              <a:t>Alas, it only ignited even greater debate. Within hours, the pic had gone viral and, it seemed, the entire world was debating the issue. People standing in the same room, at the same time, saw the dress as different colors. What</a:t>
            </a:r>
            <a:r>
              <a:rPr lang="uk-UA" dirty="0">
                <a:ea typeface="ＭＳ Ｐゴシック" charset="0"/>
                <a:cs typeface="ＭＳ Ｐゴシック" charset="0"/>
              </a:rPr>
              <a:t>'</a:t>
            </a:r>
            <a:r>
              <a:rPr lang="en-US" dirty="0">
                <a:ea typeface="ＭＳ Ｐゴシック" charset="0"/>
                <a:cs typeface="ＭＳ Ｐゴシック" charset="0"/>
              </a:rPr>
              <a:t>s more, some saw the dress as white and gold one minute, then as blue and black the next.</a:t>
            </a:r>
          </a:p>
          <a:p>
            <a:r>
              <a:rPr lang="en-US" dirty="0">
                <a:ea typeface="ＭＳ Ｐゴシック" charset="0"/>
                <a:cs typeface="ＭＳ Ｐゴシック" charset="0"/>
              </a:rPr>
              <a:t> </a:t>
            </a:r>
          </a:p>
          <a:p>
            <a:r>
              <a:rPr lang="en-US" dirty="0">
                <a:ea typeface="ＭＳ Ｐゴシック" charset="0"/>
                <a:cs typeface="ＭＳ Ｐゴシック" charset="0"/>
              </a:rPr>
              <a:t>Color perception experts soon began weighing in on the phenomenon.</a:t>
            </a:r>
          </a:p>
          <a:p>
            <a:r>
              <a:rPr lang="en-US" dirty="0">
                <a:ea typeface="ＭＳ Ｐゴシック" charset="0"/>
                <a:cs typeface="ＭＳ Ｐゴシック" charset="0"/>
              </a:rPr>
              <a:t>Adam Rogers, writing for SCIENCE on </a:t>
            </a:r>
            <a:r>
              <a:rPr lang="en-US" u="sng" dirty="0">
                <a:ea typeface="ＭＳ Ｐゴシック" charset="0"/>
                <a:cs typeface="ＭＳ Ｐゴシック" charset="0"/>
                <a:hlinkClick r:id="rId3"/>
              </a:rPr>
              <a:t>Wired.com</a:t>
            </a:r>
            <a:r>
              <a:rPr lang="en-US" dirty="0">
                <a:ea typeface="ＭＳ Ｐゴシック" charset="0"/>
                <a:cs typeface="ＭＳ Ｐゴシック" charset="0"/>
              </a:rPr>
              <a:t>, explains it this way:</a:t>
            </a:r>
          </a:p>
          <a:p>
            <a:r>
              <a:rPr lang="en-US" dirty="0">
                <a:ea typeface="ＭＳ Ｐゴシック" charset="0"/>
                <a:cs typeface="ＭＳ Ｐゴシック" charset="0"/>
              </a:rPr>
              <a:t>Light enters the eye through the lens—different wavelengths corresponding to different colors. The light hits the retina in the back of the eye where pigments fire up neural connections to the visual cortex, the part of the brain that processes those signals into an image. Critically, though, that first burst of light is made of whatever wavelengths are illuminating the world, reflecting off whatever you</a:t>
            </a:r>
            <a:r>
              <a:rPr lang="uk-UA" dirty="0">
                <a:ea typeface="ＭＳ Ｐゴシック" charset="0"/>
                <a:cs typeface="ＭＳ Ｐゴシック" charset="0"/>
              </a:rPr>
              <a:t>'</a:t>
            </a:r>
            <a:r>
              <a:rPr lang="en-US" dirty="0">
                <a:ea typeface="ＭＳ Ｐゴシック" charset="0"/>
                <a:cs typeface="ＭＳ Ｐゴシック" charset="0"/>
              </a:rPr>
              <a:t>re looking at. Without you having to worry about it, your brain figures out what color light is bouncing off the thing your eyes are looking at, and essentially subtracts that color from the </a:t>
            </a:r>
            <a:r>
              <a:rPr lang="ru-RU" dirty="0">
                <a:ea typeface="ＭＳ Ｐゴシック" charset="0"/>
                <a:cs typeface="ＭＳ Ｐゴシック" charset="0"/>
              </a:rPr>
              <a:t>"</a:t>
            </a:r>
            <a:r>
              <a:rPr lang="en-US" dirty="0">
                <a:ea typeface="ＭＳ Ｐゴシック" charset="0"/>
                <a:cs typeface="ＭＳ Ｐゴシック" charset="0"/>
              </a:rPr>
              <a:t>real</a:t>
            </a:r>
            <a:r>
              <a:rPr lang="ru-RU" dirty="0">
                <a:ea typeface="ＭＳ Ｐゴシック" charset="0"/>
                <a:cs typeface="ＭＳ Ｐゴシック" charset="0"/>
              </a:rPr>
              <a:t>"</a:t>
            </a:r>
            <a:r>
              <a:rPr lang="en-US" dirty="0">
                <a:ea typeface="ＭＳ Ｐゴシック" charset="0"/>
                <a:cs typeface="ＭＳ Ｐゴシック" charset="0"/>
              </a:rPr>
              <a:t> color of the object. </a:t>
            </a:r>
            <a:r>
              <a:rPr lang="ru-RU" dirty="0">
                <a:ea typeface="ＭＳ Ｐゴシック" charset="0"/>
                <a:cs typeface="ＭＳ Ｐゴシック" charset="0"/>
              </a:rPr>
              <a:t>"</a:t>
            </a:r>
            <a:r>
              <a:rPr lang="en-US" dirty="0">
                <a:ea typeface="ＭＳ Ｐゴシック" charset="0"/>
                <a:cs typeface="ＭＳ Ｐゴシック" charset="0"/>
              </a:rPr>
              <a:t>Our visual system is supposed to throw away information about the illuminant and extract information about the actual reflectance,</a:t>
            </a:r>
            <a:r>
              <a:rPr lang="ru-RU" dirty="0">
                <a:ea typeface="ＭＳ Ｐゴシック" charset="0"/>
                <a:cs typeface="ＭＳ Ｐゴシック" charset="0"/>
              </a:rPr>
              <a:t>"</a:t>
            </a:r>
            <a:r>
              <a:rPr lang="en-US" dirty="0">
                <a:ea typeface="ＭＳ Ｐゴシック" charset="0"/>
                <a:cs typeface="ＭＳ Ｐゴシック" charset="0"/>
              </a:rPr>
              <a:t> says Jay </a:t>
            </a:r>
            <a:r>
              <a:rPr lang="en-US" dirty="0" err="1">
                <a:ea typeface="ＭＳ Ｐゴシック" charset="0"/>
                <a:cs typeface="ＭＳ Ｐゴシック" charset="0"/>
              </a:rPr>
              <a:t>Neitz</a:t>
            </a:r>
            <a:r>
              <a:rPr lang="en-US" dirty="0">
                <a:ea typeface="ＭＳ Ｐゴシック" charset="0"/>
                <a:cs typeface="ＭＳ Ｐゴシック" charset="0"/>
              </a:rPr>
              <a:t>, a neuroscientist at the University of Washington. </a:t>
            </a:r>
            <a:r>
              <a:rPr lang="ru-RU" dirty="0">
                <a:ea typeface="ＭＳ Ｐゴシック" charset="0"/>
                <a:cs typeface="ＭＳ Ｐゴシック" charset="0"/>
              </a:rPr>
              <a:t>"</a:t>
            </a:r>
            <a:r>
              <a:rPr lang="en-US" dirty="0">
                <a:ea typeface="ＭＳ Ｐゴシック" charset="0"/>
                <a:cs typeface="ＭＳ Ｐゴシック" charset="0"/>
              </a:rPr>
              <a:t>But I</a:t>
            </a:r>
            <a:r>
              <a:rPr lang="uk-UA" dirty="0">
                <a:ea typeface="ＭＳ Ｐゴシック" charset="0"/>
                <a:cs typeface="ＭＳ Ｐゴシック" charset="0"/>
              </a:rPr>
              <a:t>'</a:t>
            </a:r>
            <a:r>
              <a:rPr lang="en-US" dirty="0">
                <a:ea typeface="ＭＳ Ｐゴシック" charset="0"/>
                <a:cs typeface="ＭＳ Ｐゴシック" charset="0"/>
              </a:rPr>
              <a:t>ve studied individual differences in color vision for 30 years, and this is one of the biggest individual differences I</a:t>
            </a:r>
            <a:r>
              <a:rPr lang="uk-UA" dirty="0">
                <a:ea typeface="ＭＳ Ｐゴシック" charset="0"/>
                <a:cs typeface="ＭＳ Ｐゴシック" charset="0"/>
              </a:rPr>
              <a:t>'</a:t>
            </a:r>
            <a:r>
              <a:rPr lang="en-US" dirty="0">
                <a:ea typeface="ＭＳ Ｐゴシック" charset="0"/>
                <a:cs typeface="ＭＳ Ｐゴシック" charset="0"/>
              </a:rPr>
              <a:t>ve ever seen.</a:t>
            </a:r>
            <a:r>
              <a:rPr lang="ru-RU" dirty="0">
                <a:ea typeface="ＭＳ Ｐゴシック" charset="0"/>
                <a:cs typeface="ＭＳ Ｐゴシック" charset="0"/>
              </a:rPr>
              <a:t>"</a:t>
            </a:r>
            <a:r>
              <a:rPr lang="en-US" dirty="0">
                <a:ea typeface="ＭＳ Ｐゴシック" charset="0"/>
                <a:cs typeface="ＭＳ Ｐゴシック" charset="0"/>
              </a:rPr>
              <a:t> (</a:t>
            </a:r>
            <a:r>
              <a:rPr lang="en-US" dirty="0" err="1">
                <a:ea typeface="ＭＳ Ｐゴシック" charset="0"/>
                <a:cs typeface="ＭＳ Ｐゴシック" charset="0"/>
              </a:rPr>
              <a:t>Neitz</a:t>
            </a:r>
            <a:r>
              <a:rPr lang="en-US" dirty="0">
                <a:ea typeface="ＭＳ Ｐゴシック" charset="0"/>
                <a:cs typeface="ＭＳ Ｐゴシック" charset="0"/>
              </a:rPr>
              <a:t> sees white-and-gold.)</a:t>
            </a:r>
          </a:p>
          <a:p>
            <a:r>
              <a:rPr lang="en-US" dirty="0">
                <a:ea typeface="ＭＳ Ｐゴシック" charset="0"/>
                <a:cs typeface="ＭＳ Ｐゴシック" charset="0"/>
              </a:rPr>
              <a:t>In other words, our brains recognize that the shading of the light that is illuminating an object can alter the </a:t>
            </a:r>
            <a:r>
              <a:rPr lang="ru-RU" dirty="0">
                <a:ea typeface="ＭＳ Ｐゴシック" charset="0"/>
                <a:cs typeface="ＭＳ Ｐゴシック" charset="0"/>
              </a:rPr>
              <a:t>"</a:t>
            </a:r>
            <a:r>
              <a:rPr lang="en-US" dirty="0">
                <a:ea typeface="ＭＳ Ｐゴシック" charset="0"/>
                <a:cs typeface="ＭＳ Ｐゴシック" charset="0"/>
              </a:rPr>
              <a:t>real</a:t>
            </a:r>
            <a:r>
              <a:rPr lang="ru-RU" dirty="0">
                <a:ea typeface="ＭＳ Ｐゴシック" charset="0"/>
                <a:cs typeface="ＭＳ Ｐゴシック" charset="0"/>
              </a:rPr>
              <a:t>"</a:t>
            </a:r>
            <a:r>
              <a:rPr lang="en-US" dirty="0">
                <a:ea typeface="ＭＳ Ｐゴシック" charset="0"/>
                <a:cs typeface="ＭＳ Ｐゴシック" charset="0"/>
              </a:rPr>
              <a:t> appearance of that object, so our brains have been programmed to filter out the illumination and focus primarily on the light waves reflecting off the object itself. As keen a computer as our brain is, it is not always able to make that distinction.</a:t>
            </a:r>
          </a:p>
          <a:p>
            <a:r>
              <a:rPr lang="en-US" dirty="0">
                <a:ea typeface="ＭＳ Ｐゴシック" charset="0"/>
                <a:cs typeface="ＭＳ Ｐゴシック" charset="0"/>
              </a:rPr>
              <a:t>Scientists and graphic designers have both since taken long looks at the dress, both in photos and in real life. Their conclusion? The dress is indeed blue and black, not white and gold. While the context of the illuminating light (at the time the photo was taken) created a nearly perfectly ambiguous image, diagnostics of the RGB values (the color saturations of the dress itself) were able to conclusively determine its true color.</a:t>
            </a:r>
          </a:p>
          <a:p>
            <a:r>
              <a:rPr lang="en-US" dirty="0">
                <a:ea typeface="ＭＳ Ｐゴシック" charset="0"/>
                <a:cs typeface="ＭＳ Ｐゴシック" charset="0"/>
              </a:rPr>
              <a:t> </a:t>
            </a:r>
          </a:p>
          <a:p>
            <a:r>
              <a:rPr lang="en-US" dirty="0">
                <a:ea typeface="ＭＳ Ｐゴシック" charset="0"/>
                <a:cs typeface="ＭＳ Ｐゴシック" charset="0"/>
              </a:rPr>
              <a:t>Application:</a:t>
            </a:r>
          </a:p>
          <a:p>
            <a:r>
              <a:rPr lang="en-US" dirty="0">
                <a:ea typeface="ＭＳ Ｐゴシック" charset="0"/>
                <a:cs typeface="ＭＳ Ｐゴシック" charset="0"/>
              </a:rPr>
              <a:t>So, the confusion over the color of the mother-of-the-bride dress is the result of </a:t>
            </a:r>
            <a:r>
              <a:rPr lang="ru-RU" dirty="0">
                <a:ea typeface="ＭＳ Ｐゴシック" charset="0"/>
                <a:cs typeface="ＭＳ Ｐゴシック" charset="0"/>
              </a:rPr>
              <a:t>"</a:t>
            </a:r>
            <a:r>
              <a:rPr lang="en-US" dirty="0">
                <a:ea typeface="ＭＳ Ｐゴシック" charset="0"/>
                <a:cs typeface="ＭＳ Ｐゴシック" charset="0"/>
              </a:rPr>
              <a:t>a nearly perfectly ambiguous image.</a:t>
            </a:r>
            <a:r>
              <a:rPr lang="ru-RU" dirty="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Perfect ambiguity--sounds like the moral state of the world we live in today! What is white or black--blue or gold? Right and wrong have become confused by the spiritual context of our age.</a:t>
            </a:r>
          </a:p>
          <a:p>
            <a:r>
              <a:rPr lang="en-US" dirty="0">
                <a:ea typeface="ＭＳ Ｐゴシック" charset="0"/>
                <a:cs typeface="ＭＳ Ｐゴシック" charset="0"/>
              </a:rPr>
              <a:t>Just as the light that illuminates an object can alter the appearance of that object, so the opinions and influences of the world can alter our perceptions and cloud our discernment. Yet even as there is a right answer to the true colors of a dress, there is a right answer to the question of what is morally right or wrong.</a:t>
            </a:r>
          </a:p>
          <a:p>
            <a:r>
              <a:rPr lang="en-US" dirty="0">
                <a:ea typeface="ＭＳ Ｐゴシック" charset="0"/>
                <a:cs typeface="ＭＳ Ｐゴシック" charset="0"/>
              </a:rPr>
              <a:t>So often, finding the truth is simply a matter of filtering out the extraneous, competing waves of worldly opinion that would blind us to the genuine reflection of God</a:t>
            </a:r>
            <a:r>
              <a:rPr lang="uk-UA" dirty="0">
                <a:ea typeface="ＭＳ Ｐゴシック" charset="0"/>
                <a:cs typeface="ＭＳ Ｐゴシック" charset="0"/>
              </a:rPr>
              <a:t>'</a:t>
            </a:r>
            <a:r>
              <a:rPr lang="en-US" dirty="0">
                <a:ea typeface="ＭＳ Ｐゴシック" charset="0"/>
                <a:cs typeface="ＭＳ Ｐゴシック" charset="0"/>
              </a:rPr>
              <a:t>s truth.</a:t>
            </a:r>
          </a:p>
          <a:p>
            <a:r>
              <a:rPr lang="ru-RU" dirty="0">
                <a:ea typeface="ＭＳ Ｐゴシック" charset="0"/>
                <a:cs typeface="ＭＳ Ｐゴシック" charset="0"/>
              </a:rPr>
              <a:t>"</a:t>
            </a:r>
            <a:r>
              <a:rPr lang="en-US" dirty="0">
                <a:ea typeface="ＭＳ Ｐゴシック" charset="0"/>
                <a:cs typeface="ＭＳ Ｐゴシック" charset="0"/>
              </a:rPr>
              <a:t>All the people did whatever seemed right in their own eyes</a:t>
            </a:r>
            <a:r>
              <a:rPr lang="ru-RU" dirty="0">
                <a:ea typeface="ＭＳ Ｐゴシック" charset="0"/>
                <a:cs typeface="ＭＳ Ｐゴシック" charset="0"/>
              </a:rPr>
              <a:t>"</a:t>
            </a:r>
            <a:r>
              <a:rPr lang="en-US" dirty="0">
                <a:ea typeface="ＭＳ Ｐゴシック" charset="0"/>
                <a:cs typeface="ＭＳ Ｐゴシック" charset="0"/>
              </a:rPr>
              <a:t> (</a:t>
            </a:r>
            <a:r>
              <a:rPr lang="ar-SA" dirty="0">
                <a:ea typeface="ＭＳ Ｐゴシック" charset="0"/>
                <a:cs typeface="ＭＳ Ｐゴシック" charset="0"/>
              </a:rPr>
              <a:t>قضاة</a:t>
            </a:r>
            <a:r>
              <a:rPr lang="en-US" dirty="0">
                <a:ea typeface="ＭＳ Ｐゴシック" charset="0"/>
                <a:cs typeface="ＭＳ Ｐゴシック" charset="0"/>
              </a:rPr>
              <a:t> 17:6, NLT).</a:t>
            </a:r>
          </a:p>
          <a:p>
            <a:r>
              <a:rPr lang="ru-RU" dirty="0">
                <a:ea typeface="ＭＳ Ｐゴシック" charset="0"/>
                <a:cs typeface="ＭＳ Ｐゴシック" charset="0"/>
              </a:rPr>
              <a:t>"</a:t>
            </a:r>
            <a:r>
              <a:rPr lang="en-US" dirty="0">
                <a:ea typeface="ＭＳ Ｐゴシック" charset="0"/>
                <a:cs typeface="ＭＳ Ｐゴシック" charset="0"/>
              </a:rPr>
              <a:t>The way of a fool is right in his own eyes, but a wise man is he who listens to counsel</a:t>
            </a:r>
            <a:r>
              <a:rPr lang="ru-RU" dirty="0">
                <a:ea typeface="ＭＳ Ｐゴシック" charset="0"/>
                <a:cs typeface="ＭＳ Ｐゴシック" charset="0"/>
              </a:rPr>
              <a:t>"</a:t>
            </a:r>
            <a:r>
              <a:rPr lang="en-US" dirty="0">
                <a:ea typeface="ＭＳ Ｐゴシック" charset="0"/>
                <a:cs typeface="ＭＳ Ｐゴシック" charset="0"/>
              </a:rPr>
              <a:t> (Proverbs 12:15, NASB).</a:t>
            </a:r>
          </a:p>
          <a:p>
            <a:r>
              <a:rPr lang="ru-RU" dirty="0">
                <a:ea typeface="ＭＳ Ｐゴシック" charset="0"/>
                <a:cs typeface="ＭＳ Ｐゴシック" charset="0"/>
              </a:rPr>
              <a:t>"</a:t>
            </a:r>
            <a:r>
              <a:rPr lang="en-US" dirty="0">
                <a:ea typeface="ＭＳ Ｐゴシック" charset="0"/>
                <a:cs typeface="ＭＳ Ｐゴシック" charset="0"/>
              </a:rPr>
              <a:t>There is a way which seems right to a man, but its end is the way of death,</a:t>
            </a:r>
            <a:r>
              <a:rPr lang="ru-RU" dirty="0">
                <a:ea typeface="ＭＳ Ｐゴシック" charset="0"/>
                <a:cs typeface="ＭＳ Ｐゴシック" charset="0"/>
              </a:rPr>
              <a:t>"</a:t>
            </a:r>
            <a:r>
              <a:rPr lang="en-US" dirty="0">
                <a:ea typeface="ＭＳ Ｐゴシック" charset="0"/>
                <a:cs typeface="ＭＳ Ｐゴシック" charset="0"/>
              </a:rPr>
              <a:t> (Proverbs 14:12, NASB; cf. Proverbs 16:25 et al).</a:t>
            </a:r>
          </a:p>
          <a:p>
            <a:endParaRPr lang="en-US" dirty="0">
              <a:ea typeface="ＭＳ Ｐゴシック" charset="0"/>
              <a:cs typeface="ＭＳ Ｐゴシック" charset="0"/>
            </a:endParaRPr>
          </a:p>
          <a:p>
            <a:r>
              <a:rPr lang="en-US" dirty="0">
                <a:ea typeface="ＭＳ Ｐゴシック" charset="0"/>
                <a:cs typeface="ＭＳ Ｐゴシック" charset="0"/>
              </a:rPr>
              <a:t>____________</a:t>
            </a:r>
          </a:p>
          <a:p>
            <a:endParaRPr lang="en-US" dirty="0">
              <a:ea typeface="ＭＳ Ｐゴシック" charset="0"/>
              <a:cs typeface="ＭＳ Ｐゴシック" charset="0"/>
            </a:endParaRPr>
          </a:p>
          <a:p>
            <a:r>
              <a:rPr lang="ru-RU" dirty="0">
                <a:ea typeface="ＭＳ Ｐゴシック" charset="0"/>
                <a:cs typeface="ＭＳ Ｐゴシック" charset="0"/>
              </a:rPr>
              <a:t>"</a:t>
            </a:r>
            <a:r>
              <a:rPr lang="en-US" dirty="0">
                <a:ea typeface="ＭＳ Ｐゴシック" charset="0"/>
                <a:cs typeface="ＭＳ Ｐゴシック" charset="0"/>
              </a:rPr>
              <a:t>The original image is in the middle. At left, white-balanced as if the dress is white-gold. At right, white-balanced to blue-black.</a:t>
            </a:r>
            <a:r>
              <a:rPr lang="ru-RU" dirty="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http://</a:t>
            </a:r>
            <a:r>
              <a:rPr lang="en-US" dirty="0" err="1">
                <a:ea typeface="ＭＳ Ｐゴシック" charset="0"/>
                <a:cs typeface="ＭＳ Ｐゴシック" charset="0"/>
              </a:rPr>
              <a:t>www.wired.com</a:t>
            </a:r>
            <a:r>
              <a:rPr lang="en-US" dirty="0">
                <a:ea typeface="ＭＳ Ｐゴシック" charset="0"/>
                <a:cs typeface="ＭＳ Ｐゴシック" charset="0"/>
              </a:rPr>
              <a:t>/2015/02/science-one-agrees-color-dress/</a:t>
            </a:r>
          </a:p>
          <a:p>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A full 64 years later, he was still ministering in Singapore until the Lord called him home on 13 October 2017.</a:t>
            </a:r>
            <a:r>
              <a:rPr lang="en-SG" dirty="0">
                <a:effectLst/>
                <a:cs typeface="Arial" panose="020B0604020202020204" pitchFamily="34" charset="0"/>
              </a:rPr>
              <a:t> </a:t>
            </a:r>
          </a:p>
          <a:p>
            <a:r>
              <a:rPr lang="en-US" sz="1200" kern="1200" dirty="0">
                <a:solidFill>
                  <a:schemeClr val="tx1"/>
                </a:solidFill>
                <a:effectLst/>
                <a:ea typeface="ＭＳ Ｐゴシック" pitchFamily="-112" charset="-128"/>
                <a:cs typeface="Arial" panose="020B0604020202020204" pitchFamily="34" charset="0"/>
              </a:rPr>
              <a:t>Dr. P, as he was affectionately known, established the School of Theology (English) at Singapore Bible College in 1958—the year I was born!</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Our world tempts us to trust anything or anyone but God. Yet God provides rare examples of those who are steadfast in their faith. Dr. E. N. Poulson was such an example.</a:t>
            </a:r>
            <a:r>
              <a:rPr lang="en-SG" dirty="0">
                <a:effectLst/>
                <a:cs typeface="Arial" panose="020B0604020202020204" pitchFamily="34" charset="0"/>
              </a:rPr>
              <a:t> </a:t>
            </a:r>
          </a:p>
          <a:p>
            <a:r>
              <a:rPr lang="en-US" sz="1200" kern="1200" dirty="0">
                <a:solidFill>
                  <a:schemeClr val="tx1"/>
                </a:solidFill>
                <a:effectLst/>
                <a:ea typeface="ＭＳ Ｐゴシック" pitchFamily="-112" charset="-128"/>
                <a:cs typeface="Arial" panose="020B0604020202020204" pitchFamily="34" charset="0"/>
              </a:rPr>
              <a:t>He arrived in Singapore from the USA on 17 March 1953 as a missionary to Indonesia. The plan was to apply for his visa from Singapore, then invest his life in Indonesia. </a:t>
            </a:r>
            <a:endParaRPr lang="en-US" dirty="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He actually served for 5 years at SBC before that, ironically, teaching the Chinese how to speak Indonesian. Such is the way God works. He brought an Ang Mo to Singapore to teach them the indigenous language of the island!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Dr. P served at SBC until 1988—a full 36 years. I often told him that one of my life goals was to beat his 36 years of service to the college. That will happen if I am able to continue until I am age 70.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He never intended to retire, so he never did. He taught a Tuesday night Bible Study to SS teachers at Grace Baptist all the way until three days before his home going.</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Dr. P mentored me as my pastor at GBC for our first ten years in Singapore, but stayed in touch the 17 years since then. He was a model to me of one whose goal was to “be steadfast” in putting his trust in the Lord. </a:t>
            </a:r>
            <a:endParaRPr lang="en-US" dirty="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How much money do you need to feel secure? One SBC student about 20 years ago said she was called to mission but needed to build up her bank account first. My colleague asked her how much she felt she needed in the bank before she left. With a straight face she noted, “Just 1$ million.”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Does your self worth come from your occupation, social standing, or national identity?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Do you place faith in scientists, philosophers, media personalities, or wealthy people—or in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Who is the real king or boss in your life that is worth your trust? I suggest that you be steadfast to trust God above all else.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Being “steadfast” means to be immovable from your place.</a:t>
            </a:r>
            <a:endParaRPr lang="en-US" dirty="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What is so bad about having relative standards?</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CF9248-5D0F-B247-BAF7-2A4B2ACEEFA7}" type="slidenum">
              <a:rPr lang="en-US" sz="1200">
                <a:solidFill>
                  <a:prstClr val="black"/>
                </a:solidFill>
                <a:latin typeface="Arial" panose="020B0604020202020204" pitchFamily="34" charset="0"/>
              </a:rPr>
              <a:pPr eaLnBrk="1" hangingPunct="1"/>
              <a:t>38</a:t>
            </a:fld>
            <a:endParaRPr lang="en-US" sz="1200" dirty="0">
              <a:solidFill>
                <a:prstClr val="black"/>
              </a:solidFill>
              <a:latin typeface="Arial" panose="020B0604020202020204" pitchFamily="34"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sz="1200" kern="1200" dirty="0">
                <a:solidFill>
                  <a:schemeClr val="tx1"/>
                </a:solidFill>
                <a:effectLst/>
                <a:ea typeface="ＭＳ Ｐゴシック" pitchFamily="-112" charset="-128"/>
                <a:cs typeface="Arial" panose="020B0604020202020204" pitchFamily="34" charset="0"/>
              </a:rPr>
              <a:t>The Israelites struggled to be steadfast, and today we will see why they trusted idols instead of trusting God.</a:t>
            </a:r>
            <a:r>
              <a:rPr lang="en-SG" dirty="0">
                <a:effectLst/>
                <a:cs typeface="Arial" panose="020B0604020202020204" pitchFamily="34" charset="0"/>
              </a:rPr>
              <a:t> </a:t>
            </a:r>
          </a:p>
          <a:p>
            <a:pPr eaLnBrk="1" hangingPunct="1"/>
            <a:r>
              <a:rPr lang="en-US" sz="1200" kern="1200" dirty="0">
                <a:solidFill>
                  <a:schemeClr val="tx1"/>
                </a:solidFill>
                <a:effectLst/>
                <a:ea typeface="ＭＳ Ｐゴシック" pitchFamily="-112" charset="-128"/>
                <a:cs typeface="Arial" panose="020B0604020202020204" pitchFamily="34" charset="0"/>
              </a:rPr>
              <a:t>Israel had completed the conquest and settled the majority of Canaan, and then Joshua died (book of Joshua).</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64C217-A6A0-AB46-842A-728E711E4F2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The unsubdued land sadly placed pagan influences close to each tribe—but in the case of the coastal tribe of Dan (a huge tribe of 64,400), it took most of their territory, which led them to migrate to the far north.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Ｐゴシック" charset="0"/>
              <a:cs typeface="ＭＳ Ｐゴシック" charset="0"/>
            </a:endParaRPr>
          </a:p>
          <a:p>
            <a:r>
              <a:rPr lang="en-US" dirty="0">
                <a:ea typeface="ＭＳ Ｐゴシック" charset="0"/>
                <a:cs typeface="ＭＳ Ｐゴシック" charset="0"/>
              </a:rPr>
              <a:t>__________</a:t>
            </a:r>
          </a:p>
          <a:p>
            <a:r>
              <a:rPr lang="en-US" dirty="0">
                <a:ea typeface="ＭＳ Ｐゴシック" charset="0"/>
                <a:cs typeface="ＭＳ Ｐゴシック" charset="0"/>
              </a:rPr>
              <a:t>OS-05-Deut-309</a:t>
            </a:r>
          </a:p>
          <a:p>
            <a:r>
              <a:rPr lang="en-US" dirty="0">
                <a:ea typeface="ＭＳ Ｐゴシック" charset="0"/>
                <a:cs typeface="ＭＳ Ｐゴシック" charset="0"/>
              </a:rPr>
              <a:t>OS-06-Joshua-188</a:t>
            </a:r>
          </a:p>
          <a:p>
            <a:r>
              <a:rPr lang="en-US" dirty="0">
                <a:ea typeface="ＭＳ Ｐゴシック" charset="0"/>
                <a:cs typeface="ＭＳ Ｐゴシック" charset="0"/>
              </a:rPr>
              <a:t>OS-07-Judges-39, 58</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solidFill>
                  <a:prstClr val="black"/>
                </a:solidFill>
                <a:latin typeface="Arial" panose="020B0604020202020204" pitchFamily="34" charset="0"/>
              </a:rPr>
              <a:pPr eaLnBrk="1" hangingPunct="1"/>
              <a:t>40</a:t>
            </a:fld>
            <a:endParaRPr lang="en-US" sz="1200" dirty="0">
              <a:solidFill>
                <a:prstClr val="black"/>
              </a:solidFill>
              <a:latin typeface="Arial" panose="020B0604020202020204" pitchFamily="34"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sz="1200" kern="1200" dirty="0">
                <a:solidFill>
                  <a:schemeClr val="tx1"/>
                </a:solidFill>
                <a:effectLst/>
                <a:ea typeface="ＭＳ Ｐゴシック" pitchFamily="-112" charset="-128"/>
                <a:cs typeface="Arial" panose="020B0604020202020204" pitchFamily="34" charset="0"/>
              </a:rPr>
              <a:t>By this time in the OT story, they have two written sources of God’s will—the Books of Moses and the Book of Joshua. Now, what would they do with them?</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just" rtl="1">
              <a:spcBef>
                <a:spcPts val="400"/>
              </a:spcBef>
              <a:spcAft>
                <a:spcPts val="0"/>
              </a:spcAft>
            </a:pPr>
            <a:r>
              <a:rPr lang="ar-JO" sz="1800" b="0" i="0" u="none" strike="noStrike" dirty="0">
                <a:solidFill>
                  <a:srgbClr val="000000"/>
                </a:solidFill>
                <a:effectLst/>
                <a:latin typeface="Arial" panose="020B0604020202020204" pitchFamily="34" charset="0"/>
              </a:rPr>
              <a:t>لقد نشَرَ الله بحكمةٍ المعلِّمين داخل مدن إسرائيل (اللاويِّين) بين الناس حتَّى لا يضطرُّوا إلى الذهاب إلى أورشليم ليتعلَّموا كلمة الله. وكانت مدن الملجأ الستّ- التي كانت تحمي الناس من التعرُّض للانتقام- تتخلَّل المدن الأُخرى. هذان النظامان قدَّما الحقَّ إيجابيًّا (أي التعليم اللاويَّ) والحماية سلبيًّا (أي مدن الملجأ).</a:t>
            </a:r>
            <a:endParaRPr lang="ar-JO" b="0" dirty="0">
              <a:effectLst/>
            </a:endParaRPr>
          </a:p>
          <a:p>
            <a:endParaRPr lang="ar-JO" b="0"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b="0" dirty="0">
                <a:latin typeface="Times New Roman" charset="0"/>
                <a:ea typeface="ＭＳ Ｐゴシック" charset="0"/>
                <a:cs typeface="ＭＳ Ｐゴシック" charset="0"/>
              </a:rPr>
              <a:t>__________</a:t>
            </a:r>
          </a:p>
          <a:p>
            <a:r>
              <a:rPr lang="en-US" b="0" dirty="0">
                <a:latin typeface="Times New Roman" charset="0"/>
                <a:ea typeface="ＭＳ Ｐゴシック" charset="0"/>
                <a:cs typeface="ＭＳ Ｐゴシック" charset="0"/>
              </a:rPr>
              <a:t>Common-276</a:t>
            </a:r>
          </a:p>
          <a:p>
            <a:r>
              <a:rPr lang="en-US" b="0" dirty="0">
                <a:latin typeface="Times New Roman" charset="0"/>
                <a:ea typeface="ＭＳ Ｐゴシック" charset="0"/>
                <a:cs typeface="ＭＳ Ｐゴシック" charset="0"/>
              </a:rPr>
              <a:t>JE-10-Future Rule of Christ in Jerusalem (Is 2)-26</a:t>
            </a:r>
          </a:p>
          <a:p>
            <a:r>
              <a:rPr lang="en-US" b="0" dirty="0">
                <a:latin typeface="Times New Roman" charset="0"/>
                <a:ea typeface="ＭＳ Ｐゴシック" charset="0"/>
                <a:cs typeface="ＭＳ Ｐゴシック" charset="0"/>
              </a:rPr>
              <a:t>OS-06-Joshua-195</a:t>
            </a:r>
          </a:p>
          <a:p>
            <a:r>
              <a:rPr lang="en-US" b="0" dirty="0">
                <a:latin typeface="Times New Roman" charset="0"/>
                <a:ea typeface="ＭＳ Ｐゴシック" charset="0"/>
                <a:cs typeface="ＭＳ Ｐゴシック" charset="0"/>
              </a:rPr>
              <a:t>OS-07-Judges-41</a:t>
            </a:r>
          </a:p>
        </p:txBody>
      </p:sp>
    </p:spTree>
    <p:extLst>
      <p:ext uri="{BB962C8B-B14F-4D97-AF65-F5344CB8AC3E}">
        <p14:creationId xmlns:p14="http://schemas.microsoft.com/office/powerpoint/2010/main" val="243669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60064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Today we will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Rejecting God’s lordship through disobeying him as king leads to trouble.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0A64D1-825A-4141-AF9E-D2D01237C001}"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24820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OS-04-Numbers-214</a:t>
            </a:r>
          </a:p>
          <a:p>
            <a:r>
              <a:rPr lang="en-US" dirty="0"/>
              <a:t>OS-06-Joshua-</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OS-04-Numbers-214</a:t>
            </a:r>
          </a:p>
          <a:p>
            <a:r>
              <a:rPr lang="en-US" dirty="0"/>
              <a:t>OS-06-Joshua-</a:t>
            </a:r>
          </a:p>
        </p:txBody>
      </p:sp>
    </p:spTree>
    <p:extLst>
      <p:ext uri="{BB962C8B-B14F-4D97-AF65-F5344CB8AC3E}">
        <p14:creationId xmlns:p14="http://schemas.microsoft.com/office/powerpoint/2010/main" val="2156612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04628C-7944-5F48-A078-0853C5DB127E}"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algn="r" rtl="1" eaLnBrk="1" hangingPunct="1">
              <a:spcBef>
                <a:spcPct val="0"/>
              </a:spcBef>
            </a:pPr>
            <a:r>
              <a:rPr lang="ar-JO" b="0" dirty="0">
                <a:latin typeface="Times New Roman" charset="0"/>
              </a:rPr>
              <a:t>"إنَّ فكرة تعيين مدن الملجأ (يشوع 20: 1- 9) لمن ارتكب جريمةً يعاقب عليها بالموت متجذِّرةٌ في التوتُّر القائم ما بين القانون القَبَليِّ العُرْفيِّ (الانتقام والقتل قصاصًا، والذي يُلزِم أقرباءَ الدم للأخذ بالثأر) والقانون المدنيِّ (الذي يُنفَّذ بصورةٍ يكون فيها الجانب الشخصيُّ حاضرًا بدرجةٍ أقلَّ، ويكون التنفيذ من قِبَل مجلسٍ/تَجَمُّعٍ وفقًا لقانونٍ عدْلٍ موحَّدٍ)".</a:t>
            </a:r>
          </a:p>
          <a:p>
            <a:pPr algn="r" rtl="1" eaLnBrk="1" hangingPunct="1">
              <a:spcBef>
                <a:spcPct val="0"/>
              </a:spcBef>
            </a:pPr>
            <a:r>
              <a:rPr lang="ar-JO" b="0" dirty="0">
                <a:latin typeface="Times New Roman" charset="0"/>
              </a:rPr>
              <a:t>(كتاب المصادر المرئيَّة للكتاب المقدَّس، صفحة 35). (</a:t>
            </a:r>
            <a:r>
              <a:rPr kumimoji="1" lang="en-US" altLang="zh-CN" b="0" i="1" dirty="0">
                <a:solidFill>
                  <a:srgbClr val="000000"/>
                </a:solidFill>
                <a:latin typeface="Arial" charset="0"/>
                <a:ea typeface="ＭＳ Ｐゴシック" charset="0"/>
                <a:cs typeface="Arial" charset="0"/>
              </a:rPr>
              <a:t>The Bible Visual Resource Book</a:t>
            </a:r>
            <a:r>
              <a:rPr kumimoji="1" lang="en-US" altLang="zh-CN" b="0" dirty="0">
                <a:solidFill>
                  <a:srgbClr val="000000"/>
                </a:solidFill>
                <a:latin typeface="Arial" charset="0"/>
                <a:ea typeface="ＭＳ Ｐゴシック" charset="0"/>
                <a:cs typeface="Arial" charset="0"/>
              </a:rPr>
              <a:t>, 35</a:t>
            </a:r>
            <a:r>
              <a:rPr lang="ar-JO" b="0" dirty="0">
                <a:latin typeface="Times New Roman" charset="0"/>
              </a:rPr>
              <a:t>)</a:t>
            </a:r>
            <a:endParaRPr lang="en-US" b="0" dirty="0">
              <a:latin typeface="Times New Roman" charset="0"/>
            </a:endParaRPr>
          </a:p>
          <a:p>
            <a:pPr algn="r" rtl="1" eaLnBrk="1" hangingPunct="1">
              <a:spcBef>
                <a:spcPct val="0"/>
              </a:spcBef>
            </a:pPr>
            <a:endParaRPr lang="ar-JO" b="0" dirty="0">
              <a:latin typeface="Times New Roman"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solidFill>
                  <a:srgbClr val="000000"/>
                </a:solidFill>
                <a:latin typeface="Arial" charset="0"/>
                <a:ea typeface="ＭＳ Ｐゴシック" charset="0"/>
                <a:cs typeface="Arial" charset="0"/>
              </a:rPr>
              <a:t>"The idea of providing cities of refuge (Josh. 20:1-9) for capital offenses is rooted in the tension between customary tribal law (retaliation or revenge, in which the blood relative is obligated to execute vengeance) and civil law (carried out less personally by an assembly according to a standard code of justice)" (</a:t>
            </a:r>
            <a:r>
              <a:rPr kumimoji="1" lang="en-US" altLang="zh-CN" b="0" i="1" dirty="0">
                <a:solidFill>
                  <a:srgbClr val="000000"/>
                </a:solidFill>
                <a:latin typeface="Arial" charset="0"/>
                <a:ea typeface="ＭＳ Ｐゴシック" charset="0"/>
                <a:cs typeface="Arial" charset="0"/>
              </a:rPr>
              <a:t>The Bible Visual Resource Book</a:t>
            </a:r>
            <a:r>
              <a:rPr kumimoji="1" lang="en-US" altLang="zh-CN" b="0" dirty="0">
                <a:solidFill>
                  <a:srgbClr val="000000"/>
                </a:solidFill>
                <a:latin typeface="Arial" charset="0"/>
                <a:ea typeface="ＭＳ Ｐゴシック" charset="0"/>
                <a:cs typeface="Arial" charset="0"/>
              </a:rPr>
              <a:t>, 35</a:t>
            </a:r>
            <a:r>
              <a:rPr lang="en-US" altLang="zh-CN" b="0" dirty="0">
                <a:solidFill>
                  <a:srgbClr val="000000"/>
                </a:solidFill>
                <a:latin typeface="Arial" charset="0"/>
                <a:ea typeface="ＭＳ Ｐゴシック" charset="0"/>
                <a:cs typeface="Arial" charset="0"/>
              </a:rPr>
              <a:t>).</a:t>
            </a:r>
            <a:endParaRPr kumimoji="1" lang="en-US" b="0" dirty="0">
              <a:solidFill>
                <a:srgbClr val="000000"/>
              </a:solidFill>
              <a:latin typeface="Arial" charset="0"/>
              <a:ea typeface="ＭＳ Ｐゴシック" charset="0"/>
              <a:cs typeface="Arial" charset="0"/>
            </a:endParaRPr>
          </a:p>
          <a:p>
            <a:pPr algn="l" rtl="0" eaLnBrk="1" hangingPunct="1">
              <a:spcBef>
                <a:spcPct val="0"/>
              </a:spcBef>
            </a:pPr>
            <a:endParaRPr lang="ar-JO" b="0" dirty="0">
              <a:latin typeface="Times New Roman" charset="0"/>
            </a:endParaRPr>
          </a:p>
          <a:p>
            <a:pPr algn="r" eaLnBrk="1" hangingPunct="1">
              <a:spcBef>
                <a:spcPct val="0"/>
              </a:spcBef>
            </a:pPr>
            <a:endParaRPr lang="en-US" b="0" dirty="0">
              <a:latin typeface="Times New Roman" charset="0"/>
            </a:endParaRPr>
          </a:p>
          <a:p>
            <a:pPr eaLnBrk="1" hangingPunct="1">
              <a:spcBef>
                <a:spcPct val="0"/>
              </a:spcBef>
            </a:pPr>
            <a:r>
              <a:rPr lang="en-US" b="0" dirty="0">
                <a:latin typeface="Times New Roman" charset="0"/>
                <a:ea typeface="ＭＳ Ｐゴシック" charset="0"/>
                <a:cs typeface="ＭＳ Ｐゴシック" charset="0"/>
              </a:rPr>
              <a:t>___________</a:t>
            </a:r>
          </a:p>
          <a:p>
            <a:pPr eaLnBrk="1" hangingPunct="1">
              <a:spcBef>
                <a:spcPct val="0"/>
              </a:spcBef>
            </a:pPr>
            <a:r>
              <a:rPr lang="en-US" b="0" dirty="0">
                <a:latin typeface="Times New Roman" charset="0"/>
                <a:ea typeface="ＭＳ Ｐゴシック" charset="0"/>
                <a:cs typeface="ＭＳ Ｐゴシック" charset="0"/>
              </a:rPr>
              <a:t>Common-250</a:t>
            </a:r>
          </a:p>
          <a:p>
            <a:pPr eaLnBrk="1" hangingPunct="1">
              <a:spcBef>
                <a:spcPct val="0"/>
              </a:spcBef>
            </a:pPr>
            <a:r>
              <a:rPr lang="en-US" b="0" dirty="0">
                <a:latin typeface="Times New Roman" charset="0"/>
                <a:ea typeface="ＭＳ Ｐゴシック" charset="0"/>
                <a:cs typeface="ＭＳ Ｐゴシック" charset="0"/>
              </a:rPr>
              <a:t>OS-04-Numbers-253</a:t>
            </a:r>
          </a:p>
          <a:p>
            <a:pPr eaLnBrk="1" hangingPunct="1">
              <a:spcBef>
                <a:spcPct val="0"/>
              </a:spcBef>
            </a:pPr>
            <a:r>
              <a:rPr lang="en-US" b="0" dirty="0">
                <a:latin typeface="Times New Roman" charset="0"/>
                <a:ea typeface="ＭＳ Ｐゴシック" charset="0"/>
                <a:cs typeface="ＭＳ Ｐゴシック" charset="0"/>
              </a:rPr>
              <a:t>OS-05-Deut-231</a:t>
            </a:r>
          </a:p>
          <a:p>
            <a:pPr eaLnBrk="1" hangingPunct="1">
              <a:spcBef>
                <a:spcPct val="0"/>
              </a:spcBef>
            </a:pPr>
            <a:r>
              <a:rPr lang="en-US" b="0" dirty="0">
                <a:latin typeface="Times New Roman" charset="0"/>
                <a:ea typeface="ＭＳ Ｐゴシック" charset="0"/>
                <a:cs typeface="ＭＳ Ｐゴシック" charset="0"/>
              </a:rPr>
              <a:t>OS-06-Joshua-193</a:t>
            </a:r>
          </a:p>
          <a:p>
            <a:pPr eaLnBrk="1" hangingPunct="1">
              <a:spcBef>
                <a:spcPct val="0"/>
              </a:spcBef>
            </a:pPr>
            <a:r>
              <a:rPr lang="en-US" b="0" dirty="0">
                <a:latin typeface="Times New Roman" charset="0"/>
                <a:ea typeface="ＭＳ Ｐゴシック" charset="0"/>
                <a:cs typeface="ＭＳ Ｐゴシック" charset="0"/>
              </a:rPr>
              <a:t>OS-07-Judges-55</a:t>
            </a:r>
          </a:p>
        </p:txBody>
      </p:sp>
    </p:spTree>
    <p:extLst>
      <p:ext uri="{BB962C8B-B14F-4D97-AF65-F5344CB8AC3E}">
        <p14:creationId xmlns:p14="http://schemas.microsoft.com/office/powerpoint/2010/main" val="972692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just" rtl="1">
              <a:spcBef>
                <a:spcPts val="400"/>
              </a:spcBef>
              <a:spcAft>
                <a:spcPts val="0"/>
              </a:spcAft>
            </a:pPr>
            <a:r>
              <a:rPr lang="ar-JO" sz="1800" b="0" i="0" u="none" strike="noStrike" dirty="0">
                <a:solidFill>
                  <a:srgbClr val="000000"/>
                </a:solidFill>
                <a:effectLst/>
                <a:latin typeface="Arial" panose="020B0604020202020204" pitchFamily="34" charset="0"/>
              </a:rPr>
              <a:t>لقد نشَرَ الله بحكمةٍ المعلِّمين داخل مدن إسرائيل (اللاويِّين) بين الناس حتَّى لا يضطرُّوا إلى الذهاب إلى أورشليم ليتعلَّموا كلمة الله. وكانت مدن الملجأ الستّ- التي كانت تحمي الناس من التعرُّض للانتقام- تتخلَّل المدن الأُخرى. هذان النظامان قدَّما الحقَّ إيجابيًّا (أي التعليم اللاويَّ) والحماية سلبيًّا (أي مدن الملجأ).</a:t>
            </a:r>
            <a:endParaRPr lang="ar-JO" b="0" dirty="0">
              <a:effectLst/>
            </a:endParaRPr>
          </a:p>
          <a:p>
            <a:endParaRPr lang="ar-JO"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Common-276</a:t>
            </a:r>
          </a:p>
          <a:p>
            <a:r>
              <a:rPr lang="en-US" dirty="0">
                <a:latin typeface="Times New Roman" charset="0"/>
                <a:ea typeface="ＭＳ Ｐゴシック" charset="0"/>
                <a:cs typeface="ＭＳ Ｐゴシック" charset="0"/>
              </a:rPr>
              <a:t>JE-10-Future Rule of Christ in Jerusalem (Is 2)-26</a:t>
            </a:r>
          </a:p>
          <a:p>
            <a:r>
              <a:rPr lang="en-US" dirty="0">
                <a:latin typeface="Times New Roman" charset="0"/>
                <a:ea typeface="ＭＳ Ｐゴシック" charset="0"/>
                <a:cs typeface="ＭＳ Ｐゴシック" charset="0"/>
              </a:rPr>
              <a:t>OS-06-Joshua-195</a:t>
            </a:r>
          </a:p>
          <a:p>
            <a:r>
              <a:rPr lang="en-US" dirty="0">
                <a:latin typeface="Times New Roman" charset="0"/>
                <a:ea typeface="ＭＳ Ｐゴシック" charset="0"/>
                <a:cs typeface="ＭＳ Ｐゴシック" charset="0"/>
              </a:rPr>
              <a:t>OS-07-Judges-56</a:t>
            </a:r>
          </a:p>
        </p:txBody>
      </p:sp>
    </p:spTree>
    <p:extLst>
      <p:ext uri="{BB962C8B-B14F-4D97-AF65-F5344CB8AC3E}">
        <p14:creationId xmlns:p14="http://schemas.microsoft.com/office/powerpoint/2010/main" val="2436697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CF9248-5D0F-B247-BAF7-2A4B2ACEEFA7}" type="slidenum">
              <a:rPr lang="en-US" sz="1200">
                <a:latin typeface="Arial" panose="020B0604020202020204" pitchFamily="34" charset="0"/>
              </a:rPr>
              <a:pPr eaLnBrk="1" hangingPunct="1"/>
              <a:t>57</a:t>
            </a:fld>
            <a:endParaRPr lang="en-US" sz="1200" dirty="0">
              <a:latin typeface="Arial" panose="020B0604020202020204" pitchFamily="34"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What do you notice about which lands were conquered?</a:t>
            </a:r>
          </a:p>
          <a:p>
            <a:pPr eaLnBrk="1" hangingPunct="1"/>
            <a:r>
              <a:rPr lang="en-US" dirty="0">
                <a:ea typeface="ＭＳ Ｐゴシック" charset="0"/>
                <a:cs typeface="ＭＳ Ｐゴシック" charset="0"/>
              </a:rPr>
              <a:t>• They subdued the hill country which led to the isolation of the people.</a:t>
            </a:r>
          </a:p>
          <a:p>
            <a:pPr eaLnBrk="1" hangingPunct="1"/>
            <a:r>
              <a:rPr lang="en-US" dirty="0">
                <a:ea typeface="ＭＳ Ｐゴシック" charset="0"/>
                <a:cs typeface="ＭＳ Ｐゴシック" charset="0"/>
              </a:rPr>
              <a:t>• They could not conquer the flat, coastal trade routes—but this protected them from the pagan influences marching through the land.</a:t>
            </a:r>
          </a:p>
          <a:p>
            <a:pPr eaLnBrk="1" hangingPunct="1"/>
            <a:r>
              <a:rPr lang="en-US" dirty="0">
                <a:ea typeface="ＭＳ Ｐゴシック" charset="0"/>
                <a:cs typeface="ＭＳ Ｐゴシック" charset="0"/>
              </a:rPr>
              <a:t>• Philistines maintained control of the western plains, so their enemies had the easiest lands to farm. This led Israel to rely on the milk (herding goats) more than the honey (cultivating bees from crops) in their "land of milk and honey" (eastern shepherding over western farming).</a:t>
            </a:r>
          </a:p>
          <a:p>
            <a:r>
              <a:rPr lang="en-US" dirty="0">
                <a:ea typeface="ＭＳ Ｐゴシック" charset="0"/>
                <a:cs typeface="ＭＳ Ｐゴシック" charset="0"/>
              </a:rPr>
              <a:t>__________</a:t>
            </a:r>
          </a:p>
          <a:p>
            <a:r>
              <a:rPr lang="en-US" dirty="0">
                <a:ea typeface="ＭＳ Ｐゴシック" charset="0"/>
                <a:cs typeface="ＭＳ Ｐゴシック" charset="0"/>
              </a:rPr>
              <a:t>OS-07-Judges-57</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64C217-A6A0-AB46-842A-728E711E4F2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The unsubdued land sadly placed pagan influences close to each tribe—but in the case of the coastal tribe of Dan (a huge tribe of 64,400), it took most of their territory, which led them to migrate to the far north.</a:t>
            </a:r>
          </a:p>
          <a:p>
            <a:r>
              <a:rPr lang="en-US" dirty="0">
                <a:ea typeface="ＭＳ Ｐゴシック" charset="0"/>
                <a:cs typeface="ＭＳ Ｐゴシック" charset="0"/>
              </a:rPr>
              <a:t>__________</a:t>
            </a:r>
          </a:p>
          <a:p>
            <a:r>
              <a:rPr lang="en-US" dirty="0">
                <a:ea typeface="ＭＳ Ｐゴシック" charset="0"/>
                <a:cs typeface="ＭＳ Ｐゴシック" charset="0"/>
              </a:rPr>
              <a:t>OS-05-Deut-309</a:t>
            </a:r>
          </a:p>
          <a:p>
            <a:r>
              <a:rPr lang="en-US" dirty="0">
                <a:ea typeface="ＭＳ Ｐゴシック" charset="0"/>
                <a:cs typeface="ＭＳ Ｐゴシック" charset="0"/>
              </a:rPr>
              <a:t>OS-06-Joshua-188</a:t>
            </a:r>
          </a:p>
          <a:p>
            <a:r>
              <a:rPr lang="en-US" dirty="0">
                <a:ea typeface="ＭＳ Ｐゴシック" charset="0"/>
                <a:cs typeface="ＭＳ Ｐゴシック" charset="0"/>
              </a:rPr>
              <a:t>OS-07-Judges-58</a:t>
            </a:r>
          </a:p>
          <a:p>
            <a:endParaRPr lang="en-US" dirty="0">
              <a:ea typeface="ＭＳ Ｐゴシック" charset="0"/>
              <a:cs typeface="ＭＳ Ｐゴシック" charset="0"/>
            </a:endParaRPr>
          </a:p>
          <a:p>
            <a:r>
              <a:rPr lang="en-US" dirty="0">
                <a:ea typeface="ＭＳ Ｐゴシック" charset="0"/>
                <a:cs typeface="ＭＳ Ｐゴシック" charset="0"/>
              </a:rPr>
              <a:t>Rami and Rick edited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1947, the UN allocated to the soon-formed state of Israel a portion of land that was extremely difficult to defend. It was essentially divided in half with most of it in the southern desert. But Israel's victories against later attacks by surrounding nations yielded a more sustainable territory. But, even with the West Bank (called Samaria by the Jews), the land controlled by the Arab peoples is EIGHTY (80) times the size of Israel!</a:t>
            </a:r>
            <a:endParaRPr lang="en-US" dirty="0">
              <a:ea typeface="ＭＳ Ｐゴシック" charset="0"/>
              <a:cs typeface="ＭＳ Ｐゴシック" charset="0"/>
            </a:endParaRPr>
          </a:p>
          <a:p>
            <a:r>
              <a:rPr lang="en-US" dirty="0">
                <a:ea typeface="ＭＳ Ｐゴシック" charset="0"/>
                <a:cs typeface="ＭＳ Ｐゴシック" charset="0"/>
              </a:rPr>
              <a:t>__________</a:t>
            </a:r>
          </a:p>
          <a:p>
            <a:endParaRPr lang="en-US" dirty="0">
              <a:ea typeface="ＭＳ Ｐゴシック" charset="0"/>
              <a:cs typeface="ＭＳ Ｐゴシック" charset="0"/>
            </a:endParaRPr>
          </a:p>
          <a:p>
            <a:r>
              <a:rPr lang="en-US" dirty="0">
                <a:ea typeface="ＭＳ Ｐゴシック" charset="0"/>
                <a:cs typeface="ＭＳ Ｐゴシック" charset="0"/>
              </a:rPr>
              <a:t>OS-06-Joshua-189</a:t>
            </a:r>
          </a:p>
          <a:p>
            <a:r>
              <a:rPr lang="en-US" dirty="0">
                <a:ea typeface="ＭＳ Ｐゴシック" charset="0"/>
                <a:cs typeface="ＭＳ Ｐゴシック" charset="0"/>
              </a:rPr>
              <a:t>OS-07-Judges-59</a:t>
            </a:r>
            <a:endParaRPr lang="en-US" dirty="0"/>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59</a:t>
            </a:fld>
            <a:endParaRPr lang="en-US" dirty="0"/>
          </a:p>
        </p:txBody>
      </p:sp>
    </p:spTree>
    <p:extLst>
      <p:ext uri="{BB962C8B-B14F-4D97-AF65-F5344CB8AC3E}">
        <p14:creationId xmlns:p14="http://schemas.microsoft.com/office/powerpoint/2010/main" val="245422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3E4FEF-4E23-0341-B5D0-6041A581873B}"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110349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F12F7E-6529-6B4B-A990-774352448092}" type="slidenum">
              <a:rPr lang="en-US" sz="1200">
                <a:latin typeface="Arial" panose="020B0604020202020204" pitchFamily="34" charset="0"/>
              </a:rPr>
              <a:pPr eaLnBrk="1" hangingPunct="1"/>
              <a:t>63</a:t>
            </a:fld>
            <a:endParaRPr lang="en-US" sz="1200" dirty="0">
              <a:latin typeface="Arial" panose="020B0604020202020204" pitchFamily="34"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9A8D3E-5E8C-1D4B-B426-2C0DC8BB4797}" type="slidenum">
              <a:rPr lang="en-US" sz="1200">
                <a:latin typeface="Arial" panose="020B0604020202020204" pitchFamily="34" charset="0"/>
              </a:rPr>
              <a:pPr eaLnBrk="1" hangingPunct="1"/>
              <a:t>64</a:t>
            </a:fld>
            <a:endParaRPr lang="en-US" sz="1200" dirty="0">
              <a:latin typeface="Arial" panose="020B0604020202020204" pitchFamily="34"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Incomplete obedience shows that we trust something other than God.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God then seeks to earn our trust by allowing difficulty in our lives.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6A756A-4B63-A246-8E2F-C040E225B9D3}" type="slidenum">
              <a:rPr lang="en-US" sz="1200">
                <a:latin typeface="Arial" panose="020B0604020202020204" pitchFamily="34" charset="0"/>
              </a:rPr>
              <a:pPr eaLnBrk="1" hangingPunct="1"/>
              <a:t>66</a:t>
            </a:fld>
            <a:endParaRPr lang="en-US" sz="1200" dirty="0">
              <a:latin typeface="Arial" panose="020B0604020202020204" pitchFamily="34"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Relativism comes from relative, as opposed to absolute. All of us believe that some things are relative since different situations would make an action right in some circumstances but wrong in others. For example, we do not say "I love you" to all people! But relativism means the belief that nothing is absolute. No one actually believes this, since we all balance our checkbooks the same way and do not create money in the bank simply by thought. There is an absolute balance in every bank account—even for the person who says he believes in relativism. But this person says that nothing is absolutely right or wrong as everything depends upon circumstances. </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7C444C-1E2B-9547-AE16-EEA64DAF1C1D}" type="slidenum">
              <a:rPr lang="en-US" sz="1200">
                <a:solidFill>
                  <a:prstClr val="black"/>
                </a:solidFill>
                <a:latin typeface="Arial" panose="020B0604020202020204" pitchFamily="34" charset="0"/>
              </a:rPr>
              <a:pPr eaLnBrk="1" hangingPunct="1"/>
              <a:t>67</a:t>
            </a:fld>
            <a:endParaRPr lang="en-US" sz="1200" dirty="0">
              <a:solidFill>
                <a:prstClr val="black"/>
              </a:solidFill>
              <a:latin typeface="Arial" panose="020B0604020202020204" pitchFamily="34"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The relativist picks and chooses which beliefs to emphasize as important. Of course, we all do this, but the relativist is less consistent.</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051AB0-5C38-DF4E-AB1B-A2ADD8E10D38}" type="slidenum">
              <a:rPr lang="en-GB" sz="1200">
                <a:solidFill>
                  <a:srgbClr val="FFFFFF"/>
                </a:solidFill>
                <a:latin typeface="Comic Sans MS" charset="0"/>
              </a:rPr>
              <a:pPr eaLnBrk="1" hangingPunct="1"/>
              <a:t>68</a:t>
            </a:fld>
            <a:endParaRPr lang="en-GB" sz="1200">
              <a:solidFill>
                <a:srgbClr val="FFFFFF"/>
              </a:solidFill>
              <a:latin typeface="Comic Sans MS"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Relativism is a self-defeating system because it posits a claim that contradicts its tenants.</a:t>
            </a:r>
          </a:p>
          <a:p>
            <a:endParaRPr lang="en-US" dirty="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pitchFamily="-112" charset="-128"/>
                <a:cs typeface="Arial" panose="020B0604020202020204" pitchFamily="34" charset="0"/>
              </a:rPr>
              <a:t>In the book of Judges, we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pitchFamily="-112" charset="-128"/>
                <a:cs typeface="Arial" panose="020B0604020202020204" pitchFamily="34" charset="0"/>
              </a:rPr>
              <a:t>Rejecting God’s lordship by disobeying him as the king leads to trouble.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pitchFamily="-112" charset="-128"/>
                <a:cs typeface="Arial" panose="020B0604020202020204" pitchFamily="34" charset="0"/>
              </a:rPr>
              <a:t>We go in circles when we follow our rules instead of God’s absolute standards</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A full 64 years later, he was still ministering in Singapore until the Lord called him home on 13 October 2017.</a:t>
            </a:r>
            <a:r>
              <a:rPr lang="en-SG" dirty="0">
                <a:effectLst/>
                <a:cs typeface="Arial" panose="020B0604020202020204" pitchFamily="34" charset="0"/>
              </a:rPr>
              <a:t> </a:t>
            </a:r>
          </a:p>
          <a:p>
            <a:r>
              <a:rPr lang="en-US" sz="1200" kern="1200" dirty="0">
                <a:solidFill>
                  <a:schemeClr val="tx1"/>
                </a:solidFill>
                <a:effectLst/>
                <a:ea typeface="ＭＳ Ｐゴシック" pitchFamily="-112" charset="-128"/>
                <a:cs typeface="Arial" panose="020B0604020202020204" pitchFamily="34" charset="0"/>
              </a:rPr>
              <a:t>Dr. P, as he was affectionately known, established the School of Theology (English) at Singapore Bible College in 1958—the year I was born!</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The introduction previews God's repeated provision of judges even though Israel broke the covenant after Joshua’s death (2:6–3:6).</a:t>
            </a:r>
            <a:r>
              <a:rPr lang="en-SG" dirty="0">
                <a:effectLst/>
                <a:cs typeface="Arial" panose="020B0604020202020204" pitchFamily="34" charset="0"/>
              </a:rPr>
              <a:t> </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7486A8-4545-0942-804D-F650912B310C}" type="slidenum">
              <a:rPr kumimoji="0" lang="en-US" sz="1200" u="none" strike="noStrike" kern="1200" cap="none" spc="0" normalizeH="0" baseline="0" noProof="0">
                <a:ln>
                  <a:noFill/>
                </a:ln>
                <a:solidFill>
                  <a:prstClr val="black"/>
                </a:solidFill>
                <a:effectLst/>
                <a:uLnTx/>
                <a:uFillTx/>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u="none" strike="noStrike" kern="1200" cap="none" spc="0" normalizeH="0" baseline="0" noProof="0" dirty="0">
              <a:ln>
                <a:noFill/>
              </a:ln>
              <a:solidFill>
                <a:prstClr val="black"/>
              </a:solidFill>
              <a:effectLst/>
              <a:uLnTx/>
              <a:uFillTx/>
              <a:ea typeface="ＭＳ Ｐゴシック" charset="0"/>
              <a:cs typeface="+mn-cs"/>
            </a:endParaRPr>
          </a:p>
        </p:txBody>
      </p:sp>
    </p:spTree>
    <p:extLst>
      <p:ext uri="{BB962C8B-B14F-4D97-AF65-F5344CB8AC3E}">
        <p14:creationId xmlns:p14="http://schemas.microsoft.com/office/powerpoint/2010/main" val="24253505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latin typeface="Arial" panose="020B0604020202020204" pitchFamily="34" charset="0"/>
              </a:rPr>
              <a:pPr eaLnBrk="1" hangingPunct="1"/>
              <a:t>74</a:t>
            </a:fld>
            <a:endParaRPr lang="en-US" sz="1200" dirty="0">
              <a:latin typeface="Arial" panose="020B0604020202020204"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EE9400-9891-BF4F-A1C2-837C1B26944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575CEA-1124-9A4C-A5E7-15B0F6A5FB1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r>
              <a:rPr lang="en-US" dirty="0">
                <a:ea typeface="ＭＳ Ｐゴシック" charset="0"/>
                <a:cs typeface="ＭＳ Ｐゴシック" charset="0"/>
              </a:rPr>
              <a:t>480 years exist from Solomon’s temple and the Exodus (1 Kings 6:1)</a:t>
            </a:r>
          </a:p>
          <a:p>
            <a:r>
              <a:rPr lang="en-US" dirty="0">
                <a:ea typeface="ＭＳ Ｐゴシック" charset="0"/>
                <a:cs typeface="ＭＳ Ｐゴシック" charset="0"/>
              </a:rPr>
              <a:t>Subtracting three 40-year periods (120 years) gives 360 years from the entrance into the land (1406) to the monarchy of Saul (1043)</a:t>
            </a:r>
          </a:p>
          <a:p>
            <a:r>
              <a:rPr lang="en-US" dirty="0">
                <a:ea typeface="ＭＳ Ｐゴシック" charset="0"/>
                <a:cs typeface="ＭＳ Ｐゴシック" charset="0"/>
              </a:rPr>
              <a:t>Yet the total period of the judges and oppressors is 410 years, so how do we fit these 410 years into the available 360 years?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F499A0-1332-C647-A8B5-E0AB40269C39}"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Adapted OS-07-Judges-90, 181</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AFA459-D5DC-EC41-B46D-882014E59977}"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729D17-51E6-A241-9E8D-AEB06396817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51ED86-8F1E-F04E-B172-EB64C127225C}"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50572E-6555-7042-BD70-71F4F91AFA6B}"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Today we will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197929-6319-F04A-9F7B-8AB4C3BFB557}"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FD5757-0430-FF4F-A65C-11A9558B17A1}"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We know that Samuel and Saul lived at the same time, but this was also likely the same period when Samson and Abdon both ruled Israel in different places. </a:t>
            </a:r>
          </a:p>
          <a:p>
            <a:pPr eaLnBrk="1" hangingPunct="1"/>
            <a:r>
              <a:rPr lang="en-US" dirty="0">
                <a:ea typeface="ＭＳ Ｐゴシック" charset="0"/>
                <a:cs typeface="ＭＳ Ｐゴシック" charset="0"/>
              </a:rPr>
              <a:t>__________</a:t>
            </a:r>
          </a:p>
          <a:p>
            <a:pPr eaLnBrk="1" hangingPunct="1"/>
            <a:r>
              <a:rPr lang="en-US" dirty="0">
                <a:ea typeface="ＭＳ Ｐゴシック" charset="0"/>
                <a:cs typeface="ＭＳ Ｐゴシック" charset="0"/>
              </a:rPr>
              <a:t>OS-07-Judges-83</a:t>
            </a:r>
          </a:p>
          <a:p>
            <a:pPr eaLnBrk="1" hangingPunct="1"/>
            <a:r>
              <a:rPr lang="en-US" dirty="0">
                <a:ea typeface="ＭＳ Ｐゴシック" charset="0"/>
                <a:cs typeface="ＭＳ Ｐゴシック" charset="0"/>
              </a:rPr>
              <a:t>OS-08-Ruth-20</a:t>
            </a:r>
          </a:p>
          <a:p>
            <a:endParaRPr 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9EB821-F7EB-864E-A8BB-7A3DBF3BA6EF}" type="slidenum">
              <a:rPr lang="en-US" sz="1200">
                <a:solidFill>
                  <a:srgbClr val="000000"/>
                </a:solidFill>
                <a:latin typeface="Arial" panose="020B0604020202020204" pitchFamily="34" charset="0"/>
              </a:rPr>
              <a:pPr eaLnBrk="1" hangingPunct="1"/>
              <a:t>84</a:t>
            </a:fld>
            <a:endParaRPr lang="en-US" sz="1200" dirty="0">
              <a:solidFill>
                <a:srgbClr val="000000"/>
              </a:solidFill>
              <a:latin typeface="Arial" panose="020B0604020202020204" pitchFamily="34"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022DD6-0231-7743-B0E6-003D0DD6081E}"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2EE5CA-2CF5-F747-BD66-285D7159DF9E}" type="slidenum">
              <a:rPr lang="en-US" sz="1200">
                <a:solidFill>
                  <a:prstClr val="black"/>
                </a:solidFill>
                <a:latin typeface="Arial" panose="020B0604020202020204" pitchFamily="34" charset="0"/>
              </a:rPr>
              <a:pPr eaLnBrk="1" hangingPunct="1"/>
              <a:t>87</a:t>
            </a:fld>
            <a:endParaRPr lang="en-US" sz="1200" dirty="0">
              <a:solidFill>
                <a:prstClr val="black"/>
              </a:solidFill>
              <a:latin typeface="Arial" panose="020B0604020202020204" pitchFamily="34"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_</a:t>
            </a:r>
          </a:p>
          <a:p>
            <a:pPr eaLnBrk="1" hangingPunct="1"/>
            <a:r>
              <a:rPr lang="en-US" dirty="0">
                <a:ea typeface="ＭＳ Ｐゴシック" charset="0"/>
                <a:cs typeface="ＭＳ Ｐゴシック" charset="0"/>
              </a:rPr>
              <a:t>__E</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pitchFamily="-112" charset="-128"/>
                <a:cs typeface="ＭＳ Ｐゴシック" pitchFamily="-112" charset="-128"/>
              </a:rPr>
              <a:t>Walter A. Elwell and Barry J. Beitzel, Baker Encyclopedia of the Bible (Grand Rapids, MI: Baker, 1988), 410.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88</a:t>
            </a:fld>
            <a:endParaRPr lang="en-US" dirty="0"/>
          </a:p>
        </p:txBody>
      </p:sp>
    </p:spTree>
    <p:extLst>
      <p:ext uri="{BB962C8B-B14F-4D97-AF65-F5344CB8AC3E}">
        <p14:creationId xmlns:p14="http://schemas.microsoft.com/office/powerpoint/2010/main" val="40736839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190350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F499A0-1332-C647-A8B5-E0AB40269C39}"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Adapted OS-07-Judges-90, 181</a:t>
            </a:r>
          </a:p>
        </p:txBody>
      </p:sp>
    </p:spTree>
    <p:extLst>
      <p:ext uri="{BB962C8B-B14F-4D97-AF65-F5344CB8AC3E}">
        <p14:creationId xmlns:p14="http://schemas.microsoft.com/office/powerpoint/2010/main" val="31934556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91</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F41DA-252C-3E4E-B8DE-073DDB0262CC}" type="slidenum">
              <a:rPr lang="en-US" sz="1200">
                <a:latin typeface="Arial" panose="020B0604020202020204" pitchFamily="34" charset="0"/>
              </a:rPr>
              <a:pPr eaLnBrk="1" hangingPunct="1"/>
              <a:t>92</a:t>
            </a:fld>
            <a:endParaRPr lang="en-US" sz="1200" dirty="0">
              <a:latin typeface="Arial" panose="020B0604020202020204" pitchFamily="34" charset="0"/>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Rejecting God’s lordship through disobeying him as king leads to trouble.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93</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062E32-0BBF-E144-B9E9-209AD8EC73FA}" type="slidenum">
              <a:rPr lang="en-US" sz="1200">
                <a:latin typeface="Arial" panose="020B0604020202020204" pitchFamily="34" charset="0"/>
              </a:rPr>
              <a:pPr eaLnBrk="1" hangingPunct="1"/>
              <a:t>94</a:t>
            </a:fld>
            <a:endParaRPr lang="en-US" sz="1200" dirty="0">
              <a:latin typeface="Arial" panose="020B0604020202020204" pitchFamily="34" charset="0"/>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3ECC38-F838-9C45-BB1E-6AF6CD1C0305}" type="slidenum">
              <a:rPr lang="en-US" sz="1200">
                <a:solidFill>
                  <a:prstClr val="black"/>
                </a:solidFill>
                <a:latin typeface="Arial" panose="020B0604020202020204" pitchFamily="34" charset="0"/>
              </a:rPr>
              <a:pPr eaLnBrk="1" hangingPunct="1"/>
              <a:t>95</a:t>
            </a:fld>
            <a:endParaRPr lang="en-US" sz="1200" dirty="0">
              <a:solidFill>
                <a:prstClr val="black"/>
              </a:solidFill>
              <a:latin typeface="Arial" panose="020B0604020202020204" pitchFamily="34"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BD03B-88CC-CF47-BD0A-E138D9FE0D46}" type="slidenum">
              <a:rPr lang="en-GB" sz="1200">
                <a:solidFill>
                  <a:srgbClr val="FFFFFF"/>
                </a:solidFill>
                <a:latin typeface="Comic Sans MS" charset="0"/>
              </a:rPr>
              <a:pPr eaLnBrk="1" hangingPunct="1"/>
              <a:t>96</a:t>
            </a:fld>
            <a:endParaRPr lang="en-GB" sz="1200">
              <a:solidFill>
                <a:srgbClr val="FFFFFF"/>
              </a:solidFill>
              <a:latin typeface="Comic Sans MS" charset="0"/>
            </a:endParaRPr>
          </a:p>
        </p:txBody>
      </p:sp>
      <p:sp>
        <p:nvSpPr>
          <p:cNvPr id="240642" name="Rectangle 1026"/>
          <p:cNvSpPr>
            <a:spLocks noGrp="1" noRot="1" noChangeAspect="1" noChangeArrowheads="1"/>
          </p:cNvSpPr>
          <p:nvPr>
            <p:ph type="sldImg"/>
          </p:nvPr>
        </p:nvSpPr>
        <p:spPr>
          <a:solidFill>
            <a:srgbClr val="FFFFFF"/>
          </a:solidFill>
          <a:ln/>
        </p:spPr>
      </p:sp>
      <p:sp>
        <p:nvSpPr>
          <p:cNvPr id="240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99</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6DD5AE-26BC-E44B-B5C7-A525A04C2429}" type="slidenum">
              <a:rPr lang="en-GB" sz="1200">
                <a:solidFill>
                  <a:srgbClr val="FFFFFF"/>
                </a:solidFill>
                <a:latin typeface="Comic Sans MS" charset="0"/>
              </a:rPr>
              <a:pPr eaLnBrk="1" hangingPunct="1"/>
              <a:t>100</a:t>
            </a:fld>
            <a:endParaRPr lang="en-GB" sz="1200">
              <a:solidFill>
                <a:srgbClr val="FFFFFF"/>
              </a:solidFill>
              <a:latin typeface="Comic Sans MS" charset="0"/>
            </a:endParaRPr>
          </a:p>
        </p:txBody>
      </p:sp>
      <p:sp>
        <p:nvSpPr>
          <p:cNvPr id="244738" name="Rectangle 1026"/>
          <p:cNvSpPr>
            <a:spLocks noGrp="1" noRot="1" noChangeAspect="1" noChangeArrowheads="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101</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2900E4-0106-A344-8592-C4B3C69083F9}" type="slidenum">
              <a:rPr lang="en-US" sz="1200">
                <a:latin typeface="Arial" panose="020B0604020202020204" pitchFamily="34" charset="0"/>
              </a:rPr>
              <a:pPr eaLnBrk="1" hangingPunct="1"/>
              <a:t>103</a:t>
            </a:fld>
            <a:endParaRPr lang="en-US" sz="1200" dirty="0">
              <a:latin typeface="Arial" panose="020B0604020202020204" pitchFamily="34" charset="0"/>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104</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We go in circles when we follow our rules instead of God’s absolute standards</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B14470-7DDC-DA42-B51E-DA36A839E23D}" type="slidenum">
              <a:rPr lang="en-GB" sz="1200">
                <a:solidFill>
                  <a:srgbClr val="FFFFFF"/>
                </a:solidFill>
                <a:latin typeface="Comic Sans MS" charset="0"/>
              </a:rPr>
              <a:pPr eaLnBrk="1" hangingPunct="1"/>
              <a:t>107</a:t>
            </a:fld>
            <a:endParaRPr lang="en-GB" sz="1200">
              <a:solidFill>
                <a:srgbClr val="FFFFFF"/>
              </a:solidFill>
              <a:latin typeface="Comic Sans MS"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108</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109</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D3137-6C31-8749-A466-1A93E2CCA23D}" type="slidenum">
              <a:rPr lang="en-US" sz="1200">
                <a:latin typeface="Arial" panose="020B0604020202020204" pitchFamily="34" charset="0"/>
              </a:rPr>
              <a:pPr eaLnBrk="1" hangingPunct="1"/>
              <a:t>110</a:t>
            </a:fld>
            <a:endParaRPr lang="en-US" sz="1200" dirty="0">
              <a:latin typeface="Arial" panose="020B0604020202020204" pitchFamily="34" charset="0"/>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C8B32A-48E8-4E49-9BEA-BA39F248AF72}" type="slidenum">
              <a:rPr lang="en-US" sz="1200">
                <a:solidFill>
                  <a:srgbClr val="000000"/>
                </a:solidFill>
                <a:latin typeface="Arial" panose="020B0604020202020204" pitchFamily="34" charset="0"/>
              </a:rPr>
              <a:pPr eaLnBrk="1" hangingPunct="1"/>
              <a:t>111</a:t>
            </a:fld>
            <a:endParaRPr lang="en-US" sz="1200" dirty="0">
              <a:solidFill>
                <a:srgbClr val="000000"/>
              </a:solidFill>
              <a:latin typeface="Arial" panose="020B0604020202020204" pitchFamily="34" charset="0"/>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DDA7BE-02B8-C94C-87CE-0BFD5B15F815}" type="slidenum">
              <a:rPr lang="en-US" sz="1200">
                <a:latin typeface="Arial" panose="020B0604020202020204" pitchFamily="34" charset="0"/>
              </a:rPr>
              <a:pPr eaLnBrk="1" hangingPunct="1"/>
              <a:t>113</a:t>
            </a:fld>
            <a:endParaRPr lang="en-US" sz="1200" dirty="0">
              <a:latin typeface="Arial" panose="020B0604020202020204" pitchFamily="34" charset="0"/>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0C40CF-A754-DA49-B0F5-189524E788CD}" type="slidenum">
              <a:rPr lang="en-US" sz="1200">
                <a:latin typeface="Arial" panose="020B0604020202020204" pitchFamily="34" charset="0"/>
              </a:rPr>
              <a:pPr eaLnBrk="1" hangingPunct="1"/>
              <a:t>114</a:t>
            </a:fld>
            <a:endParaRPr lang="en-US" sz="1200" dirty="0">
              <a:latin typeface="Arial" panose="020B0604020202020204" pitchFamily="34" charset="0"/>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4055A8-F709-664A-9446-1627E5A45097}" type="slidenum">
              <a:rPr lang="en-US" sz="1200">
                <a:solidFill>
                  <a:srgbClr val="000000"/>
                </a:solidFill>
                <a:latin typeface="Arial" panose="020B0604020202020204" pitchFamily="34" charset="0"/>
              </a:rPr>
              <a:pPr eaLnBrk="1" hangingPunct="1"/>
              <a:t>116</a:t>
            </a:fld>
            <a:endParaRPr lang="en-US" sz="1200" dirty="0">
              <a:solidFill>
                <a:srgbClr val="000000"/>
              </a:solidFill>
              <a:latin typeface="Arial" panose="020B0604020202020204" pitchFamily="34" charset="0"/>
            </a:endParaRPr>
          </a:p>
        </p:txBody>
      </p:sp>
      <p:sp>
        <p:nvSpPr>
          <p:cNvPr id="26112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02B5A2-7CA3-B047-B09B-16537CE09E0B}" type="slidenum">
              <a:rPr lang="en-US" sz="1200">
                <a:solidFill>
                  <a:srgbClr val="000000"/>
                </a:solidFill>
                <a:latin typeface="Arial" panose="020B0604020202020204" pitchFamily="34" charset="0"/>
              </a:rPr>
              <a:pPr eaLnBrk="1" hangingPunct="1"/>
              <a:t>117</a:t>
            </a:fld>
            <a:endParaRPr lang="en-US" sz="1200" dirty="0">
              <a:solidFill>
                <a:srgbClr val="000000"/>
              </a:solidFill>
              <a:latin typeface="Arial" panose="020B0604020202020204" pitchFamily="34"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hemeOverride" Target="../theme/themeOverride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4.xml"/><Relationship Id="rId4" Type="http://schemas.openxmlformats.org/officeDocument/2006/relationships/image" Target="../media/image11.pn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pPr>
                <a:defRPr/>
              </a:pPr>
              <a:t>‹#›</a:t>
            </a:fld>
            <a:endParaRPr lang="en-US" dirty="0"/>
          </a:p>
        </p:txBody>
      </p:sp>
    </p:spTree>
    <p:extLst>
      <p:ext uri="{BB962C8B-B14F-4D97-AF65-F5344CB8AC3E}">
        <p14:creationId xmlns:p14="http://schemas.microsoft.com/office/powerpoint/2010/main" val="227765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pPr>
                <a:defRPr/>
              </a:pPr>
              <a:t>‹#›</a:t>
            </a:fld>
            <a:endParaRPr lang="en-US" dirty="0"/>
          </a:p>
        </p:txBody>
      </p:sp>
    </p:spTree>
    <p:extLst>
      <p:ext uri="{BB962C8B-B14F-4D97-AF65-F5344CB8AC3E}">
        <p14:creationId xmlns:p14="http://schemas.microsoft.com/office/powerpoint/2010/main" val="447505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04675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22405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49407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91227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88722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58216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58256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17453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55957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3708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pPr>
                <a:defRPr/>
              </a:pPr>
              <a:t>‹#›</a:t>
            </a:fld>
            <a:endParaRPr lang="en-US" dirty="0"/>
          </a:p>
        </p:txBody>
      </p:sp>
    </p:spTree>
    <p:extLst>
      <p:ext uri="{BB962C8B-B14F-4D97-AF65-F5344CB8AC3E}">
        <p14:creationId xmlns:p14="http://schemas.microsoft.com/office/powerpoint/2010/main" val="2520780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42907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29922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47888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19544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32094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57269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09687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83879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26640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2717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grpSp>
      <p:sp>
        <p:nvSpPr>
          <p:cNvPr id="283676"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83677"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b="1" i="0">
                <a:latin typeface="Arial" panose="020B0604020202020204" pitchFamily="34" charset="0"/>
              </a:defRPr>
            </a:lvl1pPr>
          </a:lstStyle>
          <a:p>
            <a:pPr>
              <a:defRPr/>
            </a:pPr>
            <a:endParaRPr lang="en-US" dirty="0"/>
          </a:p>
        </p:txBody>
      </p:sp>
      <p:sp>
        <p:nvSpPr>
          <p:cNvPr id="28" name="Rectangle 26"/>
          <p:cNvSpPr>
            <a:spLocks noGrp="1" noChangeArrowheads="1"/>
          </p:cNvSpPr>
          <p:nvPr>
            <p:ph type="ftr" sz="quarter" idx="11"/>
          </p:nvPr>
        </p:nvSpPr>
        <p:spPr>
          <a:xfrm>
            <a:off x="2925763" y="6272213"/>
            <a:ext cx="3457575" cy="457200"/>
          </a:xfrm>
        </p:spPr>
        <p:txBody>
          <a:bodyPr/>
          <a:lstStyle>
            <a:lvl1pPr>
              <a:defRPr b="1" i="0">
                <a:latin typeface="Arial" panose="020B0604020202020204" pitchFamily="34" charset="0"/>
              </a:defRPr>
            </a:lvl1pPr>
          </a:lstStyle>
          <a:p>
            <a:pPr>
              <a:defRPr/>
            </a:pPr>
            <a:endParaRPr lang="en-US" dirty="0"/>
          </a:p>
        </p:txBody>
      </p:sp>
      <p:sp>
        <p:nvSpPr>
          <p:cNvPr id="29" name="Rectangle 27"/>
          <p:cNvSpPr>
            <a:spLocks noGrp="1" noChangeArrowheads="1"/>
          </p:cNvSpPr>
          <p:nvPr>
            <p:ph type="sldNum" sz="quarter" idx="12"/>
          </p:nvPr>
        </p:nvSpPr>
        <p:spPr>
          <a:xfrm>
            <a:off x="6553200" y="6248400"/>
            <a:ext cx="2443163" cy="457200"/>
          </a:xfrm>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185235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55600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61157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00788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80010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72050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4208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395452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37891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40753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0668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646877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91030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6006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8631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383729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24541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14405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47007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35484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85956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4178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603466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56307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484398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11977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478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16875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70672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02582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09567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40271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89889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4550" y="1447800"/>
            <a:ext cx="4311650" cy="4775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427506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40458C"/>
                  </a:solidFill>
                  <a:latin typeface="Arial" panose="020B0604020202020204" pitchFamily="34" charset="0"/>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solidFill>
                    <a:srgbClr val="40458C"/>
                  </a:solidFill>
                  <a:latin typeface="Arial" panose="020B0604020202020204" pitchFamily="34" charset="0"/>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solidFill>
                    <a:srgbClr val="40458C"/>
                  </a:solidFill>
                  <a:latin typeface="Arial" panose="020B0604020202020204" pitchFamily="34" charset="0"/>
                </a:endParaRPr>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solidFill>
                <a:srgbClr val="40458C"/>
              </a:solidFill>
              <a:latin typeface="Tahoma"/>
            </a:endParaRPr>
          </a:p>
        </p:txBody>
      </p:sp>
      <p:sp>
        <p:nvSpPr>
          <p:cNvPr id="70" name="Rectangle 70"/>
          <p:cNvSpPr>
            <a:spLocks noGrp="1" noChangeArrowheads="1"/>
          </p:cNvSpPr>
          <p:nvPr>
            <p:ph type="ftr" sz="quarter" idx="11"/>
          </p:nvPr>
        </p:nvSpPr>
        <p:spPr/>
        <p:txBody>
          <a:bodyPr/>
          <a:lstStyle>
            <a:lvl1pPr>
              <a:defRPr/>
            </a:lvl1pPr>
          </a:lstStyle>
          <a:p>
            <a:pPr>
              <a:defRPr/>
            </a:pPr>
            <a:endParaRPr lang="en-AU">
              <a:solidFill>
                <a:srgbClr val="40458C"/>
              </a:solidFill>
              <a:latin typeface="Tahoma"/>
            </a:endParaRPr>
          </a:p>
        </p:txBody>
      </p:sp>
      <p:sp>
        <p:nvSpPr>
          <p:cNvPr id="71" name="Rectangle 71"/>
          <p:cNvSpPr>
            <a:spLocks noGrp="1" noChangeArrowheads="1"/>
          </p:cNvSpPr>
          <p:nvPr>
            <p:ph type="sldNum" sz="quarter" idx="12"/>
          </p:nvPr>
        </p:nvSpPr>
        <p:spPr/>
        <p:txBody>
          <a:bodyPr/>
          <a:lstStyle>
            <a:lvl1pPr>
              <a:defRPr/>
            </a:lvl1pPr>
          </a:lstStyle>
          <a:p>
            <a:pPr>
              <a:defRPr/>
            </a:pPr>
            <a:fld id="{9C01D676-2727-2643-BB87-784B28D9786A}"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7387295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7BAA8F9A-D30F-5349-B8A9-9567C44E1AA2}"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986113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F4277A57-5650-F441-8359-C2822B76E39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380044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6C410639-21FA-694F-874D-1E8CFBE20BEC}"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9736810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8"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9" name="Rectangle 67"/>
          <p:cNvSpPr>
            <a:spLocks noGrp="1" noChangeArrowheads="1"/>
          </p:cNvSpPr>
          <p:nvPr>
            <p:ph type="sldNum" sz="quarter" idx="12"/>
          </p:nvPr>
        </p:nvSpPr>
        <p:spPr>
          <a:ln/>
        </p:spPr>
        <p:txBody>
          <a:bodyPr/>
          <a:lstStyle>
            <a:lvl1pPr>
              <a:defRPr/>
            </a:lvl1pPr>
          </a:lstStyle>
          <a:p>
            <a:pPr>
              <a:defRPr/>
            </a:pPr>
            <a:fld id="{5CA11061-84A9-8D40-8AA4-4D51F039B36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9870085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4"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5" name="Rectangle 67"/>
          <p:cNvSpPr>
            <a:spLocks noGrp="1" noChangeArrowheads="1"/>
          </p:cNvSpPr>
          <p:nvPr>
            <p:ph type="sldNum" sz="quarter" idx="12"/>
          </p:nvPr>
        </p:nvSpPr>
        <p:spPr>
          <a:ln/>
        </p:spPr>
        <p:txBody>
          <a:bodyPr/>
          <a:lstStyle>
            <a:lvl1pPr>
              <a:defRPr/>
            </a:lvl1pPr>
          </a:lstStyle>
          <a:p>
            <a:pPr>
              <a:defRPr/>
            </a:pPr>
            <a:fld id="{3486AC71-2208-5C43-AA95-723C8CE1540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8715573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3"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4" name="Rectangle 67"/>
          <p:cNvSpPr>
            <a:spLocks noGrp="1" noChangeArrowheads="1"/>
          </p:cNvSpPr>
          <p:nvPr>
            <p:ph type="sldNum" sz="quarter" idx="12"/>
          </p:nvPr>
        </p:nvSpPr>
        <p:spPr>
          <a:ln/>
        </p:spPr>
        <p:txBody>
          <a:bodyPr/>
          <a:lstStyle>
            <a:lvl1pPr>
              <a:defRPr/>
            </a:lvl1pPr>
          </a:lstStyle>
          <a:p>
            <a:pPr>
              <a:defRPr/>
            </a:pPr>
            <a:fld id="{4D9EA5D9-6001-7D4D-A2F5-D4BBD750759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2510539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C5DD6069-28CD-2C4D-9887-0154F48EB9B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290601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DE008EDB-85B6-5A43-9D89-FED3AA6EAED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912720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7D7F23A5-EDC8-CC42-B94D-6C98BB00F38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915791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710860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5121BA80-5614-D74D-B92A-487EC724EA96}"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686933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63479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54928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124781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38570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88377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144135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04799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74935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1287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838663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99631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15164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860B484-0322-4DD3-AD79-74AF403DFFD8}"/>
              </a:ext>
            </a:extLst>
          </p:cNvPr>
          <p:cNvSpPr>
            <a:spLocks noGrp="1"/>
          </p:cNvSpPr>
          <p:nvPr>
            <p:ph type="dt" sz="half" idx="10"/>
          </p:nvPr>
        </p:nvSpPr>
        <p:spPr/>
        <p:txBody>
          <a:bodyPr/>
          <a:lstStyle>
            <a:lvl1pPr>
              <a:defRPr/>
            </a:lvl1pPr>
          </a:lstStyle>
          <a:p>
            <a:fld id="{5BA16E3D-C716-4DEA-BAD4-ECF5AF9491AE}" type="datetimeFigureOut">
              <a:rPr lang="en-US" altLang="en-US">
                <a:latin typeface="Calibri"/>
              </a:rPr>
              <a:pPr/>
              <a:t>10/4/24</a:t>
            </a:fld>
            <a:endParaRPr lang="en-US" altLang="en-US">
              <a:latin typeface="Calibri"/>
            </a:endParaRPr>
          </a:p>
        </p:txBody>
      </p:sp>
      <p:sp>
        <p:nvSpPr>
          <p:cNvPr id="5" name="Footer Placeholder 4">
            <a:extLst>
              <a:ext uri="{FF2B5EF4-FFF2-40B4-BE49-F238E27FC236}">
                <a16:creationId xmlns:a16="http://schemas.microsoft.com/office/drawing/2014/main" id="{3876B05E-EE52-4BAD-BE6D-56DB79D76CE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5B78A7A-A7D7-4D6C-801F-E6686E1088E2}"/>
              </a:ext>
            </a:extLst>
          </p:cNvPr>
          <p:cNvSpPr>
            <a:spLocks noGrp="1"/>
          </p:cNvSpPr>
          <p:nvPr>
            <p:ph type="sldNum" sz="quarter" idx="12"/>
          </p:nvPr>
        </p:nvSpPr>
        <p:spPr/>
        <p:txBody>
          <a:bodyPr/>
          <a:lstStyle>
            <a:lvl1pPr>
              <a:defRPr/>
            </a:lvl1pPr>
          </a:lstStyle>
          <a:p>
            <a:fld id="{2CB286AA-B768-427C-A5A0-E0982ABA292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6057284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23E0E-DE3F-4079-863B-BA71628B1611}"/>
              </a:ext>
            </a:extLst>
          </p:cNvPr>
          <p:cNvSpPr>
            <a:spLocks noGrp="1"/>
          </p:cNvSpPr>
          <p:nvPr>
            <p:ph type="dt" sz="half" idx="10"/>
          </p:nvPr>
        </p:nvSpPr>
        <p:spPr/>
        <p:txBody>
          <a:bodyPr/>
          <a:lstStyle>
            <a:lvl1pPr>
              <a:defRPr/>
            </a:lvl1pPr>
          </a:lstStyle>
          <a:p>
            <a:fld id="{05FA0C1F-B051-491C-A2A5-1E66883F0303}" type="datetimeFigureOut">
              <a:rPr lang="en-US" altLang="en-US">
                <a:latin typeface="Calibri"/>
              </a:rPr>
              <a:pPr/>
              <a:t>10/4/24</a:t>
            </a:fld>
            <a:endParaRPr lang="en-US" altLang="en-US">
              <a:latin typeface="Calibri"/>
            </a:endParaRPr>
          </a:p>
        </p:txBody>
      </p:sp>
      <p:sp>
        <p:nvSpPr>
          <p:cNvPr id="5" name="Footer Placeholder 4">
            <a:extLst>
              <a:ext uri="{FF2B5EF4-FFF2-40B4-BE49-F238E27FC236}">
                <a16:creationId xmlns:a16="http://schemas.microsoft.com/office/drawing/2014/main" id="{F6D44C3E-0525-4738-827B-345A58EC20E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BE8A8AC-C5A5-4DA5-B668-218A66A4760C}"/>
              </a:ext>
            </a:extLst>
          </p:cNvPr>
          <p:cNvSpPr>
            <a:spLocks noGrp="1"/>
          </p:cNvSpPr>
          <p:nvPr>
            <p:ph type="sldNum" sz="quarter" idx="12"/>
          </p:nvPr>
        </p:nvSpPr>
        <p:spPr/>
        <p:txBody>
          <a:bodyPr/>
          <a:lstStyle>
            <a:lvl1pPr>
              <a:defRPr/>
            </a:lvl1pPr>
          </a:lstStyle>
          <a:p>
            <a:fld id="{4DE2881B-F908-4B69-B963-DA6E9CB590A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004668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4760-87B6-4B99-9DB1-87C82CF80D9B}"/>
              </a:ext>
            </a:extLst>
          </p:cNvPr>
          <p:cNvSpPr>
            <a:spLocks noGrp="1"/>
          </p:cNvSpPr>
          <p:nvPr>
            <p:ph type="dt" sz="half" idx="10"/>
          </p:nvPr>
        </p:nvSpPr>
        <p:spPr/>
        <p:txBody>
          <a:bodyPr/>
          <a:lstStyle>
            <a:lvl1pPr>
              <a:defRPr/>
            </a:lvl1pPr>
          </a:lstStyle>
          <a:p>
            <a:fld id="{B75A9945-BCD4-44C5-B31F-0F5247798114}" type="datetimeFigureOut">
              <a:rPr lang="en-US" altLang="en-US">
                <a:latin typeface="Calibri"/>
              </a:rPr>
              <a:pPr/>
              <a:t>10/4/24</a:t>
            </a:fld>
            <a:endParaRPr lang="en-US" altLang="en-US">
              <a:latin typeface="Calibri"/>
            </a:endParaRPr>
          </a:p>
        </p:txBody>
      </p:sp>
      <p:sp>
        <p:nvSpPr>
          <p:cNvPr id="5" name="Footer Placeholder 4">
            <a:extLst>
              <a:ext uri="{FF2B5EF4-FFF2-40B4-BE49-F238E27FC236}">
                <a16:creationId xmlns:a16="http://schemas.microsoft.com/office/drawing/2014/main" id="{0086C441-462E-42E4-A260-4B78792B2A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338412B-358E-43EC-A86B-D3AAD4C8B8BD}"/>
              </a:ext>
            </a:extLst>
          </p:cNvPr>
          <p:cNvSpPr>
            <a:spLocks noGrp="1"/>
          </p:cNvSpPr>
          <p:nvPr>
            <p:ph type="sldNum" sz="quarter" idx="12"/>
          </p:nvPr>
        </p:nvSpPr>
        <p:spPr/>
        <p:txBody>
          <a:bodyPr/>
          <a:lstStyle>
            <a:lvl1pPr>
              <a:defRPr/>
            </a:lvl1pPr>
          </a:lstStyle>
          <a:p>
            <a:fld id="{CE335228-04D9-4A2C-9E27-ADC27926DA7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815303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65F8EB-6544-4434-AB0E-EB3CB68A3DBE}"/>
              </a:ext>
            </a:extLst>
          </p:cNvPr>
          <p:cNvSpPr>
            <a:spLocks noGrp="1"/>
          </p:cNvSpPr>
          <p:nvPr>
            <p:ph type="dt" sz="half" idx="10"/>
          </p:nvPr>
        </p:nvSpPr>
        <p:spPr/>
        <p:txBody>
          <a:bodyPr/>
          <a:lstStyle>
            <a:lvl1pPr>
              <a:defRPr/>
            </a:lvl1pPr>
          </a:lstStyle>
          <a:p>
            <a:fld id="{D8C11816-0998-4B64-A0A0-26EEB07D78EE}" type="datetimeFigureOut">
              <a:rPr lang="en-US" altLang="en-US">
                <a:latin typeface="Calibri"/>
              </a:rPr>
              <a:pPr/>
              <a:t>10/4/24</a:t>
            </a:fld>
            <a:endParaRPr lang="en-US" altLang="en-US">
              <a:latin typeface="Calibri"/>
            </a:endParaRPr>
          </a:p>
        </p:txBody>
      </p:sp>
      <p:sp>
        <p:nvSpPr>
          <p:cNvPr id="6" name="Footer Placeholder 4">
            <a:extLst>
              <a:ext uri="{FF2B5EF4-FFF2-40B4-BE49-F238E27FC236}">
                <a16:creationId xmlns:a16="http://schemas.microsoft.com/office/drawing/2014/main" id="{C6A28946-D6A2-4AE3-9548-F803C1658A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3CD1CE1-B53F-4577-8D9A-94617DA01199}"/>
              </a:ext>
            </a:extLst>
          </p:cNvPr>
          <p:cNvSpPr>
            <a:spLocks noGrp="1"/>
          </p:cNvSpPr>
          <p:nvPr>
            <p:ph type="sldNum" sz="quarter" idx="12"/>
          </p:nvPr>
        </p:nvSpPr>
        <p:spPr/>
        <p:txBody>
          <a:bodyPr/>
          <a:lstStyle>
            <a:lvl1pPr>
              <a:defRPr/>
            </a:lvl1pPr>
          </a:lstStyle>
          <a:p>
            <a:fld id="{43A5F731-1B42-40AA-907D-4B955E00F49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129085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62D62A-86F7-4E1E-B3A2-CF524E0272FF}"/>
              </a:ext>
            </a:extLst>
          </p:cNvPr>
          <p:cNvSpPr>
            <a:spLocks noGrp="1"/>
          </p:cNvSpPr>
          <p:nvPr>
            <p:ph type="dt" sz="half" idx="10"/>
          </p:nvPr>
        </p:nvSpPr>
        <p:spPr/>
        <p:txBody>
          <a:bodyPr/>
          <a:lstStyle>
            <a:lvl1pPr>
              <a:defRPr/>
            </a:lvl1pPr>
          </a:lstStyle>
          <a:p>
            <a:fld id="{3C5EC08B-B513-4188-A123-221825626C26}" type="datetimeFigureOut">
              <a:rPr lang="en-US" altLang="en-US">
                <a:latin typeface="Calibri"/>
              </a:rPr>
              <a:pPr/>
              <a:t>10/4/24</a:t>
            </a:fld>
            <a:endParaRPr lang="en-US" altLang="en-US">
              <a:latin typeface="Calibri"/>
            </a:endParaRPr>
          </a:p>
        </p:txBody>
      </p:sp>
      <p:sp>
        <p:nvSpPr>
          <p:cNvPr id="8" name="Footer Placeholder 4">
            <a:extLst>
              <a:ext uri="{FF2B5EF4-FFF2-40B4-BE49-F238E27FC236}">
                <a16:creationId xmlns:a16="http://schemas.microsoft.com/office/drawing/2014/main" id="{74F66F76-36F0-4E9D-9AA1-E4ACD992527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FD843A65-A9D6-4629-BEE5-AE7F4F4189BD}"/>
              </a:ext>
            </a:extLst>
          </p:cNvPr>
          <p:cNvSpPr>
            <a:spLocks noGrp="1"/>
          </p:cNvSpPr>
          <p:nvPr>
            <p:ph type="sldNum" sz="quarter" idx="12"/>
          </p:nvPr>
        </p:nvSpPr>
        <p:spPr/>
        <p:txBody>
          <a:bodyPr/>
          <a:lstStyle>
            <a:lvl1pPr>
              <a:defRPr/>
            </a:lvl1pPr>
          </a:lstStyle>
          <a:p>
            <a:fld id="{C2390628-C2F7-41EE-9E2B-5BDDC9610F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301539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933850A-B696-4759-91C3-113AE5AC883D}"/>
              </a:ext>
            </a:extLst>
          </p:cNvPr>
          <p:cNvSpPr>
            <a:spLocks noGrp="1"/>
          </p:cNvSpPr>
          <p:nvPr>
            <p:ph type="dt" sz="half" idx="10"/>
          </p:nvPr>
        </p:nvSpPr>
        <p:spPr/>
        <p:txBody>
          <a:bodyPr/>
          <a:lstStyle>
            <a:lvl1pPr>
              <a:defRPr/>
            </a:lvl1pPr>
          </a:lstStyle>
          <a:p>
            <a:fld id="{983F4FF3-775E-4081-93BA-3C2431AE6DE6}" type="datetimeFigureOut">
              <a:rPr lang="en-US" altLang="en-US">
                <a:latin typeface="Calibri"/>
              </a:rPr>
              <a:pPr/>
              <a:t>10/4/24</a:t>
            </a:fld>
            <a:endParaRPr lang="en-US" altLang="en-US">
              <a:latin typeface="Calibri"/>
            </a:endParaRPr>
          </a:p>
        </p:txBody>
      </p:sp>
      <p:sp>
        <p:nvSpPr>
          <p:cNvPr id="4" name="Footer Placeholder 4">
            <a:extLst>
              <a:ext uri="{FF2B5EF4-FFF2-40B4-BE49-F238E27FC236}">
                <a16:creationId xmlns:a16="http://schemas.microsoft.com/office/drawing/2014/main" id="{FE9DEA55-6D03-4E2C-8C00-945F39EA9D6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CCE7365-464A-44CD-B262-C389C2B33A07}"/>
              </a:ext>
            </a:extLst>
          </p:cNvPr>
          <p:cNvSpPr>
            <a:spLocks noGrp="1"/>
          </p:cNvSpPr>
          <p:nvPr>
            <p:ph type="sldNum" sz="quarter" idx="12"/>
          </p:nvPr>
        </p:nvSpPr>
        <p:spPr/>
        <p:txBody>
          <a:bodyPr/>
          <a:lstStyle>
            <a:lvl1pPr>
              <a:defRPr/>
            </a:lvl1pPr>
          </a:lstStyle>
          <a:p>
            <a:fld id="{D43D5BA7-982E-4012-9B9E-E8A379D220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615322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F2EB31-0A33-43CC-9A19-59B58FBE3D04}"/>
              </a:ext>
            </a:extLst>
          </p:cNvPr>
          <p:cNvSpPr>
            <a:spLocks noGrp="1"/>
          </p:cNvSpPr>
          <p:nvPr>
            <p:ph type="dt" sz="half" idx="10"/>
          </p:nvPr>
        </p:nvSpPr>
        <p:spPr/>
        <p:txBody>
          <a:bodyPr/>
          <a:lstStyle>
            <a:lvl1pPr>
              <a:defRPr/>
            </a:lvl1pPr>
          </a:lstStyle>
          <a:p>
            <a:fld id="{D80313E8-4967-4C12-ABEF-69E77E82E68A}" type="datetimeFigureOut">
              <a:rPr lang="en-US" altLang="en-US">
                <a:latin typeface="Calibri"/>
              </a:rPr>
              <a:pPr/>
              <a:t>10/4/24</a:t>
            </a:fld>
            <a:endParaRPr lang="en-US" altLang="en-US">
              <a:latin typeface="Calibri"/>
            </a:endParaRPr>
          </a:p>
        </p:txBody>
      </p:sp>
      <p:sp>
        <p:nvSpPr>
          <p:cNvPr id="3" name="Footer Placeholder 4">
            <a:extLst>
              <a:ext uri="{FF2B5EF4-FFF2-40B4-BE49-F238E27FC236}">
                <a16:creationId xmlns:a16="http://schemas.microsoft.com/office/drawing/2014/main" id="{21ED01B5-99B3-45E5-A498-F12076358F0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4D71041-1E0E-4181-BFC8-69EA3B2B4988}"/>
              </a:ext>
            </a:extLst>
          </p:cNvPr>
          <p:cNvSpPr>
            <a:spLocks noGrp="1"/>
          </p:cNvSpPr>
          <p:nvPr>
            <p:ph type="sldNum" sz="quarter" idx="12"/>
          </p:nvPr>
        </p:nvSpPr>
        <p:spPr/>
        <p:txBody>
          <a:bodyPr/>
          <a:lstStyle>
            <a:lvl1pPr>
              <a:defRPr/>
            </a:lvl1pPr>
          </a:lstStyle>
          <a:p>
            <a:fld id="{417E8BD6-14CC-496C-B47C-453E5F677CF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877651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0343CE-C717-47CC-BBAD-7B4B7D1EF97B}"/>
              </a:ext>
            </a:extLst>
          </p:cNvPr>
          <p:cNvSpPr>
            <a:spLocks noGrp="1"/>
          </p:cNvSpPr>
          <p:nvPr>
            <p:ph type="dt" sz="half" idx="10"/>
          </p:nvPr>
        </p:nvSpPr>
        <p:spPr/>
        <p:txBody>
          <a:bodyPr/>
          <a:lstStyle>
            <a:lvl1pPr>
              <a:defRPr/>
            </a:lvl1pPr>
          </a:lstStyle>
          <a:p>
            <a:fld id="{89D3AA79-2158-4597-8BEF-0051C616B9A6}" type="datetimeFigureOut">
              <a:rPr lang="en-US" altLang="en-US">
                <a:latin typeface="Calibri"/>
              </a:rPr>
              <a:pPr/>
              <a:t>10/4/24</a:t>
            </a:fld>
            <a:endParaRPr lang="en-US" altLang="en-US">
              <a:latin typeface="Calibri"/>
            </a:endParaRPr>
          </a:p>
        </p:txBody>
      </p:sp>
      <p:sp>
        <p:nvSpPr>
          <p:cNvPr id="6" name="Footer Placeholder 4">
            <a:extLst>
              <a:ext uri="{FF2B5EF4-FFF2-40B4-BE49-F238E27FC236}">
                <a16:creationId xmlns:a16="http://schemas.microsoft.com/office/drawing/2014/main" id="{4CAC589E-8308-4AB1-98D0-F3B2B79BCBB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D8D9C9E-0918-4AF8-9395-A0C49E0F6C3B}"/>
              </a:ext>
            </a:extLst>
          </p:cNvPr>
          <p:cNvSpPr>
            <a:spLocks noGrp="1"/>
          </p:cNvSpPr>
          <p:nvPr>
            <p:ph type="sldNum" sz="quarter" idx="12"/>
          </p:nvPr>
        </p:nvSpPr>
        <p:spPr/>
        <p:txBody>
          <a:bodyPr/>
          <a:lstStyle>
            <a:lvl1pPr>
              <a:defRPr/>
            </a:lvl1pPr>
          </a:lstStyle>
          <a:p>
            <a:fld id="{916F72E4-222B-424B-8861-BF77A0C5BE3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74217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810204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F4101-841D-4C38-9EF1-97B897C9C606}"/>
              </a:ext>
            </a:extLst>
          </p:cNvPr>
          <p:cNvSpPr>
            <a:spLocks noGrp="1"/>
          </p:cNvSpPr>
          <p:nvPr>
            <p:ph type="dt" sz="half" idx="10"/>
          </p:nvPr>
        </p:nvSpPr>
        <p:spPr/>
        <p:txBody>
          <a:bodyPr/>
          <a:lstStyle>
            <a:lvl1pPr>
              <a:defRPr/>
            </a:lvl1pPr>
          </a:lstStyle>
          <a:p>
            <a:fld id="{EAB757A9-A1D0-41AF-94F0-D4C5087C3219}" type="datetimeFigureOut">
              <a:rPr lang="en-US" altLang="en-US">
                <a:latin typeface="Calibri"/>
              </a:rPr>
              <a:pPr/>
              <a:t>10/4/24</a:t>
            </a:fld>
            <a:endParaRPr lang="en-US" altLang="en-US">
              <a:latin typeface="Calibri"/>
            </a:endParaRPr>
          </a:p>
        </p:txBody>
      </p:sp>
      <p:sp>
        <p:nvSpPr>
          <p:cNvPr id="6" name="Footer Placeholder 4">
            <a:extLst>
              <a:ext uri="{FF2B5EF4-FFF2-40B4-BE49-F238E27FC236}">
                <a16:creationId xmlns:a16="http://schemas.microsoft.com/office/drawing/2014/main" id="{037F67F6-716B-4E6B-8457-F54EE065EEA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58C3BA1-CDC2-423E-8F57-CB9F1D100461}"/>
              </a:ext>
            </a:extLst>
          </p:cNvPr>
          <p:cNvSpPr>
            <a:spLocks noGrp="1"/>
          </p:cNvSpPr>
          <p:nvPr>
            <p:ph type="sldNum" sz="quarter" idx="12"/>
          </p:nvPr>
        </p:nvSpPr>
        <p:spPr/>
        <p:txBody>
          <a:bodyPr/>
          <a:lstStyle>
            <a:lvl1pPr>
              <a:defRPr/>
            </a:lvl1pPr>
          </a:lstStyle>
          <a:p>
            <a:fld id="{6DBF89B1-4951-42F2-8283-8E374AB4312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968008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9E24F-1690-4EEA-87DA-6024E8FAB7E5}"/>
              </a:ext>
            </a:extLst>
          </p:cNvPr>
          <p:cNvSpPr>
            <a:spLocks noGrp="1"/>
          </p:cNvSpPr>
          <p:nvPr>
            <p:ph type="dt" sz="half" idx="10"/>
          </p:nvPr>
        </p:nvSpPr>
        <p:spPr/>
        <p:txBody>
          <a:bodyPr/>
          <a:lstStyle>
            <a:lvl1pPr>
              <a:defRPr/>
            </a:lvl1pPr>
          </a:lstStyle>
          <a:p>
            <a:fld id="{FFC1D294-EB57-4079-94F8-FE8262C9EF41}" type="datetimeFigureOut">
              <a:rPr lang="en-US" altLang="en-US">
                <a:latin typeface="Calibri"/>
              </a:rPr>
              <a:pPr/>
              <a:t>10/4/24</a:t>
            </a:fld>
            <a:endParaRPr lang="en-US" altLang="en-US">
              <a:latin typeface="Calibri"/>
            </a:endParaRPr>
          </a:p>
        </p:txBody>
      </p:sp>
      <p:sp>
        <p:nvSpPr>
          <p:cNvPr id="5" name="Footer Placeholder 4">
            <a:extLst>
              <a:ext uri="{FF2B5EF4-FFF2-40B4-BE49-F238E27FC236}">
                <a16:creationId xmlns:a16="http://schemas.microsoft.com/office/drawing/2014/main" id="{2D8B1637-2E26-43C7-A5CB-50E2CC80CC7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E3503AA-61BC-400B-8B4C-66E64EA556C8}"/>
              </a:ext>
            </a:extLst>
          </p:cNvPr>
          <p:cNvSpPr>
            <a:spLocks noGrp="1"/>
          </p:cNvSpPr>
          <p:nvPr>
            <p:ph type="sldNum" sz="quarter" idx="12"/>
          </p:nvPr>
        </p:nvSpPr>
        <p:spPr/>
        <p:txBody>
          <a:bodyPr/>
          <a:lstStyle>
            <a:lvl1pPr>
              <a:defRPr/>
            </a:lvl1pPr>
          </a:lstStyle>
          <a:p>
            <a:fld id="{DA59E009-A181-4697-824A-A83B38F9641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888098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CE17A-C772-4646-BA39-5664BE1C353B}"/>
              </a:ext>
            </a:extLst>
          </p:cNvPr>
          <p:cNvSpPr>
            <a:spLocks noGrp="1"/>
          </p:cNvSpPr>
          <p:nvPr>
            <p:ph type="dt" sz="half" idx="10"/>
          </p:nvPr>
        </p:nvSpPr>
        <p:spPr/>
        <p:txBody>
          <a:bodyPr/>
          <a:lstStyle>
            <a:lvl1pPr>
              <a:defRPr/>
            </a:lvl1pPr>
          </a:lstStyle>
          <a:p>
            <a:fld id="{6EAB64E4-D4E0-4492-A66D-58A621DEC82E}" type="datetimeFigureOut">
              <a:rPr lang="en-US" altLang="en-US">
                <a:latin typeface="Calibri"/>
              </a:rPr>
              <a:pPr/>
              <a:t>10/4/24</a:t>
            </a:fld>
            <a:endParaRPr lang="en-US" altLang="en-US">
              <a:latin typeface="Calibri"/>
            </a:endParaRPr>
          </a:p>
        </p:txBody>
      </p:sp>
      <p:sp>
        <p:nvSpPr>
          <p:cNvPr id="5" name="Footer Placeholder 4">
            <a:extLst>
              <a:ext uri="{FF2B5EF4-FFF2-40B4-BE49-F238E27FC236}">
                <a16:creationId xmlns:a16="http://schemas.microsoft.com/office/drawing/2014/main" id="{8937DD13-673C-44A8-93C5-F2B8EC400E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3A13209-DDA3-4C55-88B0-46421EDA489B}"/>
              </a:ext>
            </a:extLst>
          </p:cNvPr>
          <p:cNvSpPr>
            <a:spLocks noGrp="1"/>
          </p:cNvSpPr>
          <p:nvPr>
            <p:ph type="sldNum" sz="quarter" idx="12"/>
          </p:nvPr>
        </p:nvSpPr>
        <p:spPr/>
        <p:txBody>
          <a:bodyPr/>
          <a:lstStyle>
            <a:lvl1pPr>
              <a:defRPr/>
            </a:lvl1pPr>
          </a:lstStyle>
          <a:p>
            <a:fld id="{01220D5B-9CFA-4D21-85CB-24C6D60C7B4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762353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60497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66722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224577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36230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037295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28316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5443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322124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91862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89898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79504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18198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BFF501-8334-684D-9B7C-9A83D4D05918}" type="slidenum">
              <a:rPr lang="en-US" smtClean="0"/>
              <a:pPr>
                <a:defRPr/>
              </a:pPr>
              <a:t>‹#›</a:t>
            </a:fld>
            <a:endParaRPr lang="en-US" dirty="0"/>
          </a:p>
        </p:txBody>
      </p:sp>
    </p:spTree>
    <p:extLst>
      <p:ext uri="{BB962C8B-B14F-4D97-AF65-F5344CB8AC3E}">
        <p14:creationId xmlns:p14="http://schemas.microsoft.com/office/powerpoint/2010/main" val="14947328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A993B5-EABE-3B40-A4F1-ACCADA627531}" type="slidenum">
              <a:rPr lang="en-US" smtClean="0"/>
              <a:pPr>
                <a:defRPr/>
              </a:pPr>
              <a:t>‹#›</a:t>
            </a:fld>
            <a:endParaRPr lang="en-US" dirty="0"/>
          </a:p>
        </p:txBody>
      </p:sp>
    </p:spTree>
    <p:extLst>
      <p:ext uri="{BB962C8B-B14F-4D97-AF65-F5344CB8AC3E}">
        <p14:creationId xmlns:p14="http://schemas.microsoft.com/office/powerpoint/2010/main" val="32424672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223F282-3AB8-374E-A1E0-5C87E42FA214}" type="slidenum">
              <a:rPr lang="en-US" smtClean="0"/>
              <a:pPr>
                <a:defRPr/>
              </a:pPr>
              <a:t>‹#›</a:t>
            </a:fld>
            <a:endParaRPr lang="en-US" dirty="0"/>
          </a:p>
        </p:txBody>
      </p:sp>
    </p:spTree>
    <p:extLst>
      <p:ext uri="{BB962C8B-B14F-4D97-AF65-F5344CB8AC3E}">
        <p14:creationId xmlns:p14="http://schemas.microsoft.com/office/powerpoint/2010/main" val="78793563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8C8C98-702B-E94A-B024-1619B7FC424C}" type="slidenum">
              <a:rPr lang="en-US" smtClean="0"/>
              <a:pPr>
                <a:defRPr/>
              </a:pPr>
              <a:t>‹#›</a:t>
            </a:fld>
            <a:endParaRPr lang="en-US" dirty="0"/>
          </a:p>
        </p:txBody>
      </p:sp>
    </p:spTree>
    <p:extLst>
      <p:ext uri="{BB962C8B-B14F-4D97-AF65-F5344CB8AC3E}">
        <p14:creationId xmlns:p14="http://schemas.microsoft.com/office/powerpoint/2010/main" val="19217907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04F2EC-38EB-2049-AD58-18B06ED20D52}" type="slidenum">
              <a:rPr lang="en-US" smtClean="0"/>
              <a:pPr>
                <a:defRPr/>
              </a:pPr>
              <a:t>‹#›</a:t>
            </a:fld>
            <a:endParaRPr lang="en-US" dirty="0"/>
          </a:p>
        </p:txBody>
      </p:sp>
    </p:spTree>
    <p:extLst>
      <p:ext uri="{BB962C8B-B14F-4D97-AF65-F5344CB8AC3E}">
        <p14:creationId xmlns:p14="http://schemas.microsoft.com/office/powerpoint/2010/main" val="10496305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07A832A-BD89-D445-BD38-7EB82002DAD0}" type="slidenum">
              <a:rPr lang="en-US" smtClean="0"/>
              <a:pPr>
                <a:defRPr/>
              </a:pPr>
              <a:t>‹#›</a:t>
            </a:fld>
            <a:endParaRPr lang="en-US" dirty="0"/>
          </a:p>
        </p:txBody>
      </p:sp>
    </p:spTree>
    <p:extLst>
      <p:ext uri="{BB962C8B-B14F-4D97-AF65-F5344CB8AC3E}">
        <p14:creationId xmlns:p14="http://schemas.microsoft.com/office/powerpoint/2010/main" val="2103934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pPr>
                <a:defRPr/>
              </a:pPr>
              <a:t>‹#›</a:t>
            </a:fld>
            <a:endParaRPr lang="en-US" dirty="0"/>
          </a:p>
        </p:txBody>
      </p:sp>
    </p:spTree>
    <p:extLst>
      <p:ext uri="{BB962C8B-B14F-4D97-AF65-F5344CB8AC3E}">
        <p14:creationId xmlns:p14="http://schemas.microsoft.com/office/powerpoint/2010/main" val="3073712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2675569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DFA8B13-C50A-EE45-B0D7-F9F9C8F5D1C4}" type="slidenum">
              <a:rPr lang="en-US" smtClean="0"/>
              <a:pPr>
                <a:defRPr/>
              </a:pPr>
              <a:t>‹#›</a:t>
            </a:fld>
            <a:endParaRPr lang="en-US" dirty="0"/>
          </a:p>
        </p:txBody>
      </p:sp>
    </p:spTree>
    <p:extLst>
      <p:ext uri="{BB962C8B-B14F-4D97-AF65-F5344CB8AC3E}">
        <p14:creationId xmlns:p14="http://schemas.microsoft.com/office/powerpoint/2010/main" val="27357749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A1FE23-18B8-4E49-B42A-5BD901A20CB7}" type="slidenum">
              <a:rPr lang="en-US" smtClean="0"/>
              <a:pPr>
                <a:defRPr/>
              </a:pPr>
              <a:t>‹#›</a:t>
            </a:fld>
            <a:endParaRPr lang="en-US" dirty="0"/>
          </a:p>
        </p:txBody>
      </p:sp>
    </p:spTree>
    <p:extLst>
      <p:ext uri="{BB962C8B-B14F-4D97-AF65-F5344CB8AC3E}">
        <p14:creationId xmlns:p14="http://schemas.microsoft.com/office/powerpoint/2010/main" val="40133617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ED936D-AE43-5A40-BC73-E35470F7A1F8}" type="slidenum">
              <a:rPr lang="en-US" smtClean="0"/>
              <a:pPr>
                <a:defRPr/>
              </a:pPr>
              <a:t>‹#›</a:t>
            </a:fld>
            <a:endParaRPr lang="en-US" dirty="0"/>
          </a:p>
        </p:txBody>
      </p:sp>
    </p:spTree>
    <p:extLst>
      <p:ext uri="{BB962C8B-B14F-4D97-AF65-F5344CB8AC3E}">
        <p14:creationId xmlns:p14="http://schemas.microsoft.com/office/powerpoint/2010/main" val="36621876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D4834D6-DDB6-4541-83C6-D176203DC6AA}" type="slidenum">
              <a:rPr lang="en-US" smtClean="0"/>
              <a:pPr>
                <a:defRPr/>
              </a:pPr>
              <a:t>‹#›</a:t>
            </a:fld>
            <a:endParaRPr lang="en-US" dirty="0"/>
          </a:p>
        </p:txBody>
      </p:sp>
    </p:spTree>
    <p:extLst>
      <p:ext uri="{BB962C8B-B14F-4D97-AF65-F5344CB8AC3E}">
        <p14:creationId xmlns:p14="http://schemas.microsoft.com/office/powerpoint/2010/main" val="40438730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D766AE-6BF5-BA44-890B-5539EBEB7EFE}" type="slidenum">
              <a:rPr lang="en-US" smtClean="0"/>
              <a:pPr>
                <a:defRPr/>
              </a:pPr>
              <a:t>‹#›</a:t>
            </a:fld>
            <a:endParaRPr lang="en-US" dirty="0"/>
          </a:p>
        </p:txBody>
      </p:sp>
    </p:spTree>
    <p:extLst>
      <p:ext uri="{BB962C8B-B14F-4D97-AF65-F5344CB8AC3E}">
        <p14:creationId xmlns:p14="http://schemas.microsoft.com/office/powerpoint/2010/main" val="231240054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BD62C1-ED6A-2146-B226-0DD64B066935}" type="slidenum">
              <a:rPr lang="en-US" smtClean="0"/>
              <a:pPr>
                <a:defRPr/>
              </a:pPr>
              <a:t>‹#›</a:t>
            </a:fld>
            <a:endParaRPr lang="en-US" dirty="0"/>
          </a:p>
        </p:txBody>
      </p:sp>
    </p:spTree>
    <p:extLst>
      <p:ext uri="{BB962C8B-B14F-4D97-AF65-F5344CB8AC3E}">
        <p14:creationId xmlns:p14="http://schemas.microsoft.com/office/powerpoint/2010/main" val="1678462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5AA032B-F343-4040-A302-60B51FE431A6}" type="slidenum">
              <a:rPr lang="en-US" smtClean="0"/>
              <a:pPr>
                <a:defRPr/>
              </a:pPr>
              <a:t>‹#›</a:t>
            </a:fld>
            <a:endParaRPr lang="en-US" dirty="0"/>
          </a:p>
        </p:txBody>
      </p:sp>
    </p:spTree>
    <p:extLst>
      <p:ext uri="{BB962C8B-B14F-4D97-AF65-F5344CB8AC3E}">
        <p14:creationId xmlns:p14="http://schemas.microsoft.com/office/powerpoint/2010/main" val="780005784"/>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1D4C350B-D93B-F442-87E4-F5D3387E0801}" type="slidenum">
              <a:rPr lang="en-US" smtClean="0"/>
              <a:pPr>
                <a:defRPr/>
              </a:pPr>
              <a:t>‹#›</a:t>
            </a:fld>
            <a:endParaRPr lang="en-US" dirty="0"/>
          </a:p>
        </p:txBody>
      </p:sp>
    </p:spTree>
    <p:extLst>
      <p:ext uri="{BB962C8B-B14F-4D97-AF65-F5344CB8AC3E}">
        <p14:creationId xmlns:p14="http://schemas.microsoft.com/office/powerpoint/2010/main" val="3230580214"/>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30F30067-492C-6343-9714-5F88F97C219E}" type="slidenum">
              <a:rPr lang="en-US" smtClean="0"/>
              <a:pPr>
                <a:defRPr/>
              </a:pPr>
              <a:t>‹#›</a:t>
            </a:fld>
            <a:endParaRPr lang="en-US" dirty="0"/>
          </a:p>
        </p:txBody>
      </p:sp>
    </p:spTree>
    <p:extLst>
      <p:ext uri="{BB962C8B-B14F-4D97-AF65-F5344CB8AC3E}">
        <p14:creationId xmlns:p14="http://schemas.microsoft.com/office/powerpoint/2010/main" val="3351511980"/>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002F1A5E-7E70-7F40-A725-2BFE50077A17}" type="slidenum">
              <a:rPr lang="en-US" smtClean="0"/>
              <a:pPr>
                <a:defRPr/>
              </a:pPr>
              <a:t>‹#›</a:t>
            </a:fld>
            <a:endParaRPr lang="en-US" dirty="0"/>
          </a:p>
        </p:txBody>
      </p:sp>
    </p:spTree>
    <p:extLst>
      <p:ext uri="{BB962C8B-B14F-4D97-AF65-F5344CB8AC3E}">
        <p14:creationId xmlns:p14="http://schemas.microsoft.com/office/powerpoint/2010/main" val="2757153716"/>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034163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B89C03A-7B9A-F449-872A-53EB2AE8F033}" type="slidenum">
              <a:rPr lang="en-US" smtClean="0"/>
              <a:pPr>
                <a:defRPr/>
              </a:pPr>
              <a:t>‹#›</a:t>
            </a:fld>
            <a:endParaRPr lang="en-US" dirty="0"/>
          </a:p>
        </p:txBody>
      </p:sp>
    </p:spTree>
    <p:extLst>
      <p:ext uri="{BB962C8B-B14F-4D97-AF65-F5344CB8AC3E}">
        <p14:creationId xmlns:p14="http://schemas.microsoft.com/office/powerpoint/2010/main" val="2645754161"/>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6AD6521F-0C79-CF43-B32B-59E163DB3836}" type="slidenum">
              <a:rPr lang="en-US" smtClean="0"/>
              <a:pPr>
                <a:defRPr/>
              </a:pPr>
              <a:t>‹#›</a:t>
            </a:fld>
            <a:endParaRPr lang="en-US" dirty="0"/>
          </a:p>
        </p:txBody>
      </p:sp>
    </p:spTree>
    <p:extLst>
      <p:ext uri="{BB962C8B-B14F-4D97-AF65-F5344CB8AC3E}">
        <p14:creationId xmlns:p14="http://schemas.microsoft.com/office/powerpoint/2010/main" val="2581329415"/>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78167CB3-685D-1D4E-AF46-59A4E276561D}" type="slidenum">
              <a:rPr lang="en-US" smtClean="0"/>
              <a:pPr>
                <a:defRPr/>
              </a:pPr>
              <a:t>‹#›</a:t>
            </a:fld>
            <a:endParaRPr lang="en-US" dirty="0"/>
          </a:p>
        </p:txBody>
      </p:sp>
    </p:spTree>
    <p:extLst>
      <p:ext uri="{BB962C8B-B14F-4D97-AF65-F5344CB8AC3E}">
        <p14:creationId xmlns:p14="http://schemas.microsoft.com/office/powerpoint/2010/main" val="4172860314"/>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CD88617E-CBB5-AD4F-A5A7-3A5C037BCA68}" type="slidenum">
              <a:rPr lang="en-US" smtClean="0"/>
              <a:pPr>
                <a:defRPr/>
              </a:pPr>
              <a:t>‹#›</a:t>
            </a:fld>
            <a:endParaRPr lang="en-US" dirty="0"/>
          </a:p>
        </p:txBody>
      </p:sp>
    </p:spTree>
    <p:extLst>
      <p:ext uri="{BB962C8B-B14F-4D97-AF65-F5344CB8AC3E}">
        <p14:creationId xmlns:p14="http://schemas.microsoft.com/office/powerpoint/2010/main" val="409352497"/>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149708C-66D4-DA42-BDAF-02149EFF7B90}" type="slidenum">
              <a:rPr lang="en-US" smtClean="0"/>
              <a:pPr>
                <a:defRPr/>
              </a:pPr>
              <a:t>‹#›</a:t>
            </a:fld>
            <a:endParaRPr lang="en-US" dirty="0"/>
          </a:p>
        </p:txBody>
      </p:sp>
    </p:spTree>
    <p:extLst>
      <p:ext uri="{BB962C8B-B14F-4D97-AF65-F5344CB8AC3E}">
        <p14:creationId xmlns:p14="http://schemas.microsoft.com/office/powerpoint/2010/main" val="171904899"/>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75B7EAEA-5DA3-0648-B379-685D4E8951EC}" type="slidenum">
              <a:rPr lang="en-US" smtClean="0"/>
              <a:pPr>
                <a:defRPr/>
              </a:pPr>
              <a:t>‹#›</a:t>
            </a:fld>
            <a:endParaRPr lang="en-US" dirty="0"/>
          </a:p>
        </p:txBody>
      </p:sp>
    </p:spTree>
    <p:extLst>
      <p:ext uri="{BB962C8B-B14F-4D97-AF65-F5344CB8AC3E}">
        <p14:creationId xmlns:p14="http://schemas.microsoft.com/office/powerpoint/2010/main" val="1958691674"/>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EE21DA28-B47D-2146-8AC8-C5033482F54D}" type="slidenum">
              <a:rPr lang="en-US" smtClean="0"/>
              <a:pPr>
                <a:defRPr/>
              </a:pPr>
              <a:t>‹#›</a:t>
            </a:fld>
            <a:endParaRPr lang="en-US" dirty="0"/>
          </a:p>
        </p:txBody>
      </p:sp>
    </p:spTree>
    <p:extLst>
      <p:ext uri="{BB962C8B-B14F-4D97-AF65-F5344CB8AC3E}">
        <p14:creationId xmlns:p14="http://schemas.microsoft.com/office/powerpoint/2010/main" val="1775177716"/>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ED87CB4-A6F5-0740-B5B9-B28E334539BE}" type="slidenum">
              <a:rPr lang="en-US" smtClean="0"/>
              <a:pPr>
                <a:defRPr/>
              </a:pPr>
              <a:t>‹#›</a:t>
            </a:fld>
            <a:endParaRPr lang="en-US" dirty="0"/>
          </a:p>
        </p:txBody>
      </p:sp>
    </p:spTree>
    <p:extLst>
      <p:ext uri="{BB962C8B-B14F-4D97-AF65-F5344CB8AC3E}">
        <p14:creationId xmlns:p14="http://schemas.microsoft.com/office/powerpoint/2010/main" val="8244717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C27992-B5C5-A844-93FB-E7FD2ABFB745}" type="slidenum">
              <a:rPr lang="en-US" smtClean="0"/>
              <a:pPr>
                <a:defRPr/>
              </a:pPr>
              <a:t>‹#›</a:t>
            </a:fld>
            <a:endParaRPr lang="en-US" dirty="0"/>
          </a:p>
        </p:txBody>
      </p:sp>
    </p:spTree>
    <p:extLst>
      <p:ext uri="{BB962C8B-B14F-4D97-AF65-F5344CB8AC3E}">
        <p14:creationId xmlns:p14="http://schemas.microsoft.com/office/powerpoint/2010/main" val="13360440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EAEA5E-BC0A-6C49-840F-70571C3621CD}" type="slidenum">
              <a:rPr lang="en-US" smtClean="0"/>
              <a:pPr>
                <a:defRPr/>
              </a:pPr>
              <a:t>‹#›</a:t>
            </a:fld>
            <a:endParaRPr lang="en-US" dirty="0"/>
          </a:p>
        </p:txBody>
      </p:sp>
    </p:spTree>
    <p:extLst>
      <p:ext uri="{BB962C8B-B14F-4D97-AF65-F5344CB8AC3E}">
        <p14:creationId xmlns:p14="http://schemas.microsoft.com/office/powerpoint/2010/main" val="3207385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679240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C587DB-0570-9347-A22A-51B9FD2977CE}" type="slidenum">
              <a:rPr lang="en-US" smtClean="0"/>
              <a:pPr>
                <a:defRPr/>
              </a:pPr>
              <a:t>‹#›</a:t>
            </a:fld>
            <a:endParaRPr lang="en-US" dirty="0"/>
          </a:p>
        </p:txBody>
      </p:sp>
    </p:spTree>
    <p:extLst>
      <p:ext uri="{BB962C8B-B14F-4D97-AF65-F5344CB8AC3E}">
        <p14:creationId xmlns:p14="http://schemas.microsoft.com/office/powerpoint/2010/main" val="295167119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283C6B-B1EC-F343-8F2A-EEE00D3F743B}" type="slidenum">
              <a:rPr lang="en-US" smtClean="0"/>
              <a:pPr>
                <a:defRPr/>
              </a:pPr>
              <a:t>‹#›</a:t>
            </a:fld>
            <a:endParaRPr lang="en-US" dirty="0"/>
          </a:p>
        </p:txBody>
      </p:sp>
    </p:spTree>
    <p:extLst>
      <p:ext uri="{BB962C8B-B14F-4D97-AF65-F5344CB8AC3E}">
        <p14:creationId xmlns:p14="http://schemas.microsoft.com/office/powerpoint/2010/main" val="23099478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FE8624F-FBE7-CB4C-A1D1-155976309F53}" type="slidenum">
              <a:rPr lang="en-US" smtClean="0"/>
              <a:pPr>
                <a:defRPr/>
              </a:pPr>
              <a:t>‹#›</a:t>
            </a:fld>
            <a:endParaRPr lang="en-US" dirty="0"/>
          </a:p>
        </p:txBody>
      </p:sp>
    </p:spTree>
    <p:extLst>
      <p:ext uri="{BB962C8B-B14F-4D97-AF65-F5344CB8AC3E}">
        <p14:creationId xmlns:p14="http://schemas.microsoft.com/office/powerpoint/2010/main" val="17156708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F421922-639B-D94E-850D-61AE0215CE64}" type="slidenum">
              <a:rPr lang="en-US" smtClean="0"/>
              <a:pPr>
                <a:defRPr/>
              </a:pPr>
              <a:t>‹#›</a:t>
            </a:fld>
            <a:endParaRPr lang="en-US" dirty="0"/>
          </a:p>
        </p:txBody>
      </p:sp>
    </p:spTree>
    <p:extLst>
      <p:ext uri="{BB962C8B-B14F-4D97-AF65-F5344CB8AC3E}">
        <p14:creationId xmlns:p14="http://schemas.microsoft.com/office/powerpoint/2010/main" val="13828240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C636029-28F8-C74C-BC4F-B27B77B54025}" type="slidenum">
              <a:rPr lang="en-US" smtClean="0"/>
              <a:pPr>
                <a:defRPr/>
              </a:pPr>
              <a:t>‹#›</a:t>
            </a:fld>
            <a:endParaRPr lang="en-US" dirty="0"/>
          </a:p>
        </p:txBody>
      </p:sp>
    </p:spTree>
    <p:extLst>
      <p:ext uri="{BB962C8B-B14F-4D97-AF65-F5344CB8AC3E}">
        <p14:creationId xmlns:p14="http://schemas.microsoft.com/office/powerpoint/2010/main" val="36822841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8D8F855-A994-7F47-89C6-145F3C0CDBEB}" type="slidenum">
              <a:rPr lang="en-US" smtClean="0"/>
              <a:pPr>
                <a:defRPr/>
              </a:pPr>
              <a:t>‹#›</a:t>
            </a:fld>
            <a:endParaRPr lang="en-US" dirty="0"/>
          </a:p>
        </p:txBody>
      </p:sp>
    </p:spTree>
    <p:extLst>
      <p:ext uri="{BB962C8B-B14F-4D97-AF65-F5344CB8AC3E}">
        <p14:creationId xmlns:p14="http://schemas.microsoft.com/office/powerpoint/2010/main" val="281255587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C9D741A-F786-5548-9EBD-86A2A7B0A3C7}" type="slidenum">
              <a:rPr lang="en-US" smtClean="0"/>
              <a:pPr>
                <a:defRPr/>
              </a:pPr>
              <a:t>‹#›</a:t>
            </a:fld>
            <a:endParaRPr lang="en-US" dirty="0"/>
          </a:p>
        </p:txBody>
      </p:sp>
    </p:spTree>
    <p:extLst>
      <p:ext uri="{BB962C8B-B14F-4D97-AF65-F5344CB8AC3E}">
        <p14:creationId xmlns:p14="http://schemas.microsoft.com/office/powerpoint/2010/main" val="18592165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D56EDB-A00C-A541-A783-1B1F87027E28}" type="slidenum">
              <a:rPr lang="en-US" smtClean="0"/>
              <a:pPr>
                <a:defRPr/>
              </a:pPr>
              <a:t>‹#›</a:t>
            </a:fld>
            <a:endParaRPr lang="en-US" dirty="0"/>
          </a:p>
        </p:txBody>
      </p:sp>
    </p:spTree>
    <p:extLst>
      <p:ext uri="{BB962C8B-B14F-4D97-AF65-F5344CB8AC3E}">
        <p14:creationId xmlns:p14="http://schemas.microsoft.com/office/powerpoint/2010/main" val="388113651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C04B50-37E3-C44F-8A3C-E0EECB2AD8EF}" type="slidenum">
              <a:rPr lang="en-US" smtClean="0"/>
              <a:pPr>
                <a:defRPr/>
              </a:pPr>
              <a:t>‹#›</a:t>
            </a:fld>
            <a:endParaRPr lang="en-US" dirty="0"/>
          </a:p>
        </p:txBody>
      </p:sp>
    </p:spTree>
    <p:extLst>
      <p:ext uri="{BB962C8B-B14F-4D97-AF65-F5344CB8AC3E}">
        <p14:creationId xmlns:p14="http://schemas.microsoft.com/office/powerpoint/2010/main" val="25203780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C77593-07CE-C543-8177-94D0EF123715}" type="slidenum">
              <a:rPr lang="en-US" smtClean="0"/>
              <a:pPr>
                <a:defRPr/>
              </a:pPr>
              <a:t>‹#›</a:t>
            </a:fld>
            <a:endParaRPr lang="en-US" dirty="0"/>
          </a:p>
        </p:txBody>
      </p:sp>
    </p:spTree>
    <p:extLst>
      <p:ext uri="{BB962C8B-B14F-4D97-AF65-F5344CB8AC3E}">
        <p14:creationId xmlns:p14="http://schemas.microsoft.com/office/powerpoint/2010/main" val="619707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p>
        </p:txBody>
      </p:sp>
      <p:sp>
        <p:nvSpPr>
          <p:cNvPr id="70" name="Rectangle 70"/>
          <p:cNvSpPr>
            <a:spLocks noGrp="1" noChangeArrowheads="1"/>
          </p:cNvSpPr>
          <p:nvPr>
            <p:ph type="ftr" sz="quarter" idx="11"/>
          </p:nvPr>
        </p:nvSpPr>
        <p:spPr/>
        <p:txBody>
          <a:bodyPr/>
          <a:lstStyle>
            <a:lvl1pPr>
              <a:defRPr/>
            </a:lvl1pPr>
          </a:lstStyle>
          <a:p>
            <a:pPr>
              <a:defRPr/>
            </a:pPr>
            <a:endParaRPr lang="en-AU"/>
          </a:p>
        </p:txBody>
      </p:sp>
      <p:sp>
        <p:nvSpPr>
          <p:cNvPr id="71" name="Rectangle 71"/>
          <p:cNvSpPr>
            <a:spLocks noGrp="1" noChangeArrowheads="1"/>
          </p:cNvSpPr>
          <p:nvPr>
            <p:ph type="sldNum" sz="quarter" idx="12"/>
          </p:nvPr>
        </p:nvSpPr>
        <p:spPr/>
        <p:txBody>
          <a:bodyPr/>
          <a:lstStyle>
            <a:lvl1pPr>
              <a:defRPr/>
            </a:lvl1pPr>
          </a:lstStyle>
          <a:p>
            <a:pPr>
              <a:defRPr/>
            </a:pPr>
            <a:fld id="{9C01D676-2727-2643-BB87-784B28D9786A}" type="slidenum">
              <a:rPr lang="en-AU"/>
              <a:pPr>
                <a:defRPr/>
              </a:pPr>
              <a:t>‹#›</a:t>
            </a:fld>
            <a:endParaRPr lang="en-AU"/>
          </a:p>
        </p:txBody>
      </p:sp>
    </p:spTree>
    <p:extLst>
      <p:ext uri="{BB962C8B-B14F-4D97-AF65-F5344CB8AC3E}">
        <p14:creationId xmlns:p14="http://schemas.microsoft.com/office/powerpoint/2010/main" val="4388186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10/4/24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6345055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10/4/24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598907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10/4/24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923278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10/4/24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726873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10/4/24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3215563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10/4/24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5355994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10/4/24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2454862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10/4/24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950718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10/4/24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3492020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10/4/24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4967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BAA8F9A-D30F-5349-B8A9-9567C44E1AA2}" type="slidenum">
              <a:rPr lang="en-AU"/>
              <a:pPr>
                <a:defRPr/>
              </a:pPr>
              <a:t>‹#›</a:t>
            </a:fld>
            <a:endParaRPr lang="en-AU"/>
          </a:p>
        </p:txBody>
      </p:sp>
    </p:spTree>
    <p:extLst>
      <p:ext uri="{BB962C8B-B14F-4D97-AF65-F5344CB8AC3E}">
        <p14:creationId xmlns:p14="http://schemas.microsoft.com/office/powerpoint/2010/main" val="366603682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10/4/24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589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71623988"/>
      </p:ext>
    </p:extLst>
  </p:cSld>
  <p:clrMapOvr>
    <a:masterClrMapping/>
  </p:clrMapOvr>
  <p:transition spd="med">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648715"/>
      </p:ext>
    </p:extLst>
  </p:cSld>
  <p:clrMapOvr>
    <a:masterClrMapping/>
  </p:clrMapOvr>
  <p:transition spd="med">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9044667"/>
      </p:ext>
    </p:extLst>
  </p:cSld>
  <p:clrMapOvr>
    <a:masterClrMapping/>
  </p:clrMapOvr>
  <p:transition spd="med">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166059"/>
      </p:ext>
    </p:extLst>
  </p:cSld>
  <p:clrMapOvr>
    <a:masterClrMapping/>
  </p:clrMapOvr>
  <p:transition spd="med">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008776"/>
      </p:ext>
    </p:extLst>
  </p:cSld>
  <p:clrMapOvr>
    <a:masterClrMapping/>
  </p:clrMapOvr>
  <p:transition spd="med">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0528522"/>
      </p:ext>
    </p:extLst>
  </p:cSld>
  <p:clrMapOvr>
    <a:masterClrMapping/>
  </p:clrMapOvr>
  <p:transition spd="med">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004918"/>
      </p:ext>
    </p:extLst>
  </p:cSld>
  <p:clrMapOvr>
    <a:masterClrMapping/>
  </p:clrMapOvr>
  <p:transition spd="med">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096698"/>
      </p:ext>
    </p:extLst>
  </p:cSld>
  <p:clrMapOvr>
    <a:masterClrMapping/>
  </p:clrMapOvr>
  <p:transition spd="med">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444083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F4277A57-5650-F441-8359-C2822B76E39D}" type="slidenum">
              <a:rPr lang="en-AU"/>
              <a:pPr>
                <a:defRPr/>
              </a:pPr>
              <a:t>‹#›</a:t>
            </a:fld>
            <a:endParaRPr lang="en-AU"/>
          </a:p>
        </p:txBody>
      </p:sp>
    </p:spTree>
    <p:extLst>
      <p:ext uri="{BB962C8B-B14F-4D97-AF65-F5344CB8AC3E}">
        <p14:creationId xmlns:p14="http://schemas.microsoft.com/office/powerpoint/2010/main" val="13986264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719264"/>
      </p:ext>
    </p:extLst>
  </p:cSld>
  <p:clrMapOvr>
    <a:masterClrMapping/>
  </p:clrMapOvr>
  <p:transitio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659277"/>
      </p:ext>
    </p:extLst>
  </p:cSld>
  <p:clrMapOvr>
    <a:masterClrMapping/>
  </p:clrMapOvr>
  <p:transition spd="med">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127788"/>
      </p:ext>
    </p:extLst>
  </p:cSld>
  <p:clrMapOvr>
    <a:masterClrMapping/>
  </p:clrMapOvr>
  <p:transition spd="med">
    <p:cu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04/10/2024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064824069"/>
      </p:ext>
    </p:extLst>
  </p:cSld>
  <p:clrMapOvr>
    <a:overrideClrMapping bg1="dk1" tx1="lt1" bg2="dk2" tx2="lt2" accent1="accent1" accent2="accent2" accent3="accent3" accent4="accent4" accent5="accent5" accent6="accent6" hlink="hlink" folHlink="folHlink"/>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04/10/2024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7017533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04/10/2024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91193967"/>
      </p:ext>
    </p:extLst>
  </p:cSld>
  <p:clrMapOvr>
    <a:overrideClrMapping bg1="lt1" tx1="dk1" bg2="lt2" tx2="dk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04/10/2024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88689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04/10/2024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223580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04/10/2024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8016161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04/10/2024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202371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6C410639-21FA-694F-874D-1E8CFBE20BEC}" type="slidenum">
              <a:rPr lang="en-AU"/>
              <a:pPr>
                <a:defRPr/>
              </a:pPr>
              <a:t>‹#›</a:t>
            </a:fld>
            <a:endParaRPr lang="en-AU"/>
          </a:p>
        </p:txBody>
      </p:sp>
    </p:spTree>
    <p:extLst>
      <p:ext uri="{BB962C8B-B14F-4D97-AF65-F5344CB8AC3E}">
        <p14:creationId xmlns:p14="http://schemas.microsoft.com/office/powerpoint/2010/main" val="14518064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04/10/2024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65419222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04/10/2024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11682541"/>
      </p:ext>
    </p:extLst>
  </p:cSld>
  <p:clrMapOvr>
    <a:overrideClrMapping bg1="lt1" tx1="dk1" bg2="lt2" tx2="dk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04/10/2024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46809044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04/10/2024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368897101"/>
      </p:ext>
    </p:extLst>
  </p:cSld>
  <p:clrMapOvr>
    <a:overrideClrMapping bg1="lt1" tx1="dk1" bg2="lt2" tx2="dk2" accent1="accent1" accent2="accent2" accent3="accent3" accent4="accent4" accent5="accent5" accent6="accent6" hlink="hlink" folHlink="folHlink"/>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FDB1D1-91D2-924F-A47A-C667C44CBD0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426372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FDC01D-B26A-9245-8D58-D8515C3C04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826756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EBE298-0AF6-3249-9734-8FDB9BFFD8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339524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7EB7E0-D2B4-944C-B2DF-BB05100BC3E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359288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5EC0C-3ABE-6E46-A170-C11E53F3E4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389888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3D474-9346-244E-9B43-D8C6A3062FE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8201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p>
        </p:txBody>
      </p:sp>
      <p:sp>
        <p:nvSpPr>
          <p:cNvPr id="8" name="Rectangle 66"/>
          <p:cNvSpPr>
            <a:spLocks noGrp="1" noChangeArrowheads="1"/>
          </p:cNvSpPr>
          <p:nvPr>
            <p:ph type="ftr" sz="quarter" idx="11"/>
          </p:nvPr>
        </p:nvSpPr>
        <p:spPr>
          <a:ln/>
        </p:spPr>
        <p:txBody>
          <a:bodyPr/>
          <a:lstStyle>
            <a:lvl1pPr>
              <a:defRPr/>
            </a:lvl1pPr>
          </a:lstStyle>
          <a:p>
            <a:pPr>
              <a:defRPr/>
            </a:pPr>
            <a:endParaRPr lang="en-AU"/>
          </a:p>
        </p:txBody>
      </p:sp>
      <p:sp>
        <p:nvSpPr>
          <p:cNvPr id="9" name="Rectangle 67"/>
          <p:cNvSpPr>
            <a:spLocks noGrp="1" noChangeArrowheads="1"/>
          </p:cNvSpPr>
          <p:nvPr>
            <p:ph type="sldNum" sz="quarter" idx="12"/>
          </p:nvPr>
        </p:nvSpPr>
        <p:spPr>
          <a:ln/>
        </p:spPr>
        <p:txBody>
          <a:bodyPr/>
          <a:lstStyle>
            <a:lvl1pPr>
              <a:defRPr/>
            </a:lvl1pPr>
          </a:lstStyle>
          <a:p>
            <a:pPr>
              <a:defRPr/>
            </a:pPr>
            <a:fld id="{5CA11061-84A9-8D40-8AA4-4D51F039B36D}" type="slidenum">
              <a:rPr lang="en-AU"/>
              <a:pPr>
                <a:defRPr/>
              </a:pPr>
              <a:t>‹#›</a:t>
            </a:fld>
            <a:endParaRPr lang="en-AU"/>
          </a:p>
        </p:txBody>
      </p:sp>
    </p:spTree>
    <p:extLst>
      <p:ext uri="{BB962C8B-B14F-4D97-AF65-F5344CB8AC3E}">
        <p14:creationId xmlns:p14="http://schemas.microsoft.com/office/powerpoint/2010/main" val="36977744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B25A4C-5ACC-7E4B-AE1E-A18AD69A624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467897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BBFD8A-0882-E442-93B1-18C3A1A96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713131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B78AB8-52B3-324C-A4F2-1B415CBD0C5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287762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0300B9-71EA-D741-8721-5E73AFD400B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543579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CB409-A947-654C-808B-5C20A1F1F2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41904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7" name="Picture 5"/>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defRPr>
            </a:lvl1pPr>
          </a:lstStyle>
          <a:p>
            <a:r>
              <a:rPr lang="en-US" dirty="0"/>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10" name="Rectangle 1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9C47087-08E5-AC40-A9BD-7D677E68910F}"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51380051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E8AAD9-6244-E749-9FF2-4EB35480A5B4}"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06000395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A2F7E9-260B-9047-A1CD-53F95D9BF332}"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7821305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1BBF38-70FF-D940-A855-E2AD005250F7}"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57172727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7BED0F-C3C6-E44B-ADB3-92E5EF218C86}"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524464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p>
        </p:txBody>
      </p:sp>
      <p:sp>
        <p:nvSpPr>
          <p:cNvPr id="4" name="Rectangle 66"/>
          <p:cNvSpPr>
            <a:spLocks noGrp="1" noChangeArrowheads="1"/>
          </p:cNvSpPr>
          <p:nvPr>
            <p:ph type="ftr" sz="quarter" idx="11"/>
          </p:nvPr>
        </p:nvSpPr>
        <p:spPr>
          <a:ln/>
        </p:spPr>
        <p:txBody>
          <a:bodyPr/>
          <a:lstStyle>
            <a:lvl1pPr>
              <a:defRPr/>
            </a:lvl1pPr>
          </a:lstStyle>
          <a:p>
            <a:pPr>
              <a:defRPr/>
            </a:pPr>
            <a:endParaRPr lang="en-AU"/>
          </a:p>
        </p:txBody>
      </p:sp>
      <p:sp>
        <p:nvSpPr>
          <p:cNvPr id="5" name="Rectangle 67"/>
          <p:cNvSpPr>
            <a:spLocks noGrp="1" noChangeArrowheads="1"/>
          </p:cNvSpPr>
          <p:nvPr>
            <p:ph type="sldNum" sz="quarter" idx="12"/>
          </p:nvPr>
        </p:nvSpPr>
        <p:spPr>
          <a:ln/>
        </p:spPr>
        <p:txBody>
          <a:bodyPr/>
          <a:lstStyle>
            <a:lvl1pPr>
              <a:defRPr/>
            </a:lvl1pPr>
          </a:lstStyle>
          <a:p>
            <a:pPr>
              <a:defRPr/>
            </a:pPr>
            <a:fld id="{3486AC71-2208-5C43-AA95-723C8CE1540D}" type="slidenum">
              <a:rPr lang="en-AU"/>
              <a:pPr>
                <a:defRPr/>
              </a:pPr>
              <a:t>‹#›</a:t>
            </a:fld>
            <a:endParaRPr lang="en-AU"/>
          </a:p>
        </p:txBody>
      </p:sp>
    </p:spTree>
    <p:extLst>
      <p:ext uri="{BB962C8B-B14F-4D97-AF65-F5344CB8AC3E}">
        <p14:creationId xmlns:p14="http://schemas.microsoft.com/office/powerpoint/2010/main" val="408157508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0CFAC0-80A8-F84A-8808-EA31EAE3A609}"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7164174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DB6F36-9008-084C-9E7C-44A42B9F3052}"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2196400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DDD037-40E0-884B-A286-A5A395499D0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7746351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37A79C-835E-CE4D-BDB6-5F7D8C205D7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374924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5395C6-CD56-6F4C-BE0E-76B0EC438980}"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1898295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1866A5-DA76-8744-AAEE-660766AB5A43}"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68719611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grpSp>
      <p:sp>
        <p:nvSpPr>
          <p:cNvPr id="26633"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26634"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b="1" i="0">
                <a:solidFill>
                  <a:srgbClr val="003300"/>
                </a:solidFill>
                <a:latin typeface="Arial" panose="020B0604020202020204" pitchFamily="34" charset="0"/>
              </a:defRPr>
            </a:lvl1pPr>
          </a:lstStyle>
          <a:p>
            <a:pPr>
              <a:defRPr/>
            </a:pPr>
            <a:endParaRPr lang="en-US" dirty="0"/>
          </a:p>
        </p:txBody>
      </p:sp>
      <p:sp>
        <p:nvSpPr>
          <p:cNvPr id="12" name="Rectangle 12"/>
          <p:cNvSpPr>
            <a:spLocks noGrp="1" noChangeArrowheads="1"/>
          </p:cNvSpPr>
          <p:nvPr>
            <p:ph type="ftr" sz="quarter" idx="11"/>
          </p:nvPr>
        </p:nvSpPr>
        <p:spPr>
          <a:xfrm>
            <a:off x="3124200" y="6248400"/>
            <a:ext cx="2895600" cy="457200"/>
          </a:xfrm>
        </p:spPr>
        <p:txBody>
          <a:bodyPr/>
          <a:lstStyle>
            <a:lvl1pPr>
              <a:defRPr b="1" i="0">
                <a:solidFill>
                  <a:srgbClr val="003300"/>
                </a:solidFill>
                <a:latin typeface="Arial" panose="020B0604020202020204" pitchFamily="34" charset="0"/>
              </a:defRPr>
            </a:lvl1pPr>
          </a:lstStyle>
          <a:p>
            <a:pPr>
              <a:defRPr/>
            </a:pPr>
            <a:endParaRPr lang="en-US" dirty="0"/>
          </a:p>
        </p:txBody>
      </p:sp>
      <p:sp>
        <p:nvSpPr>
          <p:cNvPr id="13" name="Rectangle 13"/>
          <p:cNvSpPr>
            <a:spLocks noGrp="1" noChangeArrowheads="1"/>
          </p:cNvSpPr>
          <p:nvPr>
            <p:ph type="sldNum" sz="quarter" idx="12"/>
          </p:nvPr>
        </p:nvSpPr>
        <p:spPr>
          <a:xfrm>
            <a:off x="6553200" y="6248400"/>
            <a:ext cx="1905000" cy="457200"/>
          </a:xfrm>
        </p:spPr>
        <p:txBody>
          <a:bodyPr/>
          <a:lstStyle>
            <a:lvl1pPr>
              <a:defRPr b="1" i="0">
                <a:solidFill>
                  <a:srgbClr val="003300"/>
                </a:solidFill>
                <a:latin typeface="Arial" panose="020B0604020202020204" pitchFamily="34" charset="0"/>
              </a:defRPr>
            </a:lvl1pPr>
          </a:lstStyle>
          <a:p>
            <a:pPr>
              <a:defRPr/>
            </a:pPr>
            <a:fld id="{626483CA-E350-6045-9DB9-61140A307CB6}" type="slidenum">
              <a:rPr lang="en-US" smtClean="0"/>
              <a:pPr>
                <a:defRPr/>
              </a:pPr>
              <a:t>‹#›</a:t>
            </a:fld>
            <a:endParaRPr lang="en-US" dirty="0"/>
          </a:p>
        </p:txBody>
      </p:sp>
    </p:spTree>
    <p:extLst>
      <p:ext uri="{BB962C8B-B14F-4D97-AF65-F5344CB8AC3E}">
        <p14:creationId xmlns:p14="http://schemas.microsoft.com/office/powerpoint/2010/main" val="281189410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4877BD-631D-0E47-B367-53C745F4C795}"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30190508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766C90-2A81-714F-8F03-626EAE9EF9CA}"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94633980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3A1748-25E4-F540-808F-AA6A9CB52797}"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3801477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p>
        </p:txBody>
      </p:sp>
      <p:sp>
        <p:nvSpPr>
          <p:cNvPr id="3" name="Rectangle 66"/>
          <p:cNvSpPr>
            <a:spLocks noGrp="1" noChangeArrowheads="1"/>
          </p:cNvSpPr>
          <p:nvPr>
            <p:ph type="ftr" sz="quarter" idx="11"/>
          </p:nvPr>
        </p:nvSpPr>
        <p:spPr>
          <a:ln/>
        </p:spPr>
        <p:txBody>
          <a:bodyPr/>
          <a:lstStyle>
            <a:lvl1pPr>
              <a:defRPr/>
            </a:lvl1pPr>
          </a:lstStyle>
          <a:p>
            <a:pPr>
              <a:defRPr/>
            </a:pPr>
            <a:endParaRPr lang="en-AU"/>
          </a:p>
        </p:txBody>
      </p:sp>
      <p:sp>
        <p:nvSpPr>
          <p:cNvPr id="4" name="Rectangle 67"/>
          <p:cNvSpPr>
            <a:spLocks noGrp="1" noChangeArrowheads="1"/>
          </p:cNvSpPr>
          <p:nvPr>
            <p:ph type="sldNum" sz="quarter" idx="12"/>
          </p:nvPr>
        </p:nvSpPr>
        <p:spPr>
          <a:ln/>
        </p:spPr>
        <p:txBody>
          <a:bodyPr/>
          <a:lstStyle>
            <a:lvl1pPr>
              <a:defRPr/>
            </a:lvl1pPr>
          </a:lstStyle>
          <a:p>
            <a:pPr>
              <a:defRPr/>
            </a:pPr>
            <a:fld id="{4D9EA5D9-6001-7D4D-A2F5-D4BBD750759F}" type="slidenum">
              <a:rPr lang="en-AU"/>
              <a:pPr>
                <a:defRPr/>
              </a:pPr>
              <a:t>‹#›</a:t>
            </a:fld>
            <a:endParaRPr lang="en-AU"/>
          </a:p>
        </p:txBody>
      </p:sp>
    </p:spTree>
    <p:extLst>
      <p:ext uri="{BB962C8B-B14F-4D97-AF65-F5344CB8AC3E}">
        <p14:creationId xmlns:p14="http://schemas.microsoft.com/office/powerpoint/2010/main" val="77678898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8"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9"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4A65AA-F5CB-C24D-BD98-ADC9BE8DE845}"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339698860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4"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FD2D7B-CD53-ED4F-9BB3-FDFC239EC579}"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0591393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3"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4"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D1BDB2-CBB9-194B-BEFD-9868C8DDDFFB}"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17512089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1388E5-3724-1D47-85BF-857B610DC5F4}"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20645957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6490F3-3D93-574B-A60F-D2A32F7E6204}"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47577397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7AC6D9-BADC-8346-9CBF-48444EC18ED6}"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46435396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84AB05-FD80-5143-B078-F10EBA77704D}"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410476349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grpSp>
      <p:sp>
        <p:nvSpPr>
          <p:cNvPr id="301084"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1" charset="2"/>
              <a:buNone/>
              <a:defRPr b="1" i="0">
                <a:latin typeface="Arial" panose="020B0604020202020204" pitchFamily="34" charset="0"/>
              </a:defRPr>
            </a:lvl1pPr>
          </a:lstStyle>
          <a:p>
            <a:r>
              <a:rPr lang="en-US" dirty="0"/>
              <a:t>Click to edit Master subtitle style</a:t>
            </a:r>
          </a:p>
        </p:txBody>
      </p:sp>
      <p:sp>
        <p:nvSpPr>
          <p:cNvPr id="301085"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defRPr>
            </a:lvl1pPr>
          </a:lstStyle>
          <a:p>
            <a:r>
              <a:rPr lang="en-US" dirty="0"/>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28" name="Rectangle 26"/>
          <p:cNvSpPr>
            <a:spLocks noGrp="1" noChangeArrowheads="1"/>
          </p:cNvSpPr>
          <p:nvPr>
            <p:ph type="ftr" sz="quarter" idx="11"/>
          </p:nvPr>
        </p:nvSpPr>
        <p:spPr>
          <a:xfrm>
            <a:off x="2925763" y="6272213"/>
            <a:ext cx="3457575" cy="457200"/>
          </a:xfrm>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29" name="Rectangle 27"/>
          <p:cNvSpPr>
            <a:spLocks noGrp="1" noChangeArrowheads="1"/>
          </p:cNvSpPr>
          <p:nvPr>
            <p:ph type="sldNum" sz="quarter" idx="12"/>
          </p:nvPr>
        </p:nvSpPr>
        <p:spPr>
          <a:xfrm>
            <a:off x="6553200" y="6248400"/>
            <a:ext cx="2443163" cy="457200"/>
          </a:xfrm>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256075556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224652033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1112639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pPr>
                <a:defRPr/>
              </a:pPr>
              <a:t>‹#›</a:t>
            </a:fld>
            <a:endParaRPr lang="en-US" dirty="0"/>
          </a:p>
        </p:txBody>
      </p:sp>
    </p:spTree>
    <p:extLst>
      <p:ext uri="{BB962C8B-B14F-4D97-AF65-F5344CB8AC3E}">
        <p14:creationId xmlns:p14="http://schemas.microsoft.com/office/powerpoint/2010/main" val="1598564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C5DD6069-28CD-2C4D-9887-0154F48EB9B9}" type="slidenum">
              <a:rPr lang="en-AU"/>
              <a:pPr>
                <a:defRPr/>
              </a:pPr>
              <a:t>‹#›</a:t>
            </a:fld>
            <a:endParaRPr lang="en-AU"/>
          </a:p>
        </p:txBody>
      </p:sp>
    </p:spTree>
    <p:extLst>
      <p:ext uri="{BB962C8B-B14F-4D97-AF65-F5344CB8AC3E}">
        <p14:creationId xmlns:p14="http://schemas.microsoft.com/office/powerpoint/2010/main" val="2759889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4550" y="1447800"/>
            <a:ext cx="4311650" cy="4775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33889932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8"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9"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43162616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4"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323521221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3"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4"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60968615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247785858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16260473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384683707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417228557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1C5421EB-CFF1-C846-BF96-0FFDCC2628C2}"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220815010"/>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CE5DB02D-02AB-C447-8300-DC1125772939}"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734364034"/>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DE008EDB-85B6-5A43-9D89-FED3AA6EAEDF}" type="slidenum">
              <a:rPr lang="en-AU"/>
              <a:pPr>
                <a:defRPr/>
              </a:pPr>
              <a:t>‹#›</a:t>
            </a:fld>
            <a:endParaRPr lang="en-AU"/>
          </a:p>
        </p:txBody>
      </p:sp>
    </p:spTree>
    <p:extLst>
      <p:ext uri="{BB962C8B-B14F-4D97-AF65-F5344CB8AC3E}">
        <p14:creationId xmlns:p14="http://schemas.microsoft.com/office/powerpoint/2010/main" val="22258317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9B7EA4E-3FB8-BB47-AD55-878244D58B5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711524441"/>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72070795-C768-A141-8AAC-0D9D0D1FDAF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838246561"/>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626B6614-C6D2-9741-86C4-41FD2ED4C123}"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745962811"/>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599E4E64-6A3B-A642-81B5-43C1F983C83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975343827"/>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F97937A-6EFA-7244-9BBB-4B39FA4EDD5D}"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915158324"/>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B97A148-BB3A-6F4F-A713-8E6B70B4C0C8}"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609025821"/>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43383A86-FADD-714B-BE63-5935EE91934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272177823"/>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33CBCA7D-BFD0-A945-9CDF-5C086F9AF08C}"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153841555"/>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A14E335-CA85-1D48-81B8-5D641B8822EA}"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39324307"/>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63174D7-74D0-574E-AB1B-20ACBAC7016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07379186"/>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D7F23A5-EDC8-CC42-B94D-6C98BB00F389}" type="slidenum">
              <a:rPr lang="en-AU"/>
              <a:pPr>
                <a:defRPr/>
              </a:pPr>
              <a:t>‹#›</a:t>
            </a:fld>
            <a:endParaRPr lang="en-AU"/>
          </a:p>
        </p:txBody>
      </p:sp>
    </p:spTree>
    <p:extLst>
      <p:ext uri="{BB962C8B-B14F-4D97-AF65-F5344CB8AC3E}">
        <p14:creationId xmlns:p14="http://schemas.microsoft.com/office/powerpoint/2010/main" val="8378577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DFD6639-91DF-C44B-9FDC-DB719FDEBFEB}" type="slidenum">
              <a:rPr lang="en-US" smtClean="0"/>
              <a:pPr>
                <a:defRPr/>
              </a:pPr>
              <a:t>‹#›</a:t>
            </a:fld>
            <a:endParaRPr lang="en-US" dirty="0"/>
          </a:p>
        </p:txBody>
      </p:sp>
    </p:spTree>
    <p:extLst>
      <p:ext uri="{BB962C8B-B14F-4D97-AF65-F5344CB8AC3E}">
        <p14:creationId xmlns:p14="http://schemas.microsoft.com/office/powerpoint/2010/main" val="299110582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BA4F016-C546-8344-B150-D19370ED1DD6}" type="slidenum">
              <a:rPr lang="en-US" smtClean="0"/>
              <a:pPr>
                <a:defRPr/>
              </a:pPr>
              <a:t>‹#›</a:t>
            </a:fld>
            <a:endParaRPr lang="en-US" dirty="0"/>
          </a:p>
        </p:txBody>
      </p:sp>
    </p:spTree>
    <p:extLst>
      <p:ext uri="{BB962C8B-B14F-4D97-AF65-F5344CB8AC3E}">
        <p14:creationId xmlns:p14="http://schemas.microsoft.com/office/powerpoint/2010/main" val="50571003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47C17EE-DECC-6C42-9306-3D8B4093F8F0}" type="slidenum">
              <a:rPr lang="en-US" smtClean="0"/>
              <a:pPr>
                <a:defRPr/>
              </a:pPr>
              <a:t>‹#›</a:t>
            </a:fld>
            <a:endParaRPr lang="en-US" dirty="0"/>
          </a:p>
        </p:txBody>
      </p:sp>
    </p:spTree>
    <p:extLst>
      <p:ext uri="{BB962C8B-B14F-4D97-AF65-F5344CB8AC3E}">
        <p14:creationId xmlns:p14="http://schemas.microsoft.com/office/powerpoint/2010/main" val="157572293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C7F4E4A-D165-344F-835F-3580908193C2}" type="slidenum">
              <a:rPr lang="en-US" smtClean="0"/>
              <a:pPr>
                <a:defRPr/>
              </a:pPr>
              <a:t>‹#›</a:t>
            </a:fld>
            <a:endParaRPr lang="en-US" dirty="0"/>
          </a:p>
        </p:txBody>
      </p:sp>
    </p:spTree>
    <p:extLst>
      <p:ext uri="{BB962C8B-B14F-4D97-AF65-F5344CB8AC3E}">
        <p14:creationId xmlns:p14="http://schemas.microsoft.com/office/powerpoint/2010/main" val="258505561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14FA3F5-DF7D-A24C-8AFD-E8D39B5EC0A7}" type="slidenum">
              <a:rPr lang="en-US" smtClean="0"/>
              <a:pPr>
                <a:defRPr/>
              </a:pPr>
              <a:t>‹#›</a:t>
            </a:fld>
            <a:endParaRPr lang="en-US" dirty="0"/>
          </a:p>
        </p:txBody>
      </p:sp>
    </p:spTree>
    <p:extLst>
      <p:ext uri="{BB962C8B-B14F-4D97-AF65-F5344CB8AC3E}">
        <p14:creationId xmlns:p14="http://schemas.microsoft.com/office/powerpoint/2010/main" val="164090081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7C31868-3E57-8E4B-A8A2-D45E977CD529}" type="slidenum">
              <a:rPr lang="en-US" smtClean="0"/>
              <a:pPr>
                <a:defRPr/>
              </a:pPr>
              <a:t>‹#›</a:t>
            </a:fld>
            <a:endParaRPr lang="en-US" dirty="0"/>
          </a:p>
        </p:txBody>
      </p:sp>
    </p:spTree>
    <p:extLst>
      <p:ext uri="{BB962C8B-B14F-4D97-AF65-F5344CB8AC3E}">
        <p14:creationId xmlns:p14="http://schemas.microsoft.com/office/powerpoint/2010/main" val="395263403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AD2E775-9990-0749-A217-36C0BB0EE3F4}" type="slidenum">
              <a:rPr lang="en-US" smtClean="0"/>
              <a:pPr>
                <a:defRPr/>
              </a:pPr>
              <a:t>‹#›</a:t>
            </a:fld>
            <a:endParaRPr lang="en-US" dirty="0"/>
          </a:p>
        </p:txBody>
      </p:sp>
    </p:spTree>
    <p:extLst>
      <p:ext uri="{BB962C8B-B14F-4D97-AF65-F5344CB8AC3E}">
        <p14:creationId xmlns:p14="http://schemas.microsoft.com/office/powerpoint/2010/main" val="66969175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C38E50F-639C-0E4B-9C16-691815E1EEF5}" type="slidenum">
              <a:rPr lang="en-US" smtClean="0"/>
              <a:pPr>
                <a:defRPr/>
              </a:pPr>
              <a:t>‹#›</a:t>
            </a:fld>
            <a:endParaRPr lang="en-US" dirty="0"/>
          </a:p>
        </p:txBody>
      </p:sp>
    </p:spTree>
    <p:extLst>
      <p:ext uri="{BB962C8B-B14F-4D97-AF65-F5344CB8AC3E}">
        <p14:creationId xmlns:p14="http://schemas.microsoft.com/office/powerpoint/2010/main" val="17648660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68FEE46-4ABE-CF49-B380-2F351120E053}" type="slidenum">
              <a:rPr lang="en-US" smtClean="0"/>
              <a:pPr>
                <a:defRPr/>
              </a:pPr>
              <a:t>‹#›</a:t>
            </a:fld>
            <a:endParaRPr lang="en-US" dirty="0"/>
          </a:p>
        </p:txBody>
      </p:sp>
    </p:spTree>
    <p:extLst>
      <p:ext uri="{BB962C8B-B14F-4D97-AF65-F5344CB8AC3E}">
        <p14:creationId xmlns:p14="http://schemas.microsoft.com/office/powerpoint/2010/main" val="204304740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B77ED05-5C6D-B84C-8F2C-EDE09456AC51}" type="slidenum">
              <a:rPr lang="en-US" smtClean="0"/>
              <a:pPr>
                <a:defRPr/>
              </a:pPr>
              <a:t>‹#›</a:t>
            </a:fld>
            <a:endParaRPr lang="en-US" dirty="0"/>
          </a:p>
        </p:txBody>
      </p:sp>
    </p:spTree>
    <p:extLst>
      <p:ext uri="{BB962C8B-B14F-4D97-AF65-F5344CB8AC3E}">
        <p14:creationId xmlns:p14="http://schemas.microsoft.com/office/powerpoint/2010/main" val="3407939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5121BA80-5614-D74D-B92A-487EC724EA96}" type="slidenum">
              <a:rPr lang="en-AU"/>
              <a:pPr>
                <a:defRPr/>
              </a:pPr>
              <a:t>‹#›</a:t>
            </a:fld>
            <a:endParaRPr lang="en-AU"/>
          </a:p>
        </p:txBody>
      </p:sp>
    </p:spTree>
    <p:extLst>
      <p:ext uri="{BB962C8B-B14F-4D97-AF65-F5344CB8AC3E}">
        <p14:creationId xmlns:p14="http://schemas.microsoft.com/office/powerpoint/2010/main" val="108361650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284541E-B91C-3E49-A5D9-BE3325C1262C}" type="slidenum">
              <a:rPr lang="en-US" smtClean="0"/>
              <a:pPr>
                <a:defRPr/>
              </a:pPr>
              <a:t>‹#›</a:t>
            </a:fld>
            <a:endParaRPr lang="en-US" dirty="0"/>
          </a:p>
        </p:txBody>
      </p:sp>
    </p:spTree>
    <p:extLst>
      <p:ext uri="{BB962C8B-B14F-4D97-AF65-F5344CB8AC3E}">
        <p14:creationId xmlns:p14="http://schemas.microsoft.com/office/powerpoint/2010/main" val="126316950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805E0D6-C1D9-A442-82DE-E0F66CD5ED17}" type="slidenum">
              <a:rPr lang="en-US" smtClean="0"/>
              <a:pPr>
                <a:defRPr/>
              </a:pPr>
              <a:t>‹#›</a:t>
            </a:fld>
            <a:endParaRPr lang="en-US" dirty="0"/>
          </a:p>
        </p:txBody>
      </p:sp>
    </p:spTree>
    <p:extLst>
      <p:ext uri="{BB962C8B-B14F-4D97-AF65-F5344CB8AC3E}">
        <p14:creationId xmlns:p14="http://schemas.microsoft.com/office/powerpoint/2010/main" val="19229711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CEBF0EE-7B5C-AF40-BAFB-ED6686A914CB}" type="slidenum">
              <a:rPr lang="en-US" smtClean="0"/>
              <a:pPr>
                <a:defRPr/>
              </a:pPr>
              <a:t>‹#›</a:t>
            </a:fld>
            <a:endParaRPr lang="en-US" dirty="0"/>
          </a:p>
        </p:txBody>
      </p:sp>
    </p:spTree>
    <p:extLst>
      <p:ext uri="{BB962C8B-B14F-4D97-AF65-F5344CB8AC3E}">
        <p14:creationId xmlns:p14="http://schemas.microsoft.com/office/powerpoint/2010/main" val="409113085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BD62C1-ED6A-2146-B226-0DD64B066935}" type="slidenum">
              <a:rPr lang="en-US" smtClean="0"/>
              <a:pPr>
                <a:defRPr/>
              </a:pPr>
              <a:t>‹#›</a:t>
            </a:fld>
            <a:endParaRPr lang="en-US" dirty="0"/>
          </a:p>
        </p:txBody>
      </p:sp>
    </p:spTree>
    <p:extLst>
      <p:ext uri="{BB962C8B-B14F-4D97-AF65-F5344CB8AC3E}">
        <p14:creationId xmlns:p14="http://schemas.microsoft.com/office/powerpoint/2010/main" val="7241805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7754D6D-5474-5E47-8418-ECCE9D0C6676}" type="slidenum">
              <a:rPr lang="en-US"/>
              <a:pPr>
                <a:defRPr/>
              </a:pPr>
              <a:t>‹#›</a:t>
            </a:fld>
            <a:endParaRPr lang="en-US"/>
          </a:p>
        </p:txBody>
      </p:sp>
    </p:spTree>
    <p:extLst>
      <p:ext uri="{BB962C8B-B14F-4D97-AF65-F5344CB8AC3E}">
        <p14:creationId xmlns:p14="http://schemas.microsoft.com/office/powerpoint/2010/main" val="237146861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33EE13-E60B-1A40-907D-7C7B524CA27D}" type="slidenum">
              <a:rPr lang="en-US"/>
              <a:pPr>
                <a:defRPr/>
              </a:pPr>
              <a:t>‹#›</a:t>
            </a:fld>
            <a:endParaRPr lang="en-US"/>
          </a:p>
        </p:txBody>
      </p:sp>
    </p:spTree>
    <p:extLst>
      <p:ext uri="{BB962C8B-B14F-4D97-AF65-F5344CB8AC3E}">
        <p14:creationId xmlns:p14="http://schemas.microsoft.com/office/powerpoint/2010/main" val="401844169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22EBB9-0566-CF43-8091-4B36EE0889B4}" type="slidenum">
              <a:rPr lang="en-US"/>
              <a:pPr>
                <a:defRPr/>
              </a:pPr>
              <a:t>‹#›</a:t>
            </a:fld>
            <a:endParaRPr lang="en-US"/>
          </a:p>
        </p:txBody>
      </p:sp>
    </p:spTree>
    <p:extLst>
      <p:ext uri="{BB962C8B-B14F-4D97-AF65-F5344CB8AC3E}">
        <p14:creationId xmlns:p14="http://schemas.microsoft.com/office/powerpoint/2010/main" val="417252285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42CB38-3C0D-DC46-B8CC-ED1960056392}" type="slidenum">
              <a:rPr lang="en-US"/>
              <a:pPr>
                <a:defRPr/>
              </a:pPr>
              <a:t>‹#›</a:t>
            </a:fld>
            <a:endParaRPr lang="en-US"/>
          </a:p>
        </p:txBody>
      </p:sp>
    </p:spTree>
    <p:extLst>
      <p:ext uri="{BB962C8B-B14F-4D97-AF65-F5344CB8AC3E}">
        <p14:creationId xmlns:p14="http://schemas.microsoft.com/office/powerpoint/2010/main" val="402335795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964138-D536-A748-8F74-63F1528BB974}" type="slidenum">
              <a:rPr lang="en-US"/>
              <a:pPr>
                <a:defRPr/>
              </a:pPr>
              <a:t>‹#›</a:t>
            </a:fld>
            <a:endParaRPr lang="en-US"/>
          </a:p>
        </p:txBody>
      </p:sp>
    </p:spTree>
    <p:extLst>
      <p:ext uri="{BB962C8B-B14F-4D97-AF65-F5344CB8AC3E}">
        <p14:creationId xmlns:p14="http://schemas.microsoft.com/office/powerpoint/2010/main" val="38053933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C98877-8C6C-2440-AAEB-5FFDC6ABED6A}" type="slidenum">
              <a:rPr lang="en-US"/>
              <a:pPr>
                <a:defRPr/>
              </a:pPr>
              <a:t>‹#›</a:t>
            </a:fld>
            <a:endParaRPr lang="en-US"/>
          </a:p>
        </p:txBody>
      </p:sp>
    </p:spTree>
    <p:extLst>
      <p:ext uri="{BB962C8B-B14F-4D97-AF65-F5344CB8AC3E}">
        <p14:creationId xmlns:p14="http://schemas.microsoft.com/office/powerpoint/2010/main" val="418340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b="1" i="0" dirty="0">
              <a:solidFill>
                <a:srgbClr val="FFFFFF"/>
              </a:solidFill>
              <a:latin typeface="Arial" panose="020B0604020202020204" pitchFamily="34"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pPr lvl="0"/>
            <a:r>
              <a:rPr lang="en-US" noProof="0" dirty="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pPr lvl="0"/>
            <a:r>
              <a:rPr lang="en-US" noProof="0" dirty="0"/>
              <a:t>Click to edit Master subtitle style</a:t>
            </a:r>
          </a:p>
        </p:txBody>
      </p:sp>
      <p:sp>
        <p:nvSpPr>
          <p:cNvPr id="13"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7A25F34-AF69-8F4E-8549-D9142F474037}" type="slidenum">
              <a:rPr lang="en-US" smtClean="0"/>
              <a:pPr>
                <a:defRPr/>
              </a:pPr>
              <a:t>‹#›</a:t>
            </a:fld>
            <a:endParaRPr lang="en-US" dirty="0"/>
          </a:p>
        </p:txBody>
      </p:sp>
    </p:spTree>
    <p:extLst>
      <p:ext uri="{BB962C8B-B14F-4D97-AF65-F5344CB8AC3E}">
        <p14:creationId xmlns:p14="http://schemas.microsoft.com/office/powerpoint/2010/main" val="414414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328582-7EB6-B84E-A12D-0913BE53540A}" type="slidenum">
              <a:rPr lang="en-US"/>
              <a:pPr>
                <a:defRPr/>
              </a:pPr>
              <a:t>‹#›</a:t>
            </a:fld>
            <a:endParaRPr lang="en-US"/>
          </a:p>
        </p:txBody>
      </p:sp>
    </p:spTree>
    <p:extLst>
      <p:ext uri="{BB962C8B-B14F-4D97-AF65-F5344CB8AC3E}">
        <p14:creationId xmlns:p14="http://schemas.microsoft.com/office/powerpoint/2010/main" val="99976104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84A13-B4CC-D340-AB0C-829608C87EB3}" type="slidenum">
              <a:rPr lang="en-US"/>
              <a:pPr>
                <a:defRPr/>
              </a:pPr>
              <a:t>‹#›</a:t>
            </a:fld>
            <a:endParaRPr lang="en-US"/>
          </a:p>
        </p:txBody>
      </p:sp>
    </p:spTree>
    <p:extLst>
      <p:ext uri="{BB962C8B-B14F-4D97-AF65-F5344CB8AC3E}">
        <p14:creationId xmlns:p14="http://schemas.microsoft.com/office/powerpoint/2010/main" val="147366449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5D5BFE-C29D-EA4F-B965-A9191E0B137F}" type="slidenum">
              <a:rPr lang="en-US"/>
              <a:pPr>
                <a:defRPr/>
              </a:pPr>
              <a:t>‹#›</a:t>
            </a:fld>
            <a:endParaRPr lang="en-US"/>
          </a:p>
        </p:txBody>
      </p:sp>
    </p:spTree>
    <p:extLst>
      <p:ext uri="{BB962C8B-B14F-4D97-AF65-F5344CB8AC3E}">
        <p14:creationId xmlns:p14="http://schemas.microsoft.com/office/powerpoint/2010/main" val="33793410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855CA2-BDC9-1A45-AD38-7549D4B38F46}" type="slidenum">
              <a:rPr lang="en-US"/>
              <a:pPr>
                <a:defRPr/>
              </a:pPr>
              <a:t>‹#›</a:t>
            </a:fld>
            <a:endParaRPr lang="en-US"/>
          </a:p>
        </p:txBody>
      </p:sp>
    </p:spTree>
    <p:extLst>
      <p:ext uri="{BB962C8B-B14F-4D97-AF65-F5344CB8AC3E}">
        <p14:creationId xmlns:p14="http://schemas.microsoft.com/office/powerpoint/2010/main" val="259667633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027FBC-6AFB-FC49-A66C-70DA0CD8061A}" type="slidenum">
              <a:rPr lang="en-US"/>
              <a:pPr>
                <a:defRPr/>
              </a:pPr>
              <a:t>‹#›</a:t>
            </a:fld>
            <a:endParaRPr lang="en-US"/>
          </a:p>
        </p:txBody>
      </p:sp>
    </p:spTree>
    <p:extLst>
      <p:ext uri="{BB962C8B-B14F-4D97-AF65-F5344CB8AC3E}">
        <p14:creationId xmlns:p14="http://schemas.microsoft.com/office/powerpoint/2010/main" val="135727119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25744-1A84-B54F-8E7C-6A3B6CBC5DC5}" type="slidenum">
              <a:rPr lang="en-US"/>
              <a:pPr>
                <a:defRPr/>
              </a:pPr>
              <a:t>‹#›</a:t>
            </a:fld>
            <a:endParaRPr lang="en-US"/>
          </a:p>
        </p:txBody>
      </p:sp>
    </p:spTree>
    <p:extLst>
      <p:ext uri="{BB962C8B-B14F-4D97-AF65-F5344CB8AC3E}">
        <p14:creationId xmlns:p14="http://schemas.microsoft.com/office/powerpoint/2010/main" val="17221764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09650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386718812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89895189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7932107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8E7C39D5-D657-4A47-B9A1-08423B10D937}" type="slidenum">
              <a:rPr lang="en-US" smtClean="0"/>
              <a:pPr>
                <a:defRPr/>
              </a:pPr>
              <a:t>‹#›</a:t>
            </a:fld>
            <a:endParaRPr lang="en-US" dirty="0"/>
          </a:p>
        </p:txBody>
      </p:sp>
    </p:spTree>
    <p:extLst>
      <p:ext uri="{BB962C8B-B14F-4D97-AF65-F5344CB8AC3E}">
        <p14:creationId xmlns:p14="http://schemas.microsoft.com/office/powerpoint/2010/main" val="181790559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82852998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218691219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255017772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312124693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303503599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106427494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191417966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5539937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19408240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1727405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99D3CC7-1902-3A42-9C51-1178789E1AE9}" type="slidenum">
              <a:rPr lang="en-US" smtClean="0"/>
              <a:pPr>
                <a:defRPr/>
              </a:pPr>
              <a:t>‹#›</a:t>
            </a:fld>
            <a:endParaRPr lang="en-US" dirty="0"/>
          </a:p>
        </p:txBody>
      </p:sp>
    </p:spTree>
    <p:extLst>
      <p:ext uri="{BB962C8B-B14F-4D97-AF65-F5344CB8AC3E}">
        <p14:creationId xmlns:p14="http://schemas.microsoft.com/office/powerpoint/2010/main" val="300662087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7CA1DE4-77E3-B843-B5E4-769E262666B4}" type="slidenum">
              <a:rPr lang="en-US"/>
              <a:pPr>
                <a:defRPr/>
              </a:pPr>
              <a:t>‹#›</a:t>
            </a:fld>
            <a:endParaRPr lang="en-US"/>
          </a:p>
        </p:txBody>
      </p:sp>
    </p:spTree>
    <p:extLst>
      <p:ext uri="{BB962C8B-B14F-4D97-AF65-F5344CB8AC3E}">
        <p14:creationId xmlns:p14="http://schemas.microsoft.com/office/powerpoint/2010/main" val="130464461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A4764CA-998E-8245-8697-2BD245DDDCED}" type="slidenum">
              <a:rPr lang="en-US"/>
              <a:pPr>
                <a:defRPr/>
              </a:pPr>
              <a:t>‹#›</a:t>
            </a:fld>
            <a:endParaRPr lang="en-US"/>
          </a:p>
        </p:txBody>
      </p:sp>
    </p:spTree>
    <p:extLst>
      <p:ext uri="{BB962C8B-B14F-4D97-AF65-F5344CB8AC3E}">
        <p14:creationId xmlns:p14="http://schemas.microsoft.com/office/powerpoint/2010/main" val="157260517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911245A9-1E41-1F46-A762-7444487CBCA0}" type="slidenum">
              <a:rPr lang="en-US"/>
              <a:pPr>
                <a:defRPr/>
              </a:pPr>
              <a:t>‹#›</a:t>
            </a:fld>
            <a:endParaRPr lang="en-US"/>
          </a:p>
        </p:txBody>
      </p:sp>
    </p:spTree>
    <p:extLst>
      <p:ext uri="{BB962C8B-B14F-4D97-AF65-F5344CB8AC3E}">
        <p14:creationId xmlns:p14="http://schemas.microsoft.com/office/powerpoint/2010/main" val="266781980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FAA5DACE-8FDE-AC42-9206-9040643162B5}" type="slidenum">
              <a:rPr lang="en-US"/>
              <a:pPr>
                <a:defRPr/>
              </a:pPr>
              <a:t>‹#›</a:t>
            </a:fld>
            <a:endParaRPr lang="en-US"/>
          </a:p>
        </p:txBody>
      </p:sp>
    </p:spTree>
    <p:extLst>
      <p:ext uri="{BB962C8B-B14F-4D97-AF65-F5344CB8AC3E}">
        <p14:creationId xmlns:p14="http://schemas.microsoft.com/office/powerpoint/2010/main" val="297829111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CE1CC22-6EC5-7147-8386-B27964F0AAA0}" type="slidenum">
              <a:rPr lang="en-US"/>
              <a:pPr>
                <a:defRPr/>
              </a:pPr>
              <a:t>‹#›</a:t>
            </a:fld>
            <a:endParaRPr lang="en-US"/>
          </a:p>
        </p:txBody>
      </p:sp>
    </p:spTree>
    <p:extLst>
      <p:ext uri="{BB962C8B-B14F-4D97-AF65-F5344CB8AC3E}">
        <p14:creationId xmlns:p14="http://schemas.microsoft.com/office/powerpoint/2010/main" val="364261080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2AE17B0A-DC37-CF4C-8849-AC2366C171FB}" type="slidenum">
              <a:rPr lang="en-US"/>
              <a:pPr>
                <a:defRPr/>
              </a:pPr>
              <a:t>‹#›</a:t>
            </a:fld>
            <a:endParaRPr lang="en-US"/>
          </a:p>
        </p:txBody>
      </p:sp>
    </p:spTree>
    <p:extLst>
      <p:ext uri="{BB962C8B-B14F-4D97-AF65-F5344CB8AC3E}">
        <p14:creationId xmlns:p14="http://schemas.microsoft.com/office/powerpoint/2010/main" val="340814491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46BB858D-A95B-A947-9F34-6D870271BDCE}" type="slidenum">
              <a:rPr lang="en-US"/>
              <a:pPr>
                <a:defRPr/>
              </a:pPr>
              <a:t>‹#›</a:t>
            </a:fld>
            <a:endParaRPr lang="en-US"/>
          </a:p>
        </p:txBody>
      </p:sp>
    </p:spTree>
    <p:extLst>
      <p:ext uri="{BB962C8B-B14F-4D97-AF65-F5344CB8AC3E}">
        <p14:creationId xmlns:p14="http://schemas.microsoft.com/office/powerpoint/2010/main" val="354310405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FBD7863-628B-FD42-B327-14CF803C5BBE}" type="slidenum">
              <a:rPr lang="en-US"/>
              <a:pPr>
                <a:defRPr/>
              </a:pPr>
              <a:t>‹#›</a:t>
            </a:fld>
            <a:endParaRPr lang="en-US"/>
          </a:p>
        </p:txBody>
      </p:sp>
    </p:spTree>
    <p:extLst>
      <p:ext uri="{BB962C8B-B14F-4D97-AF65-F5344CB8AC3E}">
        <p14:creationId xmlns:p14="http://schemas.microsoft.com/office/powerpoint/2010/main" val="132982361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8BBBD8BD-5AC0-DD48-94AC-C43D84042E0B}" type="slidenum">
              <a:rPr lang="en-US"/>
              <a:pPr>
                <a:defRPr/>
              </a:pPr>
              <a:t>‹#›</a:t>
            </a:fld>
            <a:endParaRPr lang="en-US"/>
          </a:p>
        </p:txBody>
      </p:sp>
    </p:spTree>
    <p:extLst>
      <p:ext uri="{BB962C8B-B14F-4D97-AF65-F5344CB8AC3E}">
        <p14:creationId xmlns:p14="http://schemas.microsoft.com/office/powerpoint/2010/main" val="38074256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D2B710C7-A922-2C40-BAE3-60E12DAEE210}" type="slidenum">
              <a:rPr lang="en-US"/>
              <a:pPr>
                <a:defRPr/>
              </a:pPr>
              <a:t>‹#›</a:t>
            </a:fld>
            <a:endParaRPr lang="en-US"/>
          </a:p>
        </p:txBody>
      </p:sp>
    </p:spTree>
    <p:extLst>
      <p:ext uri="{BB962C8B-B14F-4D97-AF65-F5344CB8AC3E}">
        <p14:creationId xmlns:p14="http://schemas.microsoft.com/office/powerpoint/2010/main" val="3482744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A8F244D-9694-684B-B4DE-8B353C5FD4F9}" type="slidenum">
              <a:rPr lang="en-US" smtClean="0"/>
              <a:pPr>
                <a:defRPr/>
              </a:pPr>
              <a:t>‹#›</a:t>
            </a:fld>
            <a:endParaRPr lang="en-US" dirty="0"/>
          </a:p>
        </p:txBody>
      </p:sp>
    </p:spTree>
    <p:extLst>
      <p:ext uri="{BB962C8B-B14F-4D97-AF65-F5344CB8AC3E}">
        <p14:creationId xmlns:p14="http://schemas.microsoft.com/office/powerpoint/2010/main" val="26527669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atin typeface="Times New Roman"/>
              </a:defRPr>
            </a:lvl1pPr>
          </a:lstStyle>
          <a:p>
            <a:pPr>
              <a:defRPr/>
            </a:pPr>
            <a:fld id="{17BBD550-1664-9A42-AD42-6EFEA99535E1}" type="slidenum">
              <a:rPr lang="en-US"/>
              <a:pPr>
                <a:defRPr/>
              </a:pPr>
              <a:t>‹#›</a:t>
            </a:fld>
            <a:endParaRPr lang="en-US"/>
          </a:p>
        </p:txBody>
      </p:sp>
    </p:spTree>
    <p:extLst>
      <p:ext uri="{BB962C8B-B14F-4D97-AF65-F5344CB8AC3E}">
        <p14:creationId xmlns:p14="http://schemas.microsoft.com/office/powerpoint/2010/main" val="301607582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9652252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61146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781425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7720653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73727884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8263362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7289893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8881765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96691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8477AA9E-330D-2145-995B-02F8500595A6}" type="slidenum">
              <a:rPr lang="en-US" smtClean="0"/>
              <a:pPr>
                <a:defRPr/>
              </a:pPr>
              <a:t>‹#›</a:t>
            </a:fld>
            <a:endParaRPr lang="en-US" dirty="0"/>
          </a:p>
        </p:txBody>
      </p:sp>
    </p:spTree>
    <p:extLst>
      <p:ext uri="{BB962C8B-B14F-4D97-AF65-F5344CB8AC3E}">
        <p14:creationId xmlns:p14="http://schemas.microsoft.com/office/powerpoint/2010/main" val="222626593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1629313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19344212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75629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F9E404A-D385-5841-937A-07E6C137912F}" type="slidenum">
              <a:rPr lang="en-US" smtClean="0"/>
              <a:pPr>
                <a:defRPr/>
              </a:pPr>
              <a:t>‹#›</a:t>
            </a:fld>
            <a:endParaRPr lang="en-US" dirty="0"/>
          </a:p>
        </p:txBody>
      </p:sp>
    </p:spTree>
    <p:extLst>
      <p:ext uri="{BB962C8B-B14F-4D97-AF65-F5344CB8AC3E}">
        <p14:creationId xmlns:p14="http://schemas.microsoft.com/office/powerpoint/2010/main" val="308534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pPr>
                <a:defRPr/>
              </a:pPr>
              <a:t>‹#›</a:t>
            </a:fld>
            <a:endParaRPr lang="en-US" dirty="0"/>
          </a:p>
        </p:txBody>
      </p:sp>
    </p:spTree>
    <p:extLst>
      <p:ext uri="{BB962C8B-B14F-4D97-AF65-F5344CB8AC3E}">
        <p14:creationId xmlns:p14="http://schemas.microsoft.com/office/powerpoint/2010/main" val="2106955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59ACEE3-120E-764E-BE4B-3219537F8F11}" type="slidenum">
              <a:rPr lang="en-US" smtClean="0"/>
              <a:pPr>
                <a:defRPr/>
              </a:pPr>
              <a:t>‹#›</a:t>
            </a:fld>
            <a:endParaRPr lang="en-US" dirty="0"/>
          </a:p>
        </p:txBody>
      </p:sp>
    </p:spTree>
    <p:extLst>
      <p:ext uri="{BB962C8B-B14F-4D97-AF65-F5344CB8AC3E}">
        <p14:creationId xmlns:p14="http://schemas.microsoft.com/office/powerpoint/2010/main" val="3962631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8DC00DC-AEDA-B747-9BDF-0071F56FA784}" type="slidenum">
              <a:rPr lang="en-US" smtClean="0"/>
              <a:pPr>
                <a:defRPr/>
              </a:pPr>
              <a:t>‹#›</a:t>
            </a:fld>
            <a:endParaRPr lang="en-US" dirty="0"/>
          </a:p>
        </p:txBody>
      </p:sp>
    </p:spTree>
    <p:extLst>
      <p:ext uri="{BB962C8B-B14F-4D97-AF65-F5344CB8AC3E}">
        <p14:creationId xmlns:p14="http://schemas.microsoft.com/office/powerpoint/2010/main" val="365845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82B5A407-8463-A541-8468-8F6A3A90B77D}" type="slidenum">
              <a:rPr lang="en-US" smtClean="0"/>
              <a:pPr>
                <a:defRPr/>
              </a:pPr>
              <a:t>‹#›</a:t>
            </a:fld>
            <a:endParaRPr lang="en-US" dirty="0"/>
          </a:p>
        </p:txBody>
      </p:sp>
    </p:spTree>
    <p:extLst>
      <p:ext uri="{BB962C8B-B14F-4D97-AF65-F5344CB8AC3E}">
        <p14:creationId xmlns:p14="http://schemas.microsoft.com/office/powerpoint/2010/main" val="162791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B762A07-7AE8-1A4F-9D94-0E2A3F9CCBE7}" type="slidenum">
              <a:rPr lang="en-US" smtClean="0"/>
              <a:pPr>
                <a:defRPr/>
              </a:pPr>
              <a:t>‹#›</a:t>
            </a:fld>
            <a:endParaRPr lang="en-US" dirty="0"/>
          </a:p>
        </p:txBody>
      </p:sp>
    </p:spTree>
    <p:extLst>
      <p:ext uri="{BB962C8B-B14F-4D97-AF65-F5344CB8AC3E}">
        <p14:creationId xmlns:p14="http://schemas.microsoft.com/office/powerpoint/2010/main" val="1941751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A854540-E8D5-7B49-AFF1-56104EB554A8}" type="slidenum">
              <a:rPr lang="en-US" smtClean="0"/>
              <a:pPr>
                <a:defRPr/>
              </a:pPr>
              <a:t>‹#›</a:t>
            </a:fld>
            <a:endParaRPr lang="en-US" dirty="0"/>
          </a:p>
        </p:txBody>
      </p:sp>
    </p:spTree>
    <p:extLst>
      <p:ext uri="{BB962C8B-B14F-4D97-AF65-F5344CB8AC3E}">
        <p14:creationId xmlns:p14="http://schemas.microsoft.com/office/powerpoint/2010/main" val="635148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3412133-0AE5-414D-9C06-FEEAC777D50F}" type="slidenum">
              <a:rPr lang="en-US" smtClean="0"/>
              <a:pPr>
                <a:defRPr/>
              </a:pPr>
              <a:t>‹#›</a:t>
            </a:fld>
            <a:endParaRPr lang="en-US" dirty="0"/>
          </a:p>
        </p:txBody>
      </p:sp>
    </p:spTree>
    <p:extLst>
      <p:ext uri="{BB962C8B-B14F-4D97-AF65-F5344CB8AC3E}">
        <p14:creationId xmlns:p14="http://schemas.microsoft.com/office/powerpoint/2010/main" val="3010036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DFD6639-91DF-C44B-9FDC-DB719FDEBFEB}" type="slidenum">
              <a:rPr lang="en-US" smtClean="0"/>
              <a:pPr>
                <a:defRPr/>
              </a:pPr>
              <a:t>‹#›</a:t>
            </a:fld>
            <a:endParaRPr lang="en-US" dirty="0"/>
          </a:p>
        </p:txBody>
      </p:sp>
    </p:spTree>
    <p:extLst>
      <p:ext uri="{BB962C8B-B14F-4D97-AF65-F5344CB8AC3E}">
        <p14:creationId xmlns:p14="http://schemas.microsoft.com/office/powerpoint/2010/main" val="2083095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BA4F016-C546-8344-B150-D19370ED1DD6}" type="slidenum">
              <a:rPr lang="en-US" smtClean="0"/>
              <a:pPr>
                <a:defRPr/>
              </a:pPr>
              <a:t>‹#›</a:t>
            </a:fld>
            <a:endParaRPr lang="en-US" dirty="0"/>
          </a:p>
        </p:txBody>
      </p:sp>
    </p:spTree>
    <p:extLst>
      <p:ext uri="{BB962C8B-B14F-4D97-AF65-F5344CB8AC3E}">
        <p14:creationId xmlns:p14="http://schemas.microsoft.com/office/powerpoint/2010/main" val="3097302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47C17EE-DECC-6C42-9306-3D8B4093F8F0}" type="slidenum">
              <a:rPr lang="en-US" smtClean="0"/>
              <a:pPr>
                <a:defRPr/>
              </a:pPr>
              <a:t>‹#›</a:t>
            </a:fld>
            <a:endParaRPr lang="en-US" dirty="0"/>
          </a:p>
        </p:txBody>
      </p:sp>
    </p:spTree>
    <p:extLst>
      <p:ext uri="{BB962C8B-B14F-4D97-AF65-F5344CB8AC3E}">
        <p14:creationId xmlns:p14="http://schemas.microsoft.com/office/powerpoint/2010/main" val="986717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C7F4E4A-D165-344F-835F-3580908193C2}" type="slidenum">
              <a:rPr lang="en-US" smtClean="0"/>
              <a:pPr>
                <a:defRPr/>
              </a:pPr>
              <a:t>‹#›</a:t>
            </a:fld>
            <a:endParaRPr lang="en-US" dirty="0"/>
          </a:p>
        </p:txBody>
      </p:sp>
    </p:spTree>
    <p:extLst>
      <p:ext uri="{BB962C8B-B14F-4D97-AF65-F5344CB8AC3E}">
        <p14:creationId xmlns:p14="http://schemas.microsoft.com/office/powerpoint/2010/main" val="3368050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pPr>
                <a:defRPr/>
              </a:pPr>
              <a:t>‹#›</a:t>
            </a:fld>
            <a:endParaRPr lang="en-US" dirty="0"/>
          </a:p>
        </p:txBody>
      </p:sp>
    </p:spTree>
    <p:extLst>
      <p:ext uri="{BB962C8B-B14F-4D97-AF65-F5344CB8AC3E}">
        <p14:creationId xmlns:p14="http://schemas.microsoft.com/office/powerpoint/2010/main" val="1605042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14FA3F5-DF7D-A24C-8AFD-E8D39B5EC0A7}" type="slidenum">
              <a:rPr lang="en-US" smtClean="0"/>
              <a:pPr>
                <a:defRPr/>
              </a:pPr>
              <a:t>‹#›</a:t>
            </a:fld>
            <a:endParaRPr lang="en-US" dirty="0"/>
          </a:p>
        </p:txBody>
      </p:sp>
    </p:spTree>
    <p:extLst>
      <p:ext uri="{BB962C8B-B14F-4D97-AF65-F5344CB8AC3E}">
        <p14:creationId xmlns:p14="http://schemas.microsoft.com/office/powerpoint/2010/main" val="1899202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7C31868-3E57-8E4B-A8A2-D45E977CD529}" type="slidenum">
              <a:rPr lang="en-US" smtClean="0"/>
              <a:pPr>
                <a:defRPr/>
              </a:pPr>
              <a:t>‹#›</a:t>
            </a:fld>
            <a:endParaRPr lang="en-US" dirty="0"/>
          </a:p>
        </p:txBody>
      </p:sp>
    </p:spTree>
    <p:extLst>
      <p:ext uri="{BB962C8B-B14F-4D97-AF65-F5344CB8AC3E}">
        <p14:creationId xmlns:p14="http://schemas.microsoft.com/office/powerpoint/2010/main" val="1070700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AD2E775-9990-0749-A217-36C0BB0EE3F4}" type="slidenum">
              <a:rPr lang="en-US" smtClean="0"/>
              <a:pPr>
                <a:defRPr/>
              </a:pPr>
              <a:t>‹#›</a:t>
            </a:fld>
            <a:endParaRPr lang="en-US" dirty="0"/>
          </a:p>
        </p:txBody>
      </p:sp>
    </p:spTree>
    <p:extLst>
      <p:ext uri="{BB962C8B-B14F-4D97-AF65-F5344CB8AC3E}">
        <p14:creationId xmlns:p14="http://schemas.microsoft.com/office/powerpoint/2010/main" val="44523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C38E50F-639C-0E4B-9C16-691815E1EEF5}" type="slidenum">
              <a:rPr lang="en-US" smtClean="0"/>
              <a:pPr>
                <a:defRPr/>
              </a:pPr>
              <a:t>‹#›</a:t>
            </a:fld>
            <a:endParaRPr lang="en-US" dirty="0"/>
          </a:p>
        </p:txBody>
      </p:sp>
    </p:spTree>
    <p:extLst>
      <p:ext uri="{BB962C8B-B14F-4D97-AF65-F5344CB8AC3E}">
        <p14:creationId xmlns:p14="http://schemas.microsoft.com/office/powerpoint/2010/main" val="2054863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68FEE46-4ABE-CF49-B380-2F351120E053}" type="slidenum">
              <a:rPr lang="en-US" smtClean="0"/>
              <a:pPr>
                <a:defRPr/>
              </a:pPr>
              <a:t>‹#›</a:t>
            </a:fld>
            <a:endParaRPr lang="en-US" dirty="0"/>
          </a:p>
        </p:txBody>
      </p:sp>
    </p:spTree>
    <p:extLst>
      <p:ext uri="{BB962C8B-B14F-4D97-AF65-F5344CB8AC3E}">
        <p14:creationId xmlns:p14="http://schemas.microsoft.com/office/powerpoint/2010/main" val="2732876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B77ED05-5C6D-B84C-8F2C-EDE09456AC51}" type="slidenum">
              <a:rPr lang="en-US" smtClean="0"/>
              <a:pPr>
                <a:defRPr/>
              </a:pPr>
              <a:t>‹#›</a:t>
            </a:fld>
            <a:endParaRPr lang="en-US" dirty="0"/>
          </a:p>
        </p:txBody>
      </p:sp>
    </p:spTree>
    <p:extLst>
      <p:ext uri="{BB962C8B-B14F-4D97-AF65-F5344CB8AC3E}">
        <p14:creationId xmlns:p14="http://schemas.microsoft.com/office/powerpoint/2010/main" val="28470450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284541E-B91C-3E49-A5D9-BE3325C1262C}" type="slidenum">
              <a:rPr lang="en-US" smtClean="0"/>
              <a:pPr>
                <a:defRPr/>
              </a:pPr>
              <a:t>‹#›</a:t>
            </a:fld>
            <a:endParaRPr lang="en-US" dirty="0"/>
          </a:p>
        </p:txBody>
      </p:sp>
    </p:spTree>
    <p:extLst>
      <p:ext uri="{BB962C8B-B14F-4D97-AF65-F5344CB8AC3E}">
        <p14:creationId xmlns:p14="http://schemas.microsoft.com/office/powerpoint/2010/main" val="2917994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805E0D6-C1D9-A442-82DE-E0F66CD5ED17}" type="slidenum">
              <a:rPr lang="en-US" smtClean="0"/>
              <a:pPr>
                <a:defRPr/>
              </a:pPr>
              <a:t>‹#›</a:t>
            </a:fld>
            <a:endParaRPr lang="en-US" dirty="0"/>
          </a:p>
        </p:txBody>
      </p:sp>
    </p:spTree>
    <p:extLst>
      <p:ext uri="{BB962C8B-B14F-4D97-AF65-F5344CB8AC3E}">
        <p14:creationId xmlns:p14="http://schemas.microsoft.com/office/powerpoint/2010/main" val="3739099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CEBF0EE-7B5C-AF40-BAFB-ED6686A914CB}" type="slidenum">
              <a:rPr lang="en-US" smtClean="0"/>
              <a:pPr>
                <a:defRPr/>
              </a:pPr>
              <a:t>‹#›</a:t>
            </a:fld>
            <a:endParaRPr lang="en-US" dirty="0"/>
          </a:p>
        </p:txBody>
      </p:sp>
    </p:spTree>
    <p:extLst>
      <p:ext uri="{BB962C8B-B14F-4D97-AF65-F5344CB8AC3E}">
        <p14:creationId xmlns:p14="http://schemas.microsoft.com/office/powerpoint/2010/main" val="3714994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5D545C-272F-3949-9A3A-C9793ACC3143}" type="slidenum">
              <a:rPr lang="en-US" smtClean="0"/>
              <a:pPr>
                <a:defRPr/>
              </a:pPr>
              <a:t>‹#›</a:t>
            </a:fld>
            <a:endParaRPr lang="en-US" dirty="0"/>
          </a:p>
        </p:txBody>
      </p:sp>
    </p:spTree>
    <p:extLst>
      <p:ext uri="{BB962C8B-B14F-4D97-AF65-F5344CB8AC3E}">
        <p14:creationId xmlns:p14="http://schemas.microsoft.com/office/powerpoint/2010/main" val="2233902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pPr>
                <a:defRPr/>
              </a:pPr>
              <a:t>‹#›</a:t>
            </a:fld>
            <a:endParaRPr lang="en-US" dirty="0"/>
          </a:p>
        </p:txBody>
      </p:sp>
    </p:spTree>
    <p:extLst>
      <p:ext uri="{BB962C8B-B14F-4D97-AF65-F5344CB8AC3E}">
        <p14:creationId xmlns:p14="http://schemas.microsoft.com/office/powerpoint/2010/main" val="165781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19B439-C498-C143-9E18-64C47570171C}" type="slidenum">
              <a:rPr lang="en-US" smtClean="0"/>
              <a:pPr>
                <a:defRPr/>
              </a:pPr>
              <a:t>‹#›</a:t>
            </a:fld>
            <a:endParaRPr lang="en-US" dirty="0"/>
          </a:p>
        </p:txBody>
      </p:sp>
    </p:spTree>
    <p:extLst>
      <p:ext uri="{BB962C8B-B14F-4D97-AF65-F5344CB8AC3E}">
        <p14:creationId xmlns:p14="http://schemas.microsoft.com/office/powerpoint/2010/main" val="3910892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076A83-A66C-F24C-8B9A-1D74C46EEA91}" type="slidenum">
              <a:rPr lang="en-US" smtClean="0"/>
              <a:pPr>
                <a:defRPr/>
              </a:pPr>
              <a:t>‹#›</a:t>
            </a:fld>
            <a:endParaRPr lang="en-US" dirty="0"/>
          </a:p>
        </p:txBody>
      </p:sp>
    </p:spTree>
    <p:extLst>
      <p:ext uri="{BB962C8B-B14F-4D97-AF65-F5344CB8AC3E}">
        <p14:creationId xmlns:p14="http://schemas.microsoft.com/office/powerpoint/2010/main" val="222141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33A818-ADE5-554A-BDC8-FBD2C13E2E9E}" type="slidenum">
              <a:rPr lang="en-US" smtClean="0"/>
              <a:pPr>
                <a:defRPr/>
              </a:pPr>
              <a:t>‹#›</a:t>
            </a:fld>
            <a:endParaRPr lang="en-US" dirty="0"/>
          </a:p>
        </p:txBody>
      </p:sp>
    </p:spTree>
    <p:extLst>
      <p:ext uri="{BB962C8B-B14F-4D97-AF65-F5344CB8AC3E}">
        <p14:creationId xmlns:p14="http://schemas.microsoft.com/office/powerpoint/2010/main" val="21639271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785714-E0D6-4A44-A2BF-3F3DF782FC21}" type="slidenum">
              <a:rPr lang="en-US" smtClean="0"/>
              <a:pPr>
                <a:defRPr/>
              </a:pPr>
              <a:t>‹#›</a:t>
            </a:fld>
            <a:endParaRPr lang="en-US" dirty="0"/>
          </a:p>
        </p:txBody>
      </p:sp>
    </p:spTree>
    <p:extLst>
      <p:ext uri="{BB962C8B-B14F-4D97-AF65-F5344CB8AC3E}">
        <p14:creationId xmlns:p14="http://schemas.microsoft.com/office/powerpoint/2010/main" val="31472038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A4087B-E973-EA4C-BD19-60B7F828E2FD}" type="slidenum">
              <a:rPr lang="en-US" smtClean="0"/>
              <a:pPr>
                <a:defRPr/>
              </a:pPr>
              <a:t>‹#›</a:t>
            </a:fld>
            <a:endParaRPr lang="en-US" dirty="0"/>
          </a:p>
        </p:txBody>
      </p:sp>
    </p:spTree>
    <p:extLst>
      <p:ext uri="{BB962C8B-B14F-4D97-AF65-F5344CB8AC3E}">
        <p14:creationId xmlns:p14="http://schemas.microsoft.com/office/powerpoint/2010/main" val="20055633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68338A-9B93-3B4F-92DC-BA8AC197C869}" type="slidenum">
              <a:rPr lang="en-US" smtClean="0"/>
              <a:pPr>
                <a:defRPr/>
              </a:pPr>
              <a:t>‹#›</a:t>
            </a:fld>
            <a:endParaRPr lang="en-US" dirty="0"/>
          </a:p>
        </p:txBody>
      </p:sp>
    </p:spTree>
    <p:extLst>
      <p:ext uri="{BB962C8B-B14F-4D97-AF65-F5344CB8AC3E}">
        <p14:creationId xmlns:p14="http://schemas.microsoft.com/office/powerpoint/2010/main" val="695988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91EC82-78FC-3740-8AF0-32ADB3A03DDE}" type="slidenum">
              <a:rPr lang="en-US" smtClean="0"/>
              <a:pPr>
                <a:defRPr/>
              </a:pPr>
              <a:t>‹#›</a:t>
            </a:fld>
            <a:endParaRPr lang="en-US" dirty="0"/>
          </a:p>
        </p:txBody>
      </p:sp>
    </p:spTree>
    <p:extLst>
      <p:ext uri="{BB962C8B-B14F-4D97-AF65-F5344CB8AC3E}">
        <p14:creationId xmlns:p14="http://schemas.microsoft.com/office/powerpoint/2010/main" val="6878729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A6FF91-6C9D-E441-A5D3-89344660C406}" type="slidenum">
              <a:rPr lang="en-US" smtClean="0"/>
              <a:pPr>
                <a:defRPr/>
              </a:pPr>
              <a:t>‹#›</a:t>
            </a:fld>
            <a:endParaRPr lang="en-US" dirty="0"/>
          </a:p>
        </p:txBody>
      </p:sp>
    </p:spTree>
    <p:extLst>
      <p:ext uri="{BB962C8B-B14F-4D97-AF65-F5344CB8AC3E}">
        <p14:creationId xmlns:p14="http://schemas.microsoft.com/office/powerpoint/2010/main" val="3679186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8E60DE-8285-DF4E-A7BC-FEA6A3632E91}" type="slidenum">
              <a:rPr lang="en-US" smtClean="0"/>
              <a:pPr>
                <a:defRPr/>
              </a:pPr>
              <a:t>‹#›</a:t>
            </a:fld>
            <a:endParaRPr lang="en-US" dirty="0"/>
          </a:p>
        </p:txBody>
      </p:sp>
    </p:spTree>
    <p:extLst>
      <p:ext uri="{BB962C8B-B14F-4D97-AF65-F5344CB8AC3E}">
        <p14:creationId xmlns:p14="http://schemas.microsoft.com/office/powerpoint/2010/main" val="4268593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86D252-548D-6744-88AE-A4C496CF97EE}" type="slidenum">
              <a:rPr lang="en-US" smtClean="0"/>
              <a:pPr>
                <a:defRPr/>
              </a:pPr>
              <a:t>‹#›</a:t>
            </a:fld>
            <a:endParaRPr lang="en-US" dirty="0"/>
          </a:p>
        </p:txBody>
      </p:sp>
    </p:spTree>
    <p:extLst>
      <p:ext uri="{BB962C8B-B14F-4D97-AF65-F5344CB8AC3E}">
        <p14:creationId xmlns:p14="http://schemas.microsoft.com/office/powerpoint/2010/main" val="48475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pPr>
                <a:defRPr/>
              </a:pPr>
              <a:t>‹#›</a:t>
            </a:fld>
            <a:endParaRPr lang="en-US" dirty="0"/>
          </a:p>
        </p:txBody>
      </p:sp>
    </p:spTree>
    <p:extLst>
      <p:ext uri="{BB962C8B-B14F-4D97-AF65-F5344CB8AC3E}">
        <p14:creationId xmlns:p14="http://schemas.microsoft.com/office/powerpoint/2010/main" val="2020998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539D42-1066-CC4E-8D6A-A1FDF8BB8262}" type="slidenum">
              <a:rPr lang="en-US" smtClean="0"/>
              <a:pPr>
                <a:defRPr/>
              </a:pPr>
              <a:t>‹#›</a:t>
            </a:fld>
            <a:endParaRPr lang="en-US" dirty="0"/>
          </a:p>
        </p:txBody>
      </p:sp>
    </p:spTree>
    <p:extLst>
      <p:ext uri="{BB962C8B-B14F-4D97-AF65-F5344CB8AC3E}">
        <p14:creationId xmlns:p14="http://schemas.microsoft.com/office/powerpoint/2010/main" val="7371193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D3C821-F3C5-0C43-93BF-79E74AF6B0EA}" type="slidenum">
              <a:rPr lang="en-US" smtClean="0"/>
              <a:pPr>
                <a:defRPr/>
              </a:pPr>
              <a:t>‹#›</a:t>
            </a:fld>
            <a:endParaRPr lang="en-US" dirty="0"/>
          </a:p>
        </p:txBody>
      </p:sp>
    </p:spTree>
    <p:extLst>
      <p:ext uri="{BB962C8B-B14F-4D97-AF65-F5344CB8AC3E}">
        <p14:creationId xmlns:p14="http://schemas.microsoft.com/office/powerpoint/2010/main" val="1265324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7CDF42-C520-6444-BC51-31AC3BA4DC67}" type="slidenum">
              <a:rPr lang="en-US" smtClean="0"/>
              <a:pPr>
                <a:defRPr/>
              </a:pPr>
              <a:t>‹#›</a:t>
            </a:fld>
            <a:endParaRPr lang="en-US" dirty="0"/>
          </a:p>
        </p:txBody>
      </p:sp>
    </p:spTree>
    <p:extLst>
      <p:ext uri="{BB962C8B-B14F-4D97-AF65-F5344CB8AC3E}">
        <p14:creationId xmlns:p14="http://schemas.microsoft.com/office/powerpoint/2010/main" val="18254829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083057-B627-AD43-B27B-3E81D395658F}" type="slidenum">
              <a:rPr lang="en-US" smtClean="0"/>
              <a:pPr>
                <a:defRPr/>
              </a:pPr>
              <a:t>‹#›</a:t>
            </a:fld>
            <a:endParaRPr lang="en-US" dirty="0"/>
          </a:p>
        </p:txBody>
      </p:sp>
    </p:spTree>
    <p:extLst>
      <p:ext uri="{BB962C8B-B14F-4D97-AF65-F5344CB8AC3E}">
        <p14:creationId xmlns:p14="http://schemas.microsoft.com/office/powerpoint/2010/main" val="42588526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6DC9B1-205C-F04F-9E80-EA73BF065CB4}" type="slidenum">
              <a:rPr lang="en-US" smtClean="0"/>
              <a:pPr>
                <a:defRPr/>
              </a:pPr>
              <a:t>‹#›</a:t>
            </a:fld>
            <a:endParaRPr lang="en-US" dirty="0"/>
          </a:p>
        </p:txBody>
      </p:sp>
    </p:spTree>
    <p:extLst>
      <p:ext uri="{BB962C8B-B14F-4D97-AF65-F5344CB8AC3E}">
        <p14:creationId xmlns:p14="http://schemas.microsoft.com/office/powerpoint/2010/main" val="19238754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F7ACEC-5C89-7243-8976-3694F4C8A059}" type="slidenum">
              <a:rPr lang="en-US" smtClean="0"/>
              <a:pPr>
                <a:defRPr/>
              </a:pPr>
              <a:t>‹#›</a:t>
            </a:fld>
            <a:endParaRPr lang="en-US" dirty="0"/>
          </a:p>
        </p:txBody>
      </p:sp>
    </p:spTree>
    <p:extLst>
      <p:ext uri="{BB962C8B-B14F-4D97-AF65-F5344CB8AC3E}">
        <p14:creationId xmlns:p14="http://schemas.microsoft.com/office/powerpoint/2010/main" val="208251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0AF12B-BBC0-C742-9A78-51951A50053E}" type="slidenum">
              <a:rPr lang="en-US" smtClean="0"/>
              <a:pPr>
                <a:defRPr/>
              </a:pPr>
              <a:t>‹#›</a:t>
            </a:fld>
            <a:endParaRPr lang="en-US" dirty="0"/>
          </a:p>
        </p:txBody>
      </p:sp>
    </p:spTree>
    <p:extLst>
      <p:ext uri="{BB962C8B-B14F-4D97-AF65-F5344CB8AC3E}">
        <p14:creationId xmlns:p14="http://schemas.microsoft.com/office/powerpoint/2010/main" val="9223120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5822C4-7D49-E940-A526-4C437678A209}" type="slidenum">
              <a:rPr lang="en-US" smtClean="0"/>
              <a:pPr>
                <a:defRPr/>
              </a:pPr>
              <a:t>‹#›</a:t>
            </a:fld>
            <a:endParaRPr lang="en-US" dirty="0"/>
          </a:p>
        </p:txBody>
      </p:sp>
    </p:spTree>
    <p:extLst>
      <p:ext uri="{BB962C8B-B14F-4D97-AF65-F5344CB8AC3E}">
        <p14:creationId xmlns:p14="http://schemas.microsoft.com/office/powerpoint/2010/main" val="38880019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70B122-B90F-9040-BC76-00E92B8A907F}" type="slidenum">
              <a:rPr lang="en-US" smtClean="0"/>
              <a:pPr>
                <a:defRPr/>
              </a:pPr>
              <a:t>‹#›</a:t>
            </a:fld>
            <a:endParaRPr lang="en-US" dirty="0"/>
          </a:p>
        </p:txBody>
      </p:sp>
    </p:spTree>
    <p:extLst>
      <p:ext uri="{BB962C8B-B14F-4D97-AF65-F5344CB8AC3E}">
        <p14:creationId xmlns:p14="http://schemas.microsoft.com/office/powerpoint/2010/main" val="20757039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0981FB-6C60-DE47-A705-D77616C90938}" type="slidenum">
              <a:rPr lang="en-US" smtClean="0"/>
              <a:pPr>
                <a:defRPr/>
              </a:pPr>
              <a:t>‹#›</a:t>
            </a:fld>
            <a:endParaRPr lang="en-US" dirty="0"/>
          </a:p>
        </p:txBody>
      </p:sp>
    </p:spTree>
    <p:extLst>
      <p:ext uri="{BB962C8B-B14F-4D97-AF65-F5344CB8AC3E}">
        <p14:creationId xmlns:p14="http://schemas.microsoft.com/office/powerpoint/2010/main" val="401435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pPr>
                <a:defRPr/>
              </a:pPr>
              <a:t>‹#›</a:t>
            </a:fld>
            <a:endParaRPr lang="en-US" dirty="0"/>
          </a:p>
        </p:txBody>
      </p:sp>
    </p:spTree>
    <p:extLst>
      <p:ext uri="{BB962C8B-B14F-4D97-AF65-F5344CB8AC3E}">
        <p14:creationId xmlns:p14="http://schemas.microsoft.com/office/powerpoint/2010/main" val="522513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7EBD33-3866-244D-A0FD-782553930A03}" type="slidenum">
              <a:rPr lang="en-US" smtClean="0"/>
              <a:pPr>
                <a:defRPr/>
              </a:pPr>
              <a:t>‹#›</a:t>
            </a:fld>
            <a:endParaRPr lang="en-US" dirty="0"/>
          </a:p>
        </p:txBody>
      </p:sp>
    </p:spTree>
    <p:extLst>
      <p:ext uri="{BB962C8B-B14F-4D97-AF65-F5344CB8AC3E}">
        <p14:creationId xmlns:p14="http://schemas.microsoft.com/office/powerpoint/2010/main" val="17356861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5AA032B-F343-4040-A302-60B51FE431A6}" type="slidenum">
              <a:rPr lang="en-US" smtClean="0"/>
              <a:pPr>
                <a:defRPr/>
              </a:pPr>
              <a:t>‹#›</a:t>
            </a:fld>
            <a:endParaRPr lang="en-US" dirty="0"/>
          </a:p>
        </p:txBody>
      </p:sp>
    </p:spTree>
    <p:extLst>
      <p:ext uri="{BB962C8B-B14F-4D97-AF65-F5344CB8AC3E}">
        <p14:creationId xmlns:p14="http://schemas.microsoft.com/office/powerpoint/2010/main" val="3411597137"/>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1D4C350B-D93B-F442-87E4-F5D3387E0801}" type="slidenum">
              <a:rPr lang="en-US" smtClean="0"/>
              <a:pPr>
                <a:defRPr/>
              </a:pPr>
              <a:t>‹#›</a:t>
            </a:fld>
            <a:endParaRPr lang="en-US" dirty="0"/>
          </a:p>
        </p:txBody>
      </p:sp>
    </p:spTree>
    <p:extLst>
      <p:ext uri="{BB962C8B-B14F-4D97-AF65-F5344CB8AC3E}">
        <p14:creationId xmlns:p14="http://schemas.microsoft.com/office/powerpoint/2010/main" val="1632798891"/>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30F30067-492C-6343-9714-5F88F97C219E}" type="slidenum">
              <a:rPr lang="en-US" smtClean="0"/>
              <a:pPr>
                <a:defRPr/>
              </a:pPr>
              <a:t>‹#›</a:t>
            </a:fld>
            <a:endParaRPr lang="en-US" dirty="0"/>
          </a:p>
        </p:txBody>
      </p:sp>
    </p:spTree>
    <p:extLst>
      <p:ext uri="{BB962C8B-B14F-4D97-AF65-F5344CB8AC3E}">
        <p14:creationId xmlns:p14="http://schemas.microsoft.com/office/powerpoint/2010/main" val="2711699914"/>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002F1A5E-7E70-7F40-A725-2BFE50077A17}" type="slidenum">
              <a:rPr lang="en-US" smtClean="0"/>
              <a:pPr>
                <a:defRPr/>
              </a:pPr>
              <a:t>‹#›</a:t>
            </a:fld>
            <a:endParaRPr lang="en-US" dirty="0"/>
          </a:p>
        </p:txBody>
      </p:sp>
    </p:spTree>
    <p:extLst>
      <p:ext uri="{BB962C8B-B14F-4D97-AF65-F5344CB8AC3E}">
        <p14:creationId xmlns:p14="http://schemas.microsoft.com/office/powerpoint/2010/main" val="1286784649"/>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B89C03A-7B9A-F449-872A-53EB2AE8F033}" type="slidenum">
              <a:rPr lang="en-US" smtClean="0"/>
              <a:pPr>
                <a:defRPr/>
              </a:pPr>
              <a:t>‹#›</a:t>
            </a:fld>
            <a:endParaRPr lang="en-US" dirty="0"/>
          </a:p>
        </p:txBody>
      </p:sp>
    </p:spTree>
    <p:extLst>
      <p:ext uri="{BB962C8B-B14F-4D97-AF65-F5344CB8AC3E}">
        <p14:creationId xmlns:p14="http://schemas.microsoft.com/office/powerpoint/2010/main" val="194137642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6AD6521F-0C79-CF43-B32B-59E163DB3836}" type="slidenum">
              <a:rPr lang="en-US" smtClean="0"/>
              <a:pPr>
                <a:defRPr/>
              </a:pPr>
              <a:t>‹#›</a:t>
            </a:fld>
            <a:endParaRPr lang="en-US" dirty="0"/>
          </a:p>
        </p:txBody>
      </p:sp>
    </p:spTree>
    <p:extLst>
      <p:ext uri="{BB962C8B-B14F-4D97-AF65-F5344CB8AC3E}">
        <p14:creationId xmlns:p14="http://schemas.microsoft.com/office/powerpoint/2010/main" val="1487329848"/>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78167CB3-685D-1D4E-AF46-59A4E276561D}" type="slidenum">
              <a:rPr lang="en-US" smtClean="0"/>
              <a:pPr>
                <a:defRPr/>
              </a:pPr>
              <a:t>‹#›</a:t>
            </a:fld>
            <a:endParaRPr lang="en-US" dirty="0"/>
          </a:p>
        </p:txBody>
      </p:sp>
    </p:spTree>
    <p:extLst>
      <p:ext uri="{BB962C8B-B14F-4D97-AF65-F5344CB8AC3E}">
        <p14:creationId xmlns:p14="http://schemas.microsoft.com/office/powerpoint/2010/main" val="3697179629"/>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CD88617E-CBB5-AD4F-A5A7-3A5C037BCA68}" type="slidenum">
              <a:rPr lang="en-US" smtClean="0"/>
              <a:pPr>
                <a:defRPr/>
              </a:pPr>
              <a:t>‹#›</a:t>
            </a:fld>
            <a:endParaRPr lang="en-US" dirty="0"/>
          </a:p>
        </p:txBody>
      </p:sp>
    </p:spTree>
    <p:extLst>
      <p:ext uri="{BB962C8B-B14F-4D97-AF65-F5344CB8AC3E}">
        <p14:creationId xmlns:p14="http://schemas.microsoft.com/office/powerpoint/2010/main" val="2349339936"/>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149708C-66D4-DA42-BDAF-02149EFF7B90}" type="slidenum">
              <a:rPr lang="en-US" smtClean="0"/>
              <a:pPr>
                <a:defRPr/>
              </a:pPr>
              <a:t>‹#›</a:t>
            </a:fld>
            <a:endParaRPr lang="en-US" dirty="0"/>
          </a:p>
        </p:txBody>
      </p:sp>
    </p:spTree>
    <p:extLst>
      <p:ext uri="{BB962C8B-B14F-4D97-AF65-F5344CB8AC3E}">
        <p14:creationId xmlns:p14="http://schemas.microsoft.com/office/powerpoint/2010/main" val="120642143"/>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pPr>
                <a:defRPr/>
              </a:pPr>
              <a:t>‹#›</a:t>
            </a:fld>
            <a:endParaRPr lang="en-US" dirty="0"/>
          </a:p>
        </p:txBody>
      </p:sp>
    </p:spTree>
    <p:extLst>
      <p:ext uri="{BB962C8B-B14F-4D97-AF65-F5344CB8AC3E}">
        <p14:creationId xmlns:p14="http://schemas.microsoft.com/office/powerpoint/2010/main" val="34478674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75B7EAEA-5DA3-0648-B379-685D4E8951EC}" type="slidenum">
              <a:rPr lang="en-US" smtClean="0"/>
              <a:pPr>
                <a:defRPr/>
              </a:pPr>
              <a:t>‹#›</a:t>
            </a:fld>
            <a:endParaRPr lang="en-US" dirty="0"/>
          </a:p>
        </p:txBody>
      </p:sp>
    </p:spTree>
    <p:extLst>
      <p:ext uri="{BB962C8B-B14F-4D97-AF65-F5344CB8AC3E}">
        <p14:creationId xmlns:p14="http://schemas.microsoft.com/office/powerpoint/2010/main" val="2653574682"/>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EE21DA28-B47D-2146-8AC8-C5033482F54D}" type="slidenum">
              <a:rPr lang="en-US" smtClean="0"/>
              <a:pPr>
                <a:defRPr/>
              </a:pPr>
              <a:t>‹#›</a:t>
            </a:fld>
            <a:endParaRPr lang="en-US" dirty="0"/>
          </a:p>
        </p:txBody>
      </p:sp>
    </p:spTree>
    <p:extLst>
      <p:ext uri="{BB962C8B-B14F-4D97-AF65-F5344CB8AC3E}">
        <p14:creationId xmlns:p14="http://schemas.microsoft.com/office/powerpoint/2010/main" val="3308719835"/>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26A3D2A4-256E-9B4A-B549-2F8540777E77}" type="slidenum">
              <a:rPr lang="en-US" smtClean="0"/>
              <a:pPr>
                <a:defRPr/>
              </a:pPr>
              <a:t>‹#›</a:t>
            </a:fld>
            <a:endParaRPr lang="en-US" dirty="0"/>
          </a:p>
        </p:txBody>
      </p:sp>
    </p:spTree>
    <p:extLst>
      <p:ext uri="{BB962C8B-B14F-4D97-AF65-F5344CB8AC3E}">
        <p14:creationId xmlns:p14="http://schemas.microsoft.com/office/powerpoint/2010/main" val="7008272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DE7113ED-84A7-F34C-9A38-83C4BED7AA26}" type="slidenum">
              <a:rPr lang="en-US" smtClean="0"/>
              <a:pPr>
                <a:defRPr/>
              </a:pPr>
              <a:t>‹#›</a:t>
            </a:fld>
            <a:endParaRPr lang="en-US" dirty="0"/>
          </a:p>
        </p:txBody>
      </p:sp>
    </p:spTree>
    <p:extLst>
      <p:ext uri="{BB962C8B-B14F-4D97-AF65-F5344CB8AC3E}">
        <p14:creationId xmlns:p14="http://schemas.microsoft.com/office/powerpoint/2010/main" val="5449491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dirty="0"/>
              <a:t>Words &amp; Music: Marc Byrd,</a:t>
            </a:r>
          </a:p>
          <a:p>
            <a:pPr>
              <a:defRPr/>
            </a:pPr>
            <a:r>
              <a:rPr lang="en-US" dirty="0"/>
              <a:t>Steve </a:t>
            </a:r>
            <a:r>
              <a:rPr lang="en-US" dirty="0" err="1"/>
              <a:t>Hindalong</a:t>
            </a:r>
            <a:endParaRPr lang="en-US" dirty="0"/>
          </a:p>
        </p:txBody>
      </p:sp>
    </p:spTree>
    <p:extLst>
      <p:ext uri="{BB962C8B-B14F-4D97-AF65-F5344CB8AC3E}">
        <p14:creationId xmlns:p14="http://schemas.microsoft.com/office/powerpoint/2010/main" val="42488469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24275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37176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132682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36527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575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19.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0.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2.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2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image" Target="../media/image4.png"/><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image" Target="../media/image6.png"/><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theme" Target="../theme/theme29.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theme" Target="../theme/theme30.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slideLayout" Target="../slideLayouts/slideLayout359.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image" Target="../media/image8.jpeg"/><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3.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theme" Target="../theme/theme34.xml"/><Relationship Id="rId18" Type="http://schemas.openxmlformats.org/officeDocument/2006/relationships/image" Target="../media/image13.png"/><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17" Type="http://schemas.openxmlformats.org/officeDocument/2006/relationships/image" Target="../media/image12.png"/><Relationship Id="rId2" Type="http://schemas.openxmlformats.org/officeDocument/2006/relationships/slideLayout" Target="../slideLayouts/slideLayout372.xml"/><Relationship Id="rId16" Type="http://schemas.openxmlformats.org/officeDocument/2006/relationships/image" Target="../media/image11.png"/><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5" Type="http://schemas.openxmlformats.org/officeDocument/2006/relationships/image" Target="../media/image10.png"/><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image" Target="../media/image9.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0749024"/>
      </p:ext>
    </p:extLst>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41535"/>
      </p:ext>
    </p:extLst>
  </p:cSld>
  <p:clrMap bg1="lt1" tx1="dk1" bg2="lt2" tx2="dk2" accent1="accent1" accent2="accent2" accent3="accent3" accent4="accent4" accent5="accent5" accent6="accent6" hlink="hlink" folHlink="folHlink"/>
  <p:sldLayoutIdLst>
    <p:sldLayoutId id="2147485821"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767458"/>
      </p:ext>
    </p:extLst>
  </p:cSld>
  <p:clrMap bg1="lt1" tx1="dk1" bg2="lt2" tx2="dk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1121750"/>
      </p:ext>
    </p:extLst>
  </p:cSld>
  <p:clrMap bg1="lt1" tx1="dk1" bg2="lt2" tx2="dk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2255296"/>
      </p:ext>
    </p:extLst>
  </p:cSld>
  <p:clrMap bg1="lt1" tx1="dk1" bg2="lt2" tx2="dk2" accent1="accent1" accent2="accent2" accent3="accent3" accent4="accent4" accent5="accent5" accent6="accent6" hlink="hlink" folHlink="folHlink"/>
  <p:sldLayoutIdLst>
    <p:sldLayoutId id="2147485894" r:id="rId1"/>
    <p:sldLayoutId id="2147485895" r:id="rId2"/>
    <p:sldLayoutId id="2147485896" r:id="rId3"/>
    <p:sldLayoutId id="2147485897" r:id="rId4"/>
    <p:sldLayoutId id="2147485898" r:id="rId5"/>
    <p:sldLayoutId id="2147485899" r:id="rId6"/>
    <p:sldLayoutId id="2147485900" r:id="rId7"/>
    <p:sldLayoutId id="2147485901" r:id="rId8"/>
    <p:sldLayoutId id="2147485902" r:id="rId9"/>
    <p:sldLayoutId id="2147485903" r:id="rId10"/>
    <p:sldLayoutId id="214748590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5022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4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4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4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4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grpSp>
          <p:grpSp>
            <p:nvGrpSpPr>
              <p:cNvPr id="50192" name="Group 27"/>
              <p:cNvGrpSpPr>
                <a:grpSpLocks/>
              </p:cNvGrpSpPr>
              <p:nvPr/>
            </p:nvGrpSpPr>
            <p:grpSpPr bwMode="auto">
              <a:xfrm>
                <a:off x="192" y="0"/>
                <a:ext cx="5376" cy="4320"/>
                <a:chOff x="192" y="0"/>
                <a:chExt cx="5376" cy="4320"/>
              </a:xfrm>
            </p:grpSpPr>
            <p:sp>
              <p:nvSpPr>
                <p:cNvPr id="5019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grpSp>
        </p:grpSp>
        <p:sp>
          <p:nvSpPr>
            <p:cNvPr id="5018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40458C"/>
                </a:solidFill>
                <a:latin typeface="Arial" panose="020B0604020202020204" pitchFamily="34" charset="0"/>
              </a:endParaRPr>
            </a:p>
          </p:txBody>
        </p:sp>
        <p:sp>
          <p:nvSpPr>
            <p:cNvPr id="5018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grpSp>
          <p:nvGrpSpPr>
            <p:cNvPr id="50187" name="Group 59"/>
            <p:cNvGrpSpPr>
              <a:grpSpLocks/>
            </p:cNvGrpSpPr>
            <p:nvPr/>
          </p:nvGrpSpPr>
          <p:grpSpPr bwMode="auto">
            <a:xfrm>
              <a:off x="261" y="892"/>
              <a:ext cx="1124" cy="1464"/>
              <a:chOff x="96" y="916"/>
              <a:chExt cx="2208" cy="2876"/>
            </a:xfrm>
          </p:grpSpPr>
          <p:sp>
            <p:nvSpPr>
              <p:cNvPr id="5018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8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solidFill>
                    <a:srgbClr val="40458C"/>
                  </a:solidFill>
                  <a:latin typeface="Arial" panose="020B0604020202020204" pitchFamily="34" charset="0"/>
                </a:endParaRPr>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solidFill>
                <a:srgbClr val="40458C"/>
              </a:solidFill>
              <a:latin typeface="Tahoma"/>
            </a:endParaRPr>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solidFill>
                <a:srgbClr val="40458C"/>
              </a:solidFill>
              <a:latin typeface="Tahoma"/>
            </a:endParaRPr>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83EF9E53-09EC-3B46-87F0-B2A75EB6130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437285326"/>
      </p:ext>
    </p:extLst>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5" r:id="rId10"/>
    <p:sldLayoutId id="21474859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2108835"/>
      </p:ext>
    </p:extLst>
  </p:cSld>
  <p:clrMap bg1="lt1" tx1="dk1" bg2="lt2" tx2="dk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F6E2CAA-09F0-4D47-941B-6E23B2A97A3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2AD5EE-862E-4FA4-9402-BCC7E351B48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B168F8-2E0F-4938-8452-D76679D7C13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spcBef>
                <a:spcPts val="0"/>
              </a:spcBef>
              <a:spcAft>
                <a:spcPts val="0"/>
              </a:spcAft>
            </a:pPr>
            <a:fld id="{99631941-4CBC-4C93-BD35-69EBA468F1D3}" type="datetimeFigureOut">
              <a:rPr lang="en-US" altLang="en-US">
                <a:latin typeface="Calibri"/>
              </a:rPr>
              <a:pPr defTabSz="457177" fontAlgn="auto">
                <a:spcBef>
                  <a:spcPts val="0"/>
                </a:spcBef>
                <a:spcAft>
                  <a:spcPts val="0"/>
                </a:spcAft>
              </a:pPr>
              <a:t>10/4/24</a:t>
            </a:fld>
            <a:endParaRPr lang="en-US" altLang="en-US">
              <a:latin typeface="Calibri"/>
            </a:endParaRPr>
          </a:p>
        </p:txBody>
      </p:sp>
      <p:sp>
        <p:nvSpPr>
          <p:cNvPr id="5" name="Footer Placeholder 4">
            <a:extLst>
              <a:ext uri="{FF2B5EF4-FFF2-40B4-BE49-F238E27FC236}">
                <a16:creationId xmlns:a16="http://schemas.microsoft.com/office/drawing/2014/main" id="{DB4D4028-BEE4-4F8A-B2B5-D38A6A1598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A0E4540-E55F-46FD-A914-C478D3CEDB6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spcBef>
                <a:spcPts val="0"/>
              </a:spcBef>
              <a:spcAft>
                <a:spcPts val="0"/>
              </a:spcAft>
            </a:pPr>
            <a:fld id="{474A8EBC-D36C-42FB-BFF7-4B6CA9CCA4D6}" type="slidenum">
              <a:rPr lang="en-US" altLang="en-US">
                <a:latin typeface="Calibri"/>
              </a:rPr>
              <a:pPr defTabSz="457177" fontAlgn="auto">
                <a:spcBef>
                  <a:spcPts val="0"/>
                </a:spcBef>
                <a:spcAft>
                  <a:spcPts val="0"/>
                </a:spcAft>
              </a:pPr>
              <a:t>‹#›</a:t>
            </a:fld>
            <a:endParaRPr lang="en-US" altLang="en-US">
              <a:latin typeface="Calibri"/>
            </a:endParaRPr>
          </a:p>
        </p:txBody>
      </p:sp>
    </p:spTree>
    <p:extLst>
      <p:ext uri="{BB962C8B-B14F-4D97-AF65-F5344CB8AC3E}">
        <p14:creationId xmlns:p14="http://schemas.microsoft.com/office/powerpoint/2010/main" val="2124716451"/>
      </p:ext>
    </p:extLst>
  </p:cSld>
  <p:clrMap bg1="lt1" tx1="dk1" bg2="lt2" tx2="dk2" accent1="accent1" accent2="accent2" accent3="accent3" accent4="accent4" accent5="accent5" accent6="accent6" hlink="hlink" folHlink="folHlink"/>
  <p:sldLayoutIdLst>
    <p:sldLayoutId id="2147485930" r:id="rId1"/>
    <p:sldLayoutId id="2147485931" r:id="rId2"/>
    <p:sldLayoutId id="2147485932" r:id="rId3"/>
    <p:sldLayoutId id="2147485933" r:id="rId4"/>
    <p:sldLayoutId id="2147485934" r:id="rId5"/>
    <p:sldLayoutId id="2147485935" r:id="rId6"/>
    <p:sldLayoutId id="2147485936" r:id="rId7"/>
    <p:sldLayoutId id="2147485937" r:id="rId8"/>
    <p:sldLayoutId id="2147485938" r:id="rId9"/>
    <p:sldLayoutId id="2147485939" r:id="rId10"/>
    <p:sldLayoutId id="214748594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3196737"/>
      </p:ext>
    </p:extLst>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7023D8DD-BEB4-4D45-A07F-9B3EE692E84D}" type="slidenum">
              <a:rPr lang="en-US" smtClean="0"/>
              <a:pPr>
                <a:defRPr/>
              </a:pPr>
              <a:t>‹#›</a:t>
            </a:fld>
            <a:endParaRPr lang="en-US" dirty="0"/>
          </a:p>
        </p:txBody>
      </p:sp>
    </p:spTree>
    <p:extLst>
      <p:ext uri="{BB962C8B-B14F-4D97-AF65-F5344CB8AC3E}">
        <p14:creationId xmlns:p14="http://schemas.microsoft.com/office/powerpoint/2010/main" val="3344339831"/>
      </p:ext>
    </p:extLst>
  </p:cSld>
  <p:clrMap bg1="lt1" tx1="dk1" bg2="lt2" tx2="dk2" accent1="accent1" accent2="accent2" accent3="accent3" accent4="accent4" accent5="accent5" accent6="accent6" hlink="hlink" folHlink="folHlink"/>
  <p:sldLayoutIdLst>
    <p:sldLayoutId id="2147485954" r:id="rId1"/>
    <p:sldLayoutId id="2147485955" r:id="rId2"/>
    <p:sldLayoutId id="2147485956" r:id="rId3"/>
    <p:sldLayoutId id="2147485957" r:id="rId4"/>
    <p:sldLayoutId id="2147485958" r:id="rId5"/>
    <p:sldLayoutId id="2147485959" r:id="rId6"/>
    <p:sldLayoutId id="2147485960" r:id="rId7"/>
    <p:sldLayoutId id="2147485961" r:id="rId8"/>
    <p:sldLayoutId id="2147485962" r:id="rId9"/>
    <p:sldLayoutId id="2147485963" r:id="rId10"/>
    <p:sldLayoutId id="2147485964" r:id="rId11"/>
    <p:sldLayoutId id="2147485965"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nvGrpSpPr>
          <p:cNvPr id="13315" name="Group 3"/>
          <p:cNvGrpSpPr>
            <a:grpSpLocks/>
          </p:cNvGrpSpPr>
          <p:nvPr/>
        </p:nvGrpSpPr>
        <p:grpSpPr bwMode="auto">
          <a:xfrm>
            <a:off x="296863" y="3022600"/>
            <a:ext cx="976312" cy="2828925"/>
            <a:chOff x="187" y="1904"/>
            <a:chExt cx="615" cy="1782"/>
          </a:xfrm>
        </p:grpSpPr>
        <p:grpSp>
          <p:nvGrpSpPr>
            <p:cNvPr id="13322" name="Group 4"/>
            <p:cNvGrpSpPr>
              <a:grpSpLocks/>
            </p:cNvGrpSpPr>
            <p:nvPr/>
          </p:nvGrpSpPr>
          <p:grpSpPr bwMode="auto">
            <a:xfrm>
              <a:off x="187" y="3207"/>
              <a:ext cx="438" cy="479"/>
              <a:chOff x="187" y="3207"/>
              <a:chExt cx="438" cy="479"/>
            </a:xfrm>
          </p:grpSpPr>
          <p:sp>
            <p:nvSpPr>
              <p:cNvPr id="13324"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2630"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13326"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2632"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282633"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282634"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3330"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31"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82637"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13333"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2639"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13335"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82641"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82642"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82643"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13339"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3340"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sp>
          <p:nvSpPr>
            <p:cNvPr id="13323"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sp>
        <p:nvSpPr>
          <p:cNvPr id="13316"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3317"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3318"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2650"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282651"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282652"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485702"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Font typeface="Monotype Sorts" charset="0"/>
        <a:buChar char=")"/>
        <a:defRPr kumimoji="1"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Font typeface="Monotype Sorts" charset="0"/>
        <a:buChar char=")"/>
        <a:defRPr kumimoji="1"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Font typeface="Monotype Sorts" charset="0"/>
        <a:buChar char=")"/>
        <a:defRPr kumimoji="1"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Font typeface="Monotype Sorts" charset="0"/>
        <a:buChar char=")"/>
        <a:defRPr kumimoji="1"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Font typeface="Monotype Sorts" charset="0"/>
        <a:buChar char=")"/>
        <a:defRPr kumimoji="1"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i="0">
                <a:solidFill>
                  <a:srgbClr val="000000"/>
                </a:solidFill>
                <a:latin typeface="Arial" panose="020B0604020202020204" pitchFamily="34" charset="0"/>
                <a:cs typeface="Arial" panose="020B0604020202020204" pitchFamily="34" charset="0"/>
              </a:defRPr>
            </a:lvl1pPr>
          </a:lstStyle>
          <a:p>
            <a:pPr>
              <a:defRPr/>
            </a:pPr>
            <a:fld id="{A79DF72F-D84F-4947-940C-29127144FD62}" type="slidenum">
              <a:rPr lang="en-US" smtClean="0"/>
              <a:pPr>
                <a:defRPr/>
              </a:pPr>
              <a:t>‹#›</a:t>
            </a:fld>
            <a:endParaRPr lang="en-US" dirty="0"/>
          </a:p>
        </p:txBody>
      </p:sp>
    </p:spTree>
    <p:extLst>
      <p:ext uri="{BB962C8B-B14F-4D97-AF65-F5344CB8AC3E}">
        <p14:creationId xmlns:p14="http://schemas.microsoft.com/office/powerpoint/2010/main" val="636333807"/>
      </p:ext>
    </p:extLst>
  </p:cSld>
  <p:clrMap bg1="lt1" tx1="dk1" bg2="lt2" tx2="dk2" accent1="accent1" accent2="accent2" accent3="accent3" accent4="accent4" accent5="accent5" accent6="accent6" hlink="hlink" folHlink="folHlink"/>
  <p:sldLayoutIdLst>
    <p:sldLayoutId id="2147485980" r:id="rId1"/>
    <p:sldLayoutId id="2147485981" r:id="rId2"/>
    <p:sldLayoutId id="2147485982" r:id="rId3"/>
    <p:sldLayoutId id="2147485983" r:id="rId4"/>
    <p:sldLayoutId id="2147485984" r:id="rId5"/>
    <p:sldLayoutId id="2147485985" r:id="rId6"/>
    <p:sldLayoutId id="2147485986" r:id="rId7"/>
    <p:sldLayoutId id="2147485987" r:id="rId8"/>
    <p:sldLayoutId id="2147485988" r:id="rId9"/>
    <p:sldLayoutId id="2147485989" r:id="rId10"/>
    <p:sldLayoutId id="2147485990"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3873973709"/>
      </p:ext>
    </p:extLst>
  </p:cSld>
  <p:clrMap bg1="lt1" tx1="dk1" bg2="lt2" tx2="dk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 id="2147486003" r:id="rId12"/>
    <p:sldLayoutId id="214748600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10/4/24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2174006926"/>
      </p:ext>
    </p:extLst>
  </p:cSld>
  <p:clrMap bg1="lt1" tx1="dk1" bg2="lt2" tx2="dk2" accent1="accent1" accent2="accent2" accent3="accent3" accent4="accent4" accent5="accent5" accent6="accent6" hlink="hlink" folHlink="folHlink"/>
  <p:sldLayoutIdLst>
    <p:sldLayoutId id="2147486006" r:id="rId1"/>
    <p:sldLayoutId id="2147486007" r:id="rId2"/>
    <p:sldLayoutId id="2147486008" r:id="rId3"/>
    <p:sldLayoutId id="2147486009" r:id="rId4"/>
    <p:sldLayoutId id="2147486010" r:id="rId5"/>
    <p:sldLayoutId id="2147486011" r:id="rId6"/>
    <p:sldLayoutId id="2147486012" r:id="rId7"/>
    <p:sldLayoutId id="2147486013" r:id="rId8"/>
    <p:sldLayoutId id="2147486014" r:id="rId9"/>
    <p:sldLayoutId id="2147486015" r:id="rId10"/>
    <p:sldLayoutId id="214748601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3960013628"/>
      </p:ext>
    </p:extLst>
  </p:cSld>
  <p:clrMap bg1="dk2" tx1="lt1" bg2="dk1" tx2="lt2" accent1="accent1" accent2="accent2" accent3="accent3" accent4="accent4" accent5="accent5" accent6="accent6" hlink="hlink" folHlink="folHlink"/>
  <p:sldLayoutIdLst>
    <p:sldLayoutId id="2147486018" r:id="rId1"/>
    <p:sldLayoutId id="2147486019" r:id="rId2"/>
    <p:sldLayoutId id="2147486020" r:id="rId3"/>
    <p:sldLayoutId id="2147486021" r:id="rId4"/>
    <p:sldLayoutId id="2147486022" r:id="rId5"/>
    <p:sldLayoutId id="2147486023" r:id="rId6"/>
    <p:sldLayoutId id="2147486024" r:id="rId7"/>
    <p:sldLayoutId id="2147486025" r:id="rId8"/>
    <p:sldLayoutId id="2147486026" r:id="rId9"/>
    <p:sldLayoutId id="2147486027" r:id="rId10"/>
    <p:sldLayoutId id="2147486028" r:id="rId11"/>
    <p:sldLayoutId id="214748602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04/10/2024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221384608"/>
      </p:ext>
    </p:extLst>
  </p:cSld>
  <p:clrMap bg1="lt1" tx1="dk1" bg2="lt2" tx2="dk2" accent1="accent1" accent2="accent2" accent3="accent3" accent4="accent4" accent5="accent5" accent6="accent6" hlink="hlink" folHlink="folHlink"/>
  <p:sldLayoutIdLst>
    <p:sldLayoutId id="2147486031" r:id="rId1"/>
    <p:sldLayoutId id="2147486032" r:id="rId2"/>
    <p:sldLayoutId id="2147486033" r:id="rId3"/>
    <p:sldLayoutId id="2147486034" r:id="rId4"/>
    <p:sldLayoutId id="2147486035" r:id="rId5"/>
    <p:sldLayoutId id="2147486036" r:id="rId6"/>
    <p:sldLayoutId id="2147486037" r:id="rId7"/>
    <p:sldLayoutId id="2147486038" r:id="rId8"/>
    <p:sldLayoutId id="2147486039" r:id="rId9"/>
    <p:sldLayoutId id="2147486040" r:id="rId10"/>
    <p:sldLayoutId id="214748604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3F3D4640-E20E-EB4F-B6B2-E0A01E3459A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45412686"/>
      </p:ext>
    </p:extLst>
  </p:cSld>
  <p:clrMap bg1="lt1" tx1="dk1" bg2="lt2" tx2="dk2" accent1="accent1" accent2="accent2" accent3="accent3" accent4="accent4" accent5="accent5" accent6="accent6" hlink="hlink" folHlink="folHlink"/>
  <p:sldLayoutIdLst>
    <p:sldLayoutId id="2147486043" r:id="rId1"/>
    <p:sldLayoutId id="2147486044" r:id="rId2"/>
    <p:sldLayoutId id="2147486045" r:id="rId3"/>
    <p:sldLayoutId id="2147486046" r:id="rId4"/>
    <p:sldLayoutId id="2147486047" r:id="rId5"/>
    <p:sldLayoutId id="2147486048" r:id="rId6"/>
    <p:sldLayoutId id="2147486049" r:id="rId7"/>
    <p:sldLayoutId id="2147486050" r:id="rId8"/>
    <p:sldLayoutId id="2147486051" r:id="rId9"/>
    <p:sldLayoutId id="2147486052" r:id="rId10"/>
    <p:sldLayoutId id="214748605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1034" name="Picture 5"/>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EAEAEA"/>
              </a:solidFill>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EAEAEA"/>
              </a:solidFill>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b="1" i="0">
                <a:latin typeface="Arial" panose="020B0604020202020204" pitchFamily="34" charset="0"/>
              </a:defRPr>
            </a:lvl1pPr>
          </a:lstStyle>
          <a:p>
            <a:pPr>
              <a:defRPr/>
            </a:pPr>
            <a:fld id="{6B2414AF-C472-6F47-AC66-048B40B0E1E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095509257"/>
      </p:ext>
    </p:extLst>
  </p:cSld>
  <p:clrMap bg1="dk2" tx1="lt1" bg2="dk1" tx2="lt2" accent1="accent1" accent2="accent2" accent3="accent3" accent4="accent4" accent5="accent5" accent6="accent6" hlink="hlink" folHlink="folHlink"/>
  <p:sldLayoutIdLst>
    <p:sldLayoutId id="2147486055" r:id="rId1"/>
    <p:sldLayoutId id="2147486056" r:id="rId2"/>
    <p:sldLayoutId id="2147486057" r:id="rId3"/>
    <p:sldLayoutId id="2147486058" r:id="rId4"/>
    <p:sldLayoutId id="2147486059" r:id="rId5"/>
    <p:sldLayoutId id="2147486060" r:id="rId6"/>
    <p:sldLayoutId id="2147486061" r:id="rId7"/>
    <p:sldLayoutId id="2147486062" r:id="rId8"/>
    <p:sldLayoutId id="2147486063" r:id="rId9"/>
    <p:sldLayoutId id="2147486064" r:id="rId10"/>
    <p:sldLayoutId id="2147486065"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2560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4761"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1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1" i="0">
                <a:latin typeface="Arial" panose="020B0604020202020204" pitchFamily="34" charset="0"/>
                <a:ea typeface="+mn-ea"/>
                <a:cs typeface="+mn-cs"/>
              </a:defRPr>
            </a:lvl1pPr>
          </a:lstStyle>
          <a:p>
            <a:pPr>
              <a:defRPr/>
            </a:pPr>
            <a:endParaRPr lang="en-US" dirty="0">
              <a:solidFill>
                <a:srgbClr val="003300"/>
              </a:solidFill>
            </a:endParaRPr>
          </a:p>
        </p:txBody>
      </p:sp>
      <p:sp>
        <p:nvSpPr>
          <p:cNvPr id="2561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latin typeface="Arial" panose="020B0604020202020204" pitchFamily="34" charset="0"/>
                <a:ea typeface="+mn-ea"/>
                <a:cs typeface="+mn-cs"/>
              </a:defRPr>
            </a:lvl1pPr>
          </a:lstStyle>
          <a:p>
            <a:pPr>
              <a:defRPr/>
            </a:pPr>
            <a:endParaRPr lang="en-US" dirty="0">
              <a:solidFill>
                <a:srgbClr val="003300"/>
              </a:solidFill>
            </a:endParaRPr>
          </a:p>
        </p:txBody>
      </p:sp>
      <p:sp>
        <p:nvSpPr>
          <p:cNvPr id="2561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1" i="0">
                <a:latin typeface="Arial" panose="020B0604020202020204" pitchFamily="34" charset="0"/>
              </a:defRPr>
            </a:lvl1pPr>
          </a:lstStyle>
          <a:p>
            <a:pPr>
              <a:defRPr/>
            </a:pPr>
            <a:fld id="{0DE47682-E232-A344-AAE6-B6DD47B7AAB5}"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491039878"/>
      </p:ext>
    </p:extLst>
  </p:cSld>
  <p:clrMap bg1="lt1" tx1="dk1" bg2="lt2" tx2="dk2" accent1="accent1" accent2="accent2" accent3="accent3" accent4="accent4" accent5="accent5" accent6="accent6" hlink="hlink" folHlink="folHlink"/>
  <p:sldLayoutIdLst>
    <p:sldLayoutId id="2147486067" r:id="rId1"/>
    <p:sldLayoutId id="2147486068" r:id="rId2"/>
    <p:sldLayoutId id="2147486069" r:id="rId3"/>
    <p:sldLayoutId id="2147486070" r:id="rId4"/>
    <p:sldLayoutId id="2147486071" r:id="rId5"/>
    <p:sldLayoutId id="2147486072" r:id="rId6"/>
    <p:sldLayoutId id="2147486073" r:id="rId7"/>
    <p:sldLayoutId id="2147486074" r:id="rId8"/>
    <p:sldLayoutId id="2147486075" r:id="rId9"/>
    <p:sldLayoutId id="2147486076" r:id="rId10"/>
    <p:sldLayoutId id="2147486077" r:id="rId11"/>
  </p:sldLayoutIdLst>
  <p:txStyles>
    <p:titleStyle>
      <a:lvl1pPr algn="l"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1"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99330"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99331" name="Group 3"/>
          <p:cNvGrpSpPr>
            <a:grpSpLocks/>
          </p:cNvGrpSpPr>
          <p:nvPr/>
        </p:nvGrpSpPr>
        <p:grpSpPr bwMode="auto">
          <a:xfrm>
            <a:off x="296863" y="3022600"/>
            <a:ext cx="976312" cy="2828925"/>
            <a:chOff x="187" y="1904"/>
            <a:chExt cx="615" cy="1782"/>
          </a:xfrm>
        </p:grpSpPr>
        <p:grpSp>
          <p:nvGrpSpPr>
            <p:cNvPr id="99338" name="Group 4"/>
            <p:cNvGrpSpPr>
              <a:grpSpLocks/>
            </p:cNvGrpSpPr>
            <p:nvPr/>
          </p:nvGrpSpPr>
          <p:grpSpPr bwMode="auto">
            <a:xfrm>
              <a:off x="187" y="3207"/>
              <a:ext cx="438" cy="479"/>
              <a:chOff x="187" y="3207"/>
              <a:chExt cx="438" cy="479"/>
            </a:xfrm>
          </p:grpSpPr>
          <p:sp>
            <p:nvSpPr>
              <p:cNvPr id="99340"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38"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2"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0"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1"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2"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6"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7"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5"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9"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7"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1"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9"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50"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51"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5"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6"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99339"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99332"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33"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99334"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0058"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CC66"/>
              </a:solidFill>
            </a:endParaRPr>
          </a:p>
        </p:txBody>
      </p:sp>
      <p:sp>
        <p:nvSpPr>
          <p:cNvPr id="300059"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CC66"/>
              </a:solidFill>
            </a:endParaRPr>
          </a:p>
        </p:txBody>
      </p:sp>
      <p:sp>
        <p:nvSpPr>
          <p:cNvPr id="300060"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r">
              <a:defRPr sz="1400" b="1" i="0">
                <a:latin typeface="Arial" panose="020B0604020202020204" pitchFamily="34" charset="0"/>
                <a:ea typeface="+mn-ea"/>
                <a:cs typeface="+mn-cs"/>
              </a:defRPr>
            </a:lvl1pPr>
          </a:lstStyle>
          <a:p>
            <a:pPr>
              <a:defRPr/>
            </a:pPr>
            <a:endParaRPr lang="en-US" dirty="0">
              <a:solidFill>
                <a:srgbClr val="FFCC66"/>
              </a:solidFill>
            </a:endParaRPr>
          </a:p>
        </p:txBody>
      </p:sp>
    </p:spTree>
    <p:extLst>
      <p:ext uri="{BB962C8B-B14F-4D97-AF65-F5344CB8AC3E}">
        <p14:creationId xmlns:p14="http://schemas.microsoft.com/office/powerpoint/2010/main" val="1453995804"/>
      </p:ext>
    </p:extLst>
  </p:cSld>
  <p:clrMap bg1="dk2" tx1="lt1" bg2="dk1" tx2="lt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 id="2147486089" r:id="rId11"/>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Font typeface="Monotype Sorts" charset="0"/>
        <a:buChar char=")"/>
        <a:defRPr kumimoji="1"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Monotype Sorts" charset="0"/>
        <a:buChar char=")"/>
        <a:defRPr kumimoji="1"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Font typeface="Monotype Sorts" charset="0"/>
        <a:buChar char=")"/>
        <a:defRPr kumimoji="1"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Font typeface="Monotype Sorts" charset="0"/>
        <a:buChar char=")"/>
        <a:defRPr kumimoji="1"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Font typeface="Monotype Sorts" charset="0"/>
        <a:buChar char=")"/>
        <a:defRPr kumimoji="1" sz="2000" b="1" i="0">
          <a:solidFill>
            <a:schemeClr val="tx1"/>
          </a:solidFill>
          <a:latin typeface="Arial" panose="020B0604020202020204" pitchFamily="34" charset="0"/>
          <a:ea typeface="ＭＳ Ｐゴシック" pitchFamily="-111" charset="-128"/>
        </a:defRPr>
      </a:lvl5pPr>
      <a:lvl6pPr marL="25146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1605880"/>
      </p:ext>
    </p:extLst>
  </p:cSld>
  <p:clrMap bg1="lt1" tx1="dk1" bg2="lt2" tx2="dk2" accent1="accent1" accent2="accent2" accent3="accent3" accent4="accent4" accent5="accent5" accent6="accent6" hlink="hlink" folHlink="folHlink"/>
  <p:sldLayoutIdLst>
    <p:sldLayoutId id="2147486091" r:id="rId1"/>
    <p:sldLayoutId id="2147486092" r:id="rId2"/>
    <p:sldLayoutId id="2147486093" r:id="rId3"/>
    <p:sldLayoutId id="2147486094" r:id="rId4"/>
    <p:sldLayoutId id="2147486095" r:id="rId5"/>
    <p:sldLayoutId id="2147486096" r:id="rId6"/>
    <p:sldLayoutId id="2147486097" r:id="rId7"/>
    <p:sldLayoutId id="2147486098" r:id="rId8"/>
    <p:sldLayoutId id="2147486099" r:id="rId9"/>
    <p:sldLayoutId id="2147486100" r:id="rId10"/>
    <p:sldLayoutId id="2147486101" r:id="rId11"/>
    <p:sldLayoutId id="2147486102"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5022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4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4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4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4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50192" name="Group 27"/>
              <p:cNvGrpSpPr>
                <a:grpSpLocks/>
              </p:cNvGrpSpPr>
              <p:nvPr/>
            </p:nvGrpSpPr>
            <p:grpSpPr bwMode="auto">
              <a:xfrm>
                <a:off x="192" y="0"/>
                <a:ext cx="5376" cy="4320"/>
                <a:chOff x="192" y="0"/>
                <a:chExt cx="5376" cy="4320"/>
              </a:xfrm>
            </p:grpSpPr>
            <p:sp>
              <p:nvSpPr>
                <p:cNvPr id="5019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sp>
          <p:nvSpPr>
            <p:cNvPr id="5018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5018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nvGrpSpPr>
            <p:cNvPr id="50187" name="Group 59"/>
            <p:cNvGrpSpPr>
              <a:grpSpLocks/>
            </p:cNvGrpSpPr>
            <p:nvPr/>
          </p:nvGrpSpPr>
          <p:grpSpPr bwMode="auto">
            <a:xfrm>
              <a:off x="261" y="892"/>
              <a:ext cx="1124" cy="1464"/>
              <a:chOff x="96" y="916"/>
              <a:chExt cx="2208" cy="2876"/>
            </a:xfrm>
          </p:grpSpPr>
          <p:sp>
            <p:nvSpPr>
              <p:cNvPr id="5018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8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83EF9E53-09EC-3B46-87F0-B2A75EB6130D}"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5705"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883372E-E1F9-2148-BE6B-AE8F30AAF39D}" type="slidenum">
              <a:rPr lang="en-US" smtClean="0"/>
              <a:pPr>
                <a:defRPr/>
              </a:pPr>
              <a:t>‹#›</a:t>
            </a:fld>
            <a:endParaRPr lang="en-US" dirty="0"/>
          </a:p>
        </p:txBody>
      </p:sp>
    </p:spTree>
    <p:extLst>
      <p:ext uri="{BB962C8B-B14F-4D97-AF65-F5344CB8AC3E}">
        <p14:creationId xmlns:p14="http://schemas.microsoft.com/office/powerpoint/2010/main" val="1879434105"/>
      </p:ext>
    </p:extLst>
  </p:cSld>
  <p:clrMap bg1="lt1" tx1="dk1" bg2="lt2" tx2="dk2" accent1="accent1" accent2="accent2" accent3="accent3" accent4="accent4" accent5="accent5" accent6="accent6" hlink="hlink" folHlink="folHlink"/>
  <p:sldLayoutIdLst>
    <p:sldLayoutId id="2147486104" r:id="rId1"/>
    <p:sldLayoutId id="2147486105" r:id="rId2"/>
    <p:sldLayoutId id="2147486106" r:id="rId3"/>
    <p:sldLayoutId id="2147486107" r:id="rId4"/>
    <p:sldLayoutId id="2147486108" r:id="rId5"/>
    <p:sldLayoutId id="2147486109" r:id="rId6"/>
    <p:sldLayoutId id="2147486110" r:id="rId7"/>
    <p:sldLayoutId id="2147486111" r:id="rId8"/>
    <p:sldLayoutId id="2147486112" r:id="rId9"/>
    <p:sldLayoutId id="2147486113" r:id="rId10"/>
    <p:sldLayoutId id="2147486114" r:id="rId11"/>
    <p:sldLayoutId id="2147486115" r:id="rId12"/>
    <p:sldLayoutId id="2147486116" r:id="rId13"/>
    <p:sldLayoutId id="2147486117"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defRPr>
            </a:lvl1pPr>
          </a:lstStyle>
          <a:p>
            <a:pPr>
              <a:defRPr/>
            </a:pPr>
            <a:fld id="{AE183F2A-BD8E-A444-A9B2-A2B186E91271}" type="slidenum">
              <a:rPr lang="en-US"/>
              <a:pPr>
                <a:defRPr/>
              </a:pPr>
              <a:t>‹#›</a:t>
            </a:fld>
            <a:endParaRPr lang="en-US"/>
          </a:p>
        </p:txBody>
      </p:sp>
      <p:grpSp>
        <p:nvGrpSpPr>
          <p:cNvPr id="52231"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grpSp>
      <p:sp>
        <p:nvSpPr>
          <p:cNvPr id="522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391332054"/>
      </p:ext>
    </p:extLst>
  </p:cSld>
  <p:clrMap bg1="dk2" tx1="lt1" bg2="dk1" tx2="lt2" accent1="accent1" accent2="accent2" accent3="accent3" accent4="accent4" accent5="accent5" accent6="accent6" hlink="hlink" folHlink="folHlink"/>
  <p:sldLayoutIdLst>
    <p:sldLayoutId id="2147486119" r:id="rId1"/>
    <p:sldLayoutId id="2147486120" r:id="rId2"/>
    <p:sldLayoutId id="2147486121" r:id="rId3"/>
    <p:sldLayoutId id="2147486122" r:id="rId4"/>
    <p:sldLayoutId id="2147486123" r:id="rId5"/>
    <p:sldLayoutId id="2147486124" r:id="rId6"/>
    <p:sldLayoutId id="2147486125" r:id="rId7"/>
    <p:sldLayoutId id="2147486126" r:id="rId8"/>
    <p:sldLayoutId id="2147486127" r:id="rId9"/>
    <p:sldLayoutId id="2147486128" r:id="rId10"/>
    <p:sldLayoutId id="2147486129" r:id="rId11"/>
    <p:sldLayoutId id="2147486130" r:id="rId12"/>
    <p:sldLayoutId id="2147486131"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2180298753"/>
      </p:ext>
    </p:extLst>
  </p:cSld>
  <p:clrMap bg1="lt1" tx1="dk1" bg2="lt2" tx2="dk2" accent1="accent1" accent2="accent2" accent3="accent3" accent4="accent4" accent5="accent5" accent6="accent6" hlink="hlink" folHlink="folHlink"/>
  <p:sldLayoutIdLst>
    <p:sldLayoutId id="2147486133" r:id="rId1"/>
    <p:sldLayoutId id="2147486134" r:id="rId2"/>
    <p:sldLayoutId id="2147486135" r:id="rId3"/>
    <p:sldLayoutId id="2147486136" r:id="rId4"/>
    <p:sldLayoutId id="2147486137" r:id="rId5"/>
    <p:sldLayoutId id="2147486138" r:id="rId6"/>
    <p:sldLayoutId id="2147486139" r:id="rId7"/>
    <p:sldLayoutId id="2147486140" r:id="rId8"/>
    <p:sldLayoutId id="2147486141" r:id="rId9"/>
    <p:sldLayoutId id="2147486142" r:id="rId10"/>
    <p:sldLayoutId id="2147486143" r:id="rId11"/>
    <p:sldLayoutId id="2147486144" r:id="rId12"/>
    <p:sldLayoutId id="21474861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a:defRPr/>
            </a:pPr>
            <a:fld id="{FB65F9DC-747F-DF42-9715-41331CE14D90}" type="slidenum">
              <a:rPr lang="en-US"/>
              <a:pPr>
                <a:defRPr/>
              </a:pPr>
              <a:t>‹#›</a:t>
            </a:fld>
            <a:endParaRPr lang="en-US"/>
          </a:p>
        </p:txBody>
      </p:sp>
    </p:spTree>
    <p:extLst>
      <p:ext uri="{BB962C8B-B14F-4D97-AF65-F5344CB8AC3E}">
        <p14:creationId xmlns:p14="http://schemas.microsoft.com/office/powerpoint/2010/main" val="4252218753"/>
      </p:ext>
    </p:extLst>
  </p:cSld>
  <p:clrMap bg1="lt1" tx1="dk1" bg2="lt2" tx2="dk2" accent1="accent1" accent2="accent2" accent3="accent3" accent4="accent4" accent5="accent5" accent6="accent6" hlink="hlink" folHlink="folHlink"/>
  <p:sldLayoutIdLst>
    <p:sldLayoutId id="2147486147" r:id="rId1"/>
    <p:sldLayoutId id="2147486148" r:id="rId2"/>
    <p:sldLayoutId id="2147486149" r:id="rId3"/>
    <p:sldLayoutId id="2147486150" r:id="rId4"/>
    <p:sldLayoutId id="2147486151" r:id="rId5"/>
    <p:sldLayoutId id="2147486152" r:id="rId6"/>
    <p:sldLayoutId id="2147486153" r:id="rId7"/>
    <p:sldLayoutId id="2147486154" r:id="rId8"/>
    <p:sldLayoutId id="2147486155" r:id="rId9"/>
    <p:sldLayoutId id="2147486156" r:id="rId10"/>
    <p:sldLayoutId id="2147486157"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defTabSz="914400"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defTabSz="914400"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defTabSz="914400" fontAlgn="base">
              <a:spcAft>
                <a:spcPct val="0"/>
              </a:spcAft>
            </a:pPr>
            <a:fld id="{5F27870C-0DD9-CC4B-93BB-D2315362428C}" type="slidenum">
              <a:rPr lang="en-US">
                <a:solidFill>
                  <a:srgbClr val="482400"/>
                </a:solidFill>
                <a:ea typeface="ＭＳ Ｐゴシック" charset="0"/>
                <a:cs typeface="ＭＳ Ｐゴシック" charset="0"/>
              </a:rPr>
              <a:pPr defTabSz="914400" fontAlgn="base">
                <a:spcAft>
                  <a:spcPct val="0"/>
                </a:spcAft>
              </a:pPr>
              <a:t>‹#›</a:t>
            </a:fld>
            <a:endParaRPr lang="en-US">
              <a:solidFill>
                <a:srgbClr val="482400"/>
              </a:solidFill>
              <a:ea typeface="ＭＳ Ｐゴシック" charset="0"/>
              <a:cs typeface="ＭＳ Ｐゴシック"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369291"/>
      </p:ext>
    </p:extLst>
  </p:cSld>
  <p:clrMap bg1="lt1" tx1="dk1" bg2="lt2" tx2="dk2" accent1="accent1" accent2="accent2" accent3="accent3" accent4="accent4" accent5="accent5" accent6="accent6" hlink="hlink" folHlink="folHlink"/>
  <p:sldLayoutIdLst>
    <p:sldLayoutId id="2147486159" r:id="rId1"/>
    <p:sldLayoutId id="2147486160" r:id="rId2"/>
    <p:sldLayoutId id="2147486161" r:id="rId3"/>
    <p:sldLayoutId id="2147486162" r:id="rId4"/>
    <p:sldLayoutId id="2147486163" r:id="rId5"/>
    <p:sldLayoutId id="2147486164" r:id="rId6"/>
    <p:sldLayoutId id="2147486165" r:id="rId7"/>
    <p:sldLayoutId id="2147486166" r:id="rId8"/>
    <p:sldLayoutId id="2147486167" r:id="rId9"/>
    <p:sldLayoutId id="2147486168" r:id="rId10"/>
    <p:sldLayoutId id="2147486169" r:id="rId11"/>
    <p:sldLayoutId id="2147486170"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b="1" i="0" dirty="0">
              <a:solidFill>
                <a:srgbClr val="FFFFFF"/>
              </a:solidFill>
              <a:latin typeface="Arial" panose="020B0604020202020204" pitchFamily="34"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b="1" i="0" dirty="0">
              <a:solidFill>
                <a:srgbClr val="FFFFFF"/>
              </a:solidFill>
              <a:latin typeface="Arial" panose="020B0604020202020204" pitchFamily="34"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cs typeface="+mn-cs"/>
              </a:defRPr>
            </a:lvl1pPr>
          </a:lstStyle>
          <a:p>
            <a:pPr>
              <a:defRPr/>
            </a:pPr>
            <a:fld id="{6B6B84D0-AD2F-8641-B4FB-C5E6619F321C}"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706" r:id="rId1"/>
    <p:sldLayoutId id="2147485707" r:id="rId2"/>
    <p:sldLayoutId id="2147485708" r:id="rId3"/>
    <p:sldLayoutId id="2147485709" r:id="rId4"/>
    <p:sldLayoutId id="2147485710" r:id="rId5"/>
    <p:sldLayoutId id="2147485711" r:id="rId6"/>
    <p:sldLayoutId id="2147485712" r:id="rId7"/>
    <p:sldLayoutId id="2147485713" r:id="rId8"/>
    <p:sldLayoutId id="2147485714" r:id="rId9"/>
    <p:sldLayoutId id="2147485715" r:id="rId10"/>
    <p:sldLayoutId id="2147485716" r:id="rId11"/>
    <p:sldLayoutId id="214748571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883372E-E1F9-2148-BE6B-AE8F30AAF39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718" r:id="rId1"/>
    <p:sldLayoutId id="2147485719" r:id="rId2"/>
    <p:sldLayoutId id="2147485720" r:id="rId3"/>
    <p:sldLayoutId id="2147485721" r:id="rId4"/>
    <p:sldLayoutId id="2147485722" r:id="rId5"/>
    <p:sldLayoutId id="2147485723" r:id="rId6"/>
    <p:sldLayoutId id="2147485724" r:id="rId7"/>
    <p:sldLayoutId id="2147485725" r:id="rId8"/>
    <p:sldLayoutId id="2147485726" r:id="rId9"/>
    <p:sldLayoutId id="2147485727" r:id="rId10"/>
    <p:sldLayoutId id="2147485728" r:id="rId11"/>
    <p:sldLayoutId id="2147485729" r:id="rId12"/>
    <p:sldLayoutId id="214748573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8741FF98-3B8A-1D44-87C7-4A9B24516D4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9BAF0089-3782-E64F-8A2E-F63568DDB2F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i="0">
                <a:solidFill>
                  <a:srgbClr val="000000"/>
                </a:solidFill>
                <a:latin typeface="Arial" panose="020B0604020202020204" pitchFamily="34" charset="0"/>
                <a:cs typeface="Arial" panose="020B0604020202020204" pitchFamily="34" charset="0"/>
              </a:defRPr>
            </a:lvl1pPr>
          </a:lstStyle>
          <a:p>
            <a:pPr>
              <a:defRPr/>
            </a:pPr>
            <a:fld id="{A79DF72F-D84F-4947-940C-29127144FD62}" type="slidenum">
              <a:rPr lang="en-US" smtClean="0"/>
              <a:pPr>
                <a:defRPr/>
              </a:pPr>
              <a:t>‹#›</a:t>
            </a:fld>
            <a:endParaRPr lang="en-US" dirty="0"/>
          </a:p>
        </p:txBody>
      </p:sp>
    </p:spTree>
    <p:extLst>
      <p:ext uri="{BB962C8B-B14F-4D97-AF65-F5344CB8AC3E}">
        <p14:creationId xmlns:p14="http://schemas.microsoft.com/office/powerpoint/2010/main" val="2068264926"/>
      </p:ext>
    </p:extLst>
  </p:cSld>
  <p:clrMap bg1="lt1" tx1="dk1" bg2="lt2" tx2="dk2" accent1="accent1" accent2="accent2" accent3="accent3" accent4="accent4" accent5="accent5" accent6="accent6" hlink="hlink" folHlink="folHlink"/>
  <p:sldLayoutIdLst>
    <p:sldLayoutId id="2147485756"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ＭＳ Ｐゴシック" charset="0"/>
              </a:defRPr>
            </a:lvl1pPr>
          </a:lstStyle>
          <a:p>
            <a:pPr>
              <a:defRPr/>
            </a:pPr>
            <a:fld id="{4EE49A91-E000-024B-99E2-105F279D3E6F}" type="slidenum">
              <a:rPr lang="en-US" smtClean="0"/>
              <a:pPr>
                <a:defRPr/>
              </a:pPr>
              <a:t>‹#›</a:t>
            </a:fld>
            <a:endParaRPr lang="en-US" dirty="0"/>
          </a:p>
        </p:txBody>
      </p:sp>
    </p:spTree>
    <p:extLst>
      <p:ext uri="{BB962C8B-B14F-4D97-AF65-F5344CB8AC3E}">
        <p14:creationId xmlns:p14="http://schemas.microsoft.com/office/powerpoint/2010/main" val="3246991304"/>
      </p:ext>
    </p:extLst>
  </p:cSld>
  <p:clrMap bg1="lt1" tx1="dk1" bg2="lt2" tx2="dk2" accent1="accent1" accent2="accent2" accent3="accent3" accent4="accent4" accent5="accent5" accent6="accent6" hlink="hlink" folHlink="folHlink"/>
  <p:sldLayoutIdLst>
    <p:sldLayoutId id="2147485768" r:id="rId1"/>
    <p:sldLayoutId id="2147485769" r:id="rId2"/>
    <p:sldLayoutId id="2147485770"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6.xml"/><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1.xml"/><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59.xml"/><Relationship Id="rId1" Type="http://schemas.openxmlformats.org/officeDocument/2006/relationships/themeOverride" Target="../theme/themeOverride7.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8.xml"/><Relationship Id="rId1" Type="http://schemas.openxmlformats.org/officeDocument/2006/relationships/slideLayout" Target="../slideLayouts/slideLayout40.xml"/><Relationship Id="rId4" Type="http://schemas.openxmlformats.org/officeDocument/2006/relationships/image" Target="../media/image83.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06.xml"/></Relationships>
</file>

<file path=ppt/slides/_rels/slide1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1.xml"/><Relationship Id="rId1" Type="http://schemas.openxmlformats.org/officeDocument/2006/relationships/slideLayout" Target="../slideLayouts/slideLayout4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3.xml"/><Relationship Id="rId1" Type="http://schemas.openxmlformats.org/officeDocument/2006/relationships/slideLayout" Target="../slideLayouts/slideLayout46.xml"/></Relationships>
</file>

<file path=ppt/slides/_rels/slide1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4.xml"/><Relationship Id="rId1" Type="http://schemas.openxmlformats.org/officeDocument/2006/relationships/slideLayout" Target="../slideLayouts/slideLayout46.xml"/></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5.xml"/><Relationship Id="rId1" Type="http://schemas.openxmlformats.org/officeDocument/2006/relationships/slideLayout" Target="../slideLayouts/slideLayout217.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6.xml"/><Relationship Id="rId1" Type="http://schemas.openxmlformats.org/officeDocument/2006/relationships/slideLayout" Target="../slideLayouts/slideLayout217.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7.xml"/><Relationship Id="rId1" Type="http://schemas.openxmlformats.org/officeDocument/2006/relationships/slideLayout" Target="../slideLayouts/slideLayout217.xml"/></Relationships>
</file>

<file path=ppt/slides/_rels/slide1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0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78.xml"/></Relationships>
</file>

<file path=ppt/slides/_rels/slide1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78.xml"/></Relationships>
</file>

<file path=ppt/slides/_rels/slide1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0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9.xml"/><Relationship Id="rId1" Type="http://schemas.openxmlformats.org/officeDocument/2006/relationships/slideLayout" Target="../slideLayouts/slideLayout46.xml"/></Relationships>
</file>

<file path=ppt/slides/_rels/slide1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0.xml"/><Relationship Id="rId1" Type="http://schemas.openxmlformats.org/officeDocument/2006/relationships/slideLayout" Target="../slideLayouts/slideLayout46.xml"/></Relationships>
</file>

<file path=ppt/slides/_rels/slide1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1.xml"/><Relationship Id="rId1" Type="http://schemas.openxmlformats.org/officeDocument/2006/relationships/slideLayout" Target="../slideLayouts/slideLayout4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2.xml"/></Relationships>
</file>

<file path=ppt/slides/_rels/slide1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2.xml"/></Relationships>
</file>

<file path=ppt/slides/_rels/slide1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2.xml"/></Relationships>
</file>

<file path=ppt/slides/_rels/slide1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2.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06.xml"/></Relationships>
</file>

<file path=ppt/slides/_rels/slide1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3.xml"/><Relationship Id="rId1" Type="http://schemas.openxmlformats.org/officeDocument/2006/relationships/slideLayout" Target="../slideLayouts/slideLayout46.xml"/></Relationships>
</file>

<file path=ppt/slides/_rels/slide1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4.xml"/><Relationship Id="rId1" Type="http://schemas.openxmlformats.org/officeDocument/2006/relationships/slideLayout" Target="../slideLayouts/slideLayout46.xml"/></Relationships>
</file>

<file path=ppt/slides/_rels/slide1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2.xml"/></Relationships>
</file>

<file path=ppt/slides/_rels/slide1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7.xml"/><Relationship Id="rId1" Type="http://schemas.openxmlformats.org/officeDocument/2006/relationships/slideLayout" Target="../slideLayouts/slideLayout4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8.xml"/><Relationship Id="rId1" Type="http://schemas.openxmlformats.org/officeDocument/2006/relationships/slideLayout" Target="../slideLayouts/slideLayout46.xml"/></Relationships>
</file>

<file path=ppt/slides/_rels/slide1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9.xml"/><Relationship Id="rId1" Type="http://schemas.openxmlformats.org/officeDocument/2006/relationships/slideLayout" Target="../slideLayouts/slideLayout4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06.xml"/></Relationships>
</file>

<file path=ppt/slides/_rels/slide1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0.xml"/><Relationship Id="rId1" Type="http://schemas.openxmlformats.org/officeDocument/2006/relationships/slideLayout" Target="../slideLayouts/slideLayout46.xml"/></Relationships>
</file>

<file path=ppt/slides/_rels/slide1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1.xml"/><Relationship Id="rId1" Type="http://schemas.openxmlformats.org/officeDocument/2006/relationships/slideLayout" Target="../slideLayouts/slideLayout46.xml"/></Relationships>
</file>

<file path=ppt/slides/_rels/slide1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5.xml"/><Relationship Id="rId1" Type="http://schemas.openxmlformats.org/officeDocument/2006/relationships/slideLayout" Target="../slideLayouts/slideLayout46.xml"/></Relationships>
</file>

<file path=ppt/slides/_rels/slide1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8.xml"/><Relationship Id="rId1" Type="http://schemas.openxmlformats.org/officeDocument/2006/relationships/slideLayout" Target="../slideLayouts/slideLayout27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06.xml"/></Relationships>
</file>

<file path=ppt/slides/_rels/slide1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6.xml"/></Relationships>
</file>

<file path=ppt/slides/_rels/slide1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3.xml"/><Relationship Id="rId1" Type="http://schemas.openxmlformats.org/officeDocument/2006/relationships/slideLayout" Target="../slideLayouts/slideLayout145.xml"/></Relationships>
</file>

<file path=ppt/slides/_rels/slide1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4.xml"/><Relationship Id="rId1" Type="http://schemas.openxmlformats.org/officeDocument/2006/relationships/slideLayout" Target="../slideLayouts/slideLayout145.xml"/></Relationships>
</file>

<file path=ppt/slides/_rels/slide1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5.xml"/><Relationship Id="rId1" Type="http://schemas.openxmlformats.org/officeDocument/2006/relationships/slideLayout" Target="../slideLayouts/slideLayout145.xml"/></Relationships>
</file>

<file path=ppt/slides/_rels/slide1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6.xml"/><Relationship Id="rId1" Type="http://schemas.openxmlformats.org/officeDocument/2006/relationships/slideLayout" Target="../slideLayouts/slideLayout206.xml"/></Relationships>
</file>

<file path=ppt/slides/_rels/slide1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7.xml"/><Relationship Id="rId1" Type="http://schemas.openxmlformats.org/officeDocument/2006/relationships/slideLayout" Target="../slideLayouts/slideLayout20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06.xml"/></Relationships>
</file>

<file path=ppt/slides/_rels/slide1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8.xml"/><Relationship Id="rId1" Type="http://schemas.openxmlformats.org/officeDocument/2006/relationships/slideLayout" Target="../slideLayouts/slideLayout206.xml"/></Relationships>
</file>

<file path=ppt/slides/_rels/slide1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9.xml"/><Relationship Id="rId1" Type="http://schemas.openxmlformats.org/officeDocument/2006/relationships/slideLayout" Target="../slideLayouts/slideLayout20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6.xml"/></Relationships>
</file>

<file path=ppt/slides/_rels/slide18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51.xml"/><Relationship Id="rId1" Type="http://schemas.openxmlformats.org/officeDocument/2006/relationships/slideLayout" Target="../slideLayouts/slideLayout145.xml"/><Relationship Id="rId4" Type="http://schemas.openxmlformats.org/officeDocument/2006/relationships/image" Target="../media/image62.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00.xml"/></Relationships>
</file>

<file path=ppt/slides/_rels/slide1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3.xml"/><Relationship Id="rId1" Type="http://schemas.openxmlformats.org/officeDocument/2006/relationships/slideLayout" Target="../slideLayouts/slideLayout4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55.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1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07.xml"/></Relationships>
</file>

<file path=ppt/slides/_rels/slide1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7.xml"/><Relationship Id="rId1" Type="http://schemas.openxmlformats.org/officeDocument/2006/relationships/slideLayout" Target="../slideLayouts/slideLayout4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9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58.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1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9.xml"/><Relationship Id="rId1" Type="http://schemas.openxmlformats.org/officeDocument/2006/relationships/slideLayout" Target="../slideLayouts/slideLayout46.xml"/><Relationship Id="rId4" Type="http://schemas.openxmlformats.org/officeDocument/2006/relationships/image" Target="../media/image111.jpeg"/></Relationships>
</file>

<file path=ppt/slides/_rels/slide19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0.xml"/><Relationship Id="rId1" Type="http://schemas.openxmlformats.org/officeDocument/2006/relationships/slideLayout" Target="../slideLayouts/slideLayout333.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05.xml"/><Relationship Id="rId1" Type="http://schemas.openxmlformats.org/officeDocument/2006/relationships/themeOverride" Target="../theme/themeOverride11.xml"/><Relationship Id="rId5" Type="http://schemas.openxmlformats.org/officeDocument/2006/relationships/image" Target="../media/image114.png"/><Relationship Id="rId4" Type="http://schemas.openxmlformats.org/officeDocument/2006/relationships/image" Target="../media/image113.png"/></Relationships>
</file>

<file path=ppt/slides/_rels/slide1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05.xml"/><Relationship Id="rId1" Type="http://schemas.openxmlformats.org/officeDocument/2006/relationships/themeOverride" Target="../theme/themeOverride12.xml"/></Relationships>
</file>

<file path=ppt/slides/_rels/slide19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62.xml"/><Relationship Id="rId1" Type="http://schemas.openxmlformats.org/officeDocument/2006/relationships/slideLayout" Target="../slideLayouts/slideLayout340.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7.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20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3.xml"/><Relationship Id="rId1" Type="http://schemas.openxmlformats.org/officeDocument/2006/relationships/slideLayout" Target="../slideLayouts/slideLayout96.xml"/></Relationships>
</file>

<file path=ppt/slides/_rels/slide20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92.xml"/></Relationships>
</file>

<file path=ppt/slides/_rels/slide20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4.xml"/><Relationship Id="rId1" Type="http://schemas.openxmlformats.org/officeDocument/2006/relationships/slideLayout" Target="../slideLayouts/slideLayout46.xml"/></Relationships>
</file>

<file path=ppt/slides/_rels/slide20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65.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20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6.xml"/><Relationship Id="rId1" Type="http://schemas.openxmlformats.org/officeDocument/2006/relationships/slideLayout" Target="../slideLayouts/slideLayout4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0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67.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20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8.xml"/><Relationship Id="rId1" Type="http://schemas.openxmlformats.org/officeDocument/2006/relationships/slideLayout" Target="../slideLayouts/slideLayout4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0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69.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21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70.xml"/><Relationship Id="rId1" Type="http://schemas.openxmlformats.org/officeDocument/2006/relationships/slideLayout" Target="../slideLayouts/slideLayout29.xml"/></Relationships>
</file>

<file path=ppt/slides/_rels/slide2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1.xml"/><Relationship Id="rId1" Type="http://schemas.openxmlformats.org/officeDocument/2006/relationships/slideLayout" Target="../slideLayouts/slideLayout37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46.xml"/></Relationships>
</file>

<file path=ppt/slides/_rels/slide21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73.xml"/><Relationship Id="rId1" Type="http://schemas.openxmlformats.org/officeDocument/2006/relationships/slideLayout" Target="../slideLayouts/slideLayout156.xml"/></Relationships>
</file>

<file path=ppt/slides/_rels/slide2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4.xml"/><Relationship Id="rId1" Type="http://schemas.openxmlformats.org/officeDocument/2006/relationships/slideLayout" Target="../slideLayouts/slideLayout46.xml"/></Relationships>
</file>

<file path=ppt/slides/_rels/slide2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5.xml"/><Relationship Id="rId1" Type="http://schemas.openxmlformats.org/officeDocument/2006/relationships/slideLayout" Target="../slideLayouts/slideLayout46.xml"/></Relationships>
</file>

<file path=ppt/slides/_rels/slide2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6.xml"/><Relationship Id="rId1" Type="http://schemas.openxmlformats.org/officeDocument/2006/relationships/slideLayout" Target="../slideLayouts/slideLayout46.xml"/></Relationships>
</file>

<file path=ppt/slides/_rels/slide2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7.xml"/><Relationship Id="rId1" Type="http://schemas.openxmlformats.org/officeDocument/2006/relationships/slideLayout" Target="../slideLayouts/slideLayout206.xml"/></Relationships>
</file>

<file path=ppt/slides/_rels/slide2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8.xml"/><Relationship Id="rId1" Type="http://schemas.openxmlformats.org/officeDocument/2006/relationships/slideLayout" Target="../slideLayouts/slideLayout206.xml"/></Relationships>
</file>

<file path=ppt/slides/_rels/slide2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9.xml"/><Relationship Id="rId1" Type="http://schemas.openxmlformats.org/officeDocument/2006/relationships/slideLayout" Target="../slideLayouts/slideLayout206.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0.xml"/><Relationship Id="rId1" Type="http://schemas.openxmlformats.org/officeDocument/2006/relationships/slideLayout" Target="../slideLayouts/slideLayout206.xml"/></Relationships>
</file>

<file path=ppt/slides/_rels/slide2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1.xml"/><Relationship Id="rId1" Type="http://schemas.openxmlformats.org/officeDocument/2006/relationships/slideLayout" Target="../slideLayouts/slideLayout206.xml"/></Relationships>
</file>

<file path=ppt/slides/_rels/slide2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2.xml"/><Relationship Id="rId1" Type="http://schemas.openxmlformats.org/officeDocument/2006/relationships/slideLayout" Target="../slideLayouts/slideLayout207.xml"/></Relationships>
</file>

<file path=ppt/slides/_rels/slide2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83.xml"/><Relationship Id="rId1" Type="http://schemas.openxmlformats.org/officeDocument/2006/relationships/slideLayout" Target="../slideLayouts/slideLayout166.xml"/></Relationships>
</file>

<file path=ppt/slides/_rels/slide22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84.xml"/><Relationship Id="rId1" Type="http://schemas.openxmlformats.org/officeDocument/2006/relationships/slideLayout" Target="../slideLayouts/slideLayout156.xml"/></Relationships>
</file>

<file path=ppt/slides/_rels/slide2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85.xml"/><Relationship Id="rId1" Type="http://schemas.openxmlformats.org/officeDocument/2006/relationships/slideLayout" Target="../slideLayouts/slideLayout46.xml"/></Relationships>
</file>

<file path=ppt/slides/_rels/slide2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6.xml"/><Relationship Id="rId1" Type="http://schemas.openxmlformats.org/officeDocument/2006/relationships/slideLayout" Target="../slideLayouts/slideLayout46.xml"/></Relationships>
</file>

<file path=ppt/slides/_rels/slide22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7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87.xml"/><Relationship Id="rId1" Type="http://schemas.openxmlformats.org/officeDocument/2006/relationships/slideLayout" Target="../slideLayouts/slideLayout308.xml"/><Relationship Id="rId4" Type="http://schemas.openxmlformats.org/officeDocument/2006/relationships/image" Target="../media/image133.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0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17.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0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2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7.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47.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06.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1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30.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1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1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17.xml"/><Relationship Id="rId1" Type="http://schemas.openxmlformats.org/officeDocument/2006/relationships/themeOverride" Target="../theme/themeOverride8.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17.xml"/><Relationship Id="rId1" Type="http://schemas.openxmlformats.org/officeDocument/2006/relationships/themeOverride" Target="../theme/themeOverride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17.xml"/><Relationship Id="rId1" Type="http://schemas.openxmlformats.org/officeDocument/2006/relationships/themeOverride" Target="../theme/themeOverride10.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365.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347.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47.xml"/><Relationship Id="rId1" Type="http://schemas.openxmlformats.org/officeDocument/2006/relationships/themeOverride" Target="../theme/themeOverr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7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34.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20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206.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206.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20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123.xml"/></Relationships>
</file>

<file path=ppt/slides/_rels/slide7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76.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9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0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6.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76.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275.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275.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275.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7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52.xml"/><Relationship Id="rId4" Type="http://schemas.openxmlformats.org/officeDocument/2006/relationships/image" Target="../media/image70.emf"/></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101.xml"/></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00.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36512" y="4293840"/>
            <a:ext cx="4104456" cy="1799456"/>
          </a:xfrm>
        </p:spPr>
        <p:txBody>
          <a:bodyPr wrap="none" numCol="1" fromWordArt="1">
            <a:prstTxWarp prst="textFadeUp">
              <a:avLst>
                <a:gd name="adj" fmla="val 9991"/>
              </a:avLst>
            </a:prstTxWarp>
          </a:bodyPr>
          <a:lstStyle/>
          <a:p>
            <a:r>
              <a:rPr lang="ar-JO"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panose="020B0604020202020204" pitchFamily="34" charset="0"/>
                <a:ea typeface="Arial Black"/>
                <a:cs typeface="Arial" panose="020B0604020202020204" pitchFamily="34" charset="0"/>
              </a:rPr>
              <a:t>قضاة</a:t>
            </a:r>
            <a:endParaRPr 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panose="020B0604020202020204" pitchFamily="34" charset="0"/>
              <a:ea typeface="Arial Black"/>
              <a:cs typeface="Arial" panose="020B0604020202020204" pitchFamily="34"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 </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163334017"/>
      </p:ext>
    </p:extLst>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rotWithShape="1">
          <a:blip r:embed="rId3" cstate="print">
            <a:lum bright="12000"/>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332457"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831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8740"/>
                                        </p:tgtEl>
                                        <p:attrNameLst>
                                          <p:attrName>style.visibility</p:attrName>
                                        </p:attrNameLst>
                                      </p:cBhvr>
                                      <p:to>
                                        <p:strVal val="visible"/>
                                      </p:to>
                                    </p:set>
                                    <p:animEffect transition="in" filter="blinds(horizontal)">
                                      <p:cBhvr>
                                        <p:cTn id="7" dur="500"/>
                                        <p:tgtEl>
                                          <p:spTgt spid="328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4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قضت   دبورة وباراق؟</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43728"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56" name="Text Box 16"/>
          <p:cNvSpPr txBox="1">
            <a:spLocks noChangeArrowheads="1"/>
          </p:cNvSpPr>
          <p:nvPr/>
        </p:nvSpPr>
        <p:spPr bwMode="auto">
          <a:xfrm>
            <a:off x="2411760" y="3543101"/>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دبورة</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0" name="Line 9"/>
          <p:cNvSpPr>
            <a:spLocks noChangeShapeType="1"/>
          </p:cNvSpPr>
          <p:nvPr/>
        </p:nvSpPr>
        <p:spPr bwMode="auto">
          <a:xfrm rot="20524962" flipH="1">
            <a:off x="2925596" y="1888854"/>
            <a:ext cx="606898" cy="170413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5" name="Line 9"/>
          <p:cNvSpPr>
            <a:spLocks noChangeShapeType="1"/>
          </p:cNvSpPr>
          <p:nvPr/>
        </p:nvSpPr>
        <p:spPr bwMode="auto">
          <a:xfrm rot="20524962">
            <a:off x="3402874" y="1742214"/>
            <a:ext cx="333856" cy="41025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57" name="Text Box 17"/>
          <p:cNvSpPr txBox="1">
            <a:spLocks noChangeArrowheads="1"/>
          </p:cNvSpPr>
          <p:nvPr/>
        </p:nvSpPr>
        <p:spPr bwMode="auto">
          <a:xfrm>
            <a:off x="3491880" y="1916832"/>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باراق</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1593295"/>
            <a:ext cx="9144000" cy="4067953"/>
          </a:xfrm>
          <a:prstGeom prst="rect">
            <a:avLst/>
          </a:prstGeom>
        </p:spPr>
      </p:pic>
      <p:sp>
        <p:nvSpPr>
          <p:cNvPr id="2" name="Title 1"/>
          <p:cNvSpPr>
            <a:spLocks noGrp="1"/>
          </p:cNvSpPr>
          <p:nvPr>
            <p:ph type="title" idx="4294967295"/>
          </p:nvPr>
        </p:nvSpPr>
        <p:spPr>
          <a:xfrm>
            <a:off x="0" y="-9550"/>
            <a:ext cx="9144000" cy="1584176"/>
          </a:xfrm>
        </p:spPr>
        <p:txBody>
          <a:bodyPr/>
          <a:lstStyle/>
          <a:p>
            <a:pPr eaLnBrk="1" hangingPunct="1">
              <a:defRPr/>
            </a:pPr>
            <a: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10000 رجل إسرائيلي </a:t>
            </a:r>
            <a:b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br>
            <a: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هزموا 900 مركبة كنعانية (قضاة 4: 3، 6)</a:t>
            </a:r>
            <a:endParaRPr lang="en-US" sz="5400" dirty="0">
              <a:solidFill>
                <a:schemeClr val="bg1"/>
              </a:solidFill>
              <a:effectLst>
                <a:glow rad="1524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9095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5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7823782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nvSpPr>
        <p:spPr bwMode="auto">
          <a:xfrm>
            <a:off x="3175" y="-132238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b="1" dirty="0">
                <a:latin typeface="Arial" panose="020B0604020202020204" pitchFamily="34" charset="0"/>
                <a:cs typeface="Arial" panose="020B0604020202020204" pitchFamily="34" charset="0"/>
              </a:rPr>
              <a:t> </a:t>
            </a:r>
          </a:p>
          <a:p>
            <a:pPr eaLnBrk="0" hangingPunct="0"/>
            <a:endParaRPr lang="en-GB" sz="3200" b="1" dirty="0">
              <a:latin typeface="Arial" panose="020B0604020202020204" pitchFamily="34" charset="0"/>
              <a:cs typeface="Arial" panose="020B0604020202020204" pitchFamily="34" charset="0"/>
            </a:endParaRPr>
          </a:p>
        </p:txBody>
      </p:sp>
      <p:grpSp>
        <p:nvGrpSpPr>
          <p:cNvPr id="245762" name="Group 3"/>
          <p:cNvGrpSpPr>
            <a:grpSpLocks/>
          </p:cNvGrpSpPr>
          <p:nvPr/>
        </p:nvGrpSpPr>
        <p:grpSpPr bwMode="auto">
          <a:xfrm>
            <a:off x="533400" y="381000"/>
            <a:ext cx="8229600" cy="6172200"/>
            <a:chOff x="-3" y="400"/>
            <a:chExt cx="3778" cy="5587"/>
          </a:xfrm>
        </p:grpSpPr>
        <p:grpSp>
          <p:nvGrpSpPr>
            <p:cNvPr id="245765" name="Group 4"/>
            <p:cNvGrpSpPr>
              <a:grpSpLocks/>
            </p:cNvGrpSpPr>
            <p:nvPr/>
          </p:nvGrpSpPr>
          <p:grpSpPr bwMode="auto">
            <a:xfrm>
              <a:off x="0" y="403"/>
              <a:ext cx="3772" cy="5581"/>
              <a:chOff x="0" y="403"/>
              <a:chExt cx="3772" cy="5581"/>
            </a:xfrm>
          </p:grpSpPr>
          <p:grpSp>
            <p:nvGrpSpPr>
              <p:cNvPr id="245767" name="Group 5"/>
              <p:cNvGrpSpPr>
                <a:grpSpLocks/>
              </p:cNvGrpSpPr>
              <p:nvPr/>
            </p:nvGrpSpPr>
            <p:grpSpPr bwMode="auto">
              <a:xfrm>
                <a:off x="0" y="403"/>
                <a:ext cx="3772" cy="748"/>
                <a:chOff x="0" y="403"/>
                <a:chExt cx="3772" cy="748"/>
              </a:xfrm>
            </p:grpSpPr>
            <p:sp>
              <p:nvSpPr>
                <p:cNvPr id="245801" name="Rectangle 6"/>
                <p:cNvSpPr>
                  <a:spLocks noChangeArrowheads="1"/>
                </p:cNvSpPr>
                <p:nvPr/>
              </p:nvSpPr>
              <p:spPr bwMode="auto">
                <a:xfrm>
                  <a:off x="43" y="403"/>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b="1" dirty="0">
                      <a:solidFill>
                        <a:srgbClr val="FFFF00"/>
                      </a:solidFill>
                      <a:latin typeface="Arial" panose="020B0604020202020204" pitchFamily="34" charset="0"/>
                      <a:cs typeface="Arial" panose="020B0604020202020204" pitchFamily="34" charset="0"/>
                    </a:rPr>
                    <a:t> </a:t>
                  </a:r>
                  <a:r>
                    <a:rPr lang="ar-JO" b="1" dirty="0">
                      <a:solidFill>
                        <a:srgbClr val="FFFF00"/>
                      </a:solidFill>
                      <a:latin typeface="Arial" panose="020B0604020202020204" pitchFamily="34" charset="0"/>
                      <a:cs typeface="Arial" panose="020B0604020202020204" pitchFamily="34" charset="0"/>
                    </a:rPr>
                    <a:t>دبورة (نبية، زوجة لفيدوت)</a:t>
                  </a:r>
                </a:p>
                <a:p>
                  <a:pPr algn="ctr" eaLnBrk="0" hangingPunct="0"/>
                  <a:r>
                    <a:rPr lang="ar-JO" b="1" dirty="0">
                      <a:solidFill>
                        <a:srgbClr val="FFFF00"/>
                      </a:solidFill>
                      <a:latin typeface="Arial" panose="020B0604020202020204" pitchFamily="34" charset="0"/>
                      <a:cs typeface="Arial" panose="020B0604020202020204" pitchFamily="34" charset="0"/>
                    </a:rPr>
                    <a:t>باراق (بن أبينوعم من قادش</a:t>
                  </a:r>
                  <a:r>
                    <a:rPr lang="en-GB" b="1" dirty="0">
                      <a:solidFill>
                        <a:srgbClr val="FFFF00"/>
                      </a:solidFill>
                      <a:latin typeface="Arial" panose="020B0604020202020204" pitchFamily="34" charset="0"/>
                      <a:cs typeface="Arial" panose="020B0604020202020204" pitchFamily="34" charset="0"/>
                    </a:rPr>
                    <a:t> </a:t>
                  </a:r>
                </a:p>
                <a:p>
                  <a:pPr algn="ctr" eaLnBrk="0" hangingPunct="0"/>
                  <a:endParaRPr lang="en-GB" b="1" dirty="0">
                    <a:solidFill>
                      <a:srgbClr val="FFFF00"/>
                    </a:solidFill>
                    <a:latin typeface="Arial" panose="020B0604020202020204" pitchFamily="34" charset="0"/>
                    <a:cs typeface="Arial" panose="020B0604020202020204" pitchFamily="34" charset="0"/>
                  </a:endParaRPr>
                </a:p>
              </p:txBody>
            </p:sp>
            <p:sp>
              <p:nvSpPr>
                <p:cNvPr id="245802" name="Rectangle 7"/>
                <p:cNvSpPr>
                  <a:spLocks noChangeArrowheads="1"/>
                </p:cNvSpPr>
                <p:nvPr/>
              </p:nvSpPr>
              <p:spPr bwMode="auto">
                <a:xfrm>
                  <a:off x="0" y="403"/>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68" name="Group 8"/>
              <p:cNvGrpSpPr>
                <a:grpSpLocks/>
              </p:cNvGrpSpPr>
              <p:nvPr/>
            </p:nvGrpSpPr>
            <p:grpSpPr bwMode="auto">
              <a:xfrm>
                <a:off x="0" y="1151"/>
                <a:ext cx="998" cy="633"/>
                <a:chOff x="0" y="1151"/>
                <a:chExt cx="998" cy="633"/>
              </a:xfrm>
            </p:grpSpPr>
            <p:sp>
              <p:nvSpPr>
                <p:cNvPr id="245799" name="Rectangle 9"/>
                <p:cNvSpPr>
                  <a:spLocks noChangeArrowheads="1"/>
                </p:cNvSpPr>
                <p:nvPr/>
              </p:nvSpPr>
              <p:spPr bwMode="auto">
                <a:xfrm>
                  <a:off x="43" y="1151"/>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245800" name="Rectangle 10"/>
                <p:cNvSpPr>
                  <a:spLocks noChangeArrowheads="1"/>
                </p:cNvSpPr>
                <p:nvPr/>
              </p:nvSpPr>
              <p:spPr bwMode="auto">
                <a:xfrm>
                  <a:off x="0" y="115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69" name="Group 11"/>
              <p:cNvGrpSpPr>
                <a:grpSpLocks/>
              </p:cNvGrpSpPr>
              <p:nvPr/>
            </p:nvGrpSpPr>
            <p:grpSpPr bwMode="auto">
              <a:xfrm>
                <a:off x="998" y="1151"/>
                <a:ext cx="2774" cy="633"/>
                <a:chOff x="998" y="1151"/>
                <a:chExt cx="2774" cy="633"/>
              </a:xfrm>
            </p:grpSpPr>
            <p:sp>
              <p:nvSpPr>
                <p:cNvPr id="245797" name="Rectangle 12"/>
                <p:cNvSpPr>
                  <a:spLocks noChangeArrowheads="1"/>
                </p:cNvSpPr>
                <p:nvPr/>
              </p:nvSpPr>
              <p:spPr bwMode="auto">
                <a:xfrm>
                  <a:off x="1041" y="1151"/>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شمال إسرائيل</a:t>
                  </a:r>
                  <a:endParaRPr lang="en-GB" sz="2000" b="1" dirty="0">
                    <a:solidFill>
                      <a:srgbClr val="FFFF00"/>
                    </a:solidFill>
                    <a:latin typeface="Arial" panose="020B0604020202020204" pitchFamily="34" charset="0"/>
                    <a:cs typeface="Arial" panose="020B0604020202020204" pitchFamily="34" charset="0"/>
                  </a:endParaRPr>
                </a:p>
              </p:txBody>
            </p:sp>
            <p:sp>
              <p:nvSpPr>
                <p:cNvPr id="245798" name="Rectangle 13"/>
                <p:cNvSpPr>
                  <a:spLocks noChangeArrowheads="1"/>
                </p:cNvSpPr>
                <p:nvPr/>
              </p:nvSpPr>
              <p:spPr bwMode="auto">
                <a:xfrm>
                  <a:off x="998" y="115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0" name="Group 14"/>
              <p:cNvGrpSpPr>
                <a:grpSpLocks/>
              </p:cNvGrpSpPr>
              <p:nvPr/>
            </p:nvGrpSpPr>
            <p:grpSpPr bwMode="auto">
              <a:xfrm>
                <a:off x="0" y="1784"/>
                <a:ext cx="998" cy="633"/>
                <a:chOff x="0" y="1784"/>
                <a:chExt cx="998" cy="633"/>
              </a:xfrm>
            </p:grpSpPr>
            <p:sp>
              <p:nvSpPr>
                <p:cNvPr id="245795" name="Rectangle 15"/>
                <p:cNvSpPr>
                  <a:spLocks noChangeArrowheads="1"/>
                </p:cNvSpPr>
                <p:nvPr/>
              </p:nvSpPr>
              <p:spPr bwMode="auto">
                <a:xfrm>
                  <a:off x="43" y="1784"/>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245796" name="Rectangle 16"/>
                <p:cNvSpPr>
                  <a:spLocks noChangeArrowheads="1"/>
                </p:cNvSpPr>
                <p:nvPr/>
              </p:nvSpPr>
              <p:spPr bwMode="auto">
                <a:xfrm>
                  <a:off x="0" y="178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1" name="Group 17"/>
              <p:cNvGrpSpPr>
                <a:grpSpLocks/>
              </p:cNvGrpSpPr>
              <p:nvPr/>
            </p:nvGrpSpPr>
            <p:grpSpPr bwMode="auto">
              <a:xfrm>
                <a:off x="998" y="1784"/>
                <a:ext cx="2774" cy="633"/>
                <a:chOff x="998" y="1784"/>
                <a:chExt cx="2774" cy="633"/>
              </a:xfrm>
            </p:grpSpPr>
            <p:sp>
              <p:nvSpPr>
                <p:cNvPr id="245793" name="Rectangle 18"/>
                <p:cNvSpPr>
                  <a:spLocks noChangeArrowheads="1"/>
                </p:cNvSpPr>
                <p:nvPr/>
              </p:nvSpPr>
              <p:spPr bwMode="auto">
                <a:xfrm>
                  <a:off x="1041" y="1784"/>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صنعوا الشر في عيني الرب (4: 1)</a:t>
                  </a:r>
                  <a:endParaRPr lang="en-GB" sz="2000" b="1" dirty="0">
                    <a:solidFill>
                      <a:srgbClr val="FFFF00"/>
                    </a:solidFill>
                    <a:latin typeface="Arial" panose="020B0604020202020204" pitchFamily="34" charset="0"/>
                    <a:cs typeface="Arial" panose="020B0604020202020204" pitchFamily="34" charset="0"/>
                  </a:endParaRPr>
                </a:p>
              </p:txBody>
            </p:sp>
            <p:sp>
              <p:nvSpPr>
                <p:cNvPr id="245794" name="Rectangle 19"/>
                <p:cNvSpPr>
                  <a:spLocks noChangeArrowheads="1"/>
                </p:cNvSpPr>
                <p:nvPr/>
              </p:nvSpPr>
              <p:spPr bwMode="auto">
                <a:xfrm>
                  <a:off x="998" y="178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2" name="Group 20"/>
              <p:cNvGrpSpPr>
                <a:grpSpLocks/>
              </p:cNvGrpSpPr>
              <p:nvPr/>
            </p:nvGrpSpPr>
            <p:grpSpPr bwMode="auto">
              <a:xfrm>
                <a:off x="0" y="2417"/>
                <a:ext cx="998" cy="748"/>
                <a:chOff x="0" y="2417"/>
                <a:chExt cx="998" cy="748"/>
              </a:xfrm>
            </p:grpSpPr>
            <p:sp>
              <p:nvSpPr>
                <p:cNvPr id="245791" name="Rectangle 21"/>
                <p:cNvSpPr>
                  <a:spLocks noChangeArrowheads="1"/>
                </p:cNvSpPr>
                <p:nvPr/>
              </p:nvSpPr>
              <p:spPr bwMode="auto">
                <a:xfrm>
                  <a:off x="43" y="2417"/>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245792" name="Rectangle 22"/>
                <p:cNvSpPr>
                  <a:spLocks noChangeArrowheads="1"/>
                </p:cNvSpPr>
                <p:nvPr/>
              </p:nvSpPr>
              <p:spPr bwMode="auto">
                <a:xfrm>
                  <a:off x="0" y="241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3" name="Group 23"/>
              <p:cNvGrpSpPr>
                <a:grpSpLocks/>
              </p:cNvGrpSpPr>
              <p:nvPr/>
            </p:nvGrpSpPr>
            <p:grpSpPr bwMode="auto">
              <a:xfrm>
                <a:off x="998" y="2193"/>
                <a:ext cx="2774" cy="972"/>
                <a:chOff x="998" y="2193"/>
                <a:chExt cx="2774" cy="972"/>
              </a:xfrm>
            </p:grpSpPr>
            <p:sp>
              <p:nvSpPr>
                <p:cNvPr id="245789" name="Rectangle 24"/>
                <p:cNvSpPr>
                  <a:spLocks noChangeArrowheads="1"/>
                </p:cNvSpPr>
                <p:nvPr/>
              </p:nvSpPr>
              <p:spPr bwMode="auto">
                <a:xfrm>
                  <a:off x="1041" y="2193"/>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 </a:t>
                  </a: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الكنعانيين (4: 2)</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 20 سنة (4: 3)</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 </a:t>
                  </a:r>
                </a:p>
                <a:p>
                  <a:pPr algn="ctr" rtl="1"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45790" name="Rectangle 25"/>
                <p:cNvSpPr>
                  <a:spLocks noChangeArrowheads="1"/>
                </p:cNvSpPr>
                <p:nvPr/>
              </p:nvSpPr>
              <p:spPr bwMode="auto">
                <a:xfrm>
                  <a:off x="998" y="241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4" name="Group 26"/>
              <p:cNvGrpSpPr>
                <a:grpSpLocks/>
              </p:cNvGrpSpPr>
              <p:nvPr/>
            </p:nvGrpSpPr>
            <p:grpSpPr bwMode="auto">
              <a:xfrm>
                <a:off x="0" y="3165"/>
                <a:ext cx="998" cy="633"/>
                <a:chOff x="0" y="3165"/>
                <a:chExt cx="998" cy="633"/>
              </a:xfrm>
            </p:grpSpPr>
            <p:sp>
              <p:nvSpPr>
                <p:cNvPr id="245787" name="Rectangle 27"/>
                <p:cNvSpPr>
                  <a:spLocks noChangeArrowheads="1"/>
                </p:cNvSpPr>
                <p:nvPr/>
              </p:nvSpPr>
              <p:spPr bwMode="auto">
                <a:xfrm>
                  <a:off x="43" y="316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p:txBody>
            </p:sp>
            <p:sp>
              <p:nvSpPr>
                <p:cNvPr id="245788" name="Rectangle 28"/>
                <p:cNvSpPr>
                  <a:spLocks noChangeArrowheads="1"/>
                </p:cNvSpPr>
                <p:nvPr/>
              </p:nvSpPr>
              <p:spPr bwMode="auto">
                <a:xfrm>
                  <a:off x="0" y="316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5" name="Group 29"/>
              <p:cNvGrpSpPr>
                <a:grpSpLocks/>
              </p:cNvGrpSpPr>
              <p:nvPr/>
            </p:nvGrpSpPr>
            <p:grpSpPr bwMode="auto">
              <a:xfrm>
                <a:off x="998" y="3165"/>
                <a:ext cx="2774" cy="633"/>
                <a:chOff x="998" y="3165"/>
                <a:chExt cx="2774" cy="633"/>
              </a:xfrm>
            </p:grpSpPr>
            <p:sp>
              <p:nvSpPr>
                <p:cNvPr id="245785" name="Rectangle 30"/>
                <p:cNvSpPr>
                  <a:spLocks noChangeArrowheads="1"/>
                </p:cNvSpPr>
                <p:nvPr/>
              </p:nvSpPr>
              <p:spPr bwMode="auto">
                <a:xfrm>
                  <a:off x="1041" y="316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صرخوا إلى الرب (4: 3ب)</a:t>
                  </a:r>
                  <a:endParaRPr lang="en-GB" sz="2000" b="1" dirty="0">
                    <a:solidFill>
                      <a:srgbClr val="FFFF00"/>
                    </a:solidFill>
                    <a:latin typeface="Arial" panose="020B0604020202020204" pitchFamily="34" charset="0"/>
                    <a:cs typeface="Arial" panose="020B0604020202020204" pitchFamily="34" charset="0"/>
                  </a:endParaRPr>
                </a:p>
              </p:txBody>
            </p:sp>
            <p:sp>
              <p:nvSpPr>
                <p:cNvPr id="245786" name="Rectangle 31"/>
                <p:cNvSpPr>
                  <a:spLocks noChangeArrowheads="1"/>
                </p:cNvSpPr>
                <p:nvPr/>
              </p:nvSpPr>
              <p:spPr bwMode="auto">
                <a:xfrm>
                  <a:off x="998" y="316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6" name="Group 32"/>
              <p:cNvGrpSpPr>
                <a:grpSpLocks/>
              </p:cNvGrpSpPr>
              <p:nvPr/>
            </p:nvGrpSpPr>
            <p:grpSpPr bwMode="auto">
              <a:xfrm>
                <a:off x="0" y="3798"/>
                <a:ext cx="998" cy="633"/>
                <a:chOff x="0" y="3798"/>
                <a:chExt cx="998" cy="633"/>
              </a:xfrm>
            </p:grpSpPr>
            <p:sp>
              <p:nvSpPr>
                <p:cNvPr id="245783" name="Rectangle 33"/>
                <p:cNvSpPr>
                  <a:spLocks noChangeArrowheads="1"/>
                </p:cNvSpPr>
                <p:nvPr/>
              </p:nvSpPr>
              <p:spPr bwMode="auto">
                <a:xfrm>
                  <a:off x="43" y="379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p:txBody>
            </p:sp>
            <p:sp>
              <p:nvSpPr>
                <p:cNvPr id="245784" name="Rectangle 34"/>
                <p:cNvSpPr>
                  <a:spLocks noChangeArrowheads="1"/>
                </p:cNvSpPr>
                <p:nvPr/>
              </p:nvSpPr>
              <p:spPr bwMode="auto">
                <a:xfrm>
                  <a:off x="0" y="379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7" name="Group 35"/>
              <p:cNvGrpSpPr>
                <a:grpSpLocks/>
              </p:cNvGrpSpPr>
              <p:nvPr/>
            </p:nvGrpSpPr>
            <p:grpSpPr bwMode="auto">
              <a:xfrm>
                <a:off x="998" y="3798"/>
                <a:ext cx="2774" cy="633"/>
                <a:chOff x="998" y="3798"/>
                <a:chExt cx="2774" cy="633"/>
              </a:xfrm>
            </p:grpSpPr>
            <p:sp>
              <p:nvSpPr>
                <p:cNvPr id="245781" name="Rectangle 36"/>
                <p:cNvSpPr>
                  <a:spLocks noChangeArrowheads="1"/>
                </p:cNvSpPr>
                <p:nvPr/>
              </p:nvSpPr>
              <p:spPr bwMode="auto">
                <a:xfrm>
                  <a:off x="1041" y="379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سلام لمدة 40 سنة (5: 31ب)</a:t>
                  </a:r>
                  <a:endParaRPr lang="en-GB" sz="2000" b="1" dirty="0">
                    <a:solidFill>
                      <a:srgbClr val="FFFF00"/>
                    </a:solidFill>
                    <a:latin typeface="Arial" panose="020B0604020202020204" pitchFamily="34" charset="0"/>
                    <a:cs typeface="Arial" panose="020B0604020202020204" pitchFamily="34" charset="0"/>
                  </a:endParaRPr>
                </a:p>
              </p:txBody>
            </p:sp>
            <p:sp>
              <p:nvSpPr>
                <p:cNvPr id="245782" name="Rectangle 37"/>
                <p:cNvSpPr>
                  <a:spLocks noChangeArrowheads="1"/>
                </p:cNvSpPr>
                <p:nvPr/>
              </p:nvSpPr>
              <p:spPr bwMode="auto">
                <a:xfrm>
                  <a:off x="998" y="379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8" name="Group 38"/>
              <p:cNvGrpSpPr>
                <a:grpSpLocks/>
              </p:cNvGrpSpPr>
              <p:nvPr/>
            </p:nvGrpSpPr>
            <p:grpSpPr bwMode="auto">
              <a:xfrm>
                <a:off x="0" y="4332"/>
                <a:ext cx="3772" cy="1652"/>
                <a:chOff x="0" y="4332"/>
                <a:chExt cx="3772" cy="1652"/>
              </a:xfrm>
            </p:grpSpPr>
            <p:sp>
              <p:nvSpPr>
                <p:cNvPr id="245779" name="Rectangle 39"/>
                <p:cNvSpPr>
                  <a:spLocks noChangeArrowheads="1"/>
                </p:cNvSpPr>
                <p:nvPr/>
              </p:nvSpPr>
              <p:spPr bwMode="auto">
                <a:xfrm>
                  <a:off x="43" y="4332"/>
                  <a:ext cx="3686" cy="1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04813" indent="-404813" algn="r"/>
                  <a:r>
                    <a:rPr lang="en-GB" sz="2000" b="1" dirty="0">
                      <a:solidFill>
                        <a:srgbClr val="FFFF00"/>
                      </a:solidFill>
                      <a:latin typeface="Arial" panose="020B0604020202020204" pitchFamily="34" charset="0"/>
                      <a:cs typeface="Arial" panose="020B0604020202020204" pitchFamily="34" charset="0"/>
                    </a:rPr>
                    <a:t> </a:t>
                  </a:r>
                  <a:r>
                    <a:rPr lang="ar-JO" sz="1600" b="1" dirty="0">
                      <a:solidFill>
                        <a:srgbClr val="FFFF00"/>
                      </a:solidFill>
                      <a:latin typeface="Arial" panose="020B0604020202020204" pitchFamily="34" charset="0"/>
                      <a:cs typeface="Arial" panose="020B0604020202020204" pitchFamily="34" charset="0"/>
                    </a:rPr>
                    <a:t>1. نقلت دبورة وصية الرب إلى باراق</a:t>
                  </a:r>
                </a:p>
                <a:p>
                  <a:pPr marL="404813" indent="-404813" algn="r" eaLnBrk="0" hangingPunct="0"/>
                  <a:r>
                    <a:rPr lang="ar-JO" sz="1600" b="1" dirty="0">
                      <a:solidFill>
                        <a:srgbClr val="FFFF00"/>
                      </a:solidFill>
                      <a:latin typeface="Arial" panose="020B0604020202020204" pitchFamily="34" charset="0"/>
                      <a:cs typeface="Arial" panose="020B0604020202020204" pitchFamily="34" charset="0"/>
                    </a:rPr>
                    <a:t>2. سيذهب باراق في حال ذهاب دبورة معه</a:t>
                  </a:r>
                  <a:endParaRPr lang="en-GB" sz="1600" b="1" dirty="0">
                    <a:solidFill>
                      <a:srgbClr val="FFFF00"/>
                    </a:solidFill>
                    <a:latin typeface="Arial" panose="020B0604020202020204" pitchFamily="34" charset="0"/>
                    <a:cs typeface="Arial" panose="020B0604020202020204" pitchFamily="34" charset="0"/>
                  </a:endParaRPr>
                </a:p>
                <a:p>
                  <a:pPr marL="404813" indent="-404813" algn="r" eaLnBrk="0" hangingPunct="0"/>
                  <a:r>
                    <a:rPr lang="en-GB" sz="1600" b="1" dirty="0">
                      <a:solidFill>
                        <a:srgbClr val="FFFF00"/>
                      </a:solidFill>
                      <a:latin typeface="Arial" panose="020B0604020202020204" pitchFamily="34" charset="0"/>
                      <a:cs typeface="Arial" panose="020B0604020202020204" pitchFamily="34" charset="0"/>
                    </a:rPr>
                    <a:t>   	</a:t>
                  </a:r>
                  <a:r>
                    <a:rPr lang="ar-JO" sz="1600" b="1" dirty="0">
                      <a:solidFill>
                        <a:srgbClr val="FFFF00"/>
                      </a:solidFill>
                      <a:latin typeface="Arial" panose="020B0604020202020204" pitchFamily="34" charset="0"/>
                      <a:cs typeface="Arial" panose="020B0604020202020204" pitchFamily="34" charset="0"/>
                    </a:rPr>
                    <a:t>3. هل كان باراك جبانا؟ انظر عب ١١:٣٢ "... عن جدعون ، باراق ، شمشون ، يفتاح ... الذي غزا الممالك بالإيمان ...." يمكن أن يصور قبول باراق المتواضع واعتماده على الله الذي يتصرف من خلال ديبورا. "... يسلم الرب سيسرا لامرأة" (4: 9 ب). - ياعيل زوجة حابر القيني قتلت سيسرا</a:t>
                  </a:r>
                  <a:endParaRPr lang="en-GB" sz="2000" b="1" dirty="0">
                    <a:solidFill>
                      <a:srgbClr val="FFFF00"/>
                    </a:solidFill>
                    <a:latin typeface="Arial" panose="020B0604020202020204" pitchFamily="34" charset="0"/>
                    <a:cs typeface="Arial" panose="020B0604020202020204" pitchFamily="34" charset="0"/>
                  </a:endParaRPr>
                </a:p>
              </p:txBody>
            </p:sp>
            <p:sp>
              <p:nvSpPr>
                <p:cNvPr id="245780" name="Rectangle 40"/>
                <p:cNvSpPr>
                  <a:spLocks noChangeArrowheads="1"/>
                </p:cNvSpPr>
                <p:nvPr/>
              </p:nvSpPr>
              <p:spPr bwMode="auto">
                <a:xfrm>
                  <a:off x="0" y="4431"/>
                  <a:ext cx="3772" cy="15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sp>
          <p:nvSpPr>
            <p:cNvPr id="245766" name="Rectangle 41"/>
            <p:cNvSpPr>
              <a:spLocks noChangeArrowheads="1"/>
            </p:cNvSpPr>
            <p:nvPr/>
          </p:nvSpPr>
          <p:spPr bwMode="auto">
            <a:xfrm>
              <a:off x="-3" y="400"/>
              <a:ext cx="3778" cy="558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sp>
        <p:nvSpPr>
          <p:cNvPr id="245763" name="Text Box 4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00"/>
                </a:solidFill>
                <a:latin typeface="Arial" panose="020B0604020202020204" pitchFamily="34" charset="0"/>
                <a:cs typeface="Arial" panose="020B0604020202020204" pitchFamily="34" charset="0"/>
              </a:rPr>
              <a:t>176</a:t>
            </a:r>
            <a:endParaRPr lang="en-US" sz="3200" b="1" dirty="0">
              <a:solidFill>
                <a:srgbClr val="FFFF00"/>
              </a:solidFill>
              <a:latin typeface="Arial" panose="020B0604020202020204" pitchFamily="34" charset="0"/>
              <a:cs typeface="Arial" panose="020B0604020202020204" pitchFamily="34" charset="0"/>
            </a:endParaRPr>
          </a:p>
        </p:txBody>
      </p:sp>
      <p:sp>
        <p:nvSpPr>
          <p:cNvPr id="245764" name="Title 1"/>
          <p:cNvSpPr>
            <a:spLocks noGrp="1"/>
          </p:cNvSpPr>
          <p:nvPr>
            <p:ph type="title" idx="4294967295"/>
          </p:nvPr>
        </p:nvSpPr>
        <p:spPr>
          <a:xfrm>
            <a:off x="755650" y="0"/>
            <a:ext cx="7772400" cy="476250"/>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دبورة وباراق</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نشيد دبورة         (قضاة 5)</a:t>
            </a:r>
            <a:endParaRPr lang="en-US" sz="5400" dirty="0">
              <a:solidFill>
                <a:schemeClr val="bg1"/>
              </a:solidFill>
              <a:effectLst>
                <a:glow rad="152400">
                  <a:schemeClr val="tx1"/>
                </a:glo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9354" y="-1"/>
            <a:ext cx="5210718" cy="6909239"/>
          </a:xfrm>
          <a:prstGeom prst="rect">
            <a:avLst/>
          </a:prstGeom>
        </p:spPr>
      </p:pic>
    </p:spTree>
    <p:extLst>
      <p:ext uri="{BB962C8B-B14F-4D97-AF65-F5344CB8AC3E}">
        <p14:creationId xmlns:p14="http://schemas.microsoft.com/office/powerpoint/2010/main" val="4154089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6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8104929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8" name="Title 2">
            <a:extLst>
              <a:ext uri="{FF2B5EF4-FFF2-40B4-BE49-F238E27FC236}">
                <a16:creationId xmlns:a16="http://schemas.microsoft.com/office/drawing/2014/main" id="{127874AF-04EB-0642-992D-DBAB6B1A5997}"/>
              </a:ext>
            </a:extLst>
          </p:cNvPr>
          <p:cNvSpPr txBox="1">
            <a:spLocks/>
          </p:cNvSpPr>
          <p:nvPr/>
        </p:nvSpPr>
        <p:spPr bwMode="auto">
          <a:xfrm>
            <a:off x="542194" y="-686843"/>
            <a:ext cx="813593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3600" b="1" kern="0" dirty="0">
                <a:solidFill>
                  <a:srgbClr val="FFFFFF"/>
                </a:solidFill>
                <a:latin typeface="Arial" panose="020B0604020202020204" pitchFamily="34" charset="0"/>
                <a:ea typeface="ＭＳ Ｐゴシック" charset="0"/>
                <a:cs typeface="Arial" panose="020B0604020202020204" pitchFamily="34" charset="0"/>
              </a:rPr>
              <a:t>Central </a:t>
            </a:r>
            <a:r>
              <a:rPr lang="ar-SA" sz="3600" b="1" kern="0" dirty="0">
                <a:solidFill>
                  <a:srgbClr val="FFFFFF"/>
                </a:solidFill>
                <a:latin typeface="Arial" panose="020B0604020202020204" pitchFamily="34" charset="0"/>
                <a:ea typeface="ＭＳ Ｐゴシック" charset="0"/>
                <a:cs typeface="Arial" panose="020B0604020202020204" pitchFamily="34" charset="0"/>
              </a:rPr>
              <a:t>قضاة</a:t>
            </a:r>
            <a:r>
              <a:rPr lang="en-US" sz="3600" b="1" kern="0" dirty="0">
                <a:solidFill>
                  <a:srgbClr val="FFFFFF"/>
                </a:solidFill>
                <a:latin typeface="Arial" panose="020B0604020202020204" pitchFamily="34" charset="0"/>
                <a:ea typeface="ＭＳ Ｐゴシック" charset="0"/>
                <a:cs typeface="Arial" panose="020B0604020202020204" pitchFamily="34" charset="0"/>
              </a:rPr>
              <a:t> (6:1–10:2)</a:t>
            </a: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4244770" y="4238625"/>
            <a:ext cx="76574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8504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جدعون؟</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49872"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59" name="Text Box 20"/>
          <p:cNvSpPr txBox="1">
            <a:spLocks noChangeArrowheads="1"/>
          </p:cNvSpPr>
          <p:nvPr/>
        </p:nvSpPr>
        <p:spPr bwMode="auto">
          <a:xfrm>
            <a:off x="2555776" y="2060848"/>
            <a:ext cx="9252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جدعون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2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6093296"/>
            <a:ext cx="9144000" cy="720080"/>
          </a:xfrm>
        </p:spPr>
        <p:txBody>
          <a:bodyPr/>
          <a:lstStyle/>
          <a:p>
            <a:pPr eaLnBrk="1" hangingPunct="1">
              <a:defRPr/>
            </a:pPr>
            <a: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الله يدعو جدعون</a:t>
            </a:r>
            <a:endParaRPr lang="en-US" sz="5400" dirty="0">
              <a:solidFill>
                <a:schemeClr val="bg1"/>
              </a:solidFill>
              <a:effectLst>
                <a:glow rad="1524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911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483768" y="116632"/>
            <a:ext cx="6444208" cy="6624736"/>
          </a:xfrm>
        </p:spPr>
        <p:txBody>
          <a:bodyPr/>
          <a:lstStyle/>
          <a:p>
            <a:pPr eaLnBrk="1" hangingPunct="1">
              <a:defRPr/>
            </a:pPr>
            <a:r>
              <a:rPr lang="ar-JO" sz="40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يشكر جدعون الله                    لأجل معجزة الندى</a:t>
            </a:r>
            <a:br>
              <a:rPr lang="en-US"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br>
            <a:r>
              <a:rPr lang="ar-JO" sz="2400" dirty="0">
                <a:solidFill>
                  <a:schemeClr val="bg1"/>
                </a:solidFill>
                <a:latin typeface="Arial" panose="020B0604020202020204" pitchFamily="34" charset="0"/>
                <a:cs typeface="Arial" panose="020B0604020202020204" pitchFamily="34" charset="0"/>
              </a:rPr>
              <a:t> لوحة لمارتن فان هيمسكيرك</a:t>
            </a:r>
            <a:br>
              <a:rPr lang="ar-JO" sz="2400" dirty="0">
                <a:solidFill>
                  <a:schemeClr val="bg1"/>
                </a:solidFill>
                <a:latin typeface="Arial" panose="020B0604020202020204" pitchFamily="34" charset="0"/>
                <a:cs typeface="Arial" panose="020B0604020202020204" pitchFamily="34" charset="0"/>
              </a:rPr>
            </a:br>
            <a:r>
              <a:rPr lang="en-US" sz="24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a:t>
            </a:r>
            <a:r>
              <a:rPr lang="en-US" sz="2400" kern="1200" dirty="0" err="1">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Musée</a:t>
            </a:r>
            <a:r>
              <a:rPr lang="en-US" sz="24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 des Beaux-Arts de Strasbourg) </a:t>
            </a:r>
            <a:br>
              <a:rPr lang="en-US" sz="24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br>
            <a:r>
              <a:rPr lang="ar-JO" sz="24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في 1550 م</a:t>
            </a:r>
            <a:endParaRPr lang="en-US" sz="5400" dirty="0">
              <a:solidFill>
                <a:schemeClr val="bg1"/>
              </a:solidFill>
              <a:effectLst>
                <a:glow rad="152400">
                  <a:schemeClr val="tx1"/>
                </a:glow>
              </a:effectLst>
              <a:latin typeface="Arial" panose="020B0604020202020204" pitchFamily="34" charset="0"/>
              <a:cs typeface="Arial" panose="020B0604020202020204" pitchFamily="34" charset="0"/>
            </a:endParaRPr>
          </a:p>
        </p:txBody>
      </p:sp>
      <p:pic>
        <p:nvPicPr>
          <p:cNvPr id="3" name="Picture 2" descr="Maarten_van_Heemskerck_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339752" cy="6858000"/>
          </a:xfrm>
          <a:prstGeom prst="rect">
            <a:avLst/>
          </a:prstGeom>
        </p:spPr>
      </p:pic>
    </p:spTree>
    <p:extLst>
      <p:ext uri="{BB962C8B-B14F-4D97-AF65-F5344CB8AC3E}">
        <p14:creationId xmlns:p14="http://schemas.microsoft.com/office/powerpoint/2010/main" val="429790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34812" r="15808" b="12002"/>
          <a:stretch/>
        </p:blipFill>
        <p:spPr>
          <a:xfrm rot="5400000">
            <a:off x="408215" y="1322618"/>
            <a:ext cx="4900121" cy="6170647"/>
          </a:xfrm>
          <a:prstGeom prst="rect">
            <a:avLst/>
          </a:prstGeom>
        </p:spPr>
      </p:pic>
      <p:sp>
        <p:nvSpPr>
          <p:cNvPr id="16" name="Rectangle 15"/>
          <p:cNvSpPr/>
          <p:nvPr/>
        </p:nvSpPr>
        <p:spPr>
          <a:xfrm>
            <a:off x="6360652" y="834808"/>
            <a:ext cx="2747852" cy="3240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 مناطق لم يغزوها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 كيف امتحن الله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 إهود يقتل ملك مؤاب</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 هزيمة يابين من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5. ترنيمة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6. علامات جزة الصوف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7. جيش جدهون يهزم المديانيين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8. الأفود سبب سقوط جعون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9. أهل شكيم يملكون أبيمالك</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17" name="Rectangle 16"/>
          <p:cNvSpPr/>
          <p:nvPr/>
        </p:nvSpPr>
        <p:spPr>
          <a:xfrm>
            <a:off x="4073763" y="834808"/>
            <a:ext cx="2747853" cy="4257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10. قهر من قبل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11. يفتاح المحارب يهزم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12. الجلعاديين يهزمون الأفرايميين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13. قهر من قبل الفلسطيين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14. خداع لغز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15. شمشمون يقتل ألف فلسطيني</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16. الفلسطيون يكتشفون سر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17. أفرايم يعين كاهن خاص</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18. خطايا الدانيين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19. انحراف زوجات اللاويين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20. انتقام اللاويين من بنيامين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21. تأكيد وجود بنيامين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2" name="Title 1"/>
          <p:cNvSpPr>
            <a:spLocks noGrp="1"/>
          </p:cNvSpPr>
          <p:nvPr>
            <p:ph type="title" idx="4294967295"/>
          </p:nvPr>
        </p:nvSpPr>
        <p:spPr>
          <a:xfrm>
            <a:off x="0" y="6381750"/>
            <a:ext cx="9144000" cy="476250"/>
          </a:xfrm>
          <a:solidFill>
            <a:schemeClr val="tx1"/>
          </a:solidFill>
        </p:spPr>
        <p:txBody>
          <a:bodyPr/>
          <a:lstStyle/>
          <a:p>
            <a:pPr algn="ctr"/>
            <a:r>
              <a:rPr lang="en-US" sz="1800" b="1" dirty="0">
                <a:solidFill>
                  <a:schemeClr val="bg1"/>
                </a:solidFill>
                <a:latin typeface="Arial" panose="020B0604020202020204" pitchFamily="34" charset="0"/>
                <a:cs typeface="Arial" panose="020B0604020202020204" pitchFamily="34" charset="0"/>
              </a:rPr>
              <a:t>Barry Huddleston, The Acrostic Summarized Bible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pic>
        <p:nvPicPr>
          <p:cNvPr id="13" name="Picture 12"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0441578" y="-363882"/>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175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gide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1158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6" name="Text Box 3"/>
          <p:cNvSpPr txBox="1">
            <a:spLocks noChangeArrowheads="1"/>
          </p:cNvSpPr>
          <p:nvPr/>
        </p:nvSpPr>
        <p:spPr bwMode="auto">
          <a:xfrm>
            <a:off x="5029200" y="76200"/>
            <a:ext cx="27114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000" b="1" dirty="0">
              <a:solidFill>
                <a:srgbClr val="FFFF00"/>
              </a:solidFill>
              <a:latin typeface="Arial" panose="020B0604020202020204" pitchFamily="34" charset="0"/>
              <a:cs typeface="Arial" panose="020B0604020202020204" pitchFamily="34" charset="0"/>
            </a:endParaRPr>
          </a:p>
        </p:txBody>
      </p:sp>
      <p:pic>
        <p:nvPicPr>
          <p:cNvPr id="190468" name="Picture 4" descr="Gide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1981200"/>
            <a:ext cx="384333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9" name="Text Box 5"/>
          <p:cNvSpPr txBox="1">
            <a:spLocks noChangeArrowheads="1"/>
          </p:cNvSpPr>
          <p:nvPr/>
        </p:nvSpPr>
        <p:spPr bwMode="auto">
          <a:xfrm>
            <a:off x="5029200" y="733425"/>
            <a:ext cx="4114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00"/>
                </a:solidFill>
                <a:latin typeface="Arial" panose="020B0604020202020204" pitchFamily="34" charset="0"/>
                <a:cs typeface="Arial" panose="020B0604020202020204" pitchFamily="34" charset="0"/>
              </a:rPr>
              <a:t>بن يؤاش</a:t>
            </a:r>
            <a:endParaRPr lang="en-US" sz="3600" b="1" dirty="0">
              <a:solidFill>
                <a:srgbClr val="FFFF00"/>
              </a:solidFill>
              <a:latin typeface="Arial" panose="020B0604020202020204" pitchFamily="34" charset="0"/>
              <a:cs typeface="Arial" panose="020B0604020202020204" pitchFamily="34" charset="0"/>
            </a:endParaRPr>
          </a:p>
          <a:p>
            <a:pPr algn="ctr" eaLnBrk="1" hangingPunct="1"/>
            <a:r>
              <a:rPr lang="en-US" sz="3600" b="1" dirty="0">
                <a:solidFill>
                  <a:srgbClr val="FFFF00"/>
                </a:solidFill>
                <a:latin typeface="Arial" panose="020B0604020202020204" pitchFamily="34" charset="0"/>
                <a:cs typeface="Arial" panose="020B0604020202020204" pitchFamily="34" charset="0"/>
              </a:rPr>
              <a:t>(</a:t>
            </a:r>
            <a:r>
              <a:rPr lang="ar-JO" sz="3600" b="1" dirty="0">
                <a:solidFill>
                  <a:srgbClr val="FFFF00"/>
                </a:solidFill>
                <a:latin typeface="Arial" panose="020B0604020202020204" pitchFamily="34" charset="0"/>
                <a:cs typeface="Arial" panose="020B0604020202020204" pitchFamily="34" charset="0"/>
              </a:rPr>
              <a:t>منسى</a:t>
            </a:r>
            <a:r>
              <a:rPr lang="en-US" sz="3600" b="1" dirty="0">
                <a:solidFill>
                  <a:srgbClr val="FFFF00"/>
                </a:solidFill>
                <a:latin typeface="Arial" panose="020B0604020202020204" pitchFamily="34" charset="0"/>
                <a:cs typeface="Arial" panose="020B0604020202020204" pitchFamily="34" charset="0"/>
              </a:rPr>
              <a:t>)</a:t>
            </a:r>
          </a:p>
        </p:txBody>
      </p:sp>
      <p:sp>
        <p:nvSpPr>
          <p:cNvPr id="2" name="Title 1"/>
          <p:cNvSpPr>
            <a:spLocks noGrp="1"/>
          </p:cNvSpPr>
          <p:nvPr>
            <p:ph type="title" idx="4294967295"/>
          </p:nvPr>
        </p:nvSpPr>
        <p:spPr>
          <a:xfrm>
            <a:off x="5076825" y="44450"/>
            <a:ext cx="4062413" cy="647700"/>
          </a:xfrm>
        </p:spPr>
        <p:txBody>
          <a:bodyPr/>
          <a:lstStyle/>
          <a:p>
            <a:pPr>
              <a:defRPr/>
            </a:pPr>
            <a:r>
              <a:rPr lang="ar-JO" sz="4000" kern="1200" dirty="0">
                <a:solidFill>
                  <a:srgbClr val="FFFF00"/>
                </a:solidFill>
                <a:latin typeface="Arial" panose="020B0604020202020204" pitchFamily="34" charset="0"/>
                <a:ea typeface="ＭＳ Ｐゴシック"/>
                <a:cs typeface="Arial" panose="020B0604020202020204" pitchFamily="34" charset="0"/>
              </a:rPr>
              <a:t>جدعون</a:t>
            </a:r>
            <a:endParaRPr lang="en-US"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 calcmode="lin" valueType="num">
                                      <p:cBhvr>
                                        <p:cTn id="7" dur="500" fill="hold"/>
                                        <p:tgtEl>
                                          <p:spTgt spid="190469"/>
                                        </p:tgtEl>
                                        <p:attrNameLst>
                                          <p:attrName>ppt_w</p:attrName>
                                        </p:attrNameLst>
                                      </p:cBhvr>
                                      <p:tavLst>
                                        <p:tav tm="0">
                                          <p:val>
                                            <p:fltVal val="0"/>
                                          </p:val>
                                        </p:tav>
                                        <p:tav tm="100000">
                                          <p:val>
                                            <p:strVal val="#ppt_w"/>
                                          </p:val>
                                        </p:tav>
                                      </p:tavLst>
                                    </p:anim>
                                    <p:anim calcmode="lin" valueType="num">
                                      <p:cBhvr>
                                        <p:cTn id="8" dur="500" fill="hold"/>
                                        <p:tgtEl>
                                          <p:spTgt spid="19046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90466"/>
                                        </p:tgtEl>
                                        <p:attrNameLst>
                                          <p:attrName>style.visibility</p:attrName>
                                        </p:attrNameLst>
                                      </p:cBhvr>
                                      <p:to>
                                        <p:strVal val="visible"/>
                                      </p:to>
                                    </p:set>
                                    <p:animEffect transition="in" filter="checkerboard(across)">
                                      <p:cBhvr>
                                        <p:cTn id="13" dur="500"/>
                                        <p:tgtEl>
                                          <p:spTgt spid="1904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90468"/>
                                        </p:tgtEl>
                                        <p:attrNameLst>
                                          <p:attrName>style.visibility</p:attrName>
                                        </p:attrNameLst>
                                      </p:cBhvr>
                                      <p:to>
                                        <p:strVal val="visible"/>
                                      </p:to>
                                    </p:set>
                                    <p:animEffect transition="in" filter="checkerboard(across)">
                                      <p:cBhvr>
                                        <p:cTn id="18" dur="5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145" name="Group 2"/>
          <p:cNvGrpSpPr>
            <a:grpSpLocks/>
          </p:cNvGrpSpPr>
          <p:nvPr/>
        </p:nvGrpSpPr>
        <p:grpSpPr bwMode="auto">
          <a:xfrm>
            <a:off x="457200" y="646113"/>
            <a:ext cx="8305800" cy="6096000"/>
            <a:chOff x="-3" y="-3"/>
            <a:chExt cx="3778" cy="6792"/>
          </a:xfrm>
        </p:grpSpPr>
        <p:grpSp>
          <p:nvGrpSpPr>
            <p:cNvPr id="262148" name="Group 3"/>
            <p:cNvGrpSpPr>
              <a:grpSpLocks/>
            </p:cNvGrpSpPr>
            <p:nvPr/>
          </p:nvGrpSpPr>
          <p:grpSpPr bwMode="auto">
            <a:xfrm>
              <a:off x="0" y="0"/>
              <a:ext cx="3772" cy="6789"/>
              <a:chOff x="0" y="0"/>
              <a:chExt cx="3772" cy="6789"/>
            </a:xfrm>
          </p:grpSpPr>
          <p:grpSp>
            <p:nvGrpSpPr>
              <p:cNvPr id="262150" name="Group 4"/>
              <p:cNvGrpSpPr>
                <a:grpSpLocks/>
              </p:cNvGrpSpPr>
              <p:nvPr/>
            </p:nvGrpSpPr>
            <p:grpSpPr bwMode="auto">
              <a:xfrm>
                <a:off x="0" y="0"/>
                <a:ext cx="3772" cy="748"/>
                <a:chOff x="0" y="0"/>
                <a:chExt cx="3772" cy="748"/>
              </a:xfrm>
            </p:grpSpPr>
            <p:sp>
              <p:nvSpPr>
                <p:cNvPr id="262184" name="Rectangle 5"/>
                <p:cNvSpPr>
                  <a:spLocks noChangeArrowheads="1"/>
                </p:cNvSpPr>
                <p:nvPr/>
              </p:nvSpPr>
              <p:spPr bwMode="auto">
                <a:xfrm>
                  <a:off x="43" y="0"/>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dirty="0">
                      <a:solidFill>
                        <a:srgbClr val="FFFF00"/>
                      </a:solidFill>
                      <a:latin typeface="Arial" panose="020B0604020202020204" pitchFamily="34" charset="0"/>
                      <a:cs typeface="Arial" panose="020B0604020202020204" pitchFamily="34" charset="0"/>
                    </a:rPr>
                    <a:t> </a:t>
                  </a:r>
                  <a:r>
                    <a:rPr lang="ar-JO" b="1" dirty="0">
                      <a:solidFill>
                        <a:srgbClr val="FFFF00"/>
                      </a:solidFill>
                      <a:latin typeface="Arial" panose="020B0604020202020204" pitchFamily="34" charset="0"/>
                      <a:cs typeface="Arial" panose="020B0604020202020204" pitchFamily="34" charset="0"/>
                    </a:rPr>
                    <a:t>جدعون (سبط منسى)</a:t>
                  </a:r>
                  <a:endParaRPr lang="en-GB" b="1" dirty="0">
                    <a:solidFill>
                      <a:srgbClr val="FFFF00"/>
                    </a:solidFill>
                    <a:latin typeface="Arial" panose="020B0604020202020204" pitchFamily="34" charset="0"/>
                    <a:cs typeface="Arial" panose="020B0604020202020204" pitchFamily="34" charset="0"/>
                  </a:endParaRPr>
                </a:p>
                <a:p>
                  <a:pPr algn="ctr" eaLnBrk="0" hangingPunct="0"/>
                  <a:r>
                    <a:rPr lang="ar-JO" sz="1800" b="1" dirty="0">
                      <a:solidFill>
                        <a:srgbClr val="FFFF00"/>
                      </a:solidFill>
                      <a:latin typeface="Arial" panose="020B0604020202020204" pitchFamily="34" charset="0"/>
                      <a:cs typeface="Arial" panose="020B0604020202020204" pitchFamily="34" charset="0"/>
                    </a:rPr>
                    <a:t>( يعرف أيضاً باسم يربعل محارب البعل الأكبر)</a:t>
                  </a:r>
                  <a:endParaRPr lang="en-GB" sz="1800" b="1" dirty="0">
                    <a:solidFill>
                      <a:srgbClr val="FFFF00"/>
                    </a:solidFill>
                    <a:latin typeface="Arial" panose="020B0604020202020204" pitchFamily="34" charset="0"/>
                    <a:cs typeface="Arial" panose="020B0604020202020204" pitchFamily="34" charset="0"/>
                  </a:endParaRPr>
                </a:p>
              </p:txBody>
            </p:sp>
            <p:sp>
              <p:nvSpPr>
                <p:cNvPr id="262185"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1" name="Group 7"/>
              <p:cNvGrpSpPr>
                <a:grpSpLocks/>
              </p:cNvGrpSpPr>
              <p:nvPr/>
            </p:nvGrpSpPr>
            <p:grpSpPr bwMode="auto">
              <a:xfrm>
                <a:off x="0" y="710"/>
                <a:ext cx="998" cy="671"/>
                <a:chOff x="0" y="710"/>
                <a:chExt cx="998" cy="671"/>
              </a:xfrm>
            </p:grpSpPr>
            <p:sp>
              <p:nvSpPr>
                <p:cNvPr id="262182" name="Rectangle 8"/>
                <p:cNvSpPr>
                  <a:spLocks noChangeArrowheads="1"/>
                </p:cNvSpPr>
                <p:nvPr/>
              </p:nvSpPr>
              <p:spPr bwMode="auto">
                <a:xfrm>
                  <a:off x="43" y="710"/>
                  <a:ext cx="912" cy="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الموقع</a:t>
                  </a:r>
                  <a:endParaRPr lang="en-GB" sz="1800" b="1" dirty="0">
                    <a:solidFill>
                      <a:srgbClr val="FFFF00"/>
                    </a:solidFill>
                    <a:latin typeface="Arial" panose="020B0604020202020204" pitchFamily="34" charset="0"/>
                    <a:cs typeface="Arial" panose="020B0604020202020204" pitchFamily="34" charset="0"/>
                  </a:endParaRPr>
                </a:p>
              </p:txBody>
            </p:sp>
            <p:sp>
              <p:nvSpPr>
                <p:cNvPr id="262183"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2" name="Group 10"/>
              <p:cNvGrpSpPr>
                <a:grpSpLocks/>
              </p:cNvGrpSpPr>
              <p:nvPr/>
            </p:nvGrpSpPr>
            <p:grpSpPr bwMode="auto">
              <a:xfrm>
                <a:off x="998" y="710"/>
                <a:ext cx="2774" cy="671"/>
                <a:chOff x="998" y="710"/>
                <a:chExt cx="2774" cy="671"/>
              </a:xfrm>
            </p:grpSpPr>
            <p:sp>
              <p:nvSpPr>
                <p:cNvPr id="262180" name="Rectangle 11"/>
                <p:cNvSpPr>
                  <a:spLocks noChangeArrowheads="1"/>
                </p:cNvSpPr>
                <p:nvPr/>
              </p:nvSpPr>
              <p:spPr bwMode="auto">
                <a:xfrm>
                  <a:off x="1041" y="710"/>
                  <a:ext cx="2688" cy="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شمال وسط (عفرة)</a:t>
                  </a:r>
                  <a:endParaRPr lang="en-GB" sz="1800" b="1" dirty="0">
                    <a:solidFill>
                      <a:srgbClr val="FFFF00"/>
                    </a:solidFill>
                    <a:latin typeface="Arial" panose="020B0604020202020204" pitchFamily="34" charset="0"/>
                    <a:cs typeface="Arial" panose="020B0604020202020204" pitchFamily="34" charset="0"/>
                  </a:endParaRPr>
                </a:p>
              </p:txBody>
            </p:sp>
            <p:sp>
              <p:nvSpPr>
                <p:cNvPr id="262181"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3" name="Group 13"/>
              <p:cNvGrpSpPr>
                <a:grpSpLocks/>
              </p:cNvGrpSpPr>
              <p:nvPr/>
            </p:nvGrpSpPr>
            <p:grpSpPr bwMode="auto">
              <a:xfrm>
                <a:off x="0" y="1347"/>
                <a:ext cx="998" cy="667"/>
                <a:chOff x="0" y="1347"/>
                <a:chExt cx="998" cy="667"/>
              </a:xfrm>
            </p:grpSpPr>
            <p:sp>
              <p:nvSpPr>
                <p:cNvPr id="262178" name="Rectangle 14"/>
                <p:cNvSpPr>
                  <a:spLocks noChangeArrowheads="1"/>
                </p:cNvSpPr>
                <p:nvPr/>
              </p:nvSpPr>
              <p:spPr bwMode="auto">
                <a:xfrm>
                  <a:off x="43" y="1347"/>
                  <a:ext cx="912" cy="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الخطية</a:t>
                  </a:r>
                  <a:endParaRPr lang="en-GB" sz="1800" b="1" dirty="0">
                    <a:solidFill>
                      <a:srgbClr val="FFFF00"/>
                    </a:solidFill>
                    <a:latin typeface="Arial" panose="020B0604020202020204" pitchFamily="34" charset="0"/>
                    <a:cs typeface="Arial" panose="020B0604020202020204" pitchFamily="34" charset="0"/>
                  </a:endParaRPr>
                </a:p>
              </p:txBody>
            </p:sp>
            <p:sp>
              <p:nvSpPr>
                <p:cNvPr id="262179"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4" name="Group 16"/>
              <p:cNvGrpSpPr>
                <a:grpSpLocks/>
              </p:cNvGrpSpPr>
              <p:nvPr/>
            </p:nvGrpSpPr>
            <p:grpSpPr bwMode="auto">
              <a:xfrm>
                <a:off x="998" y="1347"/>
                <a:ext cx="2774" cy="667"/>
                <a:chOff x="998" y="1347"/>
                <a:chExt cx="2774" cy="667"/>
              </a:xfrm>
            </p:grpSpPr>
            <p:sp>
              <p:nvSpPr>
                <p:cNvPr id="262176" name="Rectangle 17"/>
                <p:cNvSpPr>
                  <a:spLocks noChangeArrowheads="1"/>
                </p:cNvSpPr>
                <p:nvPr/>
              </p:nvSpPr>
              <p:spPr bwMode="auto">
                <a:xfrm>
                  <a:off x="1041" y="1347"/>
                  <a:ext cx="2688" cy="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فعلوا الشر في عيني الرب (6: 1أ)</a:t>
                  </a:r>
                  <a:endParaRPr lang="en-GB" sz="1800" b="1" dirty="0">
                    <a:solidFill>
                      <a:srgbClr val="FFFF00"/>
                    </a:solidFill>
                    <a:latin typeface="Arial" panose="020B0604020202020204" pitchFamily="34" charset="0"/>
                    <a:cs typeface="Arial" panose="020B0604020202020204" pitchFamily="34" charset="0"/>
                  </a:endParaRPr>
                </a:p>
              </p:txBody>
            </p:sp>
            <p:sp>
              <p:nvSpPr>
                <p:cNvPr id="262177"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5" name="Group 19"/>
              <p:cNvGrpSpPr>
                <a:grpSpLocks/>
              </p:cNvGrpSpPr>
              <p:nvPr/>
            </p:nvGrpSpPr>
            <p:grpSpPr bwMode="auto">
              <a:xfrm>
                <a:off x="0" y="1983"/>
                <a:ext cx="998" cy="894"/>
                <a:chOff x="0" y="1983"/>
                <a:chExt cx="998" cy="894"/>
              </a:xfrm>
            </p:grpSpPr>
            <p:sp>
              <p:nvSpPr>
                <p:cNvPr id="262174" name="Rectangle 20"/>
                <p:cNvSpPr>
                  <a:spLocks noChangeArrowheads="1"/>
                </p:cNvSpPr>
                <p:nvPr/>
              </p:nvSpPr>
              <p:spPr bwMode="auto">
                <a:xfrm>
                  <a:off x="43" y="1983"/>
                  <a:ext cx="912" cy="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العبودية</a:t>
                  </a:r>
                  <a:endParaRPr lang="en-GB" sz="1800" b="1" dirty="0">
                    <a:solidFill>
                      <a:srgbClr val="FFFF00"/>
                    </a:solidFill>
                    <a:latin typeface="Arial" panose="020B0604020202020204" pitchFamily="34" charset="0"/>
                    <a:cs typeface="Arial" panose="020B0604020202020204" pitchFamily="34" charset="0"/>
                  </a:endParaRPr>
                </a:p>
              </p:txBody>
            </p:sp>
            <p:sp>
              <p:nvSpPr>
                <p:cNvPr id="262175"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6" name="Group 22"/>
              <p:cNvGrpSpPr>
                <a:grpSpLocks/>
              </p:cNvGrpSpPr>
              <p:nvPr/>
            </p:nvGrpSpPr>
            <p:grpSpPr bwMode="auto">
              <a:xfrm>
                <a:off x="998" y="2014"/>
                <a:ext cx="2774" cy="863"/>
                <a:chOff x="998" y="2014"/>
                <a:chExt cx="2774" cy="863"/>
              </a:xfrm>
            </p:grpSpPr>
            <p:sp>
              <p:nvSpPr>
                <p:cNvPr id="262172" name="Rectangle 23"/>
                <p:cNvSpPr>
                  <a:spLocks noChangeArrowheads="1"/>
                </p:cNvSpPr>
                <p:nvPr/>
              </p:nvSpPr>
              <p:spPr bwMode="auto">
                <a:xfrm>
                  <a:off x="1041" y="2014"/>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المديانيين (6: 1) والعمالقة وسائر بني المشرق (6: 3ب) لسبع سنوات (6: 1)</a:t>
                  </a:r>
                  <a:endParaRPr lang="en-GB" sz="1800" b="1" dirty="0">
                    <a:solidFill>
                      <a:srgbClr val="FFFF00"/>
                    </a:solidFill>
                    <a:latin typeface="Arial" panose="020B0604020202020204" pitchFamily="34" charset="0"/>
                    <a:cs typeface="Arial" panose="020B0604020202020204" pitchFamily="34" charset="0"/>
                  </a:endParaRPr>
                </a:p>
                <a:p>
                  <a:endParaRPr lang="en-GB" sz="1800" b="1" dirty="0">
                    <a:solidFill>
                      <a:srgbClr val="FFFF00"/>
                    </a:solidFill>
                    <a:latin typeface="Arial" panose="020B0604020202020204" pitchFamily="34" charset="0"/>
                    <a:cs typeface="Arial" panose="020B0604020202020204" pitchFamily="34" charset="0"/>
                  </a:endParaRPr>
                </a:p>
              </p:txBody>
            </p:sp>
            <p:sp>
              <p:nvSpPr>
                <p:cNvPr id="262173"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7" name="Group 25"/>
              <p:cNvGrpSpPr>
                <a:grpSpLocks/>
              </p:cNvGrpSpPr>
              <p:nvPr/>
            </p:nvGrpSpPr>
            <p:grpSpPr bwMode="auto">
              <a:xfrm>
                <a:off x="0" y="2859"/>
                <a:ext cx="998" cy="651"/>
                <a:chOff x="0" y="2859"/>
                <a:chExt cx="998" cy="651"/>
              </a:xfrm>
            </p:grpSpPr>
            <p:sp>
              <p:nvSpPr>
                <p:cNvPr id="262170" name="Rectangle 26"/>
                <p:cNvSpPr>
                  <a:spLocks noChangeArrowheads="1"/>
                </p:cNvSpPr>
                <p:nvPr/>
              </p:nvSpPr>
              <p:spPr bwMode="auto">
                <a:xfrm>
                  <a:off x="43" y="2859"/>
                  <a:ext cx="912"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الدعاء</a:t>
                  </a:r>
                  <a:endParaRPr lang="en-GB" sz="1800" b="1" dirty="0">
                    <a:solidFill>
                      <a:srgbClr val="FFFF00"/>
                    </a:solidFill>
                    <a:latin typeface="Arial" panose="020B0604020202020204" pitchFamily="34" charset="0"/>
                    <a:cs typeface="Arial" panose="020B0604020202020204" pitchFamily="34" charset="0"/>
                  </a:endParaRPr>
                </a:p>
              </p:txBody>
            </p:sp>
            <p:sp>
              <p:nvSpPr>
                <p:cNvPr id="262171"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8" name="Group 28"/>
              <p:cNvGrpSpPr>
                <a:grpSpLocks/>
              </p:cNvGrpSpPr>
              <p:nvPr/>
            </p:nvGrpSpPr>
            <p:grpSpPr bwMode="auto">
              <a:xfrm>
                <a:off x="998" y="2859"/>
                <a:ext cx="2774" cy="651"/>
                <a:chOff x="998" y="2859"/>
                <a:chExt cx="2774" cy="651"/>
              </a:xfrm>
            </p:grpSpPr>
            <p:sp>
              <p:nvSpPr>
                <p:cNvPr id="262168" name="Rectangle 29"/>
                <p:cNvSpPr>
                  <a:spLocks noChangeArrowheads="1"/>
                </p:cNvSpPr>
                <p:nvPr/>
              </p:nvSpPr>
              <p:spPr bwMode="auto">
                <a:xfrm>
                  <a:off x="1041" y="2859"/>
                  <a:ext cx="2688"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صرخوا إلى الرب (6: 6ب)</a:t>
                  </a:r>
                  <a:endParaRPr lang="en-GB" sz="1800" b="1" dirty="0">
                    <a:solidFill>
                      <a:srgbClr val="FFFF00"/>
                    </a:solidFill>
                    <a:latin typeface="Arial" panose="020B0604020202020204" pitchFamily="34" charset="0"/>
                    <a:cs typeface="Arial" panose="020B0604020202020204" pitchFamily="34" charset="0"/>
                  </a:endParaRPr>
                </a:p>
              </p:txBody>
            </p:sp>
            <p:sp>
              <p:nvSpPr>
                <p:cNvPr id="262169"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9" name="Group 31"/>
              <p:cNvGrpSpPr>
                <a:grpSpLocks/>
              </p:cNvGrpSpPr>
              <p:nvPr/>
            </p:nvGrpSpPr>
            <p:grpSpPr bwMode="auto">
              <a:xfrm>
                <a:off x="0" y="3496"/>
                <a:ext cx="998" cy="647"/>
                <a:chOff x="0" y="3496"/>
                <a:chExt cx="998" cy="647"/>
              </a:xfrm>
            </p:grpSpPr>
            <p:sp>
              <p:nvSpPr>
                <p:cNvPr id="262166" name="Rectangle 32"/>
                <p:cNvSpPr>
                  <a:spLocks noChangeArrowheads="1"/>
                </p:cNvSpPr>
                <p:nvPr/>
              </p:nvSpPr>
              <p:spPr bwMode="auto">
                <a:xfrm>
                  <a:off x="43" y="3496"/>
                  <a:ext cx="912" cy="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الصمت</a:t>
                  </a:r>
                  <a:endParaRPr lang="en-GB" sz="1800" b="1" dirty="0">
                    <a:solidFill>
                      <a:srgbClr val="FFFF00"/>
                    </a:solidFill>
                    <a:latin typeface="Arial" panose="020B0604020202020204" pitchFamily="34" charset="0"/>
                    <a:cs typeface="Arial" panose="020B0604020202020204" pitchFamily="34" charset="0"/>
                  </a:endParaRPr>
                </a:p>
              </p:txBody>
            </p:sp>
            <p:sp>
              <p:nvSpPr>
                <p:cNvPr id="262167"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60" name="Group 34"/>
              <p:cNvGrpSpPr>
                <a:grpSpLocks/>
              </p:cNvGrpSpPr>
              <p:nvPr/>
            </p:nvGrpSpPr>
            <p:grpSpPr bwMode="auto">
              <a:xfrm>
                <a:off x="998" y="3496"/>
                <a:ext cx="2774" cy="647"/>
                <a:chOff x="998" y="3496"/>
                <a:chExt cx="2774" cy="647"/>
              </a:xfrm>
            </p:grpSpPr>
            <p:sp>
              <p:nvSpPr>
                <p:cNvPr id="262164" name="Rectangle 35"/>
                <p:cNvSpPr>
                  <a:spLocks noChangeArrowheads="1"/>
                </p:cNvSpPr>
                <p:nvPr/>
              </p:nvSpPr>
              <p:spPr bwMode="auto">
                <a:xfrm>
                  <a:off x="1041" y="3496"/>
                  <a:ext cx="2688" cy="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سلام لمدة 40 سنة</a:t>
                  </a:r>
                  <a:endParaRPr lang="en-GB" sz="1800" b="1" dirty="0">
                    <a:solidFill>
                      <a:srgbClr val="FFFF00"/>
                    </a:solidFill>
                    <a:latin typeface="Arial" panose="020B0604020202020204" pitchFamily="34" charset="0"/>
                    <a:cs typeface="Arial" panose="020B0604020202020204" pitchFamily="34" charset="0"/>
                  </a:endParaRPr>
                </a:p>
              </p:txBody>
            </p:sp>
            <p:sp>
              <p:nvSpPr>
                <p:cNvPr id="262165"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61" name="Group 37"/>
              <p:cNvGrpSpPr>
                <a:grpSpLocks/>
              </p:cNvGrpSpPr>
              <p:nvPr/>
            </p:nvGrpSpPr>
            <p:grpSpPr bwMode="auto">
              <a:xfrm>
                <a:off x="0" y="4143"/>
                <a:ext cx="3772" cy="2646"/>
                <a:chOff x="0" y="4143"/>
                <a:chExt cx="3772" cy="2646"/>
              </a:xfrm>
            </p:grpSpPr>
            <p:sp>
              <p:nvSpPr>
                <p:cNvPr id="262162" name="Rectangle 38"/>
                <p:cNvSpPr>
                  <a:spLocks noChangeArrowheads="1"/>
                </p:cNvSpPr>
                <p:nvPr/>
              </p:nvSpPr>
              <p:spPr bwMode="auto">
                <a:xfrm>
                  <a:off x="43" y="4316"/>
                  <a:ext cx="3686" cy="2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93700" indent="-393700" algn="r"/>
                  <a:r>
                    <a:rPr lang="ar-JO" sz="1800" b="1" dirty="0">
                      <a:solidFill>
                        <a:srgbClr val="FFFF00"/>
                      </a:solidFill>
                      <a:latin typeface="Arial" panose="020B0604020202020204" pitchFamily="34" charset="0"/>
                      <a:cs typeface="Arial" panose="020B0604020202020204" pitchFamily="34" charset="0"/>
                    </a:rPr>
                    <a:t>1. في سفر القضاة تشكل قصة جدعون نقطة تحول حيث أن نوعية القضاة بدأت تصير أسوأ</a:t>
                  </a:r>
                </a:p>
                <a:p>
                  <a:pPr marL="393700" indent="-393700" algn="r" eaLnBrk="0" hangingPunct="0"/>
                  <a:r>
                    <a:rPr lang="ar-JO" sz="1800" b="1" dirty="0">
                      <a:solidFill>
                        <a:srgbClr val="FFFF00"/>
                      </a:solidFill>
                      <a:latin typeface="Arial" panose="020B0604020202020204" pitchFamily="34" charset="0"/>
                      <a:cs typeface="Arial" panose="020B0604020202020204" pitchFamily="34" charset="0"/>
                    </a:rPr>
                    <a:t>2. تم دعوة جدعون بينما كان مطحوناً بالعار</a:t>
                  </a:r>
                </a:p>
                <a:p>
                  <a:pPr marL="393700" indent="-393700" algn="r" eaLnBrk="0" hangingPunct="0"/>
                  <a:r>
                    <a:rPr lang="ar-JO" sz="1800" b="1" dirty="0">
                      <a:solidFill>
                        <a:srgbClr val="FFFF00"/>
                      </a:solidFill>
                      <a:latin typeface="Arial" panose="020B0604020202020204" pitchFamily="34" charset="0"/>
                      <a:cs typeface="Arial" panose="020B0604020202020204" pitchFamily="34" charset="0"/>
                    </a:rPr>
                    <a:t>3. تم امتحان طاعته من خلال تدمير مذبح البعل (6: 25-26)</a:t>
                  </a:r>
                </a:p>
                <a:p>
                  <a:pPr marL="393700" indent="-393700" algn="r" eaLnBrk="0" hangingPunct="0"/>
                  <a:r>
                    <a:rPr lang="ar-JO" sz="1800" b="1" dirty="0">
                      <a:solidFill>
                        <a:srgbClr val="FFFF00"/>
                      </a:solidFill>
                      <a:latin typeface="Arial" panose="020B0604020202020204" pitchFamily="34" charset="0"/>
                      <a:cs typeface="Arial" panose="020B0604020202020204" pitchFamily="34" charset="0"/>
                    </a:rPr>
                    <a:t>4. تم تقويته للخدمة (6: 34)</a:t>
                  </a:r>
                </a:p>
                <a:p>
                  <a:pPr marL="393700" indent="-393700" algn="r" eaLnBrk="0" hangingPunct="0"/>
                  <a:r>
                    <a:rPr lang="ar-JO" sz="1800" b="1" dirty="0">
                      <a:solidFill>
                        <a:srgbClr val="FFFF00"/>
                      </a:solidFill>
                      <a:latin typeface="Arial" panose="020B0604020202020204" pitchFamily="34" charset="0"/>
                      <a:cs typeface="Arial" panose="020B0604020202020204" pitchFamily="34" charset="0"/>
                    </a:rPr>
                    <a:t>5. طلب تأكيدين – هل هذه مشكلة في الإيمان؟</a:t>
                  </a:r>
                  <a:endParaRPr lang="en-GB" sz="1800" b="1" dirty="0">
                    <a:solidFill>
                      <a:srgbClr val="FFFF00"/>
                    </a:solidFill>
                    <a:latin typeface="Arial" panose="020B0604020202020204" pitchFamily="34" charset="0"/>
                    <a:cs typeface="Arial" panose="020B0604020202020204" pitchFamily="34" charset="0"/>
                  </a:endParaRPr>
                </a:p>
              </p:txBody>
            </p:sp>
            <p:sp>
              <p:nvSpPr>
                <p:cNvPr id="262163"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sp>
          <p:nvSpPr>
            <p:cNvPr id="262149"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sp>
        <p:nvSpPr>
          <p:cNvPr id="262146" name="Text Box 41"/>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00"/>
                </a:solidFill>
                <a:latin typeface="Arial" panose="020B0604020202020204" pitchFamily="34" charset="0"/>
                <a:cs typeface="Arial" panose="020B0604020202020204" pitchFamily="34" charset="0"/>
              </a:rPr>
              <a:t>177</a:t>
            </a:r>
            <a:endParaRPr lang="en-US" sz="2800" b="1" dirty="0">
              <a:solidFill>
                <a:srgbClr val="FFFF00"/>
              </a:solidFill>
              <a:latin typeface="Arial" panose="020B0604020202020204" pitchFamily="34" charset="0"/>
              <a:cs typeface="Arial" panose="020B0604020202020204" pitchFamily="34" charset="0"/>
            </a:endParaRPr>
          </a:p>
        </p:txBody>
      </p:sp>
      <p:sp>
        <p:nvSpPr>
          <p:cNvPr id="262147" name="Title 1"/>
          <p:cNvSpPr>
            <a:spLocks noGrp="1"/>
          </p:cNvSpPr>
          <p:nvPr>
            <p:ph type="title" idx="4294967295"/>
          </p:nvPr>
        </p:nvSpPr>
        <p:spPr>
          <a:xfrm>
            <a:off x="684213" y="-26988"/>
            <a:ext cx="7772400" cy="719138"/>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جدعون القسم الأول</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7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4528396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55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7384"/>
            <a:ext cx="9144000" cy="549275"/>
          </a:xfrm>
          <a:solidFill>
            <a:schemeClr val="tx1"/>
          </a:solidFill>
        </p:spPr>
        <p:txBody>
          <a:bodyPr/>
          <a:lstStyle/>
          <a:p>
            <a:pPr eaLnBrk="1" hangingPunct="1">
              <a:defRPr/>
            </a:pPr>
            <a:r>
              <a:rPr lang="ar-JO" sz="3200" dirty="0">
                <a:solidFill>
                  <a:schemeClr val="bg1"/>
                </a:solidFill>
                <a:latin typeface="Arial" panose="020B0604020202020204" pitchFamily="34" charset="0"/>
                <a:cs typeface="Arial" panose="020B0604020202020204" pitchFamily="34" charset="0"/>
              </a:rPr>
              <a:t>قلص جدعون قواته (7: 1-8 أ)</a:t>
            </a:r>
            <a:endParaRPr lang="en-US" sz="5400"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9207"/>
            <a:ext cx="9144000" cy="549275"/>
          </a:xfrm>
        </p:spPr>
        <p:txBody>
          <a:bodyPr/>
          <a:lstStyle/>
          <a:p>
            <a:pPr eaLnBrk="1" hangingPunct="1">
              <a:defRPr/>
            </a:pPr>
            <a:r>
              <a:rPr lang="ar-JO" sz="3200" kern="1200" dirty="0">
                <a:solidFill>
                  <a:srgbClr val="FFFFFF"/>
                </a:solidFill>
                <a:effectLst>
                  <a:glow rad="101600">
                    <a:schemeClr val="tx1">
                      <a:alpha val="99000"/>
                    </a:schemeClr>
                  </a:glow>
                </a:effectLst>
                <a:latin typeface="Arial" panose="020B0604020202020204" pitchFamily="34" charset="0"/>
                <a:ea typeface="ＭＳ Ｐゴシック"/>
                <a:cs typeface="Arial" panose="020B0604020202020204" pitchFamily="34" charset="0"/>
              </a:rPr>
              <a:t>هزم جدعون المديانيين (7: 17-21)</a:t>
            </a:r>
            <a:endParaRPr lang="en-US" sz="5400" dirty="0">
              <a:effectLst>
                <a:glow rad="101600">
                  <a:schemeClr val="tx1">
                    <a:alpha val="99000"/>
                  </a:scheme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8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2502756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endParaRPr>
          </a:p>
        </p:txBody>
      </p:sp>
      <p:pic>
        <p:nvPicPr>
          <p:cNvPr id="26009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7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136525" y="549275"/>
            <a:ext cx="4897438" cy="2578100"/>
            <a:chOff x="136915" y="548680"/>
            <a:chExt cx="4896544" cy="2578846"/>
          </a:xfrm>
        </p:grpSpPr>
        <p:pic>
          <p:nvPicPr>
            <p:cNvPr id="26010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6915" y="548680"/>
              <a:ext cx="4896544" cy="257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136915" y="584685"/>
              <a:ext cx="2376264" cy="648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2800" b="1" dirty="0">
                  <a:solidFill>
                    <a:srgbClr val="FFFFFF"/>
                  </a:solidFill>
                  <a:effectLst>
                    <a:glow rad="139700">
                      <a:srgbClr val="000000"/>
                    </a:glow>
                  </a:effectLst>
                  <a:latin typeface="Arial" panose="020B0604020202020204" pitchFamily="34" charset="0"/>
                  <a:ea typeface="ＭＳ Ｐゴシック"/>
                  <a:cs typeface="Arial" panose="020B0604020202020204" pitchFamily="34" charset="0"/>
                </a:rPr>
                <a:t>جدعون</a:t>
              </a:r>
              <a:endParaRPr lang="en-US" sz="2800" b="1" dirty="0">
                <a:solidFill>
                  <a:srgbClr val="FFFFFF"/>
                </a:solidFill>
                <a:effectLst>
                  <a:glow rad="139700">
                    <a:srgbClr val="000000"/>
                  </a:glow>
                </a:effectLst>
                <a:latin typeface="Arial" panose="020B0604020202020204" pitchFamily="34" charset="0"/>
                <a:ea typeface="ＭＳ Ｐゴシック"/>
                <a:cs typeface="Arial" panose="020B0604020202020204" pitchFamily="34" charset="0"/>
              </a:endParaRPr>
            </a:p>
          </p:txBody>
        </p:sp>
      </p:grpSp>
      <p:sp>
        <p:nvSpPr>
          <p:cNvPr id="201731" name="Rectangle 3"/>
          <p:cNvSpPr>
            <a:spLocks noGrp="1" noChangeArrowheads="1"/>
          </p:cNvSpPr>
          <p:nvPr>
            <p:ph type="title" idx="4294967295"/>
          </p:nvPr>
        </p:nvSpPr>
        <p:spPr>
          <a:xfrm>
            <a:off x="4214810" y="0"/>
            <a:ext cx="4929190" cy="2101143"/>
          </a:xfrm>
        </p:spPr>
        <p:txBody>
          <a:bodyPr/>
          <a:lstStyle/>
          <a:p>
            <a:pPr>
              <a:defRPr/>
            </a:pPr>
            <a:r>
              <a:rPr lang="ar-JO" sz="2800" dirty="0">
                <a:solidFill>
                  <a:schemeClr val="tx1"/>
                </a:solidFill>
                <a:effectLst>
                  <a:glow rad="139700">
                    <a:schemeClr val="bg2"/>
                  </a:glow>
                </a:effectLst>
                <a:latin typeface="Arial" panose="020B0604020202020204" pitchFamily="34" charset="0"/>
                <a:cs typeface="Arial" panose="020B0604020202020204" pitchFamily="34" charset="0"/>
              </a:rPr>
              <a:t>و قضيب مسخره كسرتهن </a:t>
            </a:r>
            <a:br>
              <a:rPr lang="ar-JO" sz="2800" dirty="0">
                <a:solidFill>
                  <a:schemeClr val="tx1"/>
                </a:solidFill>
                <a:effectLst>
                  <a:glow rad="139700">
                    <a:schemeClr val="bg2"/>
                  </a:glow>
                </a:effectLst>
                <a:latin typeface="Arial" panose="020B0604020202020204" pitchFamily="34" charset="0"/>
                <a:cs typeface="Arial" panose="020B0604020202020204" pitchFamily="34" charset="0"/>
              </a:rPr>
            </a:br>
            <a:r>
              <a:rPr lang="ar-JO" sz="2800" dirty="0">
                <a:solidFill>
                  <a:schemeClr val="tx1"/>
                </a:solidFill>
                <a:effectLst>
                  <a:glow rad="139700">
                    <a:schemeClr val="bg2"/>
                  </a:glow>
                </a:effectLst>
                <a:latin typeface="Arial" panose="020B0604020202020204" pitchFamily="34" charset="0"/>
                <a:cs typeface="Arial" panose="020B0604020202020204" pitchFamily="34" charset="0"/>
              </a:rPr>
              <a:t>كما في يوم مديان</a:t>
            </a:r>
            <a:br>
              <a:rPr lang="ar-JO" sz="2800" dirty="0">
                <a:solidFill>
                  <a:schemeClr val="tx1"/>
                </a:solidFill>
                <a:effectLst>
                  <a:glow rad="139700">
                    <a:schemeClr val="bg2"/>
                  </a:glow>
                </a:effectLst>
                <a:latin typeface="Arial" panose="020B0604020202020204" pitchFamily="34" charset="0"/>
                <a:cs typeface="Arial" panose="020B0604020202020204" pitchFamily="34" charset="0"/>
              </a:rPr>
            </a:br>
            <a:r>
              <a:rPr lang="en-US" sz="2800" dirty="0">
                <a:solidFill>
                  <a:schemeClr val="tx1"/>
                </a:solidFill>
                <a:effectLst>
                  <a:glow rad="139700">
                    <a:schemeClr val="bg2"/>
                  </a:glow>
                </a:effectLst>
                <a:latin typeface="Arial" panose="020B0604020202020204" pitchFamily="34" charset="0"/>
                <a:cs typeface="Arial" panose="020B0604020202020204" pitchFamily="34" charset="0"/>
              </a:rPr>
              <a:t>(</a:t>
            </a:r>
            <a:r>
              <a:rPr lang="ar-JO" sz="2800" dirty="0">
                <a:solidFill>
                  <a:schemeClr val="tx1"/>
                </a:solidFill>
                <a:effectLst>
                  <a:glow rad="139700">
                    <a:schemeClr val="bg2"/>
                  </a:glow>
                </a:effectLst>
                <a:latin typeface="Arial" panose="020B0604020202020204" pitchFamily="34" charset="0"/>
                <a:cs typeface="Arial" panose="020B0604020202020204" pitchFamily="34" charset="0"/>
              </a:rPr>
              <a:t>أش 9: 4ب</a:t>
            </a:r>
            <a:r>
              <a:rPr lang="en-US" sz="2800" dirty="0">
                <a:solidFill>
                  <a:schemeClr val="tx1"/>
                </a:solidFill>
                <a:effectLst>
                  <a:glow rad="139700">
                    <a:schemeClr val="bg2"/>
                  </a:glow>
                </a:effectLst>
                <a:latin typeface="Arial" panose="020B0604020202020204" pitchFamily="34" charset="0"/>
                <a:cs typeface="Arial" panose="020B060402020202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193" name="Group 2"/>
          <p:cNvGrpSpPr>
            <a:grpSpLocks/>
          </p:cNvGrpSpPr>
          <p:nvPr/>
        </p:nvGrpSpPr>
        <p:grpSpPr bwMode="auto">
          <a:xfrm>
            <a:off x="457200" y="654050"/>
            <a:ext cx="8305800" cy="5943600"/>
            <a:chOff x="-3" y="-3"/>
            <a:chExt cx="3778" cy="6622"/>
          </a:xfrm>
        </p:grpSpPr>
        <p:grpSp>
          <p:nvGrpSpPr>
            <p:cNvPr id="264196" name="Group 3"/>
            <p:cNvGrpSpPr>
              <a:grpSpLocks/>
            </p:cNvGrpSpPr>
            <p:nvPr/>
          </p:nvGrpSpPr>
          <p:grpSpPr bwMode="auto">
            <a:xfrm>
              <a:off x="0" y="0"/>
              <a:ext cx="3775" cy="6616"/>
              <a:chOff x="0" y="0"/>
              <a:chExt cx="3775" cy="6616"/>
            </a:xfrm>
          </p:grpSpPr>
          <p:grpSp>
            <p:nvGrpSpPr>
              <p:cNvPr id="264198" name="Group 4"/>
              <p:cNvGrpSpPr>
                <a:grpSpLocks/>
              </p:cNvGrpSpPr>
              <p:nvPr/>
            </p:nvGrpSpPr>
            <p:grpSpPr bwMode="auto">
              <a:xfrm>
                <a:off x="0" y="0"/>
                <a:ext cx="3772" cy="748"/>
                <a:chOff x="0" y="0"/>
                <a:chExt cx="3772" cy="748"/>
              </a:xfrm>
            </p:grpSpPr>
            <p:sp>
              <p:nvSpPr>
                <p:cNvPr id="264232" name="Rectangle 5"/>
                <p:cNvSpPr>
                  <a:spLocks noChangeArrowheads="1"/>
                </p:cNvSpPr>
                <p:nvPr/>
              </p:nvSpPr>
              <p:spPr bwMode="auto">
                <a:xfrm>
                  <a:off x="43" y="0"/>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جدعون (سبط منسى)</a:t>
                  </a:r>
                  <a:endParaRPr lang="en-GB" sz="1800" b="1" dirty="0">
                    <a:solidFill>
                      <a:srgbClr val="FFFF00"/>
                    </a:solidFill>
                    <a:latin typeface="Arial" panose="020B0604020202020204" pitchFamily="34" charset="0"/>
                    <a:cs typeface="Arial" panose="020B0604020202020204" pitchFamily="34" charset="0"/>
                  </a:endParaRPr>
                </a:p>
                <a:p>
                  <a:pPr algn="ctr" eaLnBrk="0" hangingPunct="0"/>
                  <a:r>
                    <a:rPr lang="ar-JO" sz="1800" b="1" dirty="0">
                      <a:solidFill>
                        <a:srgbClr val="FFFF00"/>
                      </a:solidFill>
                      <a:latin typeface="Arial" panose="020B0604020202020204" pitchFamily="34" charset="0"/>
                      <a:cs typeface="Arial" panose="020B0604020202020204" pitchFamily="34" charset="0"/>
                    </a:rPr>
                    <a:t>( يعرف أيضاً باسم يربعل محارب البعل الأكبر)</a:t>
                  </a:r>
                  <a:endParaRPr lang="en-GB" sz="1800" b="1" dirty="0">
                    <a:solidFill>
                      <a:srgbClr val="FFFF00"/>
                    </a:solidFill>
                    <a:latin typeface="Arial" panose="020B0604020202020204" pitchFamily="34" charset="0"/>
                    <a:cs typeface="Arial" panose="020B0604020202020204" pitchFamily="34" charset="0"/>
                  </a:endParaRPr>
                </a:p>
              </p:txBody>
            </p:sp>
            <p:sp>
              <p:nvSpPr>
                <p:cNvPr id="264233"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199" name="Group 7"/>
              <p:cNvGrpSpPr>
                <a:grpSpLocks/>
              </p:cNvGrpSpPr>
              <p:nvPr/>
            </p:nvGrpSpPr>
            <p:grpSpPr bwMode="auto">
              <a:xfrm>
                <a:off x="0" y="701"/>
                <a:ext cx="998" cy="680"/>
                <a:chOff x="0" y="701"/>
                <a:chExt cx="998" cy="680"/>
              </a:xfrm>
            </p:grpSpPr>
            <p:sp>
              <p:nvSpPr>
                <p:cNvPr id="264230" name="Rectangle 8"/>
                <p:cNvSpPr>
                  <a:spLocks noChangeArrowheads="1"/>
                </p:cNvSpPr>
                <p:nvPr/>
              </p:nvSpPr>
              <p:spPr bwMode="auto">
                <a:xfrm>
                  <a:off x="43" y="701"/>
                  <a:ext cx="912"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الموقع</a:t>
                  </a:r>
                  <a:endParaRPr lang="en-GB" sz="1800" b="1" dirty="0">
                    <a:solidFill>
                      <a:srgbClr val="FFFF00"/>
                    </a:solidFill>
                    <a:latin typeface="Arial" panose="020B0604020202020204" pitchFamily="34" charset="0"/>
                    <a:cs typeface="Arial" panose="020B0604020202020204" pitchFamily="34" charset="0"/>
                  </a:endParaRPr>
                </a:p>
              </p:txBody>
            </p:sp>
            <p:sp>
              <p:nvSpPr>
                <p:cNvPr id="264231"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0" name="Group 10"/>
              <p:cNvGrpSpPr>
                <a:grpSpLocks/>
              </p:cNvGrpSpPr>
              <p:nvPr/>
            </p:nvGrpSpPr>
            <p:grpSpPr bwMode="auto">
              <a:xfrm>
                <a:off x="998" y="748"/>
                <a:ext cx="2774" cy="633"/>
                <a:chOff x="998" y="748"/>
                <a:chExt cx="2774" cy="633"/>
              </a:xfrm>
            </p:grpSpPr>
            <p:sp>
              <p:nvSpPr>
                <p:cNvPr id="264228" name="Rectangle 11"/>
                <p:cNvSpPr>
                  <a:spLocks noChangeArrowheads="1"/>
                </p:cNvSpPr>
                <p:nvPr/>
              </p:nvSpPr>
              <p:spPr bwMode="auto">
                <a:xfrm>
                  <a:off x="1041" y="781"/>
                  <a:ext cx="2688" cy="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شمال وسط (عفرة)</a:t>
                  </a:r>
                  <a:endParaRPr lang="en-GB" sz="1800" b="1" dirty="0">
                    <a:solidFill>
                      <a:srgbClr val="FFFF00"/>
                    </a:solidFill>
                    <a:latin typeface="Arial" panose="020B0604020202020204" pitchFamily="34" charset="0"/>
                    <a:cs typeface="Arial" panose="020B0604020202020204" pitchFamily="34" charset="0"/>
                  </a:endParaRPr>
                </a:p>
              </p:txBody>
            </p:sp>
            <p:sp>
              <p:nvSpPr>
                <p:cNvPr id="264229"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1" name="Group 13"/>
              <p:cNvGrpSpPr>
                <a:grpSpLocks/>
              </p:cNvGrpSpPr>
              <p:nvPr/>
            </p:nvGrpSpPr>
            <p:grpSpPr bwMode="auto">
              <a:xfrm>
                <a:off x="0" y="1381"/>
                <a:ext cx="998" cy="633"/>
                <a:chOff x="0" y="1381"/>
                <a:chExt cx="998" cy="633"/>
              </a:xfrm>
            </p:grpSpPr>
            <p:sp>
              <p:nvSpPr>
                <p:cNvPr id="264226" name="Rectangle 14"/>
                <p:cNvSpPr>
                  <a:spLocks noChangeArrowheads="1"/>
                </p:cNvSpPr>
                <p:nvPr/>
              </p:nvSpPr>
              <p:spPr bwMode="auto">
                <a:xfrm>
                  <a:off x="43" y="1417"/>
                  <a:ext cx="912" cy="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الخطية</a:t>
                  </a:r>
                  <a:endParaRPr lang="en-GB" sz="1800" b="1" dirty="0">
                    <a:solidFill>
                      <a:srgbClr val="FFFF00"/>
                    </a:solidFill>
                    <a:latin typeface="Arial" panose="020B0604020202020204" pitchFamily="34" charset="0"/>
                    <a:cs typeface="Arial" panose="020B0604020202020204" pitchFamily="34" charset="0"/>
                  </a:endParaRPr>
                </a:p>
              </p:txBody>
            </p:sp>
            <p:sp>
              <p:nvSpPr>
                <p:cNvPr id="264227"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2" name="Group 16"/>
              <p:cNvGrpSpPr>
                <a:grpSpLocks/>
              </p:cNvGrpSpPr>
              <p:nvPr/>
            </p:nvGrpSpPr>
            <p:grpSpPr bwMode="auto">
              <a:xfrm>
                <a:off x="998" y="1381"/>
                <a:ext cx="2774" cy="633"/>
                <a:chOff x="998" y="1381"/>
                <a:chExt cx="2774" cy="633"/>
              </a:xfrm>
            </p:grpSpPr>
            <p:sp>
              <p:nvSpPr>
                <p:cNvPr id="264224" name="Rectangle 17"/>
                <p:cNvSpPr>
                  <a:spLocks noChangeArrowheads="1"/>
                </p:cNvSpPr>
                <p:nvPr/>
              </p:nvSpPr>
              <p:spPr bwMode="auto">
                <a:xfrm>
                  <a:off x="1041" y="1417"/>
                  <a:ext cx="2688" cy="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صنعوا الشر في يعني الرب (6: 1أ)</a:t>
                  </a:r>
                  <a:endParaRPr lang="en-GB" sz="1800" b="1" dirty="0">
                    <a:solidFill>
                      <a:srgbClr val="FFFF00"/>
                    </a:solidFill>
                    <a:latin typeface="Arial" panose="020B0604020202020204" pitchFamily="34" charset="0"/>
                    <a:cs typeface="Arial" panose="020B0604020202020204" pitchFamily="34" charset="0"/>
                  </a:endParaRPr>
                </a:p>
              </p:txBody>
            </p:sp>
            <p:sp>
              <p:nvSpPr>
                <p:cNvPr id="264225"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3" name="Group 19"/>
              <p:cNvGrpSpPr>
                <a:grpSpLocks/>
              </p:cNvGrpSpPr>
              <p:nvPr/>
            </p:nvGrpSpPr>
            <p:grpSpPr bwMode="auto">
              <a:xfrm>
                <a:off x="0" y="2014"/>
                <a:ext cx="998" cy="863"/>
                <a:chOff x="0" y="2014"/>
                <a:chExt cx="998" cy="863"/>
              </a:xfrm>
            </p:grpSpPr>
            <p:sp>
              <p:nvSpPr>
                <p:cNvPr id="264222" name="Rectangle 20"/>
                <p:cNvSpPr>
                  <a:spLocks noChangeArrowheads="1"/>
                </p:cNvSpPr>
                <p:nvPr/>
              </p:nvSpPr>
              <p:spPr bwMode="auto">
                <a:xfrm>
                  <a:off x="43" y="2054"/>
                  <a:ext cx="912" cy="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العبودية</a:t>
                  </a:r>
                  <a:endParaRPr lang="en-GB" sz="1800" b="1" dirty="0">
                    <a:solidFill>
                      <a:srgbClr val="FFFF00"/>
                    </a:solidFill>
                    <a:latin typeface="Arial" panose="020B0604020202020204" pitchFamily="34" charset="0"/>
                    <a:cs typeface="Arial" panose="020B0604020202020204" pitchFamily="34" charset="0"/>
                  </a:endParaRPr>
                </a:p>
              </p:txBody>
            </p:sp>
            <p:sp>
              <p:nvSpPr>
                <p:cNvPr id="264223"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4" name="Group 22"/>
              <p:cNvGrpSpPr>
                <a:grpSpLocks/>
              </p:cNvGrpSpPr>
              <p:nvPr/>
            </p:nvGrpSpPr>
            <p:grpSpPr bwMode="auto">
              <a:xfrm>
                <a:off x="998" y="2014"/>
                <a:ext cx="2774" cy="870"/>
                <a:chOff x="998" y="2014"/>
                <a:chExt cx="2774" cy="870"/>
              </a:xfrm>
            </p:grpSpPr>
            <p:sp>
              <p:nvSpPr>
                <p:cNvPr id="264220" name="Rectangle 23"/>
                <p:cNvSpPr>
                  <a:spLocks noChangeArrowheads="1"/>
                </p:cNvSpPr>
                <p:nvPr/>
              </p:nvSpPr>
              <p:spPr bwMode="auto">
                <a:xfrm>
                  <a:off x="1041" y="2021"/>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المديانيين (6: 1) والعمالقة وسائر بني المشرق (6: 3ب) لسبع سنوات (6: 1)</a:t>
                  </a:r>
                  <a:endParaRPr lang="en-GB" sz="1800" b="1" dirty="0">
                    <a:solidFill>
                      <a:srgbClr val="FFFF00"/>
                    </a:solidFill>
                    <a:latin typeface="Arial" panose="020B0604020202020204" pitchFamily="34" charset="0"/>
                    <a:cs typeface="Arial" panose="020B0604020202020204" pitchFamily="34" charset="0"/>
                  </a:endParaRPr>
                </a:p>
                <a:p>
                  <a:endParaRPr lang="en-GB" sz="1800" b="1" dirty="0">
                    <a:solidFill>
                      <a:srgbClr val="FFFF00"/>
                    </a:solidFill>
                    <a:latin typeface="Arial" panose="020B0604020202020204" pitchFamily="34" charset="0"/>
                    <a:cs typeface="Arial" panose="020B0604020202020204" pitchFamily="34" charset="0"/>
                  </a:endParaRPr>
                </a:p>
              </p:txBody>
            </p:sp>
            <p:sp>
              <p:nvSpPr>
                <p:cNvPr id="264221"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5" name="Group 25"/>
              <p:cNvGrpSpPr>
                <a:grpSpLocks/>
              </p:cNvGrpSpPr>
              <p:nvPr/>
            </p:nvGrpSpPr>
            <p:grpSpPr bwMode="auto">
              <a:xfrm>
                <a:off x="0" y="2850"/>
                <a:ext cx="998" cy="660"/>
                <a:chOff x="0" y="2850"/>
                <a:chExt cx="998" cy="660"/>
              </a:xfrm>
            </p:grpSpPr>
            <p:sp>
              <p:nvSpPr>
                <p:cNvPr id="264218" name="Rectangle 26"/>
                <p:cNvSpPr>
                  <a:spLocks noChangeArrowheads="1"/>
                </p:cNvSpPr>
                <p:nvPr/>
              </p:nvSpPr>
              <p:spPr bwMode="auto">
                <a:xfrm>
                  <a:off x="43" y="2850"/>
                  <a:ext cx="912" cy="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الدعاء</a:t>
                  </a:r>
                  <a:endParaRPr lang="en-GB" sz="1800" b="1" dirty="0">
                    <a:solidFill>
                      <a:srgbClr val="FFFF00"/>
                    </a:solidFill>
                    <a:latin typeface="Arial" panose="020B0604020202020204" pitchFamily="34" charset="0"/>
                    <a:cs typeface="Arial" panose="020B0604020202020204" pitchFamily="34" charset="0"/>
                  </a:endParaRPr>
                </a:p>
              </p:txBody>
            </p:sp>
            <p:sp>
              <p:nvSpPr>
                <p:cNvPr id="264219"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6" name="Group 28"/>
              <p:cNvGrpSpPr>
                <a:grpSpLocks/>
              </p:cNvGrpSpPr>
              <p:nvPr/>
            </p:nvGrpSpPr>
            <p:grpSpPr bwMode="auto">
              <a:xfrm>
                <a:off x="998" y="2850"/>
                <a:ext cx="2774" cy="660"/>
                <a:chOff x="998" y="2850"/>
                <a:chExt cx="2774" cy="660"/>
              </a:xfrm>
            </p:grpSpPr>
            <p:sp>
              <p:nvSpPr>
                <p:cNvPr id="264216" name="Rectangle 29"/>
                <p:cNvSpPr>
                  <a:spLocks noChangeArrowheads="1"/>
                </p:cNvSpPr>
                <p:nvPr/>
              </p:nvSpPr>
              <p:spPr bwMode="auto">
                <a:xfrm>
                  <a:off x="1041" y="2850"/>
                  <a:ext cx="2688" cy="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صرخوا إلى الرب (6: 6ب)</a:t>
                  </a:r>
                  <a:endParaRPr lang="en-GB" sz="1800" b="1" dirty="0">
                    <a:solidFill>
                      <a:srgbClr val="FFFF00"/>
                    </a:solidFill>
                    <a:latin typeface="Arial" panose="020B0604020202020204" pitchFamily="34" charset="0"/>
                    <a:cs typeface="Arial" panose="020B0604020202020204" pitchFamily="34" charset="0"/>
                  </a:endParaRPr>
                </a:p>
              </p:txBody>
            </p:sp>
            <p:sp>
              <p:nvSpPr>
                <p:cNvPr id="264217"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7" name="Group 31"/>
              <p:cNvGrpSpPr>
                <a:grpSpLocks/>
              </p:cNvGrpSpPr>
              <p:nvPr/>
            </p:nvGrpSpPr>
            <p:grpSpPr bwMode="auto">
              <a:xfrm>
                <a:off x="0" y="3487"/>
                <a:ext cx="998" cy="656"/>
                <a:chOff x="0" y="3487"/>
                <a:chExt cx="998" cy="656"/>
              </a:xfrm>
            </p:grpSpPr>
            <p:sp>
              <p:nvSpPr>
                <p:cNvPr id="264214" name="Rectangle 32"/>
                <p:cNvSpPr>
                  <a:spLocks noChangeArrowheads="1"/>
                </p:cNvSpPr>
                <p:nvPr/>
              </p:nvSpPr>
              <p:spPr bwMode="auto">
                <a:xfrm>
                  <a:off x="43" y="3487"/>
                  <a:ext cx="912"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الصمت</a:t>
                  </a:r>
                  <a:endParaRPr lang="en-GB" sz="1800" b="1" dirty="0">
                    <a:solidFill>
                      <a:srgbClr val="FFFF00"/>
                    </a:solidFill>
                    <a:latin typeface="Arial" panose="020B0604020202020204" pitchFamily="34" charset="0"/>
                    <a:cs typeface="Arial" panose="020B0604020202020204" pitchFamily="34" charset="0"/>
                  </a:endParaRPr>
                </a:p>
              </p:txBody>
            </p:sp>
            <p:sp>
              <p:nvSpPr>
                <p:cNvPr id="264215"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8" name="Group 34"/>
              <p:cNvGrpSpPr>
                <a:grpSpLocks/>
              </p:cNvGrpSpPr>
              <p:nvPr/>
            </p:nvGrpSpPr>
            <p:grpSpPr bwMode="auto">
              <a:xfrm>
                <a:off x="998" y="3487"/>
                <a:ext cx="2774" cy="656"/>
                <a:chOff x="998" y="3487"/>
                <a:chExt cx="2774" cy="656"/>
              </a:xfrm>
            </p:grpSpPr>
            <p:sp>
              <p:nvSpPr>
                <p:cNvPr id="264212" name="Rectangle 35"/>
                <p:cNvSpPr>
                  <a:spLocks noChangeArrowheads="1"/>
                </p:cNvSpPr>
                <p:nvPr/>
              </p:nvSpPr>
              <p:spPr bwMode="auto">
                <a:xfrm>
                  <a:off x="1041" y="3487"/>
                  <a:ext cx="2688"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سلام لمدة 40 سنة</a:t>
                  </a:r>
                  <a:endParaRPr lang="en-GB" sz="1800" b="1" dirty="0">
                    <a:solidFill>
                      <a:srgbClr val="FFFF00"/>
                    </a:solidFill>
                    <a:latin typeface="Arial" panose="020B0604020202020204" pitchFamily="34" charset="0"/>
                    <a:cs typeface="Arial" panose="020B0604020202020204" pitchFamily="34" charset="0"/>
                  </a:endParaRPr>
                </a:p>
              </p:txBody>
            </p:sp>
            <p:sp>
              <p:nvSpPr>
                <p:cNvPr id="264213"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9" name="Group 37"/>
              <p:cNvGrpSpPr>
                <a:grpSpLocks/>
              </p:cNvGrpSpPr>
              <p:nvPr/>
            </p:nvGrpSpPr>
            <p:grpSpPr bwMode="auto">
              <a:xfrm>
                <a:off x="0" y="4143"/>
                <a:ext cx="3775" cy="2473"/>
                <a:chOff x="0" y="4143"/>
                <a:chExt cx="3775" cy="2473"/>
              </a:xfrm>
            </p:grpSpPr>
            <p:sp>
              <p:nvSpPr>
                <p:cNvPr id="264210" name="Rectangle 38"/>
                <p:cNvSpPr>
                  <a:spLocks noChangeArrowheads="1"/>
                </p:cNvSpPr>
                <p:nvPr/>
              </p:nvSpPr>
              <p:spPr bwMode="auto">
                <a:xfrm>
                  <a:off x="43" y="4143"/>
                  <a:ext cx="3732" cy="2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algn="r"/>
                  <a:r>
                    <a:rPr lang="ar-JO" sz="1800" b="1" dirty="0">
                      <a:solidFill>
                        <a:srgbClr val="FFFF00"/>
                      </a:solidFill>
                      <a:latin typeface="Arial" panose="020B0604020202020204" pitchFamily="34" charset="0"/>
                      <a:cs typeface="Arial" panose="020B0604020202020204" pitchFamily="34" charset="0"/>
                    </a:rPr>
                    <a:t>6. بعد تقليض جيش جدعون من 32000 إلى 300 أعطاه الرب تأكيداً من مخيم العدو</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7. عبرانيين 11: 32 حول جدعون ، باراق ، شمشون ، يفتاح ... الذي غزا الممالك بالإيمان .... "يظهر أنه بطل الإيمان بسبب طاعته لدعوة الله على الرغم من الصعوبات البشرية المستحيلة.</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8. عمل بغباء إفوداً ذهبياً قام الشعب بعبادته</a:t>
                  </a:r>
                  <a:endParaRPr lang="en-GB" sz="1800" b="1" dirty="0">
                    <a:solidFill>
                      <a:srgbClr val="FFFF00"/>
                    </a:solidFill>
                    <a:latin typeface="Arial" panose="020B0604020202020204" pitchFamily="34" charset="0"/>
                    <a:cs typeface="Arial" panose="020B0604020202020204" pitchFamily="34" charset="0"/>
                  </a:endParaRP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9. قتل ابنه من زانية أبيمالك سبعين من أبنائه باستثناء يوثام الأصغر.</a:t>
                  </a:r>
                  <a:endParaRPr lang="en-GB" sz="2000" b="1" dirty="0">
                    <a:solidFill>
                      <a:srgbClr val="FFFF00"/>
                    </a:solidFill>
                    <a:latin typeface="Arial" panose="020B0604020202020204" pitchFamily="34" charset="0"/>
                    <a:cs typeface="Arial" panose="020B0604020202020204" pitchFamily="34" charset="0"/>
                  </a:endParaRPr>
                </a:p>
              </p:txBody>
            </p:sp>
            <p:sp>
              <p:nvSpPr>
                <p:cNvPr id="264211"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sp>
          <p:nvSpPr>
            <p:cNvPr id="264197"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sp>
        <p:nvSpPr>
          <p:cNvPr id="264194" name="Text Box 41"/>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00"/>
                </a:solidFill>
                <a:latin typeface="Arial" panose="020B0604020202020204" pitchFamily="34" charset="0"/>
                <a:cs typeface="Arial" panose="020B0604020202020204" pitchFamily="34" charset="0"/>
              </a:rPr>
              <a:t>177</a:t>
            </a:r>
            <a:endParaRPr lang="en-US" b="1" dirty="0">
              <a:solidFill>
                <a:srgbClr val="FFFF00"/>
              </a:solidFill>
              <a:latin typeface="Arial" panose="020B0604020202020204" pitchFamily="34" charset="0"/>
              <a:cs typeface="Arial" panose="020B0604020202020204" pitchFamily="34" charset="0"/>
            </a:endParaRPr>
          </a:p>
        </p:txBody>
      </p:sp>
      <p:sp>
        <p:nvSpPr>
          <p:cNvPr id="264195" name="Title 1"/>
          <p:cNvSpPr>
            <a:spLocks noGrp="1"/>
          </p:cNvSpPr>
          <p:nvPr>
            <p:ph type="title" idx="4294967295"/>
          </p:nvPr>
        </p:nvSpPr>
        <p:spPr>
          <a:xfrm>
            <a:off x="685800" y="-26988"/>
            <a:ext cx="7772400" cy="647701"/>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جدعون القسم الثاني</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9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2208991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أبيمالك؟</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267744" y="2708920"/>
            <a:ext cx="8579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أبيمالك</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6856" y="422108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5988"/>
            <a:ext cx="9120187" cy="1446653"/>
          </a:xfrm>
          <a:effectLst>
            <a:outerShdw blurRad="63500" dist="35921" dir="2700000" algn="ctr" rotWithShape="0">
              <a:schemeClr val="tx2">
                <a:alpha val="74998"/>
              </a:schemeClr>
            </a:outerShdw>
          </a:effectLst>
        </p:spPr>
        <p:txBody>
          <a:bodyPr/>
          <a:lstStyle/>
          <a:p>
            <a:pPr>
              <a:defRPr/>
            </a:pPr>
            <a:r>
              <a:rPr lang="ar-JO" sz="9600" dirty="0">
                <a:effectLst>
                  <a:glow rad="127000">
                    <a:schemeClr val="tx1"/>
                  </a:glow>
                </a:effectLst>
                <a:latin typeface="Arial" panose="020B0604020202020204" pitchFamily="34" charset="0"/>
                <a:ea typeface="ＭＳ Ｐゴシック" charset="0"/>
                <a:cs typeface="Arial" panose="020B0604020202020204" pitchFamily="34" charset="0"/>
              </a:rPr>
              <a:t>كن صامداً</a:t>
            </a:r>
            <a:endParaRPr lang="en-US" sz="96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810806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تولع؟</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267744" y="2708920"/>
            <a:ext cx="6238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تولع</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10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4855269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4882843" y="4264958"/>
            <a:ext cx="76574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 name="Title 2">
            <a:extLst>
              <a:ext uri="{FF2B5EF4-FFF2-40B4-BE49-F238E27FC236}">
                <a16:creationId xmlns:a16="http://schemas.microsoft.com/office/drawing/2014/main" id="{E6E5805B-E2A5-834C-B5D0-BF0B46049625}"/>
              </a:ext>
            </a:extLst>
          </p:cNvPr>
          <p:cNvSpPr txBox="1">
            <a:spLocks/>
          </p:cNvSpPr>
          <p:nvPr/>
        </p:nvSpPr>
        <p:spPr bwMode="auto">
          <a:xfrm>
            <a:off x="533399" y="-891956"/>
            <a:ext cx="8134350"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4000" b="1" kern="0" dirty="0">
                <a:solidFill>
                  <a:srgbClr val="FFFFFF"/>
                </a:solidFill>
                <a:latin typeface="Arial" panose="020B0604020202020204" pitchFamily="34" charset="0"/>
                <a:ea typeface="ＭＳ Ｐゴシック" charset="0"/>
                <a:cs typeface="Arial" panose="020B0604020202020204" pitchFamily="34" charset="0"/>
              </a:rPr>
              <a:t>Eastern Campaign (10:3–12:7)</a:t>
            </a:r>
          </a:p>
        </p:txBody>
      </p:sp>
    </p:spTree>
    <p:extLst>
      <p:ext uri="{BB962C8B-B14F-4D97-AF65-F5344CB8AC3E}">
        <p14:creationId xmlns:p14="http://schemas.microsoft.com/office/powerpoint/2010/main" val="25297966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4301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يائير؟</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4500562" y="2071678"/>
            <a:ext cx="9286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يائير</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يفتاح؟</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3786182" y="3143248"/>
            <a:ext cx="8572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يفتاح</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H="1" flipV="1">
            <a:off x="4199393" y="3433675"/>
            <a:ext cx="820640" cy="4935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chemeClr val="tx1">
                    <a:alpha val="98000"/>
                  </a:schemeClr>
                </a:glow>
              </a:effectLst>
              <a:latin typeface="Arial" panose="020B0604020202020204" pitchFamily="34" charset="0"/>
              <a:cs typeface="Arial" panose="020B0604020202020204" pitchFamily="34" charset="0"/>
            </a:endParaRPr>
          </a:p>
        </p:txBody>
      </p:sp>
      <p:sp>
        <p:nvSpPr>
          <p:cNvPr id="23" name="Text Box 32"/>
          <p:cNvSpPr txBox="1">
            <a:spLocks noChangeArrowheads="1"/>
          </p:cNvSpPr>
          <p:nvPr/>
        </p:nvSpPr>
        <p:spPr bwMode="auto">
          <a:xfrm>
            <a:off x="5004048" y="3645024"/>
            <a:ext cx="111921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العمونيين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54136" y="43013"/>
            <a:ext cx="9074496" cy="6858001"/>
          </a:xfrm>
          <a:prstGeom prst="rect">
            <a:avLst/>
          </a:prstGeom>
        </p:spPr>
      </p:pic>
      <p:sp>
        <p:nvSpPr>
          <p:cNvPr id="900098" name="Rectangle 2"/>
          <p:cNvSpPr>
            <a:spLocks noGrp="1" noChangeArrowheads="1"/>
          </p:cNvSpPr>
          <p:nvPr>
            <p:ph type="ctrTitle"/>
          </p:nvPr>
        </p:nvSpPr>
        <p:spPr>
          <a:xfrm>
            <a:off x="-1" y="43013"/>
            <a:ext cx="3452843" cy="969057"/>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latin typeface="Arial" panose="020B0604020202020204" pitchFamily="34" charset="0"/>
                <a:ea typeface="ＭＳ Ｐゴシック" charset="0"/>
                <a:cs typeface="Arial" panose="020B0604020202020204" pitchFamily="34" charset="0"/>
              </a:rPr>
              <a:t>آلهة الأمم</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4427984" y="256490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إسرائيل</a:t>
            </a:r>
            <a:endParaRPr kumimoji="0" lang="en-US"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p>
        </p:txBody>
      </p:sp>
      <p:sp>
        <p:nvSpPr>
          <p:cNvPr id="50" name="Rectangle 2"/>
          <p:cNvSpPr txBox="1">
            <a:spLocks noChangeArrowheads="1"/>
          </p:cNvSpPr>
          <p:nvPr/>
        </p:nvSpPr>
        <p:spPr bwMode="auto">
          <a:xfrm>
            <a:off x="54136" y="857092"/>
            <a:ext cx="3398706"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القضاة ١٠</a:t>
            </a:r>
            <a:r>
              <a:rPr kumimoji="0" lang="en-AU"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٦</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7483748" y="2909281"/>
            <a:ext cx="113940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LB"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a:t>
            </a: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1"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آرام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موآب</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فلسطية</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8"/>
          <p:cNvSpPr txBox="1">
            <a:spLocks noChangeArrowheads="1"/>
          </p:cNvSpPr>
          <p:nvPr/>
        </p:nvSpPr>
        <p:spPr bwMode="auto">
          <a:xfrm>
            <a:off x="2928410" y="479574"/>
            <a:ext cx="272641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1" eaLnBrk="1" fontAlgn="auto" latinLnBrk="0" hangingPunct="1">
              <a:lnSpc>
                <a:spcPct val="100000"/>
              </a:lnSpc>
              <a:spcBef>
                <a:spcPct val="50000"/>
              </a:spcBef>
              <a:spcAft>
                <a:spcPts val="0"/>
              </a:spcAft>
              <a:buClrTx/>
              <a:buSzTx/>
              <a:buFontTx/>
              <a:buNone/>
              <a:tabLst/>
              <a:defRPr/>
            </a:pPr>
            <a:r>
              <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بعل</a:t>
            </a:r>
            <a:r>
              <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وعشتروت)</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Line 40"/>
          <p:cNvSpPr>
            <a:spLocks noChangeShapeType="1"/>
          </p:cNvSpPr>
          <p:nvPr/>
        </p:nvSpPr>
        <p:spPr bwMode="auto">
          <a:xfrm rot="20390226">
            <a:off x="6806993" y="3135695"/>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22" name="Line 40"/>
          <p:cNvSpPr>
            <a:spLocks noChangeShapeType="1"/>
          </p:cNvSpPr>
          <p:nvPr/>
        </p:nvSpPr>
        <p:spPr bwMode="auto">
          <a:xfrm rot="20390226" flipV="1">
            <a:off x="5232202" y="1708651"/>
            <a:ext cx="213331" cy="94393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23" name="Rounded Rectangular Callout 22"/>
          <p:cNvSpPr/>
          <p:nvPr/>
        </p:nvSpPr>
        <p:spPr>
          <a:xfrm>
            <a:off x="54136" y="2110544"/>
            <a:ext cx="4067944" cy="465313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4" name="TextBox 2"/>
          <p:cNvSpPr txBox="1">
            <a:spLocks noChangeArrowheads="1"/>
          </p:cNvSpPr>
          <p:nvPr/>
        </p:nvSpPr>
        <p:spPr bwMode="auto">
          <a:xfrm>
            <a:off x="240373" y="2444370"/>
            <a:ext cx="3816556" cy="403187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وَعَادَ بَنُو إِسْرَائِيلَ يَعْمَلُونَ ٱلشَّرَّ فِي عَيْنَيِ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ٱلرَّبِّ</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وَعَبَدُوا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ٱلْبَعْلِيمَ</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وَٱلْعَشْتَارُوثَ</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وَآلِهَةَ أَرَامَ وَآلِهَةَ صِيدُونَ وَآلِهَةَ مُوآبَ وَآلِهَةَ بَنِي عَمُّونَ وَآلِهَةَ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ٱلْفِلِسْطِينِيِّينَ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1" eaLnBrk="0" fontAlgn="auto" latinLnBrk="0" hangingPunct="0">
              <a:lnSpc>
                <a:spcPct val="100000"/>
              </a:lnSpc>
              <a:spcBef>
                <a:spcPts val="0"/>
              </a:spcBef>
              <a:spcAft>
                <a:spcPts val="0"/>
              </a:spcAft>
              <a:buClrTx/>
              <a:buSzTx/>
              <a:buFontTx/>
              <a:buNone/>
              <a:tabLst/>
              <a:defRPr/>
            </a:pPr>
            <a:r>
              <a:rPr kumimoji="0" lang="ar-L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قضاة 10: 6</a:t>
            </a:r>
            <a:r>
              <a:rPr kumimoji="0" lang="ar-LB" sz="32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 name="Line 40"/>
          <p:cNvSpPr>
            <a:spLocks noChangeShapeType="1"/>
          </p:cNvSpPr>
          <p:nvPr/>
        </p:nvSpPr>
        <p:spPr bwMode="auto">
          <a:xfrm rot="20390226" flipH="1">
            <a:off x="6331440" y="3901895"/>
            <a:ext cx="9512" cy="1070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26" name="Line 40"/>
          <p:cNvSpPr>
            <a:spLocks noChangeShapeType="1"/>
          </p:cNvSpPr>
          <p:nvPr/>
        </p:nvSpPr>
        <p:spPr bwMode="auto">
          <a:xfrm rot="20390226" flipH="1" flipV="1">
            <a:off x="4879778" y="3698714"/>
            <a:ext cx="837226" cy="7425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27" name="Line 40"/>
          <p:cNvSpPr>
            <a:spLocks noChangeShapeType="1"/>
          </p:cNvSpPr>
          <p:nvPr/>
        </p:nvSpPr>
        <p:spPr bwMode="auto">
          <a:xfrm rot="20390226" flipV="1">
            <a:off x="6577545" y="1798487"/>
            <a:ext cx="1082047" cy="5482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grpSp>
        <p:nvGrpSpPr>
          <p:cNvPr id="31" name="Group 30"/>
          <p:cNvGrpSpPr/>
          <p:nvPr/>
        </p:nvGrpSpPr>
        <p:grpSpPr>
          <a:xfrm>
            <a:off x="5714238" y="188640"/>
            <a:ext cx="369930" cy="744414"/>
            <a:chOff x="1293990" y="4843883"/>
            <a:chExt cx="369930" cy="744414"/>
          </a:xfrm>
        </p:grpSpPr>
        <p:sp>
          <p:nvSpPr>
            <p:cNvPr id="32" name="Oval 11"/>
            <p:cNvSpPr>
              <a:spLocks noChangeAspect="1"/>
            </p:cNvSpPr>
            <p:nvPr/>
          </p:nvSpPr>
          <p:spPr bwMode="auto">
            <a:xfrm>
              <a:off x="1293990" y="4843883"/>
              <a:ext cx="369930" cy="64918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33" name="Oval 5"/>
            <p:cNvSpPr>
              <a:spLocks noChangeAspect="1"/>
            </p:cNvSpPr>
            <p:nvPr/>
          </p:nvSpPr>
          <p:spPr bwMode="auto">
            <a:xfrm>
              <a:off x="1386472" y="4939109"/>
              <a:ext cx="184965" cy="649188"/>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sp>
        <p:nvSpPr>
          <p:cNvPr id="34" name="Line 40"/>
          <p:cNvSpPr>
            <a:spLocks noChangeShapeType="1"/>
          </p:cNvSpPr>
          <p:nvPr/>
        </p:nvSpPr>
        <p:spPr bwMode="auto">
          <a:xfrm rot="20390226" flipV="1">
            <a:off x="5699264" y="735524"/>
            <a:ext cx="519110" cy="15220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35" name="Text Box 8"/>
          <p:cNvSpPr txBox="1">
            <a:spLocks noChangeArrowheads="1"/>
          </p:cNvSpPr>
          <p:nvPr/>
        </p:nvSpPr>
        <p:spPr bwMode="auto">
          <a:xfrm>
            <a:off x="2987824" y="-2738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صيدا</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6626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22" presetClass="entr" presetSubtype="1"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55"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0.70"/>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par>
                          <p:cTn id="36" fill="hold">
                            <p:stCondLst>
                              <p:cond delay="0"/>
                            </p:stCondLst>
                            <p:childTnLst>
                              <p:par>
                                <p:cTn id="37" presetID="2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par>
                          <p:cTn id="44" fill="hold">
                            <p:stCondLst>
                              <p:cond delay="0"/>
                            </p:stCondLst>
                            <p:childTnLst>
                              <p:par>
                                <p:cTn id="45" presetID="2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par>
                          <p:cTn id="52" fill="hold">
                            <p:stCondLst>
                              <p:cond delay="0"/>
                            </p:stCondLst>
                            <p:childTnLst>
                              <p:par>
                                <p:cTn id="53" presetID="22" presetClass="entr" presetSubtype="4"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19" grpId="0"/>
      <p:bldP spid="21" grpId="0" animBg="1"/>
      <p:bldP spid="22" grpId="0" animBg="1"/>
      <p:bldP spid="25" grpId="0" animBg="1"/>
      <p:bldP spid="26" grpId="0" animBg="1"/>
      <p:bldP spid="27" grpId="0" animBg="1"/>
      <p:bldP spid="34" grpId="0" animBg="1"/>
      <p:bldP spid="3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3" y="546426"/>
            <a:ext cx="3378537" cy="1268633"/>
          </a:xfrm>
          <a:effectLst>
            <a:outerShdw blurRad="63500" dist="35921" dir="2700000" algn="ctr" rotWithShape="0">
              <a:schemeClr val="tx2">
                <a:alpha val="74998"/>
              </a:schemeClr>
            </a:outerShdw>
          </a:effectLst>
        </p:spPr>
        <p:txBody>
          <a:bodyPr anchor="ctr"/>
          <a:lstStyle/>
          <a:p>
            <a:pPr>
              <a:defRPr/>
            </a:pPr>
            <a:r>
              <a:rPr lang="ar-LB" sz="2400" dirty="0">
                <a:effectLst>
                  <a:glow rad="127000">
                    <a:schemeClr val="tx1"/>
                  </a:glow>
                </a:effectLst>
                <a:latin typeface="Arial" panose="020B0604020202020204" pitchFamily="34" charset="0"/>
                <a:ea typeface="ＭＳ Ｐゴシック" charset="0"/>
                <a:cs typeface="Arial" panose="020B0604020202020204" pitchFamily="34" charset="0"/>
              </a:rPr>
              <a:t>غزوتان</a:t>
            </a:r>
            <a:br>
              <a:rPr lang="ar-LB" sz="2400"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2400" dirty="0">
                <a:effectLst>
                  <a:glow rad="127000">
                    <a:schemeClr val="tx1"/>
                  </a:glow>
                </a:effectLst>
                <a:latin typeface="Arial" panose="020B0604020202020204" pitchFamily="34" charset="0"/>
                <a:ea typeface="ＭＳ Ｐゴシック" charset="0"/>
                <a:cs typeface="Arial" panose="020B0604020202020204" pitchFamily="34" charset="0"/>
              </a:rPr>
              <a:t> (قضاة</a:t>
            </a:r>
            <a:r>
              <a:rPr lang="ar-LB" sz="2400" dirty="0">
                <a:effectLst>
                  <a:glow rad="127000">
                    <a:schemeClr val="tx1"/>
                  </a:glow>
                </a:effectLst>
                <a:latin typeface="Arial" panose="020B0604020202020204" pitchFamily="34" charset="0"/>
                <a:ea typeface="ＭＳ Ｐゴシック" charset="0"/>
                <a:cs typeface="Arial" panose="020B0604020202020204" pitchFamily="34" charset="0"/>
              </a:rPr>
              <a:t> 10: 8)</a:t>
            </a:r>
            <a:br>
              <a:rPr lang="en-AU" sz="2400"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2400" dirty="0">
                <a:effectLst/>
                <a:latin typeface="Arial" panose="020B0604020202020204" pitchFamily="34" charset="0"/>
                <a:ea typeface="MS Gothic" panose="020B0609070205080204" pitchFamily="49" charset="-128"/>
                <a:cs typeface="Arial" panose="020B0604020202020204" pitchFamily="34" charset="0"/>
              </a:rPr>
              <a:t> </a:t>
            </a:r>
            <a:endParaRPr lang="en-US" sz="2400" dirty="0">
              <a:effectLst>
                <a:glow rad="127000">
                  <a:schemeClr val="tx1"/>
                </a:glow>
              </a:effectLst>
              <a:latin typeface="Arial" panose="020B0604020202020204" pitchFamily="34" charset="0"/>
              <a:ea typeface="MS Gothic" panose="020B0609070205080204" pitchFamily="49" charset="-128"/>
              <a:cs typeface="Arial" panose="020B0604020202020204" pitchFamily="34" charset="0"/>
            </a:endParaRP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افرايم</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p>
        </p:txBody>
      </p:sp>
      <p:sp>
        <p:nvSpPr>
          <p:cNvPr id="32" name="Rounded Rectangular Callout 31"/>
          <p:cNvSpPr/>
          <p:nvPr/>
        </p:nvSpPr>
        <p:spPr>
          <a:xfrm>
            <a:off x="33402" y="149699"/>
            <a:ext cx="5862685" cy="2731084"/>
          </a:xfrm>
          <a:prstGeom prst="wedgeRoundRectCallout">
            <a:avLst>
              <a:gd name="adj1" fmla="val 86726"/>
              <a:gd name="adj2" fmla="val 85768"/>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9" name="TextBox 2"/>
          <p:cNvSpPr txBox="1">
            <a:spLocks noChangeArrowheads="1"/>
          </p:cNvSpPr>
          <p:nvPr/>
        </p:nvSpPr>
        <p:spPr bwMode="auto">
          <a:xfrm>
            <a:off x="132742" y="230083"/>
            <a:ext cx="5713105" cy="255454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0" fontAlgn="auto" latinLnBrk="0" hangingPunct="0">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الفلسطينيون والعمونيون ..</a:t>
            </a:r>
            <a:r>
              <a:rPr kumimoji="0" lang="ar-LB"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"حَطَّمُوا وَرَضَّضُوا بَنِي إِسْرَائِيلَ فِي تِلْكَ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ٱلسَّنَةِ</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ثَمَانِي عَشَرَةَ سَنَةً. جَمِيعَ بَنِي إِسْرَائِيلَ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ٱلَّذِينَ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عَبْرِ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ٱلْأُرْدُنِّ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أَرْضِ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ٱلْأَمُورِيِّينَ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ٱلَّذِينَ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جِلْعَادَ."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 Box 20"/>
          <p:cNvSpPr txBox="1">
            <a:spLocks noChangeArrowheads="1"/>
          </p:cNvSpPr>
          <p:nvPr/>
        </p:nvSpPr>
        <p:spPr bwMode="auto">
          <a:xfrm>
            <a:off x="6424642" y="3956843"/>
            <a:ext cx="240115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LB"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a:t>
            </a:r>
            <a:r>
              <a:rPr kumimoji="0" lang="ar-SA"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مون</a:t>
            </a:r>
            <a:endParaRPr kumimoji="0" lang="en-US"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5" name="Line 17"/>
          <p:cNvSpPr>
            <a:spLocks noChangeShapeType="1"/>
          </p:cNvSpPr>
          <p:nvPr/>
        </p:nvSpPr>
        <p:spPr bwMode="auto">
          <a:xfrm rot="21079435" flipH="1" flipV="1">
            <a:off x="6471422" y="3729665"/>
            <a:ext cx="1109035" cy="704381"/>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جلعاد</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1"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الفلسطينيون</a:t>
            </a:r>
            <a:endParaRPr kumimoji="0" lang="en-US" sz="36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2" name="Line 17"/>
          <p:cNvSpPr>
            <a:spLocks noChangeShapeType="1"/>
          </p:cNvSpPr>
          <p:nvPr/>
        </p:nvSpPr>
        <p:spPr bwMode="auto">
          <a:xfrm rot="21079435" flipV="1">
            <a:off x="1553545" y="4246453"/>
            <a:ext cx="3913128" cy="9670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Text Box 10"/>
          <p:cNvSpPr txBox="1">
            <a:spLocks noChangeArrowheads="1"/>
          </p:cNvSpPr>
          <p:nvPr/>
        </p:nvSpPr>
        <p:spPr bwMode="auto">
          <a:xfrm>
            <a:off x="2110016" y="316483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3655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886242" y="1202338"/>
            <a:ext cx="3378537" cy="737952"/>
          </a:xfrm>
          <a:effectLst>
            <a:outerShdw blurRad="63500" dist="35921" dir="2700000" algn="ctr" rotWithShape="0">
              <a:schemeClr val="tx2">
                <a:alpha val="74998"/>
              </a:schemeClr>
            </a:outerShdw>
          </a:effectLst>
        </p:spPr>
        <p:txBody>
          <a:bodyPr anchor="ctr"/>
          <a:lstStyle/>
          <a:p>
            <a:pPr rtl="1">
              <a:defRPr/>
            </a:pPr>
            <a:r>
              <a:rPr lang="ar-SA" sz="3200" dirty="0">
                <a:effectLst>
                  <a:glow rad="127000">
                    <a:schemeClr val="tx1"/>
                  </a:glow>
                </a:effectLst>
                <a:latin typeface="Arial" panose="020B0604020202020204" pitchFamily="34" charset="0"/>
                <a:ea typeface="ＭＳ Ｐゴシック" charset="0"/>
                <a:cs typeface="Arial" panose="020B0604020202020204" pitchFamily="34" charset="0"/>
              </a:rPr>
              <a:t>الغزوات الشرقية</a:t>
            </a:r>
            <a:br>
              <a:rPr lang="ar-LB" sz="3200"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2400" dirty="0">
                <a:effectLst>
                  <a:glow rad="127000">
                    <a:schemeClr val="tx1"/>
                  </a:glow>
                </a:effectLst>
                <a:latin typeface="Arial" panose="020B0604020202020204" pitchFamily="34" charset="0"/>
                <a:ea typeface="ＭＳ Ｐゴシック" charset="0"/>
                <a:cs typeface="Arial" panose="020B0604020202020204" pitchFamily="34" charset="0"/>
              </a:rPr>
              <a:t>(قضاة</a:t>
            </a:r>
            <a:r>
              <a:rPr lang="ar-LB" sz="2400" dirty="0">
                <a:effectLst>
                  <a:glow rad="127000">
                    <a:schemeClr val="tx1"/>
                  </a:glow>
                </a:effectLst>
                <a:latin typeface="Arial" panose="020B0604020202020204" pitchFamily="34" charset="0"/>
                <a:ea typeface="ＭＳ Ｐゴシック" charset="0"/>
                <a:cs typeface="Arial" panose="020B0604020202020204" pitchFamily="34" charset="0"/>
              </a:rPr>
              <a:t> 10: 9)</a:t>
            </a:r>
            <a:br>
              <a:rPr lang="en-AU" sz="2400" dirty="0">
                <a:effectLst/>
                <a:latin typeface="Arial" panose="020B0604020202020204" pitchFamily="34" charset="0"/>
                <a:ea typeface="Calibri" panose="020F0502020204030204" pitchFamily="34" charset="0"/>
                <a:cs typeface="Arial" panose="020B0604020202020204" pitchFamily="34" charset="0"/>
              </a:rPr>
            </a:br>
            <a:br>
              <a:rPr lang="en-AU" sz="3200" dirty="0">
                <a:effectLst/>
                <a:latin typeface="Arial" panose="020B0604020202020204" pitchFamily="34" charset="0"/>
                <a:ea typeface="Calibri" panose="020F0502020204030204" pitchFamily="34" charset="0"/>
                <a:cs typeface="Arial" panose="020B0604020202020204" pitchFamily="34" charset="0"/>
              </a:rPr>
            </a:br>
            <a:endParaRPr lang="en-US" sz="32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افرايم</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2093508" y="3164436"/>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p>
        </p:txBody>
      </p:sp>
      <p:sp>
        <p:nvSpPr>
          <p:cNvPr id="32" name="Rounded Rectangular Callout 31"/>
          <p:cNvSpPr/>
          <p:nvPr/>
        </p:nvSpPr>
        <p:spPr>
          <a:xfrm>
            <a:off x="52358" y="48690"/>
            <a:ext cx="5713105" cy="3198798"/>
          </a:xfrm>
          <a:prstGeom prst="wedgeRoundRectCallout">
            <a:avLst>
              <a:gd name="adj1" fmla="val 79029"/>
              <a:gd name="adj2" fmla="val 7574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9" name="TextBox 2"/>
          <p:cNvSpPr txBox="1">
            <a:spLocks noChangeArrowheads="1"/>
          </p:cNvSpPr>
          <p:nvPr/>
        </p:nvSpPr>
        <p:spPr bwMode="auto">
          <a:xfrm>
            <a:off x="34295" y="478155"/>
            <a:ext cx="5578609" cy="255454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"وَعَبَرَ بَنُو عَمُّونَ </a:t>
            </a:r>
            <a:r>
              <a:rPr kumimoji="0" lang="ar-SA" sz="40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ٱلْأُرْدُنَّ</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لِيُحَارِبُوا أَيْضًا يَهُوذَا وَبَنْيَامِينَ وَبَيْتَ </a:t>
            </a:r>
            <a:r>
              <a:rPr kumimoji="0" lang="ar-SA" sz="40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أَفْرَايِمَ</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فَتَضَايَقَ إِسْرَائِيلُ جِدًّا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 Box 20"/>
          <p:cNvSpPr txBox="1">
            <a:spLocks noChangeArrowheads="1"/>
          </p:cNvSpPr>
          <p:nvPr/>
        </p:nvSpPr>
        <p:spPr bwMode="auto">
          <a:xfrm>
            <a:off x="7528956" y="3956843"/>
            <a:ext cx="156268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LB"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a:t>
            </a:r>
            <a:r>
              <a:rPr kumimoji="0" lang="ar-SA"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مون</a:t>
            </a:r>
            <a:endParaRPr kumimoji="0" lang="en-US"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5" name="Line 17"/>
          <p:cNvSpPr>
            <a:spLocks noChangeShapeType="1"/>
          </p:cNvSpPr>
          <p:nvPr/>
        </p:nvSpPr>
        <p:spPr bwMode="auto">
          <a:xfrm rot="21079435" flipH="1" flipV="1">
            <a:off x="6457978" y="3736100"/>
            <a:ext cx="1037639" cy="520726"/>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جلعاد</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2" name="Line 17"/>
          <p:cNvSpPr>
            <a:spLocks noChangeShapeType="1"/>
          </p:cNvSpPr>
          <p:nvPr/>
        </p:nvSpPr>
        <p:spPr bwMode="auto">
          <a:xfrm rot="21079435" flipH="1">
            <a:off x="3694438" y="4736734"/>
            <a:ext cx="3904438" cy="1325022"/>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3" name="Line 17"/>
          <p:cNvSpPr>
            <a:spLocks noChangeShapeType="1"/>
          </p:cNvSpPr>
          <p:nvPr/>
        </p:nvSpPr>
        <p:spPr bwMode="auto">
          <a:xfrm rot="21079435" flipH="1">
            <a:off x="4317837" y="4661999"/>
            <a:ext cx="3263195" cy="4429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4" name="Line 17"/>
          <p:cNvSpPr>
            <a:spLocks noChangeShapeType="1"/>
          </p:cNvSpPr>
          <p:nvPr/>
        </p:nvSpPr>
        <p:spPr bwMode="auto">
          <a:xfrm rot="21079435" flipH="1" flipV="1">
            <a:off x="4306087" y="4424219"/>
            <a:ext cx="3177498" cy="148399"/>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5"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الفلسطينيون</a:t>
            </a:r>
            <a:endParaRPr kumimoji="0" lang="en-US" sz="36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76915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right)">
                                      <p:cBhvr>
                                        <p:cTn id="11" dur="500"/>
                                        <p:tgtEl>
                                          <p:spTgt spid="6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right)">
                                      <p:cBhvr>
                                        <p:cTn id="15" dur="500"/>
                                        <p:tgtEl>
                                          <p:spTgt spid="6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right)">
                                      <p:cBhvr>
                                        <p:cTn id="1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57575" y="-17463"/>
            <a:ext cx="5686425"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5949280"/>
            <a:ext cx="9144000" cy="730250"/>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انتصار يفتاح (10: 17-12: 6)</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11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809482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د. إي إن بولسون</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نيسان 1925 – 13 تشرين أول 2017</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7024033"/>
      </p:ext>
    </p:extLst>
  </p:cSld>
  <p:clrMapOvr>
    <a:masterClrMapping/>
  </p:clrMapOvr>
  <p:transition spd="med">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1"/>
          </p:nvPr>
        </p:nvSpPr>
        <p:spPr>
          <a:xfrm>
            <a:off x="1219200" y="1295400"/>
            <a:ext cx="3505200" cy="5257800"/>
          </a:xfrm>
        </p:spPr>
        <p:txBody>
          <a:bodyPr/>
          <a:lstStyle/>
          <a:p>
            <a:pPr algn="ctr" rtl="1" eaLnBrk="1" hangingPunct="1">
              <a:lnSpc>
                <a:spcPct val="90000"/>
              </a:lnSpc>
              <a:buNone/>
            </a:pPr>
            <a:r>
              <a:rPr lang="ar-JO" sz="2600" dirty="0">
                <a:latin typeface="Arial" panose="020B0604020202020204" pitchFamily="34" charset="0"/>
                <a:ea typeface="ＭＳ Ｐゴシック" charset="0"/>
                <a:cs typeface="Arial" panose="020B0604020202020204" pitchFamily="34" charset="0"/>
              </a:rPr>
              <a:t>مع</a:t>
            </a:r>
          </a:p>
          <a:p>
            <a:pPr algn="r" rtl="1" eaLnBrk="1" hangingPunct="1">
              <a:lnSpc>
                <a:spcPct val="90000"/>
              </a:lnSpc>
            </a:pPr>
            <a:r>
              <a:rPr lang="ar-JO" sz="2600" dirty="0">
                <a:latin typeface="Arial" panose="020B0604020202020204" pitchFamily="34" charset="0"/>
                <a:ea typeface="ＭＳ Ｐゴシック" charset="0"/>
                <a:cs typeface="Arial" panose="020B0604020202020204" pitchFamily="34" charset="0"/>
              </a:rPr>
              <a:t>1 ملوك 6: 1</a:t>
            </a:r>
            <a:r>
              <a:rPr lang="en-US" sz="2600" dirty="0">
                <a:latin typeface="Arial" panose="020B0604020202020204" pitchFamily="34" charset="0"/>
                <a:ea typeface="ＭＳ Ｐゴシック" charset="0"/>
                <a:cs typeface="Arial" panose="020B0604020202020204" pitchFamily="34" charset="0"/>
              </a:rPr>
              <a:t>  </a:t>
            </a:r>
          </a:p>
          <a:p>
            <a:pPr algn="r" rtl="1" eaLnBrk="1" hangingPunct="1">
              <a:lnSpc>
                <a:spcPct val="90000"/>
              </a:lnSpc>
              <a:buFont typeface="Symbol" charset="0"/>
              <a:buNone/>
            </a:pPr>
            <a:r>
              <a:rPr lang="ar-JO" sz="2600" dirty="0">
                <a:solidFill>
                  <a:srgbClr val="FFC000"/>
                </a:solidFill>
                <a:latin typeface="Arial" panose="020B0604020202020204" pitchFamily="34" charset="0"/>
                <a:ea typeface="ＭＳ Ｐゴシック" charset="0"/>
                <a:cs typeface="Arial" panose="020B0604020202020204" pitchFamily="34" charset="0"/>
              </a:rPr>
              <a:t>480</a:t>
            </a:r>
            <a:r>
              <a:rPr lang="ar-JO" sz="2600" dirty="0">
                <a:latin typeface="Arial" panose="020B0604020202020204" pitchFamily="34" charset="0"/>
                <a:ea typeface="ＭＳ Ｐゴシック" charset="0"/>
                <a:cs typeface="Arial" panose="020B0604020202020204" pitchFamily="34" charset="0"/>
              </a:rPr>
              <a:t> سنة من الخروج إلى بناء هيكل سليمان (966)</a:t>
            </a: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buFont typeface="Symbol" charset="0"/>
              <a:buNone/>
            </a:pP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600" dirty="0">
                <a:latin typeface="Arial" panose="020B0604020202020204" pitchFamily="34" charset="0"/>
                <a:ea typeface="ＭＳ Ｐゴシック" charset="0"/>
                <a:cs typeface="Arial" panose="020B0604020202020204" pitchFamily="34" charset="0"/>
              </a:rPr>
              <a:t>قضاة 11: 26</a:t>
            </a: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buNone/>
            </a:pPr>
            <a:r>
              <a:rPr lang="ar-JO" sz="2600" dirty="0">
                <a:latin typeface="Arial" panose="020B0604020202020204" pitchFamily="34" charset="0"/>
                <a:ea typeface="ＭＳ Ｐゴシック" charset="0"/>
                <a:cs typeface="Arial" panose="020B0604020202020204" pitchFamily="34" charset="0"/>
              </a:rPr>
              <a:t>تعين يفتاح </a:t>
            </a:r>
            <a:r>
              <a:rPr lang="ar-JO" sz="2600" dirty="0">
                <a:solidFill>
                  <a:srgbClr val="FFC000"/>
                </a:solidFill>
                <a:latin typeface="Arial" panose="020B0604020202020204" pitchFamily="34" charset="0"/>
                <a:ea typeface="ＭＳ Ｐゴシック" charset="0"/>
                <a:cs typeface="Arial" panose="020B0604020202020204" pitchFamily="34" charset="0"/>
              </a:rPr>
              <a:t>300</a:t>
            </a:r>
            <a:r>
              <a:rPr lang="ar-JO" sz="2600" dirty="0">
                <a:latin typeface="Arial" panose="020B0604020202020204" pitchFamily="34" charset="0"/>
                <a:ea typeface="ＭＳ Ｐゴシック" charset="0"/>
                <a:cs typeface="Arial" panose="020B0604020202020204" pitchFamily="34" charset="0"/>
              </a:rPr>
              <a:t> سنة بين يومه (1100) وبين الغزو</a:t>
            </a:r>
            <a:endParaRPr lang="en-US" sz="2600" dirty="0">
              <a:latin typeface="Arial" panose="020B0604020202020204" pitchFamily="34" charset="0"/>
              <a:ea typeface="ＭＳ Ｐゴシック" charset="0"/>
              <a:cs typeface="Arial" panose="020B0604020202020204" pitchFamily="34" charset="0"/>
            </a:endParaRPr>
          </a:p>
        </p:txBody>
      </p:sp>
      <p:sp>
        <p:nvSpPr>
          <p:cNvPr id="236546" name="Rectangle 4"/>
          <p:cNvSpPr>
            <a:spLocks noGrp="1" noChangeArrowheads="1"/>
          </p:cNvSpPr>
          <p:nvPr>
            <p:ph type="title"/>
          </p:nvPr>
        </p:nvSpPr>
        <p:spPr>
          <a:xfrm>
            <a:off x="1219200" y="76200"/>
            <a:ext cx="7772400" cy="1206500"/>
          </a:xfrm>
          <a:noFill/>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الخروج المبكر (1446)</a:t>
            </a:r>
            <a:endParaRPr lang="en-US" dirty="0">
              <a:latin typeface="Arial" panose="020B0604020202020204" pitchFamily="34" charset="0"/>
              <a:ea typeface="ＭＳ Ｐゴシック" charset="0"/>
              <a:cs typeface="Arial" panose="020B0604020202020204" pitchFamily="34" charset="0"/>
            </a:endParaRPr>
          </a:p>
        </p:txBody>
      </p:sp>
      <p:sp>
        <p:nvSpPr>
          <p:cNvPr id="236547" name="Text Box 5"/>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70ج</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a:off x="4724400" y="2976563"/>
            <a:ext cx="38100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tab pos="3586163" algn="r"/>
              </a:tabLst>
              <a:defRPr/>
            </a:pP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الهيكل</a:t>
            </a:r>
            <a:r>
              <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 = 	</a:t>
            </a: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966 ق.م</a:t>
            </a:r>
            <a:endPar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5029200" y="16764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الخروج </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1446 ق.م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4953000" y="2327275"/>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480 سنة</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Text Box 5"/>
          <p:cNvSpPr txBox="1">
            <a:spLocks noChangeArrowheads="1"/>
          </p:cNvSpPr>
          <p:nvPr/>
        </p:nvSpPr>
        <p:spPr bwMode="auto">
          <a:xfrm>
            <a:off x="4724400" y="4276725"/>
            <a:ext cx="39624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tab pos="3586163" algn="r"/>
              </a:tabLst>
              <a:defRPr/>
            </a:pP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بداية الحكم </a:t>
            </a:r>
            <a:r>
              <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970-71</a:t>
            </a:r>
            <a:endPar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5029200" y="3627438"/>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 سنوات</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9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60418">
                                            <p:txEl>
                                              <p:pRg st="4" end="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604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p:bldP spid="5" grpId="0" animBg="1" autoUpdateAnimBg="0"/>
      <p:bldP spid="6" grpId="0" autoUpdateAnimBg="0"/>
      <p:bldP spid="7" grpId="0" autoUpdateAnimBg="0"/>
      <p:bldP spid="8" grpId="0" animBg="1" autoUpdateAnimBg="0"/>
      <p:bldP spid="9"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descr="Israel Map Tribes East.png">
            <a:extLst>
              <a:ext uri="{FF2B5EF4-FFF2-40B4-BE49-F238E27FC236}">
                <a16:creationId xmlns:a16="http://schemas.microsoft.com/office/drawing/2014/main" id="{47EFD7C1-3A07-7E43-A458-4B10098E045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ea typeface="ＭＳ Ｐゴシック" charset="0"/>
                <a:cs typeface="Arial" panose="020B0604020202020204" pitchFamily="34" charset="0"/>
              </a:rPr>
              <a:t>الغزو</a:t>
            </a:r>
            <a:r>
              <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ea typeface="ＭＳ Ｐゴシック" charset="0"/>
                <a:cs typeface="Arial" panose="020B0604020202020204" pitchFamily="34" charset="0"/>
              </a:rPr>
              <a:t> =</a:t>
            </a:r>
          </a:p>
        </p:txBody>
      </p:sp>
      <p:sp>
        <p:nvSpPr>
          <p:cNvPr id="372739" name="Text Box 3"/>
          <p:cNvSpPr txBox="1">
            <a:spLocks noChangeArrowheads="1"/>
          </p:cNvSpPr>
          <p:nvPr/>
        </p:nvSpPr>
        <p:spPr bwMode="auto">
          <a:xfrm>
            <a:off x="3962400" y="44958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رأوبين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2740" name="Text Box 4"/>
          <p:cNvSpPr txBox="1">
            <a:spLocks noChangeArrowheads="1"/>
          </p:cNvSpPr>
          <p:nvPr/>
        </p:nvSpPr>
        <p:spPr bwMode="auto">
          <a:xfrm>
            <a:off x="3657600" y="3505200"/>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جاد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2741" name="Text Box 5"/>
          <p:cNvSpPr txBox="1">
            <a:spLocks noChangeArrowheads="1"/>
          </p:cNvSpPr>
          <p:nvPr/>
        </p:nvSpPr>
        <p:spPr bwMode="auto">
          <a:xfrm rot="-4167749">
            <a:off x="2734469" y="1320006"/>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منسى</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algn="ctr" eaLnBrk="1" hangingPunct="1">
              <a:defRPr/>
            </a:pPr>
            <a:r>
              <a:rPr lang="ar-JO" sz="4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يفتاح</a:t>
            </a:r>
            <a:br>
              <a:rPr lang="ar-JO" sz="4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sz="4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مقابل</a:t>
            </a:r>
            <a:br>
              <a:rPr lang="ar-JO" sz="4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sz="4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العمونيين</a:t>
            </a:r>
            <a:endParaRPr lang="en-US" sz="4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Text Box 5"/>
          <p:cNvSpPr txBox="1">
            <a:spLocks noChangeArrowheads="1"/>
          </p:cNvSpPr>
          <p:nvPr/>
        </p:nvSpPr>
        <p:spPr bwMode="auto">
          <a:xfrm>
            <a:off x="4953000" y="32766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العمونيون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3810000" y="28194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جلعاد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 Box 5"/>
          <p:cNvSpPr txBox="1">
            <a:spLocks noChangeArrowheads="1"/>
          </p:cNvSpPr>
          <p:nvPr/>
        </p:nvSpPr>
        <p:spPr bwMode="auto">
          <a:xfrm>
            <a:off x="5486400" y="41910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يفتاح</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1100 ق.م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300 سنة</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 Box 5"/>
          <p:cNvSpPr txBox="1">
            <a:spLocks noChangeArrowheads="1"/>
          </p:cNvSpPr>
          <p:nvPr/>
        </p:nvSpPr>
        <p:spPr bwMode="auto">
          <a:xfrm>
            <a:off x="7239000" y="54864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1400 ق.م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696200" y="57150"/>
            <a:ext cx="1305165" cy="461665"/>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70أ، 70ج</a:t>
            </a:r>
            <a:endParaRPr kumimoji="0" lang="en-US" sz="24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784524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body" sz="half" idx="1"/>
          </p:nvPr>
        </p:nvSpPr>
        <p:spPr>
          <a:xfrm>
            <a:off x="1115616" y="1295400"/>
            <a:ext cx="3505200" cy="5334000"/>
          </a:xfrm>
        </p:spPr>
        <p:txBody>
          <a:bodyPr/>
          <a:lstStyle/>
          <a:p>
            <a:pPr algn="ctr" rtl="1" eaLnBrk="1" hangingPunct="1">
              <a:lnSpc>
                <a:spcPct val="90000"/>
              </a:lnSpc>
              <a:buNone/>
            </a:pPr>
            <a:r>
              <a:rPr lang="ar-JO" sz="2600" dirty="0">
                <a:latin typeface="Arial" panose="020B0604020202020204" pitchFamily="34" charset="0"/>
                <a:ea typeface="ＭＳ Ｐゴシック" charset="0"/>
                <a:cs typeface="Arial" panose="020B0604020202020204" pitchFamily="34" charset="0"/>
              </a:rPr>
              <a:t>مع</a:t>
            </a:r>
          </a:p>
          <a:p>
            <a:pPr algn="r" rtl="1" eaLnBrk="1" hangingPunct="1">
              <a:lnSpc>
                <a:spcPct val="90000"/>
              </a:lnSpc>
            </a:pPr>
            <a:r>
              <a:rPr lang="ar-JO" sz="2600" dirty="0">
                <a:latin typeface="Arial" panose="020B0604020202020204" pitchFamily="34" charset="0"/>
                <a:ea typeface="ＭＳ Ｐゴシック" charset="0"/>
                <a:cs typeface="Arial" panose="020B0604020202020204" pitchFamily="34" charset="0"/>
              </a:rPr>
              <a:t>1 ملوك 6: 1</a:t>
            </a:r>
            <a:r>
              <a:rPr lang="en-US" sz="2600" dirty="0">
                <a:latin typeface="Arial" panose="020B0604020202020204" pitchFamily="34" charset="0"/>
                <a:ea typeface="ＭＳ Ｐゴシック" charset="0"/>
                <a:cs typeface="Arial" panose="020B0604020202020204" pitchFamily="34" charset="0"/>
              </a:rPr>
              <a:t>  </a:t>
            </a:r>
          </a:p>
          <a:p>
            <a:pPr algn="r" rtl="1" eaLnBrk="1" hangingPunct="1">
              <a:lnSpc>
                <a:spcPct val="90000"/>
              </a:lnSpc>
              <a:buNone/>
            </a:pPr>
            <a:r>
              <a:rPr lang="ar-JO" sz="2600" dirty="0">
                <a:solidFill>
                  <a:srgbClr val="FFC000"/>
                </a:solidFill>
                <a:latin typeface="Arial" panose="020B0604020202020204" pitchFamily="34" charset="0"/>
                <a:ea typeface="ＭＳ Ｐゴシック" charset="0"/>
                <a:cs typeface="Arial" panose="020B0604020202020204" pitchFamily="34" charset="0"/>
              </a:rPr>
              <a:t>480</a:t>
            </a:r>
            <a:r>
              <a:rPr lang="ar-JO" sz="2600" dirty="0">
                <a:latin typeface="Arial" panose="020B0604020202020204" pitchFamily="34" charset="0"/>
                <a:ea typeface="ＭＳ Ｐゴシック" charset="0"/>
                <a:cs typeface="Arial" panose="020B0604020202020204" pitchFamily="34" charset="0"/>
              </a:rPr>
              <a:t> سنة من الخروج إلى بناء هيكل سليمان (966)</a:t>
            </a: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buNone/>
            </a:pP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600" dirty="0">
                <a:latin typeface="Arial" panose="020B0604020202020204" pitchFamily="34" charset="0"/>
                <a:ea typeface="ＭＳ Ｐゴシック" charset="0"/>
                <a:cs typeface="Arial" panose="020B0604020202020204" pitchFamily="34" charset="0"/>
              </a:rPr>
              <a:t>قضاة 11: 26</a:t>
            </a: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buNone/>
            </a:pPr>
            <a:r>
              <a:rPr lang="ar-JO" sz="2600" dirty="0">
                <a:latin typeface="Arial" panose="020B0604020202020204" pitchFamily="34" charset="0"/>
                <a:ea typeface="ＭＳ Ｐゴシック" charset="0"/>
                <a:cs typeface="Arial" panose="020B0604020202020204" pitchFamily="34" charset="0"/>
              </a:rPr>
              <a:t>تعين يفتاح </a:t>
            </a:r>
            <a:r>
              <a:rPr lang="ar-JO" sz="2600" dirty="0">
                <a:solidFill>
                  <a:srgbClr val="FFC000"/>
                </a:solidFill>
                <a:latin typeface="Arial" panose="020B0604020202020204" pitchFamily="34" charset="0"/>
                <a:ea typeface="ＭＳ Ｐゴシック" charset="0"/>
                <a:cs typeface="Arial" panose="020B0604020202020204" pitchFamily="34" charset="0"/>
              </a:rPr>
              <a:t>300</a:t>
            </a:r>
            <a:r>
              <a:rPr lang="ar-JO" sz="2600" dirty="0">
                <a:latin typeface="Arial" panose="020B0604020202020204" pitchFamily="34" charset="0"/>
                <a:ea typeface="ＭＳ Ｐゴシック" charset="0"/>
                <a:cs typeface="Arial" panose="020B0604020202020204" pitchFamily="34" charset="0"/>
              </a:rPr>
              <a:t> سنة بين يومه (1100) وبين الغزو</a:t>
            </a:r>
            <a:endParaRPr lang="en-US" sz="2600" dirty="0">
              <a:latin typeface="Arial" panose="020B0604020202020204" pitchFamily="34" charset="0"/>
              <a:ea typeface="ＭＳ Ｐゴシック" charset="0"/>
              <a:cs typeface="Arial" panose="020B0604020202020204" pitchFamily="34" charset="0"/>
            </a:endParaRPr>
          </a:p>
        </p:txBody>
      </p:sp>
      <p:sp>
        <p:nvSpPr>
          <p:cNvPr id="60419" name="Rectangle 3"/>
          <p:cNvSpPr>
            <a:spLocks noGrp="1" noChangeArrowheads="1"/>
          </p:cNvSpPr>
          <p:nvPr>
            <p:ph type="body" sz="half" idx="2"/>
          </p:nvPr>
        </p:nvSpPr>
        <p:spPr>
          <a:xfrm>
            <a:off x="4572000" y="1295400"/>
            <a:ext cx="4572000" cy="4495800"/>
          </a:xfrm>
        </p:spPr>
        <p:txBody>
          <a:bodyPr/>
          <a:lstStyle/>
          <a:p>
            <a:pPr algn="ctr" rtl="1" eaLnBrk="1" hangingPunct="1">
              <a:lnSpc>
                <a:spcPct val="90000"/>
              </a:lnSpc>
              <a:buFont typeface="Symbol" charset="0"/>
              <a:buNone/>
            </a:pPr>
            <a:r>
              <a:rPr lang="ar-JO" sz="2600" dirty="0">
                <a:latin typeface="Arial" panose="020B0604020202020204" pitchFamily="34" charset="0"/>
                <a:ea typeface="ＭＳ Ｐゴシック" charset="0"/>
                <a:cs typeface="Arial" panose="020B0604020202020204" pitchFamily="34" charset="0"/>
              </a:rPr>
              <a:t>ضد</a:t>
            </a:r>
            <a:r>
              <a:rPr lang="en-US" sz="2600" dirty="0">
                <a:solidFill>
                  <a:schemeClr val="accent1"/>
                </a:solidFill>
                <a:latin typeface="Arial" panose="020B0604020202020204" pitchFamily="34" charset="0"/>
                <a:ea typeface="ＭＳ Ｐゴシック" charset="0"/>
                <a:cs typeface="Arial" panose="020B0604020202020204" pitchFamily="34" charset="0"/>
              </a:rPr>
              <a:t> </a:t>
            </a:r>
          </a:p>
          <a:p>
            <a:pPr algn="r" rtl="1" eaLnBrk="1" hangingPunct="1">
              <a:lnSpc>
                <a:spcPct val="90000"/>
              </a:lnSpc>
            </a:pPr>
            <a:r>
              <a:rPr lang="ar-JO" sz="2600" dirty="0">
                <a:solidFill>
                  <a:srgbClr val="FFFFFF"/>
                </a:solidFill>
                <a:latin typeface="Arial" panose="020B0604020202020204" pitchFamily="34" charset="0"/>
                <a:ea typeface="ＭＳ Ｐゴシック" charset="0"/>
                <a:cs typeface="Arial" panose="020B0604020202020204" pitchFamily="34" charset="0"/>
              </a:rPr>
              <a:t>أ) 480 تعني 12 جيل . رقم السنوات الفعلي هو 12×25=</a:t>
            </a:r>
            <a:r>
              <a:rPr lang="ar-JO" sz="2600" dirty="0">
                <a:solidFill>
                  <a:schemeClr val="accent1"/>
                </a:solidFill>
                <a:latin typeface="Arial" panose="020B0604020202020204" pitchFamily="34" charset="0"/>
                <a:ea typeface="ＭＳ Ｐゴシック" charset="0"/>
                <a:cs typeface="Arial" panose="020B0604020202020204" pitchFamily="34" charset="0"/>
              </a:rPr>
              <a:t>300</a:t>
            </a:r>
            <a:r>
              <a:rPr lang="en-US" sz="2600" dirty="0">
                <a:solidFill>
                  <a:schemeClr val="accent1"/>
                </a:solidFill>
                <a:latin typeface="Arial" panose="020B0604020202020204" pitchFamily="34" charset="0"/>
                <a:ea typeface="ＭＳ Ｐゴシック" charset="0"/>
                <a:cs typeface="Arial" panose="020B0604020202020204" pitchFamily="34" charset="0"/>
              </a:rPr>
              <a:t>  </a:t>
            </a:r>
          </a:p>
          <a:p>
            <a:pPr algn="r" rtl="1" eaLnBrk="1" hangingPunct="1">
              <a:lnSpc>
                <a:spcPct val="90000"/>
              </a:lnSpc>
            </a:pPr>
            <a:r>
              <a:rPr lang="ar-JO" sz="2600" dirty="0">
                <a:solidFill>
                  <a:srgbClr val="FFFFFF"/>
                </a:solidFill>
                <a:latin typeface="Arial" panose="020B0604020202020204" pitchFamily="34" charset="0"/>
                <a:ea typeface="ＭＳ Ｐゴシック" charset="0"/>
                <a:cs typeface="Arial" panose="020B0604020202020204" pitchFamily="34" charset="0"/>
              </a:rPr>
              <a:t>ب) النص </a:t>
            </a:r>
            <a:r>
              <a:rPr lang="ar-JO" sz="2600" dirty="0">
                <a:solidFill>
                  <a:schemeClr val="accent1"/>
                </a:solidFill>
                <a:latin typeface="Arial" panose="020B0604020202020204" pitchFamily="34" charset="0"/>
                <a:ea typeface="ＭＳ Ｐゴシック" charset="0"/>
                <a:cs typeface="Arial" panose="020B0604020202020204" pitchFamily="34" charset="0"/>
              </a:rPr>
              <a:t>فاسد</a:t>
            </a:r>
            <a:r>
              <a:rPr lang="en-US" sz="2600" dirty="0">
                <a:solidFill>
                  <a:schemeClr val="accent1"/>
                </a:solidFill>
                <a:latin typeface="Arial" panose="020B0604020202020204" pitchFamily="34" charset="0"/>
                <a:ea typeface="ＭＳ Ｐゴシック" charset="0"/>
                <a:cs typeface="Arial" panose="020B0604020202020204" pitchFamily="34" charset="0"/>
              </a:rPr>
              <a:t>   </a:t>
            </a: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600" dirty="0">
                <a:latin typeface="Arial" panose="020B0604020202020204" pitchFamily="34" charset="0"/>
                <a:ea typeface="ＭＳ Ｐゴシック" charset="0"/>
                <a:cs typeface="Arial" panose="020B0604020202020204" pitchFamily="34" charset="0"/>
              </a:rPr>
              <a:t>ت) لدى المؤرخون حقائق </a:t>
            </a:r>
            <a:r>
              <a:rPr lang="ar-JO" sz="2600" dirty="0">
                <a:solidFill>
                  <a:srgbClr val="FFC000"/>
                </a:solidFill>
                <a:latin typeface="Arial" panose="020B0604020202020204" pitchFamily="34" charset="0"/>
                <a:ea typeface="ＭＳ Ｐゴシック" charset="0"/>
                <a:cs typeface="Arial" panose="020B0604020202020204" pitchFamily="34" charset="0"/>
              </a:rPr>
              <a:t>غير دقيقة</a:t>
            </a:r>
            <a:endParaRPr lang="en-US" sz="2600" dirty="0">
              <a:solidFill>
                <a:srgbClr val="FFC000"/>
              </a:solidFill>
              <a:latin typeface="Arial" panose="020B0604020202020204" pitchFamily="34" charset="0"/>
              <a:ea typeface="ＭＳ Ｐゴシック" charset="0"/>
              <a:cs typeface="Arial" panose="020B0604020202020204" pitchFamily="34" charset="0"/>
            </a:endParaRPr>
          </a:p>
          <a:p>
            <a:pPr algn="r" rtl="1" eaLnBrk="1" hangingPunct="1">
              <a:lnSpc>
                <a:spcPct val="90000"/>
              </a:lnSpc>
              <a:buNone/>
            </a:pPr>
            <a:endParaRPr lang="en-US" sz="2600"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400" dirty="0">
                <a:latin typeface="Arial" panose="020B0604020202020204" pitchFamily="34" charset="0"/>
                <a:cs typeface="Arial" panose="020B0604020202020204" pitchFamily="34" charset="0"/>
              </a:rPr>
              <a:t>كان هذا </a:t>
            </a:r>
            <a:r>
              <a:rPr lang="ar-JO" sz="2400" dirty="0">
                <a:solidFill>
                  <a:srgbClr val="FFC000"/>
                </a:solidFill>
                <a:latin typeface="Arial" panose="020B0604020202020204" pitchFamily="34" charset="0"/>
                <a:cs typeface="Arial" panose="020B0604020202020204" pitchFamily="34" charset="0"/>
              </a:rPr>
              <a:t>تعميمًا</a:t>
            </a:r>
            <a:r>
              <a:rPr lang="ar-JO" sz="2400" dirty="0">
                <a:latin typeface="Arial" panose="020B0604020202020204" pitchFamily="34" charset="0"/>
                <a:cs typeface="Arial" panose="020B0604020202020204" pitchFamily="34" charset="0"/>
              </a:rPr>
              <a:t> أو </a:t>
            </a:r>
            <a:r>
              <a:rPr lang="ar-JO" sz="2400" dirty="0">
                <a:solidFill>
                  <a:srgbClr val="FFC000"/>
                </a:solidFill>
                <a:latin typeface="Arial" panose="020B0604020202020204" pitchFamily="34" charset="0"/>
                <a:cs typeface="Arial" panose="020B0604020202020204" pitchFamily="34" charset="0"/>
              </a:rPr>
              <a:t>تخمينًا غير دقيق </a:t>
            </a:r>
            <a:r>
              <a:rPr lang="ar-JO" sz="2400" dirty="0">
                <a:latin typeface="Arial" panose="020B0604020202020204" pitchFamily="34" charset="0"/>
                <a:cs typeface="Arial" panose="020B0604020202020204" pitchFamily="34" charset="0"/>
              </a:rPr>
              <a:t>لأنه لم يكن لديه إمكانية الوصول إلى السجلات التاريخية</a:t>
            </a:r>
            <a:endParaRPr lang="en-US" sz="2600" dirty="0">
              <a:latin typeface="Arial" panose="020B0604020202020204" pitchFamily="34" charset="0"/>
              <a:ea typeface="ＭＳ Ｐゴシック" charset="0"/>
              <a:cs typeface="Arial" panose="020B0604020202020204" pitchFamily="34" charset="0"/>
            </a:endParaRPr>
          </a:p>
        </p:txBody>
      </p:sp>
      <p:sp>
        <p:nvSpPr>
          <p:cNvPr id="239619" name="Rectangle 4"/>
          <p:cNvSpPr>
            <a:spLocks noGrp="1" noChangeArrowheads="1"/>
          </p:cNvSpPr>
          <p:nvPr>
            <p:ph type="title"/>
          </p:nvPr>
        </p:nvSpPr>
        <p:spPr>
          <a:xfrm>
            <a:off x="1219200" y="76200"/>
            <a:ext cx="7772400" cy="1206500"/>
          </a:xfrm>
          <a:noFill/>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الخروج المبكر (1446)</a:t>
            </a:r>
            <a:endParaRPr lang="en-US" dirty="0">
              <a:latin typeface="Arial" panose="020B0604020202020204" pitchFamily="34" charset="0"/>
              <a:ea typeface="ＭＳ Ｐゴシック" charset="0"/>
              <a:cs typeface="Arial" panose="020B0604020202020204" pitchFamily="34" charset="0"/>
            </a:endParaRPr>
          </a:p>
        </p:txBody>
      </p:sp>
      <p:sp>
        <p:nvSpPr>
          <p:cNvPr id="239620" name="Text Box 5"/>
          <p:cNvSpPr txBox="1">
            <a:spLocks noChangeArrowheads="1"/>
          </p:cNvSpPr>
          <p:nvPr/>
        </p:nvSpPr>
        <p:spPr bwMode="auto">
          <a:xfrm>
            <a:off x="8305800" y="76200"/>
            <a:ext cx="7056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70ج</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030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idx="4294967295"/>
          </p:nvPr>
        </p:nvSpPr>
        <p:spPr>
          <a:xfrm>
            <a:off x="0" y="6092825"/>
            <a:ext cx="9144000" cy="730250"/>
          </a:xfrm>
        </p:spPr>
        <p:txBody>
          <a:bodyPr/>
          <a:lstStyle/>
          <a:p>
            <a:r>
              <a:rPr lang="ar-JO" sz="3200" dirty="0">
                <a:solidFill>
                  <a:srgbClr val="FFFFFF"/>
                </a:solidFill>
                <a:latin typeface="Arial" panose="020B0604020202020204" pitchFamily="34" charset="0"/>
                <a:ea typeface="ＭＳ Ｐゴシック" charset="0"/>
                <a:cs typeface="Arial" panose="020B0604020202020204" pitchFamily="34" charset="0"/>
              </a:rPr>
              <a:t>ابنة يفتاح تحييه (11: 34)</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78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476250"/>
            <a:ext cx="9144000" cy="546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733256"/>
            <a:ext cx="9144000" cy="730250"/>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هل قتل يفتاح ابنته بالحقيقة؟</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805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75737"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322081" y="15875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183</a:t>
            </a:r>
            <a:endParaRPr lang="en-US" b="1" dirty="0">
              <a:solidFill>
                <a:srgbClr val="FFFFFF"/>
              </a:solidFill>
              <a:latin typeface="Arial" panose="020B0604020202020204" pitchFamily="34" charset="0"/>
              <a:cs typeface="Arial" panose="020B0604020202020204" pitchFamily="34" charset="0"/>
            </a:endParaRP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ar-JO" sz="28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نظرات حول ابنة يفتاح (قض 12)</a:t>
            </a:r>
            <a:endParaRPr lang="en-US" sz="28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nvGraphicFramePr>
        <p:xfrm>
          <a:off x="0" y="762000"/>
          <a:ext cx="9144000" cy="569976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mn-ea"/>
                          <a:cs typeface="Arial" panose="020B0604020202020204" pitchFamily="34" charset="0"/>
                        </a:rPr>
                        <a:t>تم تكريسها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التضحية بها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indent="-358775" algn="r">
                        <a:buNone/>
                      </a:pPr>
                      <a:r>
                        <a:rPr lang="ar-JO" sz="2400" b="1" i="0" baseline="0" dirty="0">
                          <a:latin typeface="Arial" panose="020B0604020202020204" pitchFamily="34" charset="0"/>
                          <a:cs typeface="Arial" panose="020B0604020202020204" pitchFamily="34" charset="0"/>
                        </a:rPr>
                        <a:t>1. كونه قاضي فيجب أن يخاف يفتاح الله وبالتالي فلن يكسر قانون الله</a:t>
                      </a:r>
                      <a:endParaRPr lang="en-US" sz="2400" b="1" i="0" baseline="0" dirty="0">
                        <a:latin typeface="Arial" panose="020B0604020202020204" pitchFamily="34" charset="0"/>
                        <a:cs typeface="Arial" panose="020B0604020202020204" pitchFamily="34" charset="0"/>
                      </a:endParaRPr>
                    </a:p>
                    <a:p>
                      <a:pPr marL="457200" indent="-457200" algn="ctr">
                        <a:buAutoNum type="arabicPeriod"/>
                      </a:pP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1. إن الوعد بتقديم ذبيحة حيوانية بسيطة لن يكون نذرًا مقنعًا في هذه الحالة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r h="1828800">
                <a:tc>
                  <a:txBody>
                    <a:bodyPr/>
                    <a:lstStyle/>
                    <a:p>
                      <a:pPr marL="358775" indent="-358775" algn="r"/>
                      <a:r>
                        <a:rPr lang="ar-JO" sz="2400" b="1" i="0" dirty="0">
                          <a:latin typeface="Arial" panose="020B0604020202020204" pitchFamily="34" charset="0"/>
                          <a:cs typeface="Arial" panose="020B0604020202020204" pitchFamily="34" charset="0"/>
                        </a:rPr>
                        <a:t>2. حل روح الرب على يفتاح وقد تم ذكره في عب 11 ولهذا فلن يكون له قانون مكسور</a:t>
                      </a:r>
                      <a:endParaRPr lang="en-US" sz="2400" b="1" i="0" dirty="0">
                        <a:latin typeface="Arial" panose="020B0604020202020204" pitchFamily="34" charset="0"/>
                        <a:cs typeface="Arial" panose="020B0604020202020204" pitchFamily="34" charset="0"/>
                      </a:endParaRPr>
                    </a:p>
                    <a:p>
                      <a:pPr marL="358775" indent="-358775" algn="ct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2. إن ذكر خروج شيء من البيت يدل على أن ذبيحة بشرية كانت مقصودة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2"/>
                  </a:ext>
                </a:extLst>
              </a:tr>
              <a:tr h="1463040">
                <a:tc>
                  <a:txBody>
                    <a:bodyPr/>
                    <a:lstStyle/>
                    <a:p>
                      <a:pPr marL="358775" indent="-358775" algn="r"/>
                      <a:r>
                        <a:rPr lang="ar-JO" sz="2400" b="1" i="0" dirty="0">
                          <a:latin typeface="Arial" panose="020B0604020202020204" pitchFamily="34" charset="0"/>
                          <a:cs typeface="Arial" panose="020B0604020202020204" pitchFamily="34" charset="0"/>
                        </a:rPr>
                        <a:t>3. ناحت الإبنة على عذراويتها والنص في 11: 39 يعلق أنها لم تعرف رجلاً</a:t>
                      </a: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3. ذبيحة المحرقة (عولاه) تتضمن الموت في جميع حالات العهد القديم البالغ عددها 286 مرة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3"/>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1600" b="1" dirty="0">
                <a:solidFill>
                  <a:schemeClr val="bg1"/>
                </a:solidFill>
                <a:latin typeface="Arial" panose="020B0604020202020204" pitchFamily="34" charset="0"/>
                <a:cs typeface="Arial" panose="020B0604020202020204" pitchFamily="34" charset="0"/>
              </a:rPr>
              <a:t>مقتبس من جون هـ والتون ، مخططات التسلسل الزمني والخلفية لـلعهد القديم ، الطبعة الثانية ، 104</a:t>
            </a:r>
            <a:endParaRPr lang="en-US" sz="16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ext Box 2"/>
          <p:cNvSpPr txBox="1">
            <a:spLocks noChangeArrowheads="1"/>
          </p:cNvSpPr>
          <p:nvPr/>
        </p:nvSpPr>
        <p:spPr bwMode="auto">
          <a:xfrm>
            <a:off x="8322081" y="15875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183</a:t>
            </a:r>
            <a:endParaRPr lang="en-US" b="1" dirty="0">
              <a:solidFill>
                <a:srgbClr val="FFFFFF"/>
              </a:solidFill>
              <a:latin typeface="Arial" panose="020B0604020202020204" pitchFamily="34" charset="0"/>
              <a:cs typeface="Arial" panose="020B0604020202020204" pitchFamily="34" charset="0"/>
            </a:endParaRP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ar-JO" sz="28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نظرات حول ابنة يفتاح (قض 12)</a:t>
            </a:r>
            <a:endParaRPr lang="en-US" sz="28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nvGraphicFramePr>
        <p:xfrm>
          <a:off x="0" y="762000"/>
          <a:ext cx="9144000" cy="533400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تكريسها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التضحية بها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indent="-358775" algn="r" rtl="0">
                        <a:buNone/>
                      </a:pPr>
                      <a:r>
                        <a:rPr lang="ar-JO" sz="2400" b="1" i="0" baseline="0" dirty="0">
                          <a:latin typeface="Arial" panose="020B0604020202020204" pitchFamily="34" charset="0"/>
                          <a:cs typeface="Arial" panose="020B0604020202020204" pitchFamily="34" charset="0"/>
                        </a:rPr>
                        <a:t>4. الدليل عن المرأة في خدمة خيمة الإجتماع – خر 38: 8، 1 صم 2: 22</a:t>
                      </a: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4. إذا كانت ممارسة متكررة لدخول المرأة خدمة المسكن فلماذا الاستحسان؟</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r h="2926080">
                <a:tc>
                  <a:txBody>
                    <a:bodyPr/>
                    <a:lstStyle/>
                    <a:p>
                      <a:pPr marL="358775" indent="-358775" algn="r"/>
                      <a:r>
                        <a:rPr lang="en-US" sz="2400" b="1" i="0" dirty="0">
                          <a:latin typeface="Arial" panose="020B0604020202020204" pitchFamily="34" charset="0"/>
                          <a:cs typeface="Arial" panose="020B0604020202020204" pitchFamily="34" charset="0"/>
                        </a:rPr>
                        <a:t> </a:t>
                      </a:r>
                      <a:r>
                        <a:rPr lang="ar-JO" sz="2400" b="1" i="0" dirty="0">
                          <a:latin typeface="Arial" panose="020B0604020202020204" pitchFamily="34" charset="0"/>
                        </a:rPr>
                        <a:t>5. كان يمكن فهم التضحية البشرية بوضوح على أنها انتهاك لقانون الله ، وكان الرأي العام سيمنعها حتى لو أراد يفتاح المضي قدمًا</a:t>
                      </a:r>
                      <a:endParaRPr lang="en-US" sz="2400" b="1" i="0" dirty="0">
                        <a:latin typeface="Arial" panose="020B0604020202020204" pitchFamily="34" charset="0"/>
                        <a:cs typeface="Arial" panose="020B0604020202020204" pitchFamily="34" charset="0"/>
                      </a:endParaRPr>
                    </a:p>
                    <a:p>
                      <a:pPr marL="358775" indent="-358775" algn="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5. يُنظر إلى التضحية البشرية على أنها محاولة أخيرة في المعركة (ملوك الثاني 3:27)</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1600" b="1" dirty="0">
                <a:solidFill>
                  <a:schemeClr val="bg1"/>
                </a:solidFill>
                <a:latin typeface="Arial" panose="020B0604020202020204" pitchFamily="34" charset="0"/>
                <a:cs typeface="Arial" panose="020B0604020202020204" pitchFamily="34" charset="0"/>
              </a:rPr>
              <a:t>مقتبس من جون هـ والتون ، مخططات التسلسل الزمني والخلفية لـلعهد القديم ، الطبعة الثانية ، 104</a:t>
            </a:r>
            <a:endParaRPr lang="en-US" sz="16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ext Box 2"/>
          <p:cNvSpPr txBox="1">
            <a:spLocks noChangeArrowheads="1"/>
          </p:cNvSpPr>
          <p:nvPr/>
        </p:nvSpPr>
        <p:spPr bwMode="auto">
          <a:xfrm>
            <a:off x="8322081" y="15875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183</a:t>
            </a:r>
            <a:endParaRPr lang="en-US" b="1" dirty="0">
              <a:solidFill>
                <a:srgbClr val="FFFFFF"/>
              </a:solidFill>
              <a:latin typeface="Arial" panose="020B0604020202020204" pitchFamily="34" charset="0"/>
              <a:cs typeface="Arial" panose="020B0604020202020204" pitchFamily="34" charset="0"/>
            </a:endParaRP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ar-JO" sz="28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نظرات حول ابنة يفتاح (قض 12)</a:t>
            </a:r>
            <a:endParaRPr lang="en-US" sz="28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graphicFrame>
        <p:nvGraphicFramePr>
          <p:cNvPr id="5" name="Table 4"/>
          <p:cNvGraphicFramePr>
            <a:graphicFrameLocks noGrp="1"/>
          </p:cNvGraphicFramePr>
          <p:nvPr/>
        </p:nvGraphicFramePr>
        <p:xfrm>
          <a:off x="0" y="762000"/>
          <a:ext cx="9144000" cy="496824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تكريسها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التضحية بها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2194560">
                <a:tc>
                  <a:txBody>
                    <a:bodyPr/>
                    <a:lstStyle/>
                    <a:p>
                      <a:pPr marL="358775" indent="-358775" algn="r">
                        <a:buNone/>
                      </a:pPr>
                      <a:r>
                        <a:rPr lang="ar-JO" sz="2400" b="1" i="0" dirty="0">
                          <a:latin typeface="Arial" panose="020B0604020202020204" pitchFamily="34" charset="0"/>
                        </a:rPr>
                        <a:t>6. لا 27: 1-8 يسمح بفداء البشر الموعودين بالتضحية</a:t>
                      </a: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6. الاقتران في 11:31 هو أحد التوصيفات : سيكون للرب ، أي سأضحي به كذبيحة محرقة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r h="2194560">
                <a:tc>
                  <a:txBody>
                    <a:bodyPr/>
                    <a:lstStyle/>
                    <a:p>
                      <a:pPr marL="358775" indent="-358775" algn="r"/>
                      <a:r>
                        <a:rPr lang="ar-JO" sz="2400" b="1" i="0" dirty="0">
                          <a:latin typeface="Arial" panose="020B0604020202020204" pitchFamily="34" charset="0"/>
                        </a:rPr>
                        <a:t>7. يجب تقديم أداة العطف في 11:31 أو إظهار يفتاح يعتبر مواقف مختلفة</a:t>
                      </a: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7. هناك القليل من الأدلة على روحانية يفتاح أو معرفته بالشريعة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1600" b="1" dirty="0">
                <a:solidFill>
                  <a:schemeClr val="bg1"/>
                </a:solidFill>
                <a:latin typeface="Arial" panose="020B0604020202020204" pitchFamily="34" charset="0"/>
                <a:cs typeface="Arial" panose="020B0604020202020204" pitchFamily="34" charset="0"/>
              </a:rPr>
              <a:t>مقتبس من جون هـ والتون ، مخططات التسلسل الزمني والخلفية لـلعهد القديم ، الطبعة الثانية ، 104</a:t>
            </a:r>
            <a:endParaRPr lang="en-US" sz="16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89" name="Group 2"/>
          <p:cNvGrpSpPr>
            <a:grpSpLocks/>
          </p:cNvGrpSpPr>
          <p:nvPr/>
        </p:nvGrpSpPr>
        <p:grpSpPr bwMode="auto">
          <a:xfrm>
            <a:off x="533400" y="411163"/>
            <a:ext cx="8153400" cy="6473825"/>
            <a:chOff x="-3" y="-146"/>
            <a:chExt cx="3778" cy="6072"/>
          </a:xfrm>
        </p:grpSpPr>
        <p:grpSp>
          <p:nvGrpSpPr>
            <p:cNvPr id="293892" name="Group 3"/>
            <p:cNvGrpSpPr>
              <a:grpSpLocks/>
            </p:cNvGrpSpPr>
            <p:nvPr/>
          </p:nvGrpSpPr>
          <p:grpSpPr bwMode="auto">
            <a:xfrm>
              <a:off x="0" y="0"/>
              <a:ext cx="3772" cy="5926"/>
              <a:chOff x="0" y="0"/>
              <a:chExt cx="3772" cy="5926"/>
            </a:xfrm>
          </p:grpSpPr>
          <p:grpSp>
            <p:nvGrpSpPr>
              <p:cNvPr id="293894" name="Group 4"/>
              <p:cNvGrpSpPr>
                <a:grpSpLocks/>
              </p:cNvGrpSpPr>
              <p:nvPr/>
            </p:nvGrpSpPr>
            <p:grpSpPr bwMode="auto">
              <a:xfrm>
                <a:off x="0" y="0"/>
                <a:ext cx="3772" cy="518"/>
                <a:chOff x="0" y="0"/>
                <a:chExt cx="3772" cy="518"/>
              </a:xfrm>
            </p:grpSpPr>
            <p:sp>
              <p:nvSpPr>
                <p:cNvPr id="293928" name="Rectangle 5"/>
                <p:cNvSpPr>
                  <a:spLocks noChangeArrowheads="1"/>
                </p:cNvSpPr>
                <p:nvPr/>
              </p:nvSpPr>
              <p:spPr bwMode="auto">
                <a:xfrm>
                  <a:off x="43" y="0"/>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يفتاح (الجلعادي)</a:t>
                  </a:r>
                  <a:endParaRPr lang="en-GB" sz="1800" b="1" dirty="0">
                    <a:solidFill>
                      <a:srgbClr val="FFFF00"/>
                    </a:solidFill>
                    <a:latin typeface="Arial" panose="020B0604020202020204" pitchFamily="34" charset="0"/>
                    <a:cs typeface="Arial" panose="020B0604020202020204" pitchFamily="34" charset="0"/>
                  </a:endParaRPr>
                </a:p>
              </p:txBody>
            </p:sp>
            <p:sp>
              <p:nvSpPr>
                <p:cNvPr id="293929"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5" name="Group 7"/>
              <p:cNvGrpSpPr>
                <a:grpSpLocks/>
              </p:cNvGrpSpPr>
              <p:nvPr/>
            </p:nvGrpSpPr>
            <p:grpSpPr bwMode="auto">
              <a:xfrm>
                <a:off x="0" y="518"/>
                <a:ext cx="998" cy="633"/>
                <a:chOff x="0" y="518"/>
                <a:chExt cx="998" cy="633"/>
              </a:xfrm>
            </p:grpSpPr>
            <p:sp>
              <p:nvSpPr>
                <p:cNvPr id="293926" name="Rectangle 8"/>
                <p:cNvSpPr>
                  <a:spLocks noChangeArrowheads="1"/>
                </p:cNvSpPr>
                <p:nvPr/>
              </p:nvSpPr>
              <p:spPr bwMode="auto">
                <a:xfrm>
                  <a:off x="43" y="51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الموقع</a:t>
                  </a:r>
                  <a:endParaRPr lang="en-GB" sz="1800" b="1" dirty="0">
                    <a:solidFill>
                      <a:srgbClr val="FFFF00"/>
                    </a:solidFill>
                    <a:latin typeface="Arial" panose="020B0604020202020204" pitchFamily="34" charset="0"/>
                    <a:cs typeface="Arial" panose="020B0604020202020204" pitchFamily="34" charset="0"/>
                  </a:endParaRPr>
                </a:p>
              </p:txBody>
            </p:sp>
            <p:sp>
              <p:nvSpPr>
                <p:cNvPr id="293927"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6" name="Group 10"/>
              <p:cNvGrpSpPr>
                <a:grpSpLocks/>
              </p:cNvGrpSpPr>
              <p:nvPr/>
            </p:nvGrpSpPr>
            <p:grpSpPr bwMode="auto">
              <a:xfrm>
                <a:off x="998" y="518"/>
                <a:ext cx="2774" cy="633"/>
                <a:chOff x="998" y="518"/>
                <a:chExt cx="2774" cy="633"/>
              </a:xfrm>
            </p:grpSpPr>
            <p:sp>
              <p:nvSpPr>
                <p:cNvPr id="293924" name="Rectangle 11"/>
                <p:cNvSpPr>
                  <a:spLocks noChangeArrowheads="1"/>
                </p:cNvSpPr>
                <p:nvPr/>
              </p:nvSpPr>
              <p:spPr bwMode="auto">
                <a:xfrm>
                  <a:off x="1041" y="51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شرقاً (صافون، جلعاد)</a:t>
                  </a:r>
                  <a:endParaRPr lang="en-GB" sz="1800" b="1" dirty="0">
                    <a:solidFill>
                      <a:srgbClr val="FFFF00"/>
                    </a:solidFill>
                    <a:latin typeface="Arial" panose="020B0604020202020204" pitchFamily="34" charset="0"/>
                    <a:cs typeface="Arial" panose="020B0604020202020204" pitchFamily="34" charset="0"/>
                  </a:endParaRPr>
                </a:p>
                <a:p>
                  <a:pPr eaLnBrk="0" hangingPunct="0"/>
                  <a:endParaRPr lang="en-GB" sz="1800" b="1" dirty="0">
                    <a:solidFill>
                      <a:srgbClr val="FFFF00"/>
                    </a:solidFill>
                    <a:latin typeface="Arial" panose="020B0604020202020204" pitchFamily="34" charset="0"/>
                    <a:cs typeface="Arial" panose="020B0604020202020204" pitchFamily="34" charset="0"/>
                  </a:endParaRPr>
                </a:p>
              </p:txBody>
            </p:sp>
            <p:sp>
              <p:nvSpPr>
                <p:cNvPr id="293925"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7" name="Group 13"/>
              <p:cNvGrpSpPr>
                <a:grpSpLocks/>
              </p:cNvGrpSpPr>
              <p:nvPr/>
            </p:nvGrpSpPr>
            <p:grpSpPr bwMode="auto">
              <a:xfrm>
                <a:off x="0" y="1151"/>
                <a:ext cx="998" cy="863"/>
                <a:chOff x="0" y="1151"/>
                <a:chExt cx="998" cy="863"/>
              </a:xfrm>
            </p:grpSpPr>
            <p:sp>
              <p:nvSpPr>
                <p:cNvPr id="293922" name="Rectangle 14"/>
                <p:cNvSpPr>
                  <a:spLocks noChangeArrowheads="1"/>
                </p:cNvSpPr>
                <p:nvPr/>
              </p:nvSpPr>
              <p:spPr bwMode="auto">
                <a:xfrm>
                  <a:off x="43" y="1151"/>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الخطية</a:t>
                  </a:r>
                  <a:endParaRPr lang="en-GB" sz="1800" b="1" dirty="0">
                    <a:solidFill>
                      <a:srgbClr val="FFFF00"/>
                    </a:solidFill>
                    <a:latin typeface="Arial" panose="020B0604020202020204" pitchFamily="34" charset="0"/>
                    <a:cs typeface="Arial" panose="020B0604020202020204" pitchFamily="34" charset="0"/>
                  </a:endParaRPr>
                </a:p>
              </p:txBody>
            </p:sp>
            <p:sp>
              <p:nvSpPr>
                <p:cNvPr id="293923"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8" name="Group 16"/>
              <p:cNvGrpSpPr>
                <a:grpSpLocks/>
              </p:cNvGrpSpPr>
              <p:nvPr/>
            </p:nvGrpSpPr>
            <p:grpSpPr bwMode="auto">
              <a:xfrm>
                <a:off x="998" y="1151"/>
                <a:ext cx="2774" cy="863"/>
                <a:chOff x="998" y="1151"/>
                <a:chExt cx="2774" cy="863"/>
              </a:xfrm>
            </p:grpSpPr>
            <p:sp>
              <p:nvSpPr>
                <p:cNvPr id="293920" name="Rectangle 17"/>
                <p:cNvSpPr>
                  <a:spLocks noChangeArrowheads="1"/>
                </p:cNvSpPr>
                <p:nvPr/>
              </p:nvSpPr>
              <p:spPr bwMode="auto">
                <a:xfrm>
                  <a:off x="1041" y="1151"/>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عملوا الشر في عيني الرب (10: 6أ)</a:t>
                  </a:r>
                  <a:endParaRPr lang="en-GB" sz="1800" b="1" dirty="0">
                    <a:solidFill>
                      <a:srgbClr val="FFFF00"/>
                    </a:solidFill>
                    <a:latin typeface="Arial" panose="020B0604020202020204" pitchFamily="34" charset="0"/>
                    <a:cs typeface="Arial" panose="020B0604020202020204" pitchFamily="34" charset="0"/>
                  </a:endParaRP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عبدوا آلهة الأمم </a:t>
                  </a:r>
                  <a:endParaRPr lang="en-GB" sz="1800" b="1" dirty="0">
                    <a:solidFill>
                      <a:srgbClr val="FFFF00"/>
                    </a:solidFill>
                    <a:latin typeface="Arial" panose="020B0604020202020204" pitchFamily="34" charset="0"/>
                    <a:cs typeface="Arial" panose="020B0604020202020204" pitchFamily="34" charset="0"/>
                  </a:endParaRPr>
                </a:p>
              </p:txBody>
            </p:sp>
            <p:sp>
              <p:nvSpPr>
                <p:cNvPr id="293921"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9" name="Group 19"/>
              <p:cNvGrpSpPr>
                <a:grpSpLocks/>
              </p:cNvGrpSpPr>
              <p:nvPr/>
            </p:nvGrpSpPr>
            <p:grpSpPr bwMode="auto">
              <a:xfrm>
                <a:off x="0" y="2014"/>
                <a:ext cx="998" cy="748"/>
                <a:chOff x="0" y="2014"/>
                <a:chExt cx="998" cy="748"/>
              </a:xfrm>
            </p:grpSpPr>
            <p:sp>
              <p:nvSpPr>
                <p:cNvPr id="293918"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العبودية</a:t>
                  </a:r>
                  <a:endParaRPr lang="en-GB" sz="1800" b="1" dirty="0">
                    <a:solidFill>
                      <a:srgbClr val="FFFF00"/>
                    </a:solidFill>
                    <a:latin typeface="Arial" panose="020B0604020202020204" pitchFamily="34" charset="0"/>
                    <a:cs typeface="Arial" panose="020B0604020202020204" pitchFamily="34" charset="0"/>
                  </a:endParaRPr>
                </a:p>
              </p:txBody>
            </p:sp>
            <p:sp>
              <p:nvSpPr>
                <p:cNvPr id="293919"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0" name="Group 22"/>
              <p:cNvGrpSpPr>
                <a:grpSpLocks/>
              </p:cNvGrpSpPr>
              <p:nvPr/>
            </p:nvGrpSpPr>
            <p:grpSpPr bwMode="auto">
              <a:xfrm>
                <a:off x="998" y="1871"/>
                <a:ext cx="2774" cy="891"/>
                <a:chOff x="998" y="1871"/>
                <a:chExt cx="2774" cy="891"/>
              </a:xfrm>
            </p:grpSpPr>
            <p:sp>
              <p:nvSpPr>
                <p:cNvPr id="293916" name="Rectangle 23"/>
                <p:cNvSpPr>
                  <a:spLocks noChangeArrowheads="1"/>
                </p:cNvSpPr>
                <p:nvPr/>
              </p:nvSpPr>
              <p:spPr bwMode="auto">
                <a:xfrm>
                  <a:off x="1041" y="1871"/>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panose="020B0604020202020204" pitchFamily="34" charset="0"/>
                      <a:cs typeface="Arial" panose="020B0604020202020204" pitchFamily="34" charset="0"/>
                    </a:rPr>
                    <a:t> </a:t>
                  </a: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 الفلسطينيون والعمونيون (10: 7)</a:t>
                  </a:r>
                  <a:endParaRPr lang="en-GB" sz="1800" b="1" dirty="0">
                    <a:solidFill>
                      <a:srgbClr val="FFFF00"/>
                    </a:solidFill>
                    <a:latin typeface="Arial" panose="020B0604020202020204" pitchFamily="34" charset="0"/>
                    <a:cs typeface="Arial" panose="020B0604020202020204" pitchFamily="34" charset="0"/>
                  </a:endParaRP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en-US"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18 سنة (10: 8)</a:t>
                  </a:r>
                  <a:endParaRPr lang="en-GB" sz="1800" b="1" dirty="0">
                    <a:solidFill>
                      <a:srgbClr val="FFFF00"/>
                    </a:solidFill>
                    <a:latin typeface="Arial" panose="020B0604020202020204" pitchFamily="34" charset="0"/>
                    <a:cs typeface="Arial" panose="020B0604020202020204" pitchFamily="34" charset="0"/>
                  </a:endParaRPr>
                </a:p>
              </p:txBody>
            </p:sp>
            <p:sp>
              <p:nvSpPr>
                <p:cNvPr id="293917"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1" name="Group 25"/>
              <p:cNvGrpSpPr>
                <a:grpSpLocks/>
              </p:cNvGrpSpPr>
              <p:nvPr/>
            </p:nvGrpSpPr>
            <p:grpSpPr bwMode="auto">
              <a:xfrm>
                <a:off x="0" y="2762"/>
                <a:ext cx="998" cy="633"/>
                <a:chOff x="0" y="2762"/>
                <a:chExt cx="998" cy="633"/>
              </a:xfrm>
            </p:grpSpPr>
            <p:sp>
              <p:nvSpPr>
                <p:cNvPr id="293914"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الدعاء</a:t>
                  </a:r>
                  <a:endParaRPr lang="en-GB" sz="1800" b="1" dirty="0">
                    <a:solidFill>
                      <a:srgbClr val="FFFF00"/>
                    </a:solidFill>
                    <a:latin typeface="Arial" panose="020B0604020202020204" pitchFamily="34" charset="0"/>
                    <a:cs typeface="Arial" panose="020B0604020202020204" pitchFamily="34" charset="0"/>
                  </a:endParaRPr>
                </a:p>
              </p:txBody>
            </p:sp>
            <p:sp>
              <p:nvSpPr>
                <p:cNvPr id="293915"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2" name="Group 28"/>
              <p:cNvGrpSpPr>
                <a:grpSpLocks/>
              </p:cNvGrpSpPr>
              <p:nvPr/>
            </p:nvGrpSpPr>
            <p:grpSpPr bwMode="auto">
              <a:xfrm>
                <a:off x="998" y="2762"/>
                <a:ext cx="2774" cy="633"/>
                <a:chOff x="998" y="2762"/>
                <a:chExt cx="2774" cy="633"/>
              </a:xfrm>
            </p:grpSpPr>
            <p:sp>
              <p:nvSpPr>
                <p:cNvPr id="293912"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 صرخوا إلى الرب (10: 10)</a:t>
                  </a:r>
                </a:p>
                <a:p>
                  <a:pPr algn="ctr" eaLnBrk="0" hangingPunct="0"/>
                  <a:r>
                    <a:rPr lang="ar-JO" sz="1800" b="1" dirty="0">
                      <a:solidFill>
                        <a:srgbClr val="FFFF00"/>
                      </a:solidFill>
                      <a:latin typeface="Arial" panose="020B0604020202020204" pitchFamily="34" charset="0"/>
                      <a:cs typeface="Arial" panose="020B0604020202020204" pitchFamily="34" charset="0"/>
                    </a:rPr>
                    <a:t>- تابوا وتخلصوا من الآلهة الغريبة (10: 16)</a:t>
                  </a:r>
                  <a:endParaRPr lang="en-GB" sz="1800" b="1" dirty="0">
                    <a:solidFill>
                      <a:srgbClr val="FFFF00"/>
                    </a:solidFill>
                    <a:latin typeface="Arial" panose="020B0604020202020204" pitchFamily="34" charset="0"/>
                    <a:cs typeface="Arial" panose="020B0604020202020204" pitchFamily="34" charset="0"/>
                  </a:endParaRPr>
                </a:p>
              </p:txBody>
            </p:sp>
            <p:sp>
              <p:nvSpPr>
                <p:cNvPr id="293913"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3" name="Group 31"/>
              <p:cNvGrpSpPr>
                <a:grpSpLocks/>
              </p:cNvGrpSpPr>
              <p:nvPr/>
            </p:nvGrpSpPr>
            <p:grpSpPr bwMode="auto">
              <a:xfrm>
                <a:off x="0" y="3395"/>
                <a:ext cx="998" cy="633"/>
                <a:chOff x="0" y="3395"/>
                <a:chExt cx="998" cy="633"/>
              </a:xfrm>
            </p:grpSpPr>
            <p:sp>
              <p:nvSpPr>
                <p:cNvPr id="293910"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الصمت</a:t>
                  </a:r>
                  <a:endParaRPr lang="en-GB" sz="1800" b="1" dirty="0">
                    <a:solidFill>
                      <a:srgbClr val="FFFF00"/>
                    </a:solidFill>
                    <a:latin typeface="Arial" panose="020B0604020202020204" pitchFamily="34" charset="0"/>
                    <a:cs typeface="Arial" panose="020B0604020202020204" pitchFamily="34" charset="0"/>
                  </a:endParaRPr>
                </a:p>
              </p:txBody>
            </p:sp>
            <p:sp>
              <p:nvSpPr>
                <p:cNvPr id="293911"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4" name="Group 34"/>
              <p:cNvGrpSpPr>
                <a:grpSpLocks/>
              </p:cNvGrpSpPr>
              <p:nvPr/>
            </p:nvGrpSpPr>
            <p:grpSpPr bwMode="auto">
              <a:xfrm>
                <a:off x="998" y="3395"/>
                <a:ext cx="2774" cy="633"/>
                <a:chOff x="998" y="3395"/>
                <a:chExt cx="2774" cy="633"/>
              </a:xfrm>
            </p:grpSpPr>
            <p:sp>
              <p:nvSpPr>
                <p:cNvPr id="293908"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panose="020B0604020202020204" pitchFamily="34" charset="0"/>
                      <a:cs typeface="Arial" panose="020B0604020202020204" pitchFamily="34" charset="0"/>
                    </a:rPr>
                    <a:t> </a:t>
                  </a:r>
                </a:p>
                <a:p>
                  <a:pPr algn="ctr" eaLnBrk="0" hangingPunct="0"/>
                  <a:r>
                    <a:rPr lang="ar-JO" sz="1800" b="1" dirty="0">
                      <a:solidFill>
                        <a:srgbClr val="FFFF00"/>
                      </a:solidFill>
                      <a:latin typeface="Arial" panose="020B0604020202020204" pitchFamily="34" charset="0"/>
                      <a:cs typeface="Arial" panose="020B0604020202020204" pitchFamily="34" charset="0"/>
                    </a:rPr>
                    <a:t>6 سنوات (12: 7أ)</a:t>
                  </a:r>
                  <a:endParaRPr lang="en-GB" sz="1800" b="1" dirty="0">
                    <a:solidFill>
                      <a:srgbClr val="FFFF00"/>
                    </a:solidFill>
                    <a:latin typeface="Arial" panose="020B0604020202020204" pitchFamily="34" charset="0"/>
                    <a:cs typeface="Arial" panose="020B0604020202020204" pitchFamily="34" charset="0"/>
                  </a:endParaRPr>
                </a:p>
                <a:p>
                  <a:pPr eaLnBrk="0" hangingPunct="0"/>
                  <a:endParaRPr lang="en-GB" sz="1800" b="1" dirty="0">
                    <a:solidFill>
                      <a:srgbClr val="FFFF00"/>
                    </a:solidFill>
                    <a:latin typeface="Arial" panose="020B0604020202020204" pitchFamily="34" charset="0"/>
                    <a:cs typeface="Arial" panose="020B0604020202020204" pitchFamily="34" charset="0"/>
                  </a:endParaRPr>
                </a:p>
              </p:txBody>
            </p:sp>
            <p:sp>
              <p:nvSpPr>
                <p:cNvPr id="293909"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5" name="Group 37"/>
              <p:cNvGrpSpPr>
                <a:grpSpLocks/>
              </p:cNvGrpSpPr>
              <p:nvPr/>
            </p:nvGrpSpPr>
            <p:grpSpPr bwMode="auto">
              <a:xfrm>
                <a:off x="0" y="4028"/>
                <a:ext cx="3772" cy="1898"/>
                <a:chOff x="0" y="4028"/>
                <a:chExt cx="3772" cy="1898"/>
              </a:xfrm>
            </p:grpSpPr>
            <p:sp>
              <p:nvSpPr>
                <p:cNvPr id="293906" name="Rectangle 38"/>
                <p:cNvSpPr>
                  <a:spLocks noChangeArrowheads="1"/>
                </p:cNvSpPr>
                <p:nvPr/>
              </p:nvSpPr>
              <p:spPr bwMode="auto">
                <a:xfrm>
                  <a:off x="43" y="4028"/>
                  <a:ext cx="3686"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93700" indent="-393700">
                    <a:tabLst>
                      <a:tab pos="393700" algn="l"/>
                    </a:tabLst>
                  </a:pPr>
                  <a:endParaRPr lang="en-GB" sz="1800" b="1" dirty="0">
                    <a:solidFill>
                      <a:srgbClr val="FFFF00"/>
                    </a:solidFill>
                    <a:latin typeface="Arial" panose="020B0604020202020204" pitchFamily="34" charset="0"/>
                    <a:cs typeface="Arial" panose="020B0604020202020204" pitchFamily="34" charset="0"/>
                  </a:endParaRPr>
                </a:p>
                <a:p>
                  <a:pPr marL="393700" indent="-393700" algn="r">
                    <a:tabLst>
                      <a:tab pos="393700" algn="l"/>
                    </a:tabLst>
                  </a:pPr>
                  <a:r>
                    <a:rPr lang="ar-JO" sz="1800" b="1" dirty="0">
                      <a:solidFill>
                        <a:srgbClr val="FFFF00"/>
                      </a:solidFill>
                      <a:latin typeface="Arial" panose="020B0604020202020204" pitchFamily="34" charset="0"/>
                      <a:cs typeface="Arial" panose="020B0604020202020204" pitchFamily="34" charset="0"/>
                    </a:rPr>
                    <a:t>1. حل روح الرب على يفتاح عندما حارب العمونيين (11: 29) وأعطاه الرب النصرة</a:t>
                  </a:r>
                  <a:endParaRPr lang="en-GB" sz="1800" b="1" dirty="0">
                    <a:solidFill>
                      <a:srgbClr val="FFFF00"/>
                    </a:solidFill>
                    <a:latin typeface="Arial" panose="020B0604020202020204" pitchFamily="34" charset="0"/>
                    <a:cs typeface="Arial" panose="020B0604020202020204" pitchFamily="34" charset="0"/>
                  </a:endParaRPr>
                </a:p>
                <a:p>
                  <a:pPr marL="393700" indent="-393700" algn="r" eaLnBrk="0" hangingPunct="0">
                    <a:tabLst>
                      <a:tab pos="393700" algn="l"/>
                    </a:tabLst>
                  </a:pPr>
                  <a:r>
                    <a:rPr lang="ar-JO" sz="1800" b="1" dirty="0">
                      <a:solidFill>
                        <a:srgbClr val="FFFF00"/>
                      </a:solidFill>
                      <a:latin typeface="Arial" panose="020B0604020202020204" pitchFamily="34" charset="0"/>
                      <a:cs typeface="Arial" panose="020B0604020202020204" pitchFamily="34" charset="0"/>
                    </a:rPr>
                    <a:t>2. قطع نذراً غير ضروري والنص يشير إلى تتميم التضحية بابنته</a:t>
                  </a:r>
                  <a:endParaRPr lang="en-GB" sz="2000" b="1" dirty="0">
                    <a:solidFill>
                      <a:srgbClr val="FFFF00"/>
                    </a:solidFill>
                    <a:latin typeface="Arial" panose="020B0604020202020204" pitchFamily="34" charset="0"/>
                    <a:cs typeface="Arial" panose="020B0604020202020204" pitchFamily="34" charset="0"/>
                  </a:endParaRPr>
                </a:p>
              </p:txBody>
            </p:sp>
            <p:sp>
              <p:nvSpPr>
                <p:cNvPr id="293907"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sp>
          <p:nvSpPr>
            <p:cNvPr id="293893" name="Rectangle 40"/>
            <p:cNvSpPr>
              <a:spLocks noChangeArrowheads="1"/>
            </p:cNvSpPr>
            <p:nvPr/>
          </p:nvSpPr>
          <p:spPr bwMode="auto">
            <a:xfrm>
              <a:off x="-3" y="-146"/>
              <a:ext cx="3778" cy="593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sp>
        <p:nvSpPr>
          <p:cNvPr id="293890" name="Rectangle 41"/>
          <p:cNvSpPr>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178</a:t>
            </a:r>
            <a:endParaRPr lang="en-US" sz="2800" b="1" dirty="0">
              <a:solidFill>
                <a:srgbClr val="FFFF00"/>
              </a:solidFill>
              <a:latin typeface="Arial" panose="020B0604020202020204" pitchFamily="34" charset="0"/>
              <a:cs typeface="Arial" panose="020B0604020202020204" pitchFamily="34" charset="0"/>
            </a:endParaRPr>
          </a:p>
        </p:txBody>
      </p:sp>
      <p:sp>
        <p:nvSpPr>
          <p:cNvPr id="293891" name="Title 1"/>
          <p:cNvSpPr>
            <a:spLocks noGrp="1"/>
          </p:cNvSpPr>
          <p:nvPr>
            <p:ph type="title" idx="4294967295"/>
          </p:nvPr>
        </p:nvSpPr>
        <p:spPr>
          <a:xfrm>
            <a:off x="685800" y="-100013"/>
            <a:ext cx="7772400" cy="649288"/>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يفتاح القسم الأول</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411163"/>
            <a:ext cx="8153400" cy="6473825"/>
            <a:chOff x="-3" y="-146"/>
            <a:chExt cx="3778" cy="6072"/>
          </a:xfrm>
        </p:grpSpPr>
        <p:grpSp>
          <p:nvGrpSpPr>
            <p:cNvPr id="3" name="Group 3"/>
            <p:cNvGrpSpPr>
              <a:grpSpLocks/>
            </p:cNvGrpSpPr>
            <p:nvPr/>
          </p:nvGrpSpPr>
          <p:grpSpPr bwMode="auto">
            <a:xfrm>
              <a:off x="0" y="0"/>
              <a:ext cx="3772" cy="5926"/>
              <a:chOff x="0" y="0"/>
              <a:chExt cx="3772" cy="5926"/>
            </a:xfrm>
          </p:grpSpPr>
          <p:grpSp>
            <p:nvGrpSpPr>
              <p:cNvPr id="4" name="Group 4"/>
              <p:cNvGrpSpPr>
                <a:grpSpLocks/>
              </p:cNvGrpSpPr>
              <p:nvPr/>
            </p:nvGrpSpPr>
            <p:grpSpPr bwMode="auto">
              <a:xfrm>
                <a:off x="0" y="0"/>
                <a:ext cx="3772" cy="518"/>
                <a:chOff x="0" y="0"/>
                <a:chExt cx="3772" cy="518"/>
              </a:xfrm>
            </p:grpSpPr>
            <p:sp>
              <p:nvSpPr>
                <p:cNvPr id="293928" name="Rectangle 5"/>
                <p:cNvSpPr>
                  <a:spLocks noChangeArrowheads="1"/>
                </p:cNvSpPr>
                <p:nvPr/>
              </p:nvSpPr>
              <p:spPr bwMode="auto">
                <a:xfrm>
                  <a:off x="43" y="0"/>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يفتاح (الجلعادي)</a:t>
                  </a:r>
                  <a:endParaRPr lang="en-GB" sz="1800" b="1" dirty="0">
                    <a:solidFill>
                      <a:srgbClr val="FFFF00"/>
                    </a:solidFill>
                    <a:latin typeface="Arial" panose="020B0604020202020204" pitchFamily="34" charset="0"/>
                    <a:cs typeface="Arial" panose="020B0604020202020204" pitchFamily="34" charset="0"/>
                  </a:endParaRPr>
                </a:p>
              </p:txBody>
            </p:sp>
            <p:sp>
              <p:nvSpPr>
                <p:cNvPr id="293929"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5" name="Group 7"/>
              <p:cNvGrpSpPr>
                <a:grpSpLocks/>
              </p:cNvGrpSpPr>
              <p:nvPr/>
            </p:nvGrpSpPr>
            <p:grpSpPr bwMode="auto">
              <a:xfrm>
                <a:off x="0" y="518"/>
                <a:ext cx="998" cy="633"/>
                <a:chOff x="0" y="518"/>
                <a:chExt cx="998" cy="633"/>
              </a:xfrm>
            </p:grpSpPr>
            <p:sp>
              <p:nvSpPr>
                <p:cNvPr id="293926" name="Rectangle 8"/>
                <p:cNvSpPr>
                  <a:spLocks noChangeArrowheads="1"/>
                </p:cNvSpPr>
                <p:nvPr/>
              </p:nvSpPr>
              <p:spPr bwMode="auto">
                <a:xfrm>
                  <a:off x="43" y="51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الموقع</a:t>
                  </a:r>
                  <a:endParaRPr lang="en-GB" sz="1800" b="1" dirty="0">
                    <a:solidFill>
                      <a:srgbClr val="FFFF00"/>
                    </a:solidFill>
                    <a:latin typeface="Arial" panose="020B0604020202020204" pitchFamily="34" charset="0"/>
                    <a:cs typeface="Arial" panose="020B0604020202020204" pitchFamily="34" charset="0"/>
                  </a:endParaRPr>
                </a:p>
              </p:txBody>
            </p:sp>
            <p:sp>
              <p:nvSpPr>
                <p:cNvPr id="293927"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6" name="Group 10"/>
              <p:cNvGrpSpPr>
                <a:grpSpLocks/>
              </p:cNvGrpSpPr>
              <p:nvPr/>
            </p:nvGrpSpPr>
            <p:grpSpPr bwMode="auto">
              <a:xfrm>
                <a:off x="998" y="518"/>
                <a:ext cx="2774" cy="633"/>
                <a:chOff x="998" y="518"/>
                <a:chExt cx="2774" cy="633"/>
              </a:xfrm>
            </p:grpSpPr>
            <p:sp>
              <p:nvSpPr>
                <p:cNvPr id="293924" name="Rectangle 11"/>
                <p:cNvSpPr>
                  <a:spLocks noChangeArrowheads="1"/>
                </p:cNvSpPr>
                <p:nvPr/>
              </p:nvSpPr>
              <p:spPr bwMode="auto">
                <a:xfrm>
                  <a:off x="1041" y="51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شرقاً (صافون، جلعاد)</a:t>
                  </a:r>
                  <a:endParaRPr lang="en-GB" sz="1800" b="1" dirty="0">
                    <a:solidFill>
                      <a:srgbClr val="FFFF00"/>
                    </a:solidFill>
                    <a:latin typeface="Arial" panose="020B0604020202020204" pitchFamily="34" charset="0"/>
                    <a:cs typeface="Arial" panose="020B0604020202020204" pitchFamily="34" charset="0"/>
                  </a:endParaRPr>
                </a:p>
                <a:p>
                  <a:pPr eaLnBrk="0" hangingPunct="0"/>
                  <a:endParaRPr lang="en-GB" sz="1800" b="1" dirty="0">
                    <a:solidFill>
                      <a:srgbClr val="FFFF00"/>
                    </a:solidFill>
                    <a:latin typeface="Arial" panose="020B0604020202020204" pitchFamily="34" charset="0"/>
                    <a:cs typeface="Arial" panose="020B0604020202020204" pitchFamily="34" charset="0"/>
                  </a:endParaRPr>
                </a:p>
              </p:txBody>
            </p:sp>
            <p:sp>
              <p:nvSpPr>
                <p:cNvPr id="293925"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0" y="1151"/>
                <a:ext cx="998" cy="863"/>
                <a:chOff x="0" y="1151"/>
                <a:chExt cx="998" cy="863"/>
              </a:xfrm>
            </p:grpSpPr>
            <p:sp>
              <p:nvSpPr>
                <p:cNvPr id="293922" name="Rectangle 14"/>
                <p:cNvSpPr>
                  <a:spLocks noChangeArrowheads="1"/>
                </p:cNvSpPr>
                <p:nvPr/>
              </p:nvSpPr>
              <p:spPr bwMode="auto">
                <a:xfrm>
                  <a:off x="43" y="1151"/>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الخطية</a:t>
                  </a:r>
                  <a:endParaRPr lang="en-GB" sz="1800" b="1" dirty="0">
                    <a:solidFill>
                      <a:srgbClr val="FFFF00"/>
                    </a:solidFill>
                    <a:latin typeface="Arial" panose="020B0604020202020204" pitchFamily="34" charset="0"/>
                    <a:cs typeface="Arial" panose="020B0604020202020204" pitchFamily="34" charset="0"/>
                  </a:endParaRPr>
                </a:p>
              </p:txBody>
            </p:sp>
            <p:sp>
              <p:nvSpPr>
                <p:cNvPr id="293923"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8" name="Group 16"/>
              <p:cNvGrpSpPr>
                <a:grpSpLocks/>
              </p:cNvGrpSpPr>
              <p:nvPr/>
            </p:nvGrpSpPr>
            <p:grpSpPr bwMode="auto">
              <a:xfrm>
                <a:off x="998" y="1151"/>
                <a:ext cx="2774" cy="863"/>
                <a:chOff x="998" y="1151"/>
                <a:chExt cx="2774" cy="863"/>
              </a:xfrm>
            </p:grpSpPr>
            <p:sp>
              <p:nvSpPr>
                <p:cNvPr id="293920" name="Rectangle 17"/>
                <p:cNvSpPr>
                  <a:spLocks noChangeArrowheads="1"/>
                </p:cNvSpPr>
                <p:nvPr/>
              </p:nvSpPr>
              <p:spPr bwMode="auto">
                <a:xfrm>
                  <a:off x="1041" y="1151"/>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عملوا الشر في عيني الرب (10: 6أ)</a:t>
                  </a:r>
                  <a:endParaRPr lang="en-GB" sz="1800" b="1" dirty="0">
                    <a:solidFill>
                      <a:srgbClr val="FFFF00"/>
                    </a:solidFill>
                    <a:latin typeface="Arial" panose="020B0604020202020204" pitchFamily="34" charset="0"/>
                    <a:cs typeface="Arial" panose="020B0604020202020204" pitchFamily="34" charset="0"/>
                  </a:endParaRP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عبدوا آلهة الأمم </a:t>
                  </a:r>
                  <a:endParaRPr lang="en-GB" sz="1800" b="1" dirty="0">
                    <a:solidFill>
                      <a:srgbClr val="FFFF00"/>
                    </a:solidFill>
                    <a:latin typeface="Arial" panose="020B0604020202020204" pitchFamily="34" charset="0"/>
                    <a:cs typeface="Arial" panose="020B0604020202020204" pitchFamily="34" charset="0"/>
                  </a:endParaRPr>
                </a:p>
              </p:txBody>
            </p:sp>
            <p:sp>
              <p:nvSpPr>
                <p:cNvPr id="293921"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9" name="Group 19"/>
              <p:cNvGrpSpPr>
                <a:grpSpLocks/>
              </p:cNvGrpSpPr>
              <p:nvPr/>
            </p:nvGrpSpPr>
            <p:grpSpPr bwMode="auto">
              <a:xfrm>
                <a:off x="0" y="2014"/>
                <a:ext cx="998" cy="748"/>
                <a:chOff x="0" y="2014"/>
                <a:chExt cx="998" cy="748"/>
              </a:xfrm>
            </p:grpSpPr>
            <p:sp>
              <p:nvSpPr>
                <p:cNvPr id="293918"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العبودية</a:t>
                  </a:r>
                  <a:endParaRPr lang="en-GB" sz="1800" b="1" dirty="0">
                    <a:solidFill>
                      <a:srgbClr val="FFFF00"/>
                    </a:solidFill>
                    <a:latin typeface="Arial" panose="020B0604020202020204" pitchFamily="34" charset="0"/>
                    <a:cs typeface="Arial" panose="020B0604020202020204" pitchFamily="34" charset="0"/>
                  </a:endParaRPr>
                </a:p>
              </p:txBody>
            </p:sp>
            <p:sp>
              <p:nvSpPr>
                <p:cNvPr id="293919"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0" name="Group 22"/>
              <p:cNvGrpSpPr>
                <a:grpSpLocks/>
              </p:cNvGrpSpPr>
              <p:nvPr/>
            </p:nvGrpSpPr>
            <p:grpSpPr bwMode="auto">
              <a:xfrm>
                <a:off x="998" y="1871"/>
                <a:ext cx="2774" cy="891"/>
                <a:chOff x="998" y="1871"/>
                <a:chExt cx="2774" cy="891"/>
              </a:xfrm>
            </p:grpSpPr>
            <p:sp>
              <p:nvSpPr>
                <p:cNvPr id="293916" name="Rectangle 23"/>
                <p:cNvSpPr>
                  <a:spLocks noChangeArrowheads="1"/>
                </p:cNvSpPr>
                <p:nvPr/>
              </p:nvSpPr>
              <p:spPr bwMode="auto">
                <a:xfrm>
                  <a:off x="1041" y="1871"/>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panose="020B0604020202020204" pitchFamily="34" charset="0"/>
                      <a:cs typeface="Arial" panose="020B0604020202020204" pitchFamily="34" charset="0"/>
                    </a:rPr>
                    <a:t> </a:t>
                  </a: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 الفلسطينيون والعمونيون (10: 7)</a:t>
                  </a:r>
                  <a:endParaRPr lang="en-GB" sz="1800" b="1" dirty="0">
                    <a:solidFill>
                      <a:srgbClr val="FFFF00"/>
                    </a:solidFill>
                    <a:latin typeface="Arial" panose="020B0604020202020204" pitchFamily="34" charset="0"/>
                    <a:cs typeface="Arial" panose="020B0604020202020204" pitchFamily="34" charset="0"/>
                  </a:endParaRP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en-US"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18 سنة (10: 8)</a:t>
                  </a:r>
                  <a:endParaRPr lang="en-GB" sz="1800" b="1" dirty="0">
                    <a:solidFill>
                      <a:srgbClr val="FFFF00"/>
                    </a:solidFill>
                    <a:latin typeface="Arial" panose="020B0604020202020204" pitchFamily="34" charset="0"/>
                    <a:cs typeface="Arial" panose="020B0604020202020204" pitchFamily="34" charset="0"/>
                  </a:endParaRPr>
                </a:p>
              </p:txBody>
            </p:sp>
            <p:sp>
              <p:nvSpPr>
                <p:cNvPr id="293917"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1" name="Group 25"/>
              <p:cNvGrpSpPr>
                <a:grpSpLocks/>
              </p:cNvGrpSpPr>
              <p:nvPr/>
            </p:nvGrpSpPr>
            <p:grpSpPr bwMode="auto">
              <a:xfrm>
                <a:off x="0" y="2762"/>
                <a:ext cx="998" cy="633"/>
                <a:chOff x="0" y="2762"/>
                <a:chExt cx="998" cy="633"/>
              </a:xfrm>
            </p:grpSpPr>
            <p:sp>
              <p:nvSpPr>
                <p:cNvPr id="293914"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الدعاء</a:t>
                  </a:r>
                  <a:endParaRPr lang="en-GB" sz="1800" b="1" dirty="0">
                    <a:solidFill>
                      <a:srgbClr val="FFFF00"/>
                    </a:solidFill>
                    <a:latin typeface="Arial" panose="020B0604020202020204" pitchFamily="34" charset="0"/>
                    <a:cs typeface="Arial" panose="020B0604020202020204" pitchFamily="34" charset="0"/>
                  </a:endParaRPr>
                </a:p>
              </p:txBody>
            </p:sp>
            <p:sp>
              <p:nvSpPr>
                <p:cNvPr id="293915"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2" name="Group 28"/>
              <p:cNvGrpSpPr>
                <a:grpSpLocks/>
              </p:cNvGrpSpPr>
              <p:nvPr/>
            </p:nvGrpSpPr>
            <p:grpSpPr bwMode="auto">
              <a:xfrm>
                <a:off x="998" y="2762"/>
                <a:ext cx="2774" cy="633"/>
                <a:chOff x="998" y="2762"/>
                <a:chExt cx="2774" cy="633"/>
              </a:xfrm>
            </p:grpSpPr>
            <p:sp>
              <p:nvSpPr>
                <p:cNvPr id="293912"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 صرخوا إلى الرب (10: 10)</a:t>
                  </a:r>
                </a:p>
              </p:txBody>
            </p:sp>
            <p:sp>
              <p:nvSpPr>
                <p:cNvPr id="293913"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3" name="Group 31"/>
              <p:cNvGrpSpPr>
                <a:grpSpLocks/>
              </p:cNvGrpSpPr>
              <p:nvPr/>
            </p:nvGrpSpPr>
            <p:grpSpPr bwMode="auto">
              <a:xfrm>
                <a:off x="0" y="3395"/>
                <a:ext cx="998" cy="633"/>
                <a:chOff x="0" y="3395"/>
                <a:chExt cx="998" cy="633"/>
              </a:xfrm>
            </p:grpSpPr>
            <p:sp>
              <p:nvSpPr>
                <p:cNvPr id="293910"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الصمت</a:t>
                  </a:r>
                  <a:endParaRPr lang="en-GB" sz="1800" b="1" dirty="0">
                    <a:solidFill>
                      <a:srgbClr val="FFFF00"/>
                    </a:solidFill>
                    <a:latin typeface="Arial" panose="020B0604020202020204" pitchFamily="34" charset="0"/>
                    <a:cs typeface="Arial" panose="020B0604020202020204" pitchFamily="34" charset="0"/>
                  </a:endParaRPr>
                </a:p>
              </p:txBody>
            </p:sp>
            <p:sp>
              <p:nvSpPr>
                <p:cNvPr id="293911"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4" name="Group 34"/>
              <p:cNvGrpSpPr>
                <a:grpSpLocks/>
              </p:cNvGrpSpPr>
              <p:nvPr/>
            </p:nvGrpSpPr>
            <p:grpSpPr bwMode="auto">
              <a:xfrm>
                <a:off x="998" y="3395"/>
                <a:ext cx="2774" cy="633"/>
                <a:chOff x="998" y="3395"/>
                <a:chExt cx="2774" cy="633"/>
              </a:xfrm>
            </p:grpSpPr>
            <p:sp>
              <p:nvSpPr>
                <p:cNvPr id="293908"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panose="020B0604020202020204" pitchFamily="34" charset="0"/>
                      <a:cs typeface="Arial" panose="020B0604020202020204" pitchFamily="34" charset="0"/>
                    </a:rPr>
                    <a:t> </a:t>
                  </a:r>
                </a:p>
                <a:p>
                  <a:pPr algn="ctr" eaLnBrk="0" hangingPunct="0"/>
                  <a:r>
                    <a:rPr lang="ar-JO" sz="1800" b="1" dirty="0">
                      <a:solidFill>
                        <a:srgbClr val="FFFF00"/>
                      </a:solidFill>
                      <a:latin typeface="Arial" panose="020B0604020202020204" pitchFamily="34" charset="0"/>
                      <a:cs typeface="Arial" panose="020B0604020202020204" pitchFamily="34" charset="0"/>
                    </a:rPr>
                    <a:t>6 سنوات (12: 7أ)</a:t>
                  </a:r>
                  <a:endParaRPr lang="en-GB" sz="1800" b="1" dirty="0">
                    <a:solidFill>
                      <a:srgbClr val="FFFF00"/>
                    </a:solidFill>
                    <a:latin typeface="Arial" panose="020B0604020202020204" pitchFamily="34" charset="0"/>
                    <a:cs typeface="Arial" panose="020B0604020202020204" pitchFamily="34" charset="0"/>
                  </a:endParaRPr>
                </a:p>
                <a:p>
                  <a:pPr eaLnBrk="0" hangingPunct="0"/>
                  <a:endParaRPr lang="en-GB" sz="1800" b="1" dirty="0">
                    <a:solidFill>
                      <a:srgbClr val="FFFF00"/>
                    </a:solidFill>
                    <a:latin typeface="Arial" panose="020B0604020202020204" pitchFamily="34" charset="0"/>
                    <a:cs typeface="Arial" panose="020B0604020202020204" pitchFamily="34" charset="0"/>
                  </a:endParaRPr>
                </a:p>
              </p:txBody>
            </p:sp>
            <p:sp>
              <p:nvSpPr>
                <p:cNvPr id="293909"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5" name="Group 37"/>
              <p:cNvGrpSpPr>
                <a:grpSpLocks/>
              </p:cNvGrpSpPr>
              <p:nvPr/>
            </p:nvGrpSpPr>
            <p:grpSpPr bwMode="auto">
              <a:xfrm>
                <a:off x="0" y="4028"/>
                <a:ext cx="3772" cy="1898"/>
                <a:chOff x="0" y="4028"/>
                <a:chExt cx="3772" cy="1898"/>
              </a:xfrm>
            </p:grpSpPr>
            <p:sp>
              <p:nvSpPr>
                <p:cNvPr id="293906" name="Rectangle 38"/>
                <p:cNvSpPr>
                  <a:spLocks noChangeArrowheads="1"/>
                </p:cNvSpPr>
                <p:nvPr/>
              </p:nvSpPr>
              <p:spPr bwMode="auto">
                <a:xfrm>
                  <a:off x="43" y="4028"/>
                  <a:ext cx="3686"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4963" indent="-334963" algn="r"/>
                  <a:r>
                    <a:rPr lang="ar-JO" sz="1800" b="1" dirty="0">
                      <a:solidFill>
                        <a:srgbClr val="FFFF00"/>
                      </a:solidFill>
                      <a:latin typeface="Arial" panose="020B0604020202020204" pitchFamily="34" charset="0"/>
                      <a:cs typeface="Arial" panose="020B0604020202020204" pitchFamily="34" charset="0"/>
                    </a:rPr>
                    <a:t>3. عب 11: 32-33 عن جدعونه وباراق وشمشون ويفتاح الذين بالإيمان غزوا ممالك حيث يذكر مآثره بشكل إيجابي</a:t>
                  </a:r>
                  <a:endParaRPr lang="en-GB" sz="1800" b="1" dirty="0">
                    <a:solidFill>
                      <a:srgbClr val="FFFF00"/>
                    </a:solidFill>
                    <a:latin typeface="Arial" panose="020B0604020202020204" pitchFamily="34" charset="0"/>
                    <a:cs typeface="Arial" panose="020B0604020202020204" pitchFamily="34" charset="0"/>
                  </a:endParaRPr>
                </a:p>
                <a:p>
                  <a:pPr marL="334963" indent="-334963" algn="r" eaLnBrk="0" hangingPunct="0"/>
                  <a:r>
                    <a:rPr lang="en-GB"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4. على الرغم من كونه عملًا محظورًا ، إلا أن تضحيته النهائية لابنته تظهره أنه رجل يلتزم بكلمته ؛ على الرغم من حماقته وعناده ، إلا أنه لا يزال يذكر "الرب إله إسرائيل" في رسالته إلى ملك عمون (١١: ١٣-٢٧).</a:t>
                  </a:r>
                </a:p>
                <a:p>
                  <a:pPr marL="334963" indent="-334963" algn="r" eaLnBrk="0" hangingPunct="0"/>
                  <a:r>
                    <a:rPr lang="ar-JO" sz="1800" b="1" dirty="0">
                      <a:solidFill>
                        <a:srgbClr val="FFFF00"/>
                      </a:solidFill>
                      <a:latin typeface="Arial" panose="020B0604020202020204" pitchFamily="34" charset="0"/>
                      <a:cs typeface="Arial" panose="020B0604020202020204" pitchFamily="34" charset="0"/>
                    </a:rPr>
                    <a:t>5. خلفيته وأعماله تدل على تأثير الأمم المجاورة على سلوكه (مثل التضحية بابنته)</a:t>
                  </a:r>
                  <a:endParaRPr lang="en-GB" sz="2000" b="1" dirty="0">
                    <a:solidFill>
                      <a:srgbClr val="FFFF00"/>
                    </a:solidFill>
                    <a:latin typeface="Arial" panose="020B0604020202020204" pitchFamily="34" charset="0"/>
                    <a:cs typeface="Arial" panose="020B0604020202020204" pitchFamily="34" charset="0"/>
                  </a:endParaRPr>
                </a:p>
              </p:txBody>
            </p:sp>
            <p:sp>
              <p:nvSpPr>
                <p:cNvPr id="293907"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sp>
          <p:nvSpPr>
            <p:cNvPr id="293893" name="Rectangle 40"/>
            <p:cNvSpPr>
              <a:spLocks noChangeArrowheads="1"/>
            </p:cNvSpPr>
            <p:nvPr/>
          </p:nvSpPr>
          <p:spPr bwMode="auto">
            <a:xfrm>
              <a:off x="-3" y="-146"/>
              <a:ext cx="3778" cy="593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sp>
        <p:nvSpPr>
          <p:cNvPr id="293890" name="Rectangle 41"/>
          <p:cNvSpPr>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178</a:t>
            </a:r>
            <a:endParaRPr lang="en-US" sz="2800" b="1" dirty="0">
              <a:solidFill>
                <a:srgbClr val="FFFF00"/>
              </a:solidFill>
              <a:latin typeface="Arial" panose="020B0604020202020204" pitchFamily="34" charset="0"/>
              <a:cs typeface="Arial" panose="020B0604020202020204" pitchFamily="34" charset="0"/>
            </a:endParaRPr>
          </a:p>
        </p:txBody>
      </p:sp>
      <p:sp>
        <p:nvSpPr>
          <p:cNvPr id="293891" name="Title 1"/>
          <p:cNvSpPr>
            <a:spLocks noGrp="1"/>
          </p:cNvSpPr>
          <p:nvPr>
            <p:ph type="title" idx="4294967295"/>
          </p:nvPr>
        </p:nvSpPr>
        <p:spPr>
          <a:xfrm>
            <a:off x="685800" y="-100013"/>
            <a:ext cx="7772400" cy="649288"/>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يفتاح القسم الثاني</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تكون </a:t>
            </a:r>
            <a:r>
              <a:rPr lang="ar-JO" sz="54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صامداً</a:t>
            </a: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 في اختيارك الله كملك؟</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27142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12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5801443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5451279" y="4294704"/>
            <a:ext cx="76574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 name="Title 2">
            <a:extLst>
              <a:ext uri="{FF2B5EF4-FFF2-40B4-BE49-F238E27FC236}">
                <a16:creationId xmlns:a16="http://schemas.microsoft.com/office/drawing/2014/main" id="{468FB6E8-FDB3-8843-A3DC-5C6E9D61953D}"/>
              </a:ext>
            </a:extLst>
          </p:cNvPr>
          <p:cNvSpPr txBox="1">
            <a:spLocks/>
          </p:cNvSpPr>
          <p:nvPr/>
        </p:nvSpPr>
        <p:spPr bwMode="auto">
          <a:xfrm>
            <a:off x="730250" y="-683418"/>
            <a:ext cx="7772400" cy="73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3600" b="1" kern="0" dirty="0">
                <a:solidFill>
                  <a:srgbClr val="FFFFFF"/>
                </a:solidFill>
                <a:latin typeface="Arial" panose="020B0604020202020204" pitchFamily="34" charset="0"/>
                <a:ea typeface="ＭＳ Ｐゴシック" charset="0"/>
                <a:cs typeface="Arial" panose="020B0604020202020204" pitchFamily="34" charset="0"/>
              </a:rPr>
              <a:t>الحملة الشمالية (12: 8-15)</a:t>
            </a:r>
            <a:endParaRPr lang="en-US" sz="3600" b="1" kern="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93412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إبصان؟</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786050" y="4143380"/>
            <a:ext cx="9286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إبصان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إيلون؟</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55407" y="8890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786050" y="1785926"/>
            <a:ext cx="9286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إيلون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عبدون؟</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5"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285984" y="2928934"/>
            <a:ext cx="8572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عبدون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13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9350305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a:xfrm>
            <a:off x="2339752" y="3314700"/>
            <a:ext cx="6347048" cy="1626468"/>
          </a:xfrm>
          <a:prstGeom prst="wedgeRoundRectCallout">
            <a:avLst>
              <a:gd name="adj1" fmla="val -31930"/>
              <a:gd name="adj2" fmla="val -10946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endParaRPr>
          </a:p>
        </p:txBody>
      </p:sp>
      <p:sp>
        <p:nvSpPr>
          <p:cNvPr id="16" name="TextBox 2"/>
          <p:cNvSpPr txBox="1">
            <a:spLocks noChangeArrowheads="1"/>
          </p:cNvSpPr>
          <p:nvPr/>
        </p:nvSpPr>
        <p:spPr bwMode="auto">
          <a:xfrm>
            <a:off x="2555777" y="3538751"/>
            <a:ext cx="6058868" cy="132343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4000" b="1" dirty="0">
                <a:solidFill>
                  <a:srgbClr val="000000"/>
                </a:solidFill>
                <a:latin typeface="Arial" panose="020B0604020202020204" pitchFamily="34" charset="0"/>
                <a:cs typeface="Arial" panose="020B0604020202020204" pitchFamily="34" charset="0"/>
              </a:rPr>
              <a:t>"</a:t>
            </a:r>
            <a:r>
              <a:rPr lang="ar-SA" sz="4000" b="1" dirty="0">
                <a:solidFill>
                  <a:srgbClr val="000000"/>
                </a:solidFill>
                <a:latin typeface="Arial" panose="020B0604020202020204" pitchFamily="34" charset="0"/>
                <a:cs typeface="Arial" panose="020B0604020202020204" pitchFamily="34" charset="0"/>
              </a:rPr>
              <a:t> ثُمَّ عَادَ بَنُو إِسْرَائِيلَ يَعْمَلُونَ الشَّرَّ فِي عَيْنَيِ الرَّبِّ</a:t>
            </a:r>
            <a:r>
              <a:rPr lang="is-IS" sz="4000" b="1" dirty="0">
                <a:solidFill>
                  <a:srgbClr val="000000"/>
                </a:solidFill>
                <a:latin typeface="Arial" panose="020B0604020202020204" pitchFamily="34" charset="0"/>
                <a:cs typeface="Arial" panose="020B0604020202020204" pitchFamily="34" charset="0"/>
              </a:rPr>
              <a:t>…</a:t>
            </a:r>
            <a:r>
              <a:rPr lang="ru-RU" sz="4000" b="1" dirty="0">
                <a:solidFill>
                  <a:srgbClr val="000000"/>
                </a:solidFill>
                <a:latin typeface="Arial" panose="020B0604020202020204" pitchFamily="34" charset="0"/>
                <a:cs typeface="Arial" panose="020B0604020202020204" pitchFamily="34" charset="0"/>
              </a:rPr>
              <a:t>"</a:t>
            </a:r>
            <a:r>
              <a:rPr lang="en-US" sz="4000" b="1" dirty="0">
                <a:solidFill>
                  <a:srgbClr val="000000"/>
                </a:solidFill>
                <a:latin typeface="Arial" panose="020B0604020202020204" pitchFamily="34" charset="0"/>
                <a:cs typeface="Arial" panose="020B0604020202020204" pitchFamily="34" charset="0"/>
              </a:rPr>
              <a:t> (13:1a).</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دورة شمشون</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1 الخطية</a:t>
            </a:r>
          </a:p>
        </p:txBody>
      </p:sp>
      <p:sp>
        <p:nvSpPr>
          <p:cNvPr id="201741" name="Text Box 4"/>
          <p:cNvSpPr txBox="1">
            <a:spLocks noChangeArrowheads="1"/>
          </p:cNvSpPr>
          <p:nvPr/>
        </p:nvSpPr>
        <p:spPr bwMode="auto">
          <a:xfrm>
            <a:off x="830580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rPr>
              <a:t>174</a:t>
            </a:r>
            <a:endParaRPr lang="en-US"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9458927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a:xfrm>
            <a:off x="923600" y="3314700"/>
            <a:ext cx="7763200" cy="1842492"/>
          </a:xfrm>
          <a:prstGeom prst="wedgeRoundRectCallout">
            <a:avLst>
              <a:gd name="adj1" fmla="val 11167"/>
              <a:gd name="adj2" fmla="val -7237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cs typeface="Arial" panose="020B0604020202020204" pitchFamily="34" charset="0"/>
            </a:endParaRPr>
          </a:p>
        </p:txBody>
      </p:sp>
      <p:sp>
        <p:nvSpPr>
          <p:cNvPr id="16" name="TextBox 2"/>
          <p:cNvSpPr txBox="1">
            <a:spLocks noChangeArrowheads="1"/>
          </p:cNvSpPr>
          <p:nvPr/>
        </p:nvSpPr>
        <p:spPr bwMode="auto">
          <a:xfrm>
            <a:off x="1066801" y="3341800"/>
            <a:ext cx="7547844"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0" hangingPunct="0"/>
            <a:r>
              <a:rPr lang="ru-RU" sz="4800" b="1" dirty="0">
                <a:solidFill>
                  <a:srgbClr val="000000"/>
                </a:solidFill>
                <a:latin typeface="Arial" panose="020B0604020202020204" pitchFamily="34" charset="0"/>
                <a:cs typeface="Arial" panose="020B0604020202020204" pitchFamily="34" charset="0"/>
              </a:rPr>
              <a:t>"</a:t>
            </a:r>
            <a:r>
              <a:rPr lang="ar-SA" sz="4800" b="1" dirty="0">
                <a:latin typeface="Arial" panose="020B0604020202020204" pitchFamily="34" charset="0"/>
                <a:cs typeface="Arial" panose="020B0604020202020204" pitchFamily="34" charset="0"/>
              </a:rPr>
              <a:t>فَدَفَعَهُمُ الرَّبُّ لِيَدِ الْفِلِسْطِينِيِّينَ أَرْبَعِينَ سَنَةً</a:t>
            </a:r>
            <a:r>
              <a:rPr lang="ru-RU" sz="4800" b="1" dirty="0">
                <a:solidFill>
                  <a:srgbClr val="000000"/>
                </a:solidFill>
                <a:latin typeface="Arial" panose="020B0604020202020204" pitchFamily="34" charset="0"/>
                <a:cs typeface="Arial" panose="020B0604020202020204" pitchFamily="34" charset="0"/>
              </a:rPr>
              <a:t>"</a:t>
            </a:r>
            <a:r>
              <a:rPr lang="en-US" sz="4800" b="1" dirty="0">
                <a:solidFill>
                  <a:srgbClr val="000000"/>
                </a:solidFill>
                <a:latin typeface="Arial" panose="020B0604020202020204" pitchFamily="34" charset="0"/>
                <a:cs typeface="Arial" panose="020B0604020202020204" pitchFamily="34" charset="0"/>
              </a:rPr>
              <a:t> (13:1b) </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دورة شمشون</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1 الخطية</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2 العبودية</a:t>
            </a:r>
          </a:p>
        </p:txBody>
      </p:sp>
      <p:sp>
        <p:nvSpPr>
          <p:cNvPr id="201741" name="Text Box 4"/>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174</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727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دورة شمشون</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1 الخطية</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2 العبودية</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cs typeface="Arial" panose="020B0604020202020204" pitchFamily="34" charset="0"/>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3 الدعاء</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174</a:t>
            </a:r>
            <a:endParaRPr lang="en-US" b="1" dirty="0">
              <a:solidFill>
                <a:srgbClr val="FFFFFF"/>
              </a:solidFill>
              <a:latin typeface="Arial" panose="020B0604020202020204" pitchFamily="34" charset="0"/>
              <a:cs typeface="Arial" panose="020B0604020202020204" pitchFamily="34" charset="0"/>
            </a:endParaRPr>
          </a:p>
        </p:txBody>
      </p:sp>
      <p:sp>
        <p:nvSpPr>
          <p:cNvPr id="2" name="Rounded Rectangular Callout 1"/>
          <p:cNvSpPr/>
          <p:nvPr/>
        </p:nvSpPr>
        <p:spPr>
          <a:xfrm>
            <a:off x="179512" y="4797152"/>
            <a:ext cx="8208912" cy="1907643"/>
          </a:xfrm>
          <a:prstGeom prst="wedgeRoundRectCallout">
            <a:avLst>
              <a:gd name="adj1" fmla="val 35141"/>
              <a:gd name="adj2" fmla="val -8555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cs typeface="Arial" panose="020B0604020202020204" pitchFamily="34" charset="0"/>
            </a:endParaRPr>
          </a:p>
        </p:txBody>
      </p:sp>
      <p:sp>
        <p:nvSpPr>
          <p:cNvPr id="16" name="TextBox 2"/>
          <p:cNvSpPr txBox="1">
            <a:spLocks noChangeArrowheads="1"/>
          </p:cNvSpPr>
          <p:nvPr/>
        </p:nvSpPr>
        <p:spPr bwMode="auto">
          <a:xfrm>
            <a:off x="323528" y="5160094"/>
            <a:ext cx="7776864"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3200" b="1" dirty="0">
                <a:latin typeface="Arial" panose="020B0604020202020204" pitchFamily="34" charset="0"/>
                <a:cs typeface="Arial" panose="020B0604020202020204" pitchFamily="34" charset="0"/>
              </a:rPr>
              <a:t>غياب الدعاء</a:t>
            </a:r>
          </a:p>
          <a:p>
            <a:pPr algn="ctr" eaLnBrk="0" hangingPunct="0"/>
            <a:r>
              <a:rPr lang="ar-JO" sz="3200" b="1" dirty="0">
                <a:latin typeface="Arial" panose="020B0604020202020204" pitchFamily="34" charset="0"/>
                <a:cs typeface="Arial" panose="020B0604020202020204" pitchFamily="34" charset="0"/>
              </a:rPr>
              <a:t>لم يرد ذكر صراخ الأمة إلى الرب للخلاص من عدوها.</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48704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627784" y="29469"/>
            <a:ext cx="6516216" cy="649587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1 وكلم الرب موسى قائلاً </a:t>
            </a:r>
            <a:b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2 كلم بني إسرائيل وقل لهم إذا انفرز رجل أو امرأة لينذر نذر النذير لينتذر للرب</a:t>
            </a:r>
            <a:b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3 فعن الخمر والمسكر يفترز ولا يشرب خل الخمر ولا خل المسكر ولا يشرب من نقيع العنب ولا يأكل عنباً رطباً ولا يابساً</a:t>
            </a:r>
            <a:b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36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عدد 6: 1-3</a:t>
            </a:r>
            <a:r>
              <a:rPr lang="en-US" sz="36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6497417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1. الطاعة الناقصة تنتج ثمار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الفشل</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 – 2)</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0241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796136" y="-3684"/>
            <a:ext cx="3347864" cy="6741368"/>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كل أيام نذره لا يأكل </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من كل ما يعمل </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من جفنة الخمر </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من العجم حتى القشر</a:t>
            </a:r>
            <a:b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عدد 6: 4</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50974426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0942" y="116632"/>
            <a:ext cx="4407042" cy="6624736"/>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كل أيام نذر افترازه لا يمر موسى على رأسه إلى كمال الأيام التي انتذر فيها للرب يكون مقدساً ويربي خصل شعر رأسه كل أيام انتذاره للرب لا يأتي إلى جسد ميت</a:t>
            </a:r>
            <a:b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عدد 6: 5-6</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5282040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دورة شمشون</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1 الخطية</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2 العبودية</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3 الدعاء</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rPr>
              <a:t>174</a:t>
            </a:r>
            <a:endParaRPr lang="en-US" b="1" dirty="0">
              <a:solidFill>
                <a:srgbClr val="FFFFFF"/>
              </a:solidFill>
              <a:latin typeface="Arial" panose="020B0604020202020204" pitchFamily="34" charset="0"/>
            </a:endParaRPr>
          </a:p>
        </p:txBody>
      </p:sp>
      <p:sp>
        <p:nvSpPr>
          <p:cNvPr id="2" name="Rounded Rectangular Callout 1"/>
          <p:cNvSpPr/>
          <p:nvPr/>
        </p:nvSpPr>
        <p:spPr>
          <a:xfrm>
            <a:off x="0" y="2819399"/>
            <a:ext cx="5241926" cy="2070809"/>
          </a:xfrm>
          <a:prstGeom prst="wedgeRoundRectCallout">
            <a:avLst>
              <a:gd name="adj1" fmla="val 38119"/>
              <a:gd name="adj2" fmla="val 5742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endParaRPr>
          </a:p>
        </p:txBody>
      </p:sp>
      <p:sp>
        <p:nvSpPr>
          <p:cNvPr id="16" name="TextBox 2"/>
          <p:cNvSpPr txBox="1">
            <a:spLocks noChangeArrowheads="1"/>
          </p:cNvSpPr>
          <p:nvPr/>
        </p:nvSpPr>
        <p:spPr bwMode="auto">
          <a:xfrm>
            <a:off x="59593" y="3035583"/>
            <a:ext cx="5148828" cy="1569660"/>
          </a:xfrm>
          <a:prstGeom prst="rect">
            <a:avLst/>
          </a:prstGeom>
          <a:noFill/>
          <a:ln>
            <a:noFill/>
          </a:ln>
        </p:spPr>
        <p:txBody>
          <a:bodyPr wrap="squar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3200" b="1" dirty="0">
                <a:latin typeface="Arial" panose="020B0604020202020204" pitchFamily="34" charset="0"/>
                <a:cs typeface="Arial" panose="020B0604020202020204" pitchFamily="34" charset="0"/>
              </a:rPr>
              <a:t>يخلص شمشون جنوب غرب إسرائيل من الفلسطينيين باعتباره تدبير الله الرحيم للأمة (١٣: ٢-١٦: ٣١)</a:t>
            </a:r>
            <a:endParaRPr lang="en-US" sz="3200" b="1" dirty="0">
              <a:solidFill>
                <a:srgbClr val="000000"/>
              </a:solidFill>
              <a:latin typeface="Arial" panose="020B0604020202020204" pitchFamily="34" charset="0"/>
              <a:cs typeface="Arial" panose="020B0604020202020204" pitchFamily="34" charset="0"/>
            </a:endParaRPr>
          </a:p>
        </p:txBody>
      </p:sp>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ar-JO" sz="3200" b="1" dirty="0">
                <a:solidFill>
                  <a:srgbClr val="FFFFFF"/>
                </a:solidFill>
                <a:latin typeface="Arial" panose="020B0604020202020204" pitchFamily="34" charset="0"/>
                <a:cs typeface="Arial" panose="020B0604020202020204" pitchFamily="34" charset="0"/>
              </a:rPr>
              <a:t>4 الخلاص</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953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1700" y="0"/>
            <a:ext cx="7328228" cy="6858000"/>
          </a:xfrm>
          <a:prstGeom prst="rect">
            <a:avLst/>
          </a:prstGeom>
        </p:spPr>
      </p:pic>
      <p:sp>
        <p:nvSpPr>
          <p:cNvPr id="184322" name="Title 1"/>
          <p:cNvSpPr>
            <a:spLocks noGrp="1"/>
          </p:cNvSpPr>
          <p:nvPr>
            <p:ph type="title" idx="4294967295"/>
          </p:nvPr>
        </p:nvSpPr>
        <p:spPr>
          <a:xfrm>
            <a:off x="0" y="1"/>
            <a:ext cx="9144000" cy="836712"/>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شمشون : شمس في الظلمة</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168352" y="1412776"/>
            <a:ext cx="3635896"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شمشون</a:t>
            </a:r>
          </a:p>
          <a:p>
            <a:pPr>
              <a:defRPr/>
            </a:pPr>
            <a:r>
              <a:rPr lang="ar-JO" sz="4000" b="1"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يعني</a:t>
            </a:r>
          </a:p>
          <a:p>
            <a:pPr>
              <a:defRPr/>
            </a:pPr>
            <a:r>
              <a:rPr lang="ar-JO" sz="4000" b="1"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شمس</a:t>
            </a:r>
            <a:endParaRPr lang="en-US" sz="6600" b="1"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843658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6098778" y="4294704"/>
            <a:ext cx="76574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 name="Title 2">
            <a:extLst>
              <a:ext uri="{FF2B5EF4-FFF2-40B4-BE49-F238E27FC236}">
                <a16:creationId xmlns:a16="http://schemas.microsoft.com/office/drawing/2014/main" id="{591A5336-65E8-5A4E-BFEC-D33913AEB443}"/>
              </a:ext>
            </a:extLst>
          </p:cNvPr>
          <p:cNvSpPr txBox="1">
            <a:spLocks/>
          </p:cNvSpPr>
          <p:nvPr/>
        </p:nvSpPr>
        <p:spPr bwMode="auto">
          <a:xfrm>
            <a:off x="694601" y="-697706"/>
            <a:ext cx="7772400"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3600" b="1" kern="0" dirty="0">
                <a:solidFill>
                  <a:srgbClr val="FFFFFF"/>
                </a:solidFill>
                <a:latin typeface="Arial" panose="020B0604020202020204" pitchFamily="34" charset="0"/>
                <a:ea typeface="ＭＳ Ｐゴシック" charset="0"/>
                <a:cs typeface="Arial" panose="020B0604020202020204" pitchFamily="34" charset="0"/>
              </a:rPr>
              <a:t>الحملة الغربية (13-16)</a:t>
            </a:r>
            <a:endParaRPr lang="en-US" sz="3600" b="1" kern="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273972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شمشون؟</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5"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285984" y="3786190"/>
            <a:ext cx="12144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شمشون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V="1">
            <a:off x="1828993" y="4177768"/>
            <a:ext cx="699670" cy="7409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chemeClr val="tx1">
                    <a:alpha val="98000"/>
                  </a:schemeClr>
                </a:glow>
              </a:effectLst>
              <a:latin typeface="Arial" panose="020B0604020202020204" pitchFamily="34"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14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2181140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2360" y="0"/>
            <a:ext cx="6350000" cy="3810000"/>
          </a:xfrm>
          <a:prstGeom prst="rect">
            <a:avLst/>
          </a:prstGeom>
        </p:spPr>
      </p:pic>
      <p:sp>
        <p:nvSpPr>
          <p:cNvPr id="900098" name="Rectangle 2"/>
          <p:cNvSpPr>
            <a:spLocks noGrp="1" noChangeArrowheads="1"/>
          </p:cNvSpPr>
          <p:nvPr>
            <p:ph type="ctrTitle"/>
          </p:nvPr>
        </p:nvSpPr>
        <p:spPr>
          <a:xfrm>
            <a:off x="35496" y="3861048"/>
            <a:ext cx="9036496" cy="2924944"/>
          </a:xfrm>
          <a:solidFill>
            <a:schemeClr val="tx1"/>
          </a:solidFill>
          <a:effectLst>
            <a:outerShdw blurRad="63500" dist="35921" dir="2700000" algn="ctr" rotWithShape="0">
              <a:schemeClr val="tx2">
                <a:alpha val="74998"/>
              </a:schemeClr>
            </a:outerShdw>
          </a:effectLst>
        </p:spPr>
        <p:txBody>
          <a:bodyPr anchor="ctr"/>
          <a:lstStyle/>
          <a:p>
            <a:pPr rtl="1">
              <a:defRPr/>
            </a:pPr>
            <a:r>
              <a:rPr lang="ru-RU"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وَنَزَلَ شَمْشُونُ إِلَى </a:t>
            </a:r>
            <a:r>
              <a:rPr lang="ar-SA" sz="4000" dirty="0" err="1">
                <a:effectLst>
                  <a:glow rad="127000">
                    <a:schemeClr val="tx1"/>
                  </a:glow>
                </a:effectLst>
                <a:latin typeface="Arial" panose="020B0604020202020204" pitchFamily="34" charset="0"/>
                <a:ea typeface="ＭＳ Ｐゴシック" charset="0"/>
                <a:cs typeface="Arial" panose="020B0604020202020204" pitchFamily="34" charset="0"/>
              </a:rPr>
              <a:t>تِمْنَةَ</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 وَرَأَى امْرَأَةً فِي </a:t>
            </a:r>
            <a:r>
              <a:rPr lang="ar-SA" sz="4000" dirty="0" err="1">
                <a:effectLst>
                  <a:glow rad="127000">
                    <a:schemeClr val="tx1"/>
                  </a:glow>
                </a:effectLst>
                <a:latin typeface="Arial" panose="020B0604020202020204" pitchFamily="34" charset="0"/>
                <a:ea typeface="ＭＳ Ｐゴシック" charset="0"/>
                <a:cs typeface="Arial" panose="020B0604020202020204" pitchFamily="34" charset="0"/>
              </a:rPr>
              <a:t>تِمْنَةَ</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 مِنْ بَنَاتِ الْفِلِسْطِينِيِّينَ</a:t>
            </a: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a:t>
            </a:r>
            <a:b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قضاة</a:t>
            </a: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 (1-2:14 </a:t>
            </a:r>
          </a:p>
        </p:txBody>
      </p:sp>
    </p:spTree>
    <p:extLst>
      <p:ext uri="{BB962C8B-B14F-4D97-AF65-F5344CB8AC3E}">
        <p14:creationId xmlns:p14="http://schemas.microsoft.com/office/powerpoint/2010/main" val="121048282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20" y="-171400"/>
            <a:ext cx="8537575" cy="532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07504" y="3356992"/>
            <a:ext cx="9036496" cy="3429000"/>
          </a:xfrm>
          <a:solidFill>
            <a:schemeClr val="tx1"/>
          </a:solidFill>
          <a:effectLst>
            <a:outerShdw blurRad="63500" dist="35921" dir="2700000" algn="ctr" rotWithShape="0">
              <a:schemeClr val="tx2">
                <a:alpha val="74998"/>
              </a:schemeClr>
            </a:outerShdw>
          </a:effectLst>
        </p:spPr>
        <p:txBody>
          <a:bodyPr anchor="ctr"/>
          <a:lstStyle/>
          <a:p>
            <a:pPr rtl="1">
              <a:defRPr/>
            </a:pP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latin typeface="Arial" panose="020B0604020202020204" pitchFamily="34" charset="0"/>
                <a:cs typeface="Arial" panose="020B0604020202020204" pitchFamily="34" charset="0"/>
              </a:rPr>
              <a:t>فَنَزَلَ شَمْشُونُ وَأَبُوهُ وَأُمُّهُ إِلَى </a:t>
            </a:r>
            <a:r>
              <a:rPr lang="ar-SA" sz="4000" dirty="0" err="1">
                <a:latin typeface="Arial" panose="020B0604020202020204" pitchFamily="34" charset="0"/>
                <a:cs typeface="Arial" panose="020B0604020202020204" pitchFamily="34" charset="0"/>
              </a:rPr>
              <a:t>تِمْنَةَ</a:t>
            </a:r>
            <a:r>
              <a:rPr lang="ar-SA" sz="4000" dirty="0">
                <a:latin typeface="Arial" panose="020B0604020202020204" pitchFamily="34" charset="0"/>
                <a:cs typeface="Arial" panose="020B0604020202020204" pitchFamily="34" charset="0"/>
              </a:rPr>
              <a:t> وَأَتَوْا إِلَى كُرُومِ </a:t>
            </a:r>
            <a:r>
              <a:rPr lang="ar-SA" sz="4000" dirty="0" err="1">
                <a:latin typeface="Arial" panose="020B0604020202020204" pitchFamily="34" charset="0"/>
                <a:cs typeface="Arial" panose="020B0604020202020204" pitchFamily="34" charset="0"/>
              </a:rPr>
              <a:t>تِمْنَةَ</a:t>
            </a:r>
            <a:r>
              <a:rPr lang="ar-SA" sz="4000" dirty="0">
                <a:latin typeface="Arial" panose="020B0604020202020204" pitchFamily="34" charset="0"/>
                <a:cs typeface="Arial" panose="020B0604020202020204" pitchFamily="34" charset="0"/>
              </a:rPr>
              <a:t>. وَإِذَا بِشِبْلِ أَسَدٍ يُزَمْجِرُ لِلِقَائِهِ. ٦ فَحَلَّ عَلَيْهِ رُوحُ الرَّبِّ, فَشَقَّهُ كَشَقِّ الْجَدْيِ وَلَيْسَ فِي يَدِهِ شَيْءٌ. وَلَمْ يُخْبِرْ أَبَاهُ وَأُمَّهُ بِمَا فَعَلَ</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a:t>
            </a:r>
            <a:b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قضاة </a:t>
            </a: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(5-6:14</a:t>
            </a:r>
          </a:p>
        </p:txBody>
      </p:sp>
    </p:spTree>
    <p:extLst>
      <p:ext uri="{BB962C8B-B14F-4D97-AF65-F5344CB8AC3E}">
        <p14:creationId xmlns:p14="http://schemas.microsoft.com/office/powerpoint/2010/main" val="294531244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15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702395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2. النسبوية ( الإرتباط بالمجتمع المحيط )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الدوران</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في الخطية    (3 – 16)</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6869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6024"/>
            <a:ext cx="9142304" cy="6381328"/>
          </a:xfrm>
          <a:prstGeom prst="rect">
            <a:avLst/>
          </a:prstGeom>
        </p:spPr>
      </p:pic>
      <p:sp>
        <p:nvSpPr>
          <p:cNvPr id="900098" name="Rectangle 2"/>
          <p:cNvSpPr>
            <a:spLocks noGrp="1" noChangeArrowheads="1"/>
          </p:cNvSpPr>
          <p:nvPr>
            <p:ph type="ctrTitle"/>
          </p:nvPr>
        </p:nvSpPr>
        <p:spPr>
          <a:xfrm>
            <a:off x="-6325" y="260648"/>
            <a:ext cx="9144000" cy="1440160"/>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latin typeface="Arial" panose="020B0604020202020204" pitchFamily="34" charset="0"/>
                <a:ea typeface="ＭＳ Ｐゴシック" charset="0"/>
                <a:cs typeface="Arial" panose="020B0604020202020204" pitchFamily="34" charset="0"/>
              </a:rPr>
              <a:t>شمشون والثعالب</a:t>
            </a:r>
            <a:b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ق</a:t>
            </a:r>
            <a:r>
              <a:rPr lang="ar-JO" sz="4000" dirty="0">
                <a:effectLst>
                  <a:glow rad="127000">
                    <a:schemeClr val="tx1"/>
                  </a:glow>
                </a:effectLst>
                <a:latin typeface="Arial" panose="020B0604020202020204" pitchFamily="34" charset="0"/>
                <a:ea typeface="ＭＳ Ｐゴシック" charset="0"/>
                <a:cs typeface="Arial" panose="020B0604020202020204" pitchFamily="34" charset="0"/>
              </a:rPr>
              <a:t>ضاة 15</a:t>
            </a: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42031081"/>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95" y="0"/>
            <a:ext cx="9135505" cy="5949280"/>
          </a:xfrm>
          <a:prstGeom prst="rect">
            <a:avLst/>
          </a:prstGeom>
        </p:spPr>
      </p:pic>
      <p:sp>
        <p:nvSpPr>
          <p:cNvPr id="900098" name="Rectangle 2"/>
          <p:cNvSpPr>
            <a:spLocks noGrp="1" noChangeArrowheads="1"/>
          </p:cNvSpPr>
          <p:nvPr>
            <p:ph type="ctrTitle"/>
          </p:nvPr>
        </p:nvSpPr>
        <p:spPr>
          <a:xfrm>
            <a:off x="20942" y="44624"/>
            <a:ext cx="9123058" cy="5904656"/>
          </a:xfrm>
          <a:effectLst>
            <a:outerShdw blurRad="63500" dist="35921" dir="2700000" algn="ctr" rotWithShape="0">
              <a:schemeClr val="tx2">
                <a:alpha val="74998"/>
              </a:schemeClr>
            </a:outerShdw>
          </a:effectLst>
        </p:spPr>
        <p:txBody>
          <a:bodyPr anchor="t"/>
          <a:lstStyle/>
          <a:p>
            <a:pPr rtl="1">
              <a:defRPr/>
            </a:pPr>
            <a:r>
              <a:rPr lang="en-US" sz="32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3200" dirty="0">
                <a:effectLst>
                  <a:glow rad="127000">
                    <a:schemeClr val="tx1"/>
                  </a:glow>
                </a:effectLst>
                <a:latin typeface="Arial" panose="020B0604020202020204" pitchFamily="34" charset="0"/>
                <a:ea typeface="ＭＳ Ｐゴシック" charset="0"/>
                <a:cs typeface="Arial" panose="020B0604020202020204" pitchFamily="34" charset="0"/>
              </a:rPr>
              <a:t>فَقَالَ لَهُمْ شَمْشُونُ: «إِنِّي بَرِيءٌ الآنَ مِنَ الْفِلِسْطِينِيِّينَ إِذَا عَمِلْتُ بِهِمْ شَرّاً». ٤ وَذَهَبَ شَمْشُونُ وَأَمْسَكَ ثَلاَثَ مِئَةِ ابْنِ آوَى, وَأَخَذَ مَشَاعِلَ وَجَعَلَ ذَنَباً إِلَى ذَنَبٍ, وَوَضَعَ مَشْعَلاً بَيْنَ كُلِّ ذَنَبَيْنِ فِي الْوَسَطِ, ٥ ثُمَّ أَضْرَمَ الْمَشَاعِلَ نَاراً وَأَطْلَقَهَا بَيْنَ زُرُوعِ الْفِلِسْطِينِيِّينَ, فَأَحْرَقَ الأَكْدَاسَ وَالّزَرْعَ وَكُرُومَ الّزَيْتُونِ</a:t>
            </a:r>
            <a:r>
              <a:rPr lang="en-US" sz="3200"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200" dirty="0">
                <a:effectLst>
                  <a:glow rad="127000">
                    <a:schemeClr val="tx1"/>
                  </a:glow>
                </a:effectLst>
                <a:latin typeface="Arial" panose="020B0604020202020204" pitchFamily="34" charset="0"/>
                <a:ea typeface="ＭＳ Ｐゴシック" charset="0"/>
                <a:cs typeface="Arial" panose="020B0604020202020204" pitchFamily="34" charset="0"/>
              </a:rPr>
              <a:t>قضاة </a:t>
            </a:r>
            <a:r>
              <a:rPr lang="en-US" sz="3200" dirty="0">
                <a:effectLst>
                  <a:glow rad="127000">
                    <a:schemeClr val="tx1"/>
                  </a:glow>
                </a:effectLst>
                <a:latin typeface="Arial" panose="020B0604020202020204" pitchFamily="34" charset="0"/>
                <a:ea typeface="ＭＳ Ｐゴシック" charset="0"/>
                <a:cs typeface="Arial" panose="020B0604020202020204" pitchFamily="34" charset="0"/>
              </a:rPr>
              <a:t>(5-3:15</a:t>
            </a:r>
            <a:r>
              <a:rPr lang="ar-SA" sz="3200"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32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7754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111248" y="0"/>
            <a:ext cx="6069264"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72008" y="2708920"/>
            <a:ext cx="2843808" cy="4114155"/>
          </a:xfrm>
          <a:solidFill>
            <a:srgbClr val="000000"/>
          </a:solidFill>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انتقام شمشون بعظم الفك</a:t>
            </a:r>
            <a:b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br>
            <a:r>
              <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a:t>
            </a: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15: 15-16</a:t>
            </a:r>
            <a:r>
              <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ChangeArrowheads="1"/>
          </p:cNvSpPr>
          <p:nvPr/>
        </p:nvSpPr>
        <p:spPr bwMode="auto">
          <a:xfrm>
            <a:off x="3175" y="-205263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b="1" dirty="0">
                <a:latin typeface="Arial" panose="020B0604020202020204" pitchFamily="34" charset="0"/>
                <a:cs typeface="Arial" panose="020B0604020202020204" pitchFamily="34" charset="0"/>
              </a:rPr>
              <a:t> </a:t>
            </a:r>
          </a:p>
          <a:p>
            <a:pPr eaLnBrk="0" hangingPunct="0"/>
            <a:endParaRPr lang="en-GB" sz="3200" b="1" dirty="0">
              <a:latin typeface="Arial" panose="020B0604020202020204" pitchFamily="34" charset="0"/>
              <a:cs typeface="Arial" panose="020B0604020202020204" pitchFamily="34" charset="0"/>
            </a:endParaRPr>
          </a:p>
        </p:txBody>
      </p:sp>
      <p:grpSp>
        <p:nvGrpSpPr>
          <p:cNvPr id="320514" name="Group 3"/>
          <p:cNvGrpSpPr>
            <a:grpSpLocks/>
          </p:cNvGrpSpPr>
          <p:nvPr/>
        </p:nvGrpSpPr>
        <p:grpSpPr bwMode="auto">
          <a:xfrm>
            <a:off x="609600" y="496888"/>
            <a:ext cx="8077200" cy="6172200"/>
            <a:chOff x="-3" y="400"/>
            <a:chExt cx="3778" cy="6507"/>
          </a:xfrm>
        </p:grpSpPr>
        <p:grpSp>
          <p:nvGrpSpPr>
            <p:cNvPr id="320517" name="Group 4"/>
            <p:cNvGrpSpPr>
              <a:grpSpLocks/>
            </p:cNvGrpSpPr>
            <p:nvPr/>
          </p:nvGrpSpPr>
          <p:grpSpPr bwMode="auto">
            <a:xfrm>
              <a:off x="0" y="403"/>
              <a:ext cx="3772" cy="6501"/>
              <a:chOff x="0" y="403"/>
              <a:chExt cx="3772" cy="6501"/>
            </a:xfrm>
          </p:grpSpPr>
          <p:grpSp>
            <p:nvGrpSpPr>
              <p:cNvPr id="320519" name="Group 5"/>
              <p:cNvGrpSpPr>
                <a:grpSpLocks/>
              </p:cNvGrpSpPr>
              <p:nvPr/>
            </p:nvGrpSpPr>
            <p:grpSpPr bwMode="auto">
              <a:xfrm>
                <a:off x="0" y="403"/>
                <a:ext cx="3772" cy="518"/>
                <a:chOff x="0" y="403"/>
                <a:chExt cx="3772" cy="518"/>
              </a:xfrm>
            </p:grpSpPr>
            <p:sp>
              <p:nvSpPr>
                <p:cNvPr id="320553" name="Rectangle 6"/>
                <p:cNvSpPr>
                  <a:spLocks noChangeArrowheads="1"/>
                </p:cNvSpPr>
                <p:nvPr/>
              </p:nvSpPr>
              <p:spPr bwMode="auto">
                <a:xfrm>
                  <a:off x="43" y="403"/>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800" b="1" dirty="0">
                      <a:solidFill>
                        <a:srgbClr val="FFFF00"/>
                      </a:solidFill>
                      <a:latin typeface="Arial" panose="020B0604020202020204" pitchFamily="34" charset="0"/>
                      <a:cs typeface="Arial" panose="020B0604020202020204" pitchFamily="34" charset="0"/>
                    </a:rPr>
                    <a:t>شمشون (سبط دان)، نذير منذ الولادة </a:t>
                  </a:r>
                  <a:endParaRPr lang="en-GB" sz="2800" b="1" dirty="0">
                    <a:solidFill>
                      <a:srgbClr val="FFFF00"/>
                    </a:solidFill>
                    <a:latin typeface="Arial" panose="020B0604020202020204" pitchFamily="34" charset="0"/>
                    <a:cs typeface="Arial" panose="020B0604020202020204" pitchFamily="34" charset="0"/>
                  </a:endParaRPr>
                </a:p>
                <a:p>
                  <a:pPr algn="ctr" eaLnBrk="0" hangingPunct="0"/>
                  <a:endParaRPr lang="en-GB" sz="2800" b="1" dirty="0">
                    <a:solidFill>
                      <a:srgbClr val="FFFF00"/>
                    </a:solidFill>
                    <a:latin typeface="Arial" panose="020B0604020202020204" pitchFamily="34" charset="0"/>
                    <a:cs typeface="Arial" panose="020B0604020202020204" pitchFamily="34" charset="0"/>
                  </a:endParaRPr>
                </a:p>
              </p:txBody>
            </p:sp>
            <p:sp>
              <p:nvSpPr>
                <p:cNvPr id="320554"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0" name="Group 8"/>
              <p:cNvGrpSpPr>
                <a:grpSpLocks/>
              </p:cNvGrpSpPr>
              <p:nvPr/>
            </p:nvGrpSpPr>
            <p:grpSpPr bwMode="auto">
              <a:xfrm>
                <a:off x="0" y="921"/>
                <a:ext cx="998" cy="633"/>
                <a:chOff x="0" y="921"/>
                <a:chExt cx="998" cy="633"/>
              </a:xfrm>
            </p:grpSpPr>
            <p:sp>
              <p:nvSpPr>
                <p:cNvPr id="320551" name="Rectangle 9"/>
                <p:cNvSpPr>
                  <a:spLocks noChangeArrowheads="1"/>
                </p:cNvSpPr>
                <p:nvPr/>
              </p:nvSpPr>
              <p:spPr bwMode="auto">
                <a:xfrm>
                  <a:off x="43" y="931"/>
                  <a:ext cx="912" cy="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320552"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1" name="Group 11"/>
              <p:cNvGrpSpPr>
                <a:grpSpLocks/>
              </p:cNvGrpSpPr>
              <p:nvPr/>
            </p:nvGrpSpPr>
            <p:grpSpPr bwMode="auto">
              <a:xfrm>
                <a:off x="998" y="921"/>
                <a:ext cx="2774" cy="633"/>
                <a:chOff x="998" y="921"/>
                <a:chExt cx="2774" cy="633"/>
              </a:xfrm>
            </p:grpSpPr>
            <p:sp>
              <p:nvSpPr>
                <p:cNvPr id="320549" name="Rectangle 12"/>
                <p:cNvSpPr>
                  <a:spLocks noChangeArrowheads="1"/>
                </p:cNvSpPr>
                <p:nvPr/>
              </p:nvSpPr>
              <p:spPr bwMode="auto">
                <a:xfrm>
                  <a:off x="1041" y="931"/>
                  <a:ext cx="2688" cy="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جنوب غرب (صرعة)</a:t>
                  </a:r>
                  <a:endParaRPr lang="en-GB" sz="2000" b="1" dirty="0">
                    <a:solidFill>
                      <a:srgbClr val="FFFF00"/>
                    </a:solidFill>
                    <a:latin typeface="Arial" panose="020B0604020202020204" pitchFamily="34" charset="0"/>
                    <a:cs typeface="Arial" panose="020B0604020202020204" pitchFamily="34" charset="0"/>
                  </a:endParaRPr>
                </a:p>
              </p:txBody>
            </p:sp>
            <p:sp>
              <p:nvSpPr>
                <p:cNvPr id="320550"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2" name="Group 14"/>
              <p:cNvGrpSpPr>
                <a:grpSpLocks/>
              </p:cNvGrpSpPr>
              <p:nvPr/>
            </p:nvGrpSpPr>
            <p:grpSpPr bwMode="auto">
              <a:xfrm>
                <a:off x="0" y="1533"/>
                <a:ext cx="998" cy="654"/>
                <a:chOff x="0" y="1533"/>
                <a:chExt cx="998" cy="654"/>
              </a:xfrm>
            </p:grpSpPr>
            <p:sp>
              <p:nvSpPr>
                <p:cNvPr id="320547" name="Rectangle 15"/>
                <p:cNvSpPr>
                  <a:spLocks noChangeArrowheads="1"/>
                </p:cNvSpPr>
                <p:nvPr/>
              </p:nvSpPr>
              <p:spPr bwMode="auto">
                <a:xfrm>
                  <a:off x="43" y="1533"/>
                  <a:ext cx="912" cy="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320548"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3" name="Group 17"/>
              <p:cNvGrpSpPr>
                <a:grpSpLocks/>
              </p:cNvGrpSpPr>
              <p:nvPr/>
            </p:nvGrpSpPr>
            <p:grpSpPr bwMode="auto">
              <a:xfrm>
                <a:off x="998" y="1533"/>
                <a:ext cx="2774" cy="654"/>
                <a:chOff x="998" y="1533"/>
                <a:chExt cx="2774" cy="654"/>
              </a:xfrm>
            </p:grpSpPr>
            <p:sp>
              <p:nvSpPr>
                <p:cNvPr id="320545" name="Rectangle 18"/>
                <p:cNvSpPr>
                  <a:spLocks noChangeArrowheads="1"/>
                </p:cNvSpPr>
                <p:nvPr/>
              </p:nvSpPr>
              <p:spPr bwMode="auto">
                <a:xfrm>
                  <a:off x="1041" y="1533"/>
                  <a:ext cx="2688" cy="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عملوا الشر في عيني الرب (13: 1)</a:t>
                  </a:r>
                  <a:endParaRPr lang="en-GB" sz="2000" b="1" dirty="0">
                    <a:solidFill>
                      <a:srgbClr val="FFFF00"/>
                    </a:solidFill>
                    <a:latin typeface="Arial" panose="020B0604020202020204" pitchFamily="34" charset="0"/>
                    <a:cs typeface="Arial" panose="020B0604020202020204" pitchFamily="34" charset="0"/>
                  </a:endParaRPr>
                </a:p>
              </p:txBody>
            </p:sp>
            <p:sp>
              <p:nvSpPr>
                <p:cNvPr id="320546"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4" name="Group 20"/>
              <p:cNvGrpSpPr>
                <a:grpSpLocks/>
              </p:cNvGrpSpPr>
              <p:nvPr/>
            </p:nvGrpSpPr>
            <p:grpSpPr bwMode="auto">
              <a:xfrm>
                <a:off x="0" y="2187"/>
                <a:ext cx="998" cy="748"/>
                <a:chOff x="0" y="2187"/>
                <a:chExt cx="998" cy="748"/>
              </a:xfrm>
            </p:grpSpPr>
            <p:sp>
              <p:nvSpPr>
                <p:cNvPr id="320543" name="Rectangle 21"/>
                <p:cNvSpPr>
                  <a:spLocks noChangeArrowheads="1"/>
                </p:cNvSpPr>
                <p:nvPr/>
              </p:nvSpPr>
              <p:spPr bwMode="auto">
                <a:xfrm>
                  <a:off x="43" y="2211"/>
                  <a:ext cx="912" cy="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320544"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5" name="Group 23"/>
              <p:cNvGrpSpPr>
                <a:grpSpLocks/>
              </p:cNvGrpSpPr>
              <p:nvPr/>
            </p:nvGrpSpPr>
            <p:grpSpPr bwMode="auto">
              <a:xfrm>
                <a:off x="998" y="2187"/>
                <a:ext cx="2774" cy="748"/>
                <a:chOff x="998" y="2187"/>
                <a:chExt cx="2774" cy="748"/>
              </a:xfrm>
            </p:grpSpPr>
            <p:sp>
              <p:nvSpPr>
                <p:cNvPr id="320541" name="Rectangle 24"/>
                <p:cNvSpPr>
                  <a:spLocks noChangeArrowheads="1"/>
                </p:cNvSpPr>
                <p:nvPr/>
              </p:nvSpPr>
              <p:spPr bwMode="auto">
                <a:xfrm>
                  <a:off x="1041" y="2187"/>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الفلسطينيين (13: 1) </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 40 سنة </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42"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6" name="Group 26"/>
              <p:cNvGrpSpPr>
                <a:grpSpLocks/>
              </p:cNvGrpSpPr>
              <p:nvPr/>
            </p:nvGrpSpPr>
            <p:grpSpPr bwMode="auto">
              <a:xfrm>
                <a:off x="0" y="2889"/>
                <a:ext cx="998" cy="679"/>
                <a:chOff x="0" y="2889"/>
                <a:chExt cx="998" cy="679"/>
              </a:xfrm>
            </p:grpSpPr>
            <p:sp>
              <p:nvSpPr>
                <p:cNvPr id="320539" name="Rectangle 27"/>
                <p:cNvSpPr>
                  <a:spLocks noChangeArrowheads="1"/>
                </p:cNvSpPr>
                <p:nvPr/>
              </p:nvSpPr>
              <p:spPr bwMode="auto">
                <a:xfrm>
                  <a:off x="43" y="2889"/>
                  <a:ext cx="912"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p:txBody>
            </p:sp>
            <p:sp>
              <p:nvSpPr>
                <p:cNvPr id="320540"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7" name="Group 29"/>
              <p:cNvGrpSpPr>
                <a:grpSpLocks/>
              </p:cNvGrpSpPr>
              <p:nvPr/>
            </p:nvGrpSpPr>
            <p:grpSpPr bwMode="auto">
              <a:xfrm>
                <a:off x="998" y="2889"/>
                <a:ext cx="2774" cy="679"/>
                <a:chOff x="998" y="2889"/>
                <a:chExt cx="2774" cy="679"/>
              </a:xfrm>
            </p:grpSpPr>
            <p:sp>
              <p:nvSpPr>
                <p:cNvPr id="320537" name="Rectangle 30"/>
                <p:cNvSpPr>
                  <a:spLocks noChangeArrowheads="1"/>
                </p:cNvSpPr>
                <p:nvPr/>
              </p:nvSpPr>
              <p:spPr bwMode="auto">
                <a:xfrm>
                  <a:off x="1041" y="2889"/>
                  <a:ext cx="2688"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 غير مذكور</a:t>
                  </a:r>
                  <a:endParaRPr lang="en-GB" sz="2000" b="1" dirty="0">
                    <a:solidFill>
                      <a:srgbClr val="FFFF00"/>
                    </a:solidFill>
                    <a:latin typeface="Arial" panose="020B0604020202020204" pitchFamily="34" charset="0"/>
                    <a:cs typeface="Arial" panose="020B0604020202020204" pitchFamily="34" charset="0"/>
                  </a:endParaRPr>
                </a:p>
              </p:txBody>
            </p:sp>
            <p:sp>
              <p:nvSpPr>
                <p:cNvPr id="320538"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8" name="Group 32"/>
              <p:cNvGrpSpPr>
                <a:grpSpLocks/>
              </p:cNvGrpSpPr>
              <p:nvPr/>
            </p:nvGrpSpPr>
            <p:grpSpPr bwMode="auto">
              <a:xfrm>
                <a:off x="0" y="3566"/>
                <a:ext cx="998" cy="750"/>
                <a:chOff x="0" y="3566"/>
                <a:chExt cx="998" cy="750"/>
              </a:xfrm>
            </p:grpSpPr>
            <p:sp>
              <p:nvSpPr>
                <p:cNvPr id="320535" name="Rectangle 33"/>
                <p:cNvSpPr>
                  <a:spLocks noChangeArrowheads="1"/>
                </p:cNvSpPr>
                <p:nvPr/>
              </p:nvSpPr>
              <p:spPr bwMode="auto">
                <a:xfrm>
                  <a:off x="43" y="3566"/>
                  <a:ext cx="912" cy="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p:txBody>
            </p:sp>
            <p:sp>
              <p:nvSpPr>
                <p:cNvPr id="320536"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9" name="Group 35"/>
              <p:cNvGrpSpPr>
                <a:grpSpLocks/>
              </p:cNvGrpSpPr>
              <p:nvPr/>
            </p:nvGrpSpPr>
            <p:grpSpPr bwMode="auto">
              <a:xfrm>
                <a:off x="998" y="3568"/>
                <a:ext cx="2774" cy="748"/>
                <a:chOff x="998" y="3568"/>
                <a:chExt cx="2774" cy="748"/>
              </a:xfrm>
            </p:grpSpPr>
            <p:sp>
              <p:nvSpPr>
                <p:cNvPr id="320533" name="Rectangle 36"/>
                <p:cNvSpPr>
                  <a:spLocks noChangeArrowheads="1"/>
                </p:cNvSpPr>
                <p:nvPr/>
              </p:nvSpPr>
              <p:spPr bwMode="auto">
                <a:xfrm>
                  <a:off x="1041" y="3568"/>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غير مذكور </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قاد إسرائيل 20 سنة </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34"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30" name="Group 38"/>
              <p:cNvGrpSpPr>
                <a:grpSpLocks/>
              </p:cNvGrpSpPr>
              <p:nvPr/>
            </p:nvGrpSpPr>
            <p:grpSpPr bwMode="auto">
              <a:xfrm>
                <a:off x="0" y="4316"/>
                <a:ext cx="3772" cy="2588"/>
                <a:chOff x="0" y="4316"/>
                <a:chExt cx="3772" cy="2588"/>
              </a:xfrm>
            </p:grpSpPr>
            <p:sp>
              <p:nvSpPr>
                <p:cNvPr id="320531" name="Rectangle 39"/>
                <p:cNvSpPr>
                  <a:spLocks noChangeArrowheads="1"/>
                </p:cNvSpPr>
                <p:nvPr/>
              </p:nvSpPr>
              <p:spPr bwMode="auto">
                <a:xfrm>
                  <a:off x="43" y="4316"/>
                  <a:ext cx="3686" cy="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r>
                    <a:rPr lang="ar-JO" sz="2000" b="1" dirty="0">
                      <a:solidFill>
                        <a:srgbClr val="FFFF00"/>
                      </a:solidFill>
                      <a:latin typeface="Arial" panose="020B0604020202020204" pitchFamily="34" charset="0"/>
                      <a:cs typeface="Arial" panose="020B0604020202020204" pitchFamily="34" charset="0"/>
                    </a:rPr>
                    <a:t>1. يسجل أن الروح الرب كان يعمل فيه (1) 13: 25 (2) 14: 6 (3) 14: 19 (4) 15: 14</a:t>
                  </a:r>
                </a:p>
                <a:p>
                  <a:pPr algn="r" eaLnBrk="0" hangingPunct="0"/>
                  <a:r>
                    <a:rPr lang="ar-JO" sz="2000" b="1" dirty="0">
                      <a:solidFill>
                        <a:srgbClr val="FFFF00"/>
                      </a:solidFill>
                      <a:latin typeface="Arial" panose="020B0604020202020204" pitchFamily="34" charset="0"/>
                      <a:cs typeface="Arial" panose="020B0604020202020204" pitchFamily="34" charset="0"/>
                    </a:rPr>
                    <a:t>2. أحب نساء (خصوصاً فلسطينيات) ساهموا في سقوطه</a:t>
                  </a:r>
                </a:p>
                <a:p>
                  <a:pPr algn="r" eaLnBrk="0" hangingPunct="0"/>
                  <a:r>
                    <a:rPr lang="ar-JO" sz="2000" b="1" dirty="0">
                      <a:solidFill>
                        <a:srgbClr val="FFFF00"/>
                      </a:solidFill>
                      <a:latin typeface="Arial" panose="020B0604020202020204" pitchFamily="34" charset="0"/>
                      <a:cs typeface="Arial" panose="020B0604020202020204" pitchFamily="34" charset="0"/>
                    </a:rPr>
                    <a:t>3. نمط حياته لم يعكس حياة النذير</a:t>
                  </a:r>
                  <a:endParaRPr lang="en-GB" sz="2000" b="1" dirty="0">
                    <a:solidFill>
                      <a:srgbClr val="FFFF00"/>
                    </a:solidFill>
                    <a:latin typeface="Arial" panose="020B0604020202020204" pitchFamily="34" charset="0"/>
                    <a:cs typeface="Arial" panose="020B0604020202020204" pitchFamily="34" charset="0"/>
                  </a:endParaRPr>
                </a:p>
                <a:p>
                  <a:pPr algn="r" eaLnBrk="0" hangingPunct="0"/>
                  <a:r>
                    <a:rPr lang="ar-JO" sz="2000" b="1" dirty="0">
                      <a:solidFill>
                        <a:srgbClr val="FFFF00"/>
                      </a:solidFill>
                      <a:latin typeface="Arial" panose="020B0604020202020204" pitchFamily="34" charset="0"/>
                      <a:cs typeface="Arial" panose="020B0604020202020204" pitchFamily="34" charset="0"/>
                    </a:rPr>
                    <a:t>- الإقتراب من جثة الأسد</a:t>
                  </a:r>
                </a:p>
                <a:p>
                  <a:pPr algn="r" eaLnBrk="0" hangingPunct="0"/>
                  <a:r>
                    <a:rPr lang="ar-JO" sz="2000" b="1" dirty="0">
                      <a:solidFill>
                        <a:srgbClr val="FFFF00"/>
                      </a:solidFill>
                      <a:latin typeface="Arial" panose="020B0604020202020204" pitchFamily="34" charset="0"/>
                      <a:cs typeface="Arial" panose="020B0604020202020204" pitchFamily="34" charset="0"/>
                    </a:rPr>
                    <a:t>- المشاركة في الزواج المتبادل مع الأمم الأخرى</a:t>
                  </a:r>
                  <a:endParaRPr lang="en-GB" sz="2000" b="1" dirty="0">
                    <a:solidFill>
                      <a:srgbClr val="FFFF00"/>
                    </a:solidFill>
                    <a:latin typeface="Arial" panose="020B0604020202020204" pitchFamily="34" charset="0"/>
                    <a:cs typeface="Arial" panose="020B0604020202020204" pitchFamily="34" charset="0"/>
                  </a:endParaRP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32"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sp>
          <p:nvSpPr>
            <p:cNvPr id="320518"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sp>
        <p:nvSpPr>
          <p:cNvPr id="320515" name="Rectangle 42"/>
          <p:cNvSpPr>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178</a:t>
            </a:r>
            <a:endParaRPr lang="en-US" b="1" dirty="0">
              <a:solidFill>
                <a:srgbClr val="FFFF00"/>
              </a:solidFill>
              <a:latin typeface="Arial" panose="020B0604020202020204" pitchFamily="34" charset="0"/>
              <a:cs typeface="Arial" panose="020B0604020202020204" pitchFamily="34" charset="0"/>
            </a:endParaRPr>
          </a:p>
        </p:txBody>
      </p:sp>
      <p:sp>
        <p:nvSpPr>
          <p:cNvPr id="320516" name="Title 1"/>
          <p:cNvSpPr>
            <a:spLocks noGrp="1"/>
          </p:cNvSpPr>
          <p:nvPr>
            <p:ph type="title" idx="4294967295"/>
          </p:nvPr>
        </p:nvSpPr>
        <p:spPr>
          <a:xfrm>
            <a:off x="685800" y="44450"/>
            <a:ext cx="7772400" cy="515938"/>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شمشون القسم الأول</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ChangeArrowheads="1"/>
          </p:cNvSpPr>
          <p:nvPr/>
        </p:nvSpPr>
        <p:spPr bwMode="auto">
          <a:xfrm>
            <a:off x="3175" y="-205263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b="1" dirty="0">
                <a:latin typeface="Arial" panose="020B0604020202020204" pitchFamily="34" charset="0"/>
                <a:cs typeface="Arial" panose="020B0604020202020204" pitchFamily="34" charset="0"/>
              </a:rPr>
              <a:t> </a:t>
            </a:r>
          </a:p>
          <a:p>
            <a:pPr eaLnBrk="0" hangingPunct="0"/>
            <a:endParaRPr lang="en-GB" sz="3200" b="1" dirty="0">
              <a:latin typeface="Arial" panose="020B0604020202020204" pitchFamily="34" charset="0"/>
              <a:cs typeface="Arial" panose="020B0604020202020204" pitchFamily="34" charset="0"/>
            </a:endParaRPr>
          </a:p>
        </p:txBody>
      </p:sp>
      <p:grpSp>
        <p:nvGrpSpPr>
          <p:cNvPr id="2" name="Group 3"/>
          <p:cNvGrpSpPr>
            <a:grpSpLocks/>
          </p:cNvGrpSpPr>
          <p:nvPr/>
        </p:nvGrpSpPr>
        <p:grpSpPr bwMode="auto">
          <a:xfrm>
            <a:off x="609600" y="496888"/>
            <a:ext cx="8077200" cy="6172200"/>
            <a:chOff x="-3" y="400"/>
            <a:chExt cx="3778" cy="6507"/>
          </a:xfrm>
        </p:grpSpPr>
        <p:grpSp>
          <p:nvGrpSpPr>
            <p:cNvPr id="3" name="Group 4"/>
            <p:cNvGrpSpPr>
              <a:grpSpLocks/>
            </p:cNvGrpSpPr>
            <p:nvPr/>
          </p:nvGrpSpPr>
          <p:grpSpPr bwMode="auto">
            <a:xfrm>
              <a:off x="0" y="403"/>
              <a:ext cx="3772" cy="6501"/>
              <a:chOff x="0" y="403"/>
              <a:chExt cx="3772" cy="6501"/>
            </a:xfrm>
          </p:grpSpPr>
          <p:grpSp>
            <p:nvGrpSpPr>
              <p:cNvPr id="4" name="Group 5"/>
              <p:cNvGrpSpPr>
                <a:grpSpLocks/>
              </p:cNvGrpSpPr>
              <p:nvPr/>
            </p:nvGrpSpPr>
            <p:grpSpPr bwMode="auto">
              <a:xfrm>
                <a:off x="0" y="403"/>
                <a:ext cx="3772" cy="518"/>
                <a:chOff x="0" y="403"/>
                <a:chExt cx="3772" cy="518"/>
              </a:xfrm>
            </p:grpSpPr>
            <p:sp>
              <p:nvSpPr>
                <p:cNvPr id="320553" name="Rectangle 6"/>
                <p:cNvSpPr>
                  <a:spLocks noChangeArrowheads="1"/>
                </p:cNvSpPr>
                <p:nvPr/>
              </p:nvSpPr>
              <p:spPr bwMode="auto">
                <a:xfrm>
                  <a:off x="43" y="403"/>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800" b="1" dirty="0">
                      <a:solidFill>
                        <a:srgbClr val="FFFF00"/>
                      </a:solidFill>
                      <a:latin typeface="Arial" panose="020B0604020202020204" pitchFamily="34" charset="0"/>
                      <a:cs typeface="Arial" panose="020B0604020202020204" pitchFamily="34" charset="0"/>
                    </a:rPr>
                    <a:t>شمشون (سبط دان)، نذير منذ الولادة </a:t>
                  </a:r>
                  <a:endParaRPr lang="en-GB" sz="2800" b="1" dirty="0">
                    <a:solidFill>
                      <a:srgbClr val="FFFF00"/>
                    </a:solidFill>
                    <a:latin typeface="Arial" panose="020B0604020202020204" pitchFamily="34" charset="0"/>
                    <a:cs typeface="Arial" panose="020B0604020202020204" pitchFamily="34" charset="0"/>
                  </a:endParaRPr>
                </a:p>
                <a:p>
                  <a:pPr algn="ctr" eaLnBrk="0" hangingPunct="0"/>
                  <a:endParaRPr lang="en-GB" sz="2800" b="1" dirty="0">
                    <a:solidFill>
                      <a:srgbClr val="FFFF00"/>
                    </a:solidFill>
                    <a:latin typeface="Arial" panose="020B0604020202020204" pitchFamily="34" charset="0"/>
                    <a:cs typeface="Arial" panose="020B0604020202020204" pitchFamily="34" charset="0"/>
                  </a:endParaRPr>
                </a:p>
              </p:txBody>
            </p:sp>
            <p:sp>
              <p:nvSpPr>
                <p:cNvPr id="320554"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5" name="Group 8"/>
              <p:cNvGrpSpPr>
                <a:grpSpLocks/>
              </p:cNvGrpSpPr>
              <p:nvPr/>
            </p:nvGrpSpPr>
            <p:grpSpPr bwMode="auto">
              <a:xfrm>
                <a:off x="0" y="921"/>
                <a:ext cx="998" cy="633"/>
                <a:chOff x="0" y="921"/>
                <a:chExt cx="998" cy="633"/>
              </a:xfrm>
            </p:grpSpPr>
            <p:sp>
              <p:nvSpPr>
                <p:cNvPr id="320551" name="Rectangle 9"/>
                <p:cNvSpPr>
                  <a:spLocks noChangeArrowheads="1"/>
                </p:cNvSpPr>
                <p:nvPr/>
              </p:nvSpPr>
              <p:spPr bwMode="auto">
                <a:xfrm>
                  <a:off x="43" y="931"/>
                  <a:ext cx="912" cy="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320552"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6" name="Group 11"/>
              <p:cNvGrpSpPr>
                <a:grpSpLocks/>
              </p:cNvGrpSpPr>
              <p:nvPr/>
            </p:nvGrpSpPr>
            <p:grpSpPr bwMode="auto">
              <a:xfrm>
                <a:off x="998" y="921"/>
                <a:ext cx="2774" cy="633"/>
                <a:chOff x="998" y="921"/>
                <a:chExt cx="2774" cy="633"/>
              </a:xfrm>
            </p:grpSpPr>
            <p:sp>
              <p:nvSpPr>
                <p:cNvPr id="320549" name="Rectangle 12"/>
                <p:cNvSpPr>
                  <a:spLocks noChangeArrowheads="1"/>
                </p:cNvSpPr>
                <p:nvPr/>
              </p:nvSpPr>
              <p:spPr bwMode="auto">
                <a:xfrm>
                  <a:off x="1041" y="931"/>
                  <a:ext cx="2688" cy="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جنوب غرب (صرعة)</a:t>
                  </a:r>
                  <a:endParaRPr lang="en-GB" sz="2000" b="1" dirty="0">
                    <a:solidFill>
                      <a:srgbClr val="FFFF00"/>
                    </a:solidFill>
                    <a:latin typeface="Arial" panose="020B0604020202020204" pitchFamily="34" charset="0"/>
                    <a:cs typeface="Arial" panose="020B0604020202020204" pitchFamily="34" charset="0"/>
                  </a:endParaRPr>
                </a:p>
              </p:txBody>
            </p:sp>
            <p:sp>
              <p:nvSpPr>
                <p:cNvPr id="320550"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7" name="Group 14"/>
              <p:cNvGrpSpPr>
                <a:grpSpLocks/>
              </p:cNvGrpSpPr>
              <p:nvPr/>
            </p:nvGrpSpPr>
            <p:grpSpPr bwMode="auto">
              <a:xfrm>
                <a:off x="0" y="1533"/>
                <a:ext cx="998" cy="654"/>
                <a:chOff x="0" y="1533"/>
                <a:chExt cx="998" cy="654"/>
              </a:xfrm>
            </p:grpSpPr>
            <p:sp>
              <p:nvSpPr>
                <p:cNvPr id="320547" name="Rectangle 15"/>
                <p:cNvSpPr>
                  <a:spLocks noChangeArrowheads="1"/>
                </p:cNvSpPr>
                <p:nvPr/>
              </p:nvSpPr>
              <p:spPr bwMode="auto">
                <a:xfrm>
                  <a:off x="43" y="1533"/>
                  <a:ext cx="912" cy="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320548"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8" name="Group 17"/>
              <p:cNvGrpSpPr>
                <a:grpSpLocks/>
              </p:cNvGrpSpPr>
              <p:nvPr/>
            </p:nvGrpSpPr>
            <p:grpSpPr bwMode="auto">
              <a:xfrm>
                <a:off x="998" y="1533"/>
                <a:ext cx="2774" cy="654"/>
                <a:chOff x="998" y="1533"/>
                <a:chExt cx="2774" cy="654"/>
              </a:xfrm>
            </p:grpSpPr>
            <p:sp>
              <p:nvSpPr>
                <p:cNvPr id="320545" name="Rectangle 18"/>
                <p:cNvSpPr>
                  <a:spLocks noChangeArrowheads="1"/>
                </p:cNvSpPr>
                <p:nvPr/>
              </p:nvSpPr>
              <p:spPr bwMode="auto">
                <a:xfrm>
                  <a:off x="1041" y="1533"/>
                  <a:ext cx="2688" cy="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عملوا الشر في عيني الرب (13: 1)</a:t>
                  </a:r>
                  <a:endParaRPr lang="en-GB" sz="2000" b="1" dirty="0">
                    <a:solidFill>
                      <a:srgbClr val="FFFF00"/>
                    </a:solidFill>
                    <a:latin typeface="Arial" panose="020B0604020202020204" pitchFamily="34" charset="0"/>
                    <a:cs typeface="Arial" panose="020B0604020202020204" pitchFamily="34" charset="0"/>
                  </a:endParaRPr>
                </a:p>
              </p:txBody>
            </p:sp>
            <p:sp>
              <p:nvSpPr>
                <p:cNvPr id="320546"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9" name="Group 20"/>
              <p:cNvGrpSpPr>
                <a:grpSpLocks/>
              </p:cNvGrpSpPr>
              <p:nvPr/>
            </p:nvGrpSpPr>
            <p:grpSpPr bwMode="auto">
              <a:xfrm>
                <a:off x="0" y="2187"/>
                <a:ext cx="998" cy="748"/>
                <a:chOff x="0" y="2187"/>
                <a:chExt cx="998" cy="748"/>
              </a:xfrm>
            </p:grpSpPr>
            <p:sp>
              <p:nvSpPr>
                <p:cNvPr id="320543" name="Rectangle 21"/>
                <p:cNvSpPr>
                  <a:spLocks noChangeArrowheads="1"/>
                </p:cNvSpPr>
                <p:nvPr/>
              </p:nvSpPr>
              <p:spPr bwMode="auto">
                <a:xfrm>
                  <a:off x="43" y="2211"/>
                  <a:ext cx="912" cy="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320544"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0" name="Group 23"/>
              <p:cNvGrpSpPr>
                <a:grpSpLocks/>
              </p:cNvGrpSpPr>
              <p:nvPr/>
            </p:nvGrpSpPr>
            <p:grpSpPr bwMode="auto">
              <a:xfrm>
                <a:off x="998" y="2187"/>
                <a:ext cx="2774" cy="748"/>
                <a:chOff x="998" y="2187"/>
                <a:chExt cx="2774" cy="748"/>
              </a:xfrm>
            </p:grpSpPr>
            <p:sp>
              <p:nvSpPr>
                <p:cNvPr id="320541" name="Rectangle 24"/>
                <p:cNvSpPr>
                  <a:spLocks noChangeArrowheads="1"/>
                </p:cNvSpPr>
                <p:nvPr/>
              </p:nvSpPr>
              <p:spPr bwMode="auto">
                <a:xfrm>
                  <a:off x="1041" y="2187"/>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الفلسطينيين (13: 1) </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 40 سنة </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42"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1" name="Group 26"/>
              <p:cNvGrpSpPr>
                <a:grpSpLocks/>
              </p:cNvGrpSpPr>
              <p:nvPr/>
            </p:nvGrpSpPr>
            <p:grpSpPr bwMode="auto">
              <a:xfrm>
                <a:off x="0" y="2889"/>
                <a:ext cx="998" cy="679"/>
                <a:chOff x="0" y="2889"/>
                <a:chExt cx="998" cy="679"/>
              </a:xfrm>
            </p:grpSpPr>
            <p:sp>
              <p:nvSpPr>
                <p:cNvPr id="320539" name="Rectangle 27"/>
                <p:cNvSpPr>
                  <a:spLocks noChangeArrowheads="1"/>
                </p:cNvSpPr>
                <p:nvPr/>
              </p:nvSpPr>
              <p:spPr bwMode="auto">
                <a:xfrm>
                  <a:off x="43" y="2889"/>
                  <a:ext cx="912"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p:txBody>
            </p:sp>
            <p:sp>
              <p:nvSpPr>
                <p:cNvPr id="320540"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2" name="Group 29"/>
              <p:cNvGrpSpPr>
                <a:grpSpLocks/>
              </p:cNvGrpSpPr>
              <p:nvPr/>
            </p:nvGrpSpPr>
            <p:grpSpPr bwMode="auto">
              <a:xfrm>
                <a:off x="998" y="2889"/>
                <a:ext cx="2774" cy="679"/>
                <a:chOff x="998" y="2889"/>
                <a:chExt cx="2774" cy="679"/>
              </a:xfrm>
            </p:grpSpPr>
            <p:sp>
              <p:nvSpPr>
                <p:cNvPr id="320537" name="Rectangle 30"/>
                <p:cNvSpPr>
                  <a:spLocks noChangeArrowheads="1"/>
                </p:cNvSpPr>
                <p:nvPr/>
              </p:nvSpPr>
              <p:spPr bwMode="auto">
                <a:xfrm>
                  <a:off x="1041" y="2889"/>
                  <a:ext cx="2688"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 غير مذكور</a:t>
                  </a:r>
                  <a:endParaRPr lang="en-GB" sz="2000" b="1" dirty="0">
                    <a:solidFill>
                      <a:srgbClr val="FFFF00"/>
                    </a:solidFill>
                    <a:latin typeface="Arial" panose="020B0604020202020204" pitchFamily="34" charset="0"/>
                    <a:cs typeface="Arial" panose="020B0604020202020204" pitchFamily="34" charset="0"/>
                  </a:endParaRPr>
                </a:p>
              </p:txBody>
            </p:sp>
            <p:sp>
              <p:nvSpPr>
                <p:cNvPr id="320538"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3" name="Group 32"/>
              <p:cNvGrpSpPr>
                <a:grpSpLocks/>
              </p:cNvGrpSpPr>
              <p:nvPr/>
            </p:nvGrpSpPr>
            <p:grpSpPr bwMode="auto">
              <a:xfrm>
                <a:off x="0" y="3566"/>
                <a:ext cx="998" cy="750"/>
                <a:chOff x="0" y="3566"/>
                <a:chExt cx="998" cy="750"/>
              </a:xfrm>
            </p:grpSpPr>
            <p:sp>
              <p:nvSpPr>
                <p:cNvPr id="320535" name="Rectangle 33"/>
                <p:cNvSpPr>
                  <a:spLocks noChangeArrowheads="1"/>
                </p:cNvSpPr>
                <p:nvPr/>
              </p:nvSpPr>
              <p:spPr bwMode="auto">
                <a:xfrm>
                  <a:off x="43" y="3566"/>
                  <a:ext cx="912" cy="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p:txBody>
            </p:sp>
            <p:sp>
              <p:nvSpPr>
                <p:cNvPr id="320536"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4" name="Group 35"/>
              <p:cNvGrpSpPr>
                <a:grpSpLocks/>
              </p:cNvGrpSpPr>
              <p:nvPr/>
            </p:nvGrpSpPr>
            <p:grpSpPr bwMode="auto">
              <a:xfrm>
                <a:off x="998" y="3568"/>
                <a:ext cx="2774" cy="748"/>
                <a:chOff x="998" y="3568"/>
                <a:chExt cx="2774" cy="748"/>
              </a:xfrm>
            </p:grpSpPr>
            <p:sp>
              <p:nvSpPr>
                <p:cNvPr id="320533" name="Rectangle 36"/>
                <p:cNvSpPr>
                  <a:spLocks noChangeArrowheads="1"/>
                </p:cNvSpPr>
                <p:nvPr/>
              </p:nvSpPr>
              <p:spPr bwMode="auto">
                <a:xfrm>
                  <a:off x="1041" y="3568"/>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غير مذكور </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قاد إسرائيل 20 سنة </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34"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5" name="Group 38"/>
              <p:cNvGrpSpPr>
                <a:grpSpLocks/>
              </p:cNvGrpSpPr>
              <p:nvPr/>
            </p:nvGrpSpPr>
            <p:grpSpPr bwMode="auto">
              <a:xfrm>
                <a:off x="0" y="4316"/>
                <a:ext cx="3772" cy="2588"/>
                <a:chOff x="0" y="4316"/>
                <a:chExt cx="3772" cy="2588"/>
              </a:xfrm>
            </p:grpSpPr>
            <p:sp>
              <p:nvSpPr>
                <p:cNvPr id="320531" name="Rectangle 39"/>
                <p:cNvSpPr>
                  <a:spLocks noChangeArrowheads="1"/>
                </p:cNvSpPr>
                <p:nvPr/>
              </p:nvSpPr>
              <p:spPr bwMode="auto">
                <a:xfrm>
                  <a:off x="43" y="4316"/>
                  <a:ext cx="3686" cy="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algn="r" eaLnBrk="0" hangingPunct="0"/>
                  <a:r>
                    <a:rPr lang="ar-JO" sz="2000" b="1" dirty="0">
                      <a:solidFill>
                        <a:srgbClr val="FFFF00"/>
                      </a:solidFill>
                      <a:latin typeface="Arial" panose="020B0604020202020204" pitchFamily="34" charset="0"/>
                      <a:cs typeface="Arial" panose="020B0604020202020204" pitchFamily="34" charset="0"/>
                    </a:rPr>
                    <a:t>4. إفشاء سره وقص شعره استنكار لاتحاده بالله ، وهكذا تلاشت قوته. استعادته الصلاة لأن القوة لم تكن في شعره بحد ذاته بل في حضرة الله</a:t>
                  </a:r>
                </a:p>
                <a:p>
                  <a:pPr marL="365125" indent="-365125" algn="r" eaLnBrk="0" hangingPunct="0"/>
                  <a:r>
                    <a:rPr lang="ar-JO" sz="2000" b="1" dirty="0">
                      <a:solidFill>
                        <a:srgbClr val="FFFF00"/>
                      </a:solidFill>
                      <a:latin typeface="Arial" panose="020B0604020202020204" pitchFamily="34" charset="0"/>
                      <a:cs typeface="Arial" panose="020B0604020202020204" pitchFamily="34" charset="0"/>
                    </a:rPr>
                    <a:t>5. صلوات شمشون : (1) 15: 18 بسبب عطشه (2) 16: 28 يطلب القوة من الله </a:t>
                  </a:r>
                </a:p>
                <a:p>
                  <a:pPr marL="457200" indent="-457200" algn="r" eaLnBrk="0" hangingPunct="0"/>
                  <a:r>
                    <a:rPr lang="ar-JO" sz="2000" b="1" dirty="0">
                      <a:solidFill>
                        <a:srgbClr val="FFFF00"/>
                      </a:solidFill>
                      <a:latin typeface="Arial" panose="020B0604020202020204" pitchFamily="34" charset="0"/>
                      <a:cs typeface="Arial" panose="020B0604020202020204" pitchFamily="34" charset="0"/>
                    </a:rPr>
                    <a:t>6. الذين قتلهم في حياته أكثر من الذين قتلهم في مماته (16: 30)</a:t>
                  </a:r>
                </a:p>
                <a:p>
                  <a:pPr marL="365125" indent="-365125" algn="r" eaLnBrk="0" hangingPunct="0"/>
                  <a:r>
                    <a:rPr lang="ar-JO" sz="2000" b="1" dirty="0">
                      <a:solidFill>
                        <a:srgbClr val="FFFF00"/>
                      </a:solidFill>
                      <a:latin typeface="Arial" panose="020B0604020202020204" pitchFamily="34" charset="0"/>
                      <a:cs typeface="Arial" panose="020B0604020202020204" pitchFamily="34" charset="0"/>
                    </a:rPr>
                    <a:t>7. عبرانيين 11: 32-33 يظهر شمشون كبطل في الإيمان عمل رغم كل الصعاب واعتمد على الله. </a:t>
                  </a:r>
                  <a:endParaRPr lang="en-GB" sz="2000" b="1" dirty="0">
                    <a:solidFill>
                      <a:srgbClr val="FFFF00"/>
                    </a:solidFill>
                    <a:latin typeface="Arial" panose="020B0604020202020204" pitchFamily="34" charset="0"/>
                    <a:cs typeface="Arial" panose="020B0604020202020204" pitchFamily="34" charset="0"/>
                  </a:endParaRPr>
                </a:p>
              </p:txBody>
            </p:sp>
            <p:sp>
              <p:nvSpPr>
                <p:cNvPr id="320532"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sp>
          <p:nvSpPr>
            <p:cNvPr id="320518"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sp>
        <p:nvSpPr>
          <p:cNvPr id="320515" name="Rectangle 42"/>
          <p:cNvSpPr>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178</a:t>
            </a:r>
            <a:endParaRPr lang="en-US" b="1" dirty="0">
              <a:solidFill>
                <a:srgbClr val="FFFF00"/>
              </a:solidFill>
              <a:latin typeface="Arial" panose="020B0604020202020204" pitchFamily="34" charset="0"/>
              <a:cs typeface="Arial" panose="020B0604020202020204" pitchFamily="34" charset="0"/>
            </a:endParaRPr>
          </a:p>
        </p:txBody>
      </p:sp>
      <p:sp>
        <p:nvSpPr>
          <p:cNvPr id="320516" name="Title 1"/>
          <p:cNvSpPr>
            <a:spLocks noGrp="1"/>
          </p:cNvSpPr>
          <p:nvPr>
            <p:ph type="title" idx="4294967295"/>
          </p:nvPr>
        </p:nvSpPr>
        <p:spPr>
          <a:xfrm>
            <a:off x="685800" y="44450"/>
            <a:ext cx="7772400" cy="515938"/>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شمشون القسم الأول</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16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2550991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1518"/>
            <a:ext cx="5228812" cy="6858000"/>
          </a:xfrm>
          <a:prstGeom prst="rect">
            <a:avLst/>
          </a:prstGeom>
        </p:spPr>
      </p:pic>
      <p:sp>
        <p:nvSpPr>
          <p:cNvPr id="900098" name="Rectangle 2"/>
          <p:cNvSpPr>
            <a:spLocks noGrp="1" noChangeArrowheads="1"/>
          </p:cNvSpPr>
          <p:nvPr>
            <p:ph type="ctrTitle"/>
          </p:nvPr>
        </p:nvSpPr>
        <p:spPr>
          <a:xfrm>
            <a:off x="5148064" y="-3684"/>
            <a:ext cx="3995936" cy="6741368"/>
          </a:xfrm>
          <a:effectLst>
            <a:outerShdw blurRad="63500" dist="35921" dir="2700000" algn="ctr" rotWithShape="0">
              <a:schemeClr val="tx2">
                <a:alpha val="74998"/>
              </a:schemeClr>
            </a:outerShdw>
          </a:effectLst>
        </p:spPr>
        <p:txBody>
          <a:bodyPr anchor="t"/>
          <a:lstStyle/>
          <a:p>
            <a:pPr rtl="1">
              <a:defRPr/>
            </a:pPr>
            <a:r>
              <a:rPr lang="ru-RU"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فَاضْطَجَعَ شَمْشُونُ إِلَى نِصْفِ اللَّيْلِ, ثُمَّ قَامَ فِي نِصْفِ اللَّيْلِ وَأَخَذَ مِصْرَاعَيْ بَابِ الْمَدِينَةِ وَالْقَائِمَتَيْنِ وَقَلَعَهُمَا مَعَ الْعَارِضَةِ, وَوَضَعَهَا عَلَى كَتِفَيْهِ وَصَعِدَ بِهَا إِلَى رَأْسِ الْجَبَلِ الَّذِي مُقَابِلَ حَبْرُونَ</a:t>
            </a: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قضاة</a:t>
            </a:r>
            <a:r>
              <a:rPr lang="en-US" sz="4000" dirty="0">
                <a:effectLst>
                  <a:glow rad="127000">
                    <a:schemeClr val="tx1"/>
                  </a:glow>
                </a:effectLst>
                <a:latin typeface="Arial" panose="020B0604020202020204" pitchFamily="34" charset="0"/>
                <a:ea typeface="ＭＳ Ｐゴシック" charset="0"/>
                <a:cs typeface="Arial" panose="020B0604020202020204" pitchFamily="34" charset="0"/>
              </a:rPr>
              <a:t> (3:16 </a:t>
            </a:r>
          </a:p>
        </p:txBody>
      </p:sp>
    </p:spTree>
    <p:extLst>
      <p:ext uri="{BB962C8B-B14F-4D97-AF65-F5344CB8AC3E}">
        <p14:creationId xmlns:p14="http://schemas.microsoft.com/office/powerpoint/2010/main" val="383808807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86852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شمشون ودليلة</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2825"/>
            <a:ext cx="9144000" cy="730250"/>
          </a:xfrm>
        </p:spPr>
        <p:txBody>
          <a:bodyPr/>
          <a:lstStyle/>
          <a:p>
            <a:pPr>
              <a:defRPr/>
            </a:pPr>
            <a:r>
              <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Samson</a:t>
            </a:r>
          </a:p>
        </p:txBody>
      </p:sp>
      <p:pic>
        <p:nvPicPr>
          <p:cNvPr id="3164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0"/>
            <a:ext cx="54721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9"/>
          <p:cNvSpPr>
            <a:spLocks noGrp="1" noChangeArrowheads="1"/>
          </p:cNvSpPr>
          <p:nvPr>
            <p:ph type="title" idx="4294967295"/>
          </p:nvPr>
        </p:nvSpPr>
        <p:spPr/>
        <p:txBody>
          <a:bodyPr/>
          <a:lstStyle/>
          <a:p>
            <a:pPr eaLnBrk="1" hangingPunct="1"/>
            <a:r>
              <a:rPr lang="en-US" dirty="0">
                <a:latin typeface="Arial" panose="020B0604020202020204" pitchFamily="34" charset="0"/>
                <a:ea typeface="ＭＳ Ｐゴシック" charset="0"/>
                <a:cs typeface="Arial" panose="020B0604020202020204" pitchFamily="34" charset="0"/>
              </a:rPr>
              <a:t>Samson</a:t>
            </a:r>
            <a:r>
              <a:rPr lang="fr-FR" altLang="ja-JP"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Weakness</a:t>
            </a:r>
          </a:p>
        </p:txBody>
      </p:sp>
      <p:pic>
        <p:nvPicPr>
          <p:cNvPr id="284674" name="Picture 2" descr="sams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5" name="Text Box 3"/>
          <p:cNvSpPr txBox="1">
            <a:spLocks noChangeArrowheads="1"/>
          </p:cNvSpPr>
          <p:nvPr/>
        </p:nvSpPr>
        <p:spPr bwMode="auto">
          <a:xfrm>
            <a:off x="1835150" y="152400"/>
            <a:ext cx="70929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قصة شمشون</a:t>
            </a:r>
            <a:endParaRPr kumimoji="0" lang="en-US" sz="4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84676"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2934" name="Text Box 5"/>
          <p:cNvSpPr txBox="1">
            <a:spLocks noChangeArrowheads="1"/>
          </p:cNvSpPr>
          <p:nvPr/>
        </p:nvSpPr>
        <p:spPr bwMode="auto">
          <a:xfrm>
            <a:off x="2581397" y="1035050"/>
            <a:ext cx="637583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lgn="r" eaLnBrk="1" hangingPunct="1">
              <a:defRPr sz="4000" b="1" i="1">
                <a:solidFill>
                  <a:schemeClr val="bg1"/>
                </a:solidFill>
                <a:effectLst>
                  <a:glow rad="101600">
                    <a:schemeClr val="tx1">
                      <a:alpha val="75000"/>
                    </a:schemeClr>
                  </a:glow>
                </a:effectLst>
                <a:latin typeface="Arial"/>
                <a:cs typeface="Arial"/>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ما هي نقطة ضعفه؟</a:t>
            </a:r>
            <a:endParaRPr kumimoji="0" lang="en-US" sz="4000"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7" name="Text Box 7"/>
          <p:cNvSpPr txBox="1">
            <a:spLocks noChangeArrowheads="1"/>
          </p:cNvSpPr>
          <p:nvPr/>
        </p:nvSpPr>
        <p:spPr bwMode="auto">
          <a:xfrm>
            <a:off x="2555776" y="4442336"/>
            <a:ext cx="629180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"شمشون ... الرجل مع ضعفها" تشاك سويندول</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9208" name="AutoShape 8"/>
          <p:cNvSpPr>
            <a:spLocks noChangeArrowheads="1"/>
          </p:cNvSpPr>
          <p:nvPr/>
        </p:nvSpPr>
        <p:spPr bwMode="auto">
          <a:xfrm flipH="1">
            <a:off x="4419600" y="3657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القلب؟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341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lgn="l"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3. النسبوية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الوثنية</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(17 – 21)</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9438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قص شعر       شمشون</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1048221"/>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r="8509"/>
          <a:stretch/>
        </p:blipFill>
        <p:spPr>
          <a:xfrm>
            <a:off x="-31625" y="0"/>
            <a:ext cx="9175625" cy="684311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فقأ عيني        شمشون</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2745366"/>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600"/>
            <a:ext cx="9144000" cy="665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ar-JO"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موت شمشون</a:t>
            </a:r>
            <a:endParaRPr lang="en-US" sz="3600"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دورة شمشون</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1 الخطية</a:t>
            </a:r>
            <a:endParaRPr lang="en-US" sz="3200" b="1" dirty="0">
              <a:solidFill>
                <a:srgbClr val="FFFFFF"/>
              </a:solidFill>
              <a:latin typeface="Arial" panose="020B0604020202020204" pitchFamily="34" charset="0"/>
              <a:cs typeface="Arial" panose="020B0604020202020204" pitchFamily="34"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2 العبودية</a:t>
            </a:r>
            <a:endParaRPr lang="en-US" sz="3200" b="1" dirty="0">
              <a:solidFill>
                <a:srgbClr val="FFFFFF"/>
              </a:solidFill>
              <a:latin typeface="Arial" panose="020B0604020202020204" pitchFamily="34" charset="0"/>
              <a:cs typeface="Arial" panose="020B0604020202020204" pitchFamily="34"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3 الدعاء</a:t>
            </a:r>
            <a:endParaRPr lang="en-US" sz="3200" b="1" dirty="0">
              <a:solidFill>
                <a:srgbClr val="FFFFFF"/>
              </a:solidFill>
              <a:latin typeface="Arial" panose="020B0604020202020204" pitchFamily="34" charset="0"/>
              <a:cs typeface="Arial" panose="020B0604020202020204" pitchFamily="34" charset="0"/>
            </a:endParaRP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4 الخلاص</a:t>
            </a:r>
            <a:endParaRPr lang="en-US" sz="3200" b="1" dirty="0">
              <a:solidFill>
                <a:srgbClr val="FFFFFF"/>
              </a:solidFill>
              <a:latin typeface="Arial" panose="020B0604020202020204" pitchFamily="34" charset="0"/>
              <a:cs typeface="Arial" panose="020B0604020202020204" pitchFamily="34" charset="0"/>
            </a:endParaRP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5 الصمت</a:t>
            </a:r>
            <a:endParaRPr lang="en-US" sz="3200" b="1" dirty="0">
              <a:solidFill>
                <a:srgbClr val="FFFFFF"/>
              </a:solidFill>
              <a:latin typeface="Arial" panose="020B0604020202020204" pitchFamily="34" charset="0"/>
              <a:cs typeface="Arial" panose="020B0604020202020204" pitchFamily="34" charset="0"/>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rPr>
              <a:t>174</a:t>
            </a:r>
            <a:endParaRPr lang="en-US" b="1" dirty="0">
              <a:solidFill>
                <a:srgbClr val="FFFFFF"/>
              </a:solidFill>
              <a:latin typeface="Arial" panose="020B0604020202020204" pitchFamily="34" charset="0"/>
            </a:endParaRPr>
          </a:p>
        </p:txBody>
      </p:sp>
      <p:sp>
        <p:nvSpPr>
          <p:cNvPr id="2" name="Rounded Rectangular Callout 1"/>
          <p:cNvSpPr/>
          <p:nvPr/>
        </p:nvSpPr>
        <p:spPr>
          <a:xfrm>
            <a:off x="0" y="381000"/>
            <a:ext cx="9108900" cy="2327920"/>
          </a:xfrm>
          <a:prstGeom prst="wedgeRoundRectCallout">
            <a:avLst>
              <a:gd name="adj1" fmla="val -33627"/>
              <a:gd name="adj2" fmla="val 9298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endParaRPr>
          </a:p>
        </p:txBody>
      </p:sp>
      <p:sp>
        <p:nvSpPr>
          <p:cNvPr id="16" name="TextBox 2"/>
          <p:cNvSpPr txBox="1">
            <a:spLocks noChangeArrowheads="1"/>
          </p:cNvSpPr>
          <p:nvPr/>
        </p:nvSpPr>
        <p:spPr bwMode="auto">
          <a:xfrm>
            <a:off x="0" y="779220"/>
            <a:ext cx="9143999"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3200" b="1" dirty="0">
                <a:latin typeface="Arial" panose="020B0604020202020204" pitchFamily="34" charset="0"/>
                <a:cs typeface="Arial" panose="020B0604020202020204" pitchFamily="34" charset="0"/>
              </a:rPr>
              <a:t>شمشون قضى على إسرائيل لمدة عشرين عامًا" (16: 21)      ولكن لم يرد ذكر للأمة التي عاشت السلام بعد حكم شمشون       الذي دام 20 عامًا</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181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latin typeface="Arial" panose="020B0604020202020204" pitchFamily="34" charset="0"/>
                <a:cs typeface="Arial" panose="020B0604020202020204" pitchFamily="34" charset="0"/>
              </a:rPr>
              <a:t>ندخل في دوائر عندما نصنع القواعد.</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5091255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10676"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0" name="Title 1"/>
          <p:cNvSpPr>
            <a:spLocks noGrp="1"/>
          </p:cNvSpPr>
          <p:nvPr>
            <p:ph type="title" idx="4294967295"/>
          </p:nvPr>
        </p:nvSpPr>
        <p:spPr>
          <a:xfrm>
            <a:off x="0" y="5589588"/>
            <a:ext cx="9144000" cy="1268412"/>
          </a:xfrm>
          <a:solidFill>
            <a:schemeClr val="bg1"/>
          </a:solidFill>
        </p:spPr>
        <p:txBody>
          <a:bodyPr/>
          <a:lstStyle/>
          <a:p>
            <a:r>
              <a:rPr lang="ar-JO" sz="6000" dirty="0">
                <a:solidFill>
                  <a:schemeClr val="tx1"/>
                </a:solidFill>
                <a:latin typeface="Arial" panose="020B0604020202020204" pitchFamily="34" charset="0"/>
                <a:ea typeface="ＭＳ Ｐゴシック" charset="0"/>
                <a:cs typeface="Arial" panose="020B0604020202020204" pitchFamily="34" charset="0"/>
              </a:rPr>
              <a:t>النسبوية الأخلاقية</a:t>
            </a:r>
            <a:endParaRPr lang="en-US" sz="6000"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895638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ar-SA" dirty="0">
                <a:solidFill>
                  <a:srgbClr val="FFFFFF"/>
                </a:solidFill>
                <a:latin typeface="Arial" panose="020B0604020202020204" pitchFamily="34" charset="0"/>
                <a:ea typeface="ＭＳ Ｐゴシック" charset="0"/>
                <a:cs typeface="Arial" panose="020B0604020202020204" pitchFamily="34" charset="0"/>
              </a:rPr>
              <a:t>النسبوية</a:t>
            </a:r>
            <a:endPar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16793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125538"/>
            <a:ext cx="8734425"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44337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29"/>
            <a:ext cx="4355976" cy="3949910"/>
          </a:xfrm>
          <a:prstGeom prst="rect">
            <a:avLst/>
          </a:prstGeom>
        </p:spPr>
      </p:pic>
      <p:sp>
        <p:nvSpPr>
          <p:cNvPr id="184322" name="Title 1"/>
          <p:cNvSpPr>
            <a:spLocks noGrp="1"/>
          </p:cNvSpPr>
          <p:nvPr>
            <p:ph type="title" idx="4294967295"/>
          </p:nvPr>
        </p:nvSpPr>
        <p:spPr>
          <a:xfrm>
            <a:off x="3996952" y="1052736"/>
            <a:ext cx="5147048" cy="3826594"/>
          </a:xfrm>
        </p:spPr>
        <p:txBody>
          <a:bodyPr/>
          <a:lstStyle/>
          <a:p>
            <a:pPr>
              <a:defRPr/>
            </a:pPr>
            <a:r>
              <a:rPr lang="ar-JO" sz="6000" dirty="0">
                <a:latin typeface="Arial" panose="020B0604020202020204" pitchFamily="34" charset="0"/>
                <a:cs typeface="Arial" panose="020B0604020202020204" pitchFamily="34" charset="0"/>
              </a:rPr>
              <a:t>ضمادات على جرح طلق ناري</a:t>
            </a:r>
            <a:endParaRPr lang="en-US" sz="6000"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0" y="5013176"/>
            <a:ext cx="9144000" cy="93610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latin typeface="Arial" panose="020B0604020202020204" pitchFamily="34" charset="0"/>
                <a:ea typeface="ＭＳ Ｐゴシック" charset="0"/>
                <a:cs typeface="Arial" panose="020B0604020202020204" pitchFamily="34" charset="0"/>
              </a:rPr>
              <a:t>دروس من سفر القضاة</a:t>
            </a:r>
            <a:endParaRPr lang="en-US" sz="4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0" y="692696"/>
            <a:ext cx="9144000" cy="5256584"/>
          </a:xfrm>
          <a:prstGeom prst="rect">
            <a:avLst/>
          </a:prstGeom>
          <a:noFill/>
          <a:ln w="76200" cmpd="sng">
            <a:solidFill>
              <a:srgbClr val="050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3663964718"/>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تكون </a:t>
            </a:r>
            <a:r>
              <a:rPr lang="ar-JO" sz="54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صامداً</a:t>
            </a: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 في اختيارك الله كملك؟</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31354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1. الطاعة الناقصة تنتج ثمار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الفشل</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 – 2)</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9179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اجعل الله ملكاً ولا تدخل دوار الوثنية والخطية</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06599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2. النسبوية ( الإرتباط بالمجتمع المحيط )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الدوران</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في الخطية    (3 – 16)</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993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lgn="l"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3. النسبوية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الوثنية</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(17 – 21)</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3858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3168352"/>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فشل إسرائيل الديني والأخلاقي يظهر أنهم يحتاجون إلى ملك بار بدلاً من نسبويتهم </a:t>
            </a:r>
            <a:br>
              <a:rPr lang="ar-JO" dirty="0">
                <a:effectLst>
                  <a:glow rad="127000">
                    <a:schemeClr val="tx1"/>
                  </a:glow>
                </a:effectLst>
                <a:latin typeface="Arial" panose="020B0604020202020204" pitchFamily="34" charset="0"/>
                <a:ea typeface="ＭＳ Ｐゴシック" charset="0"/>
                <a:cs typeface="Arial" panose="020B0604020202020204" pitchFamily="34" charset="0"/>
              </a:rPr>
            </a:br>
            <a:r>
              <a:rPr lang="ar-JO" dirty="0">
                <a:effectLst>
                  <a:glow rad="127000">
                    <a:schemeClr val="tx1"/>
                  </a:glow>
                </a:effectLst>
                <a:latin typeface="Arial" panose="020B0604020202020204" pitchFamily="34" charset="0"/>
                <a:ea typeface="ＭＳ Ｐゴシック" charset="0"/>
                <a:cs typeface="Arial" panose="020B0604020202020204" pitchFamily="34" charset="0"/>
              </a:rPr>
              <a:t>(قضاة 17-21)</a:t>
            </a:r>
            <a:r>
              <a:rPr lang="en-US"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75961196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solidFill>
                  <a:srgbClr val="FFFFFF"/>
                </a:solidFill>
                <a:latin typeface="Arial" panose="020B0604020202020204" pitchFamily="34" charset="0"/>
                <a:cs typeface="Arial" panose="020B0604020202020204" pitchFamily="34" charset="0"/>
              </a:endParaRPr>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solidFill>
                  <a:srgbClr val="FFFFFF"/>
                </a:solidFill>
                <a:latin typeface="Arial" panose="020B0604020202020204" pitchFamily="34" charset="0"/>
                <a:cs typeface="Arial" panose="020B0604020202020204" pitchFamily="34" charset="0"/>
              </a:endParaRPr>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800" b="1" dirty="0">
                <a:solidFill>
                  <a:srgbClr val="000000"/>
                </a:solidFill>
                <a:latin typeface="Arial" panose="020B0604020202020204" pitchFamily="34" charset="0"/>
                <a:ea typeface="ＭＳ Ｐゴシック" charset="0"/>
                <a:cs typeface="Arial" panose="020B0604020202020204" pitchFamily="34" charset="0"/>
              </a:rPr>
              <a:t>درجة التكريس للرب</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02755" name="Title 3"/>
          <p:cNvSpPr>
            <a:spLocks noGrp="1"/>
          </p:cNvSpPr>
          <p:nvPr>
            <p:ph type="title" idx="4294967295"/>
          </p:nvPr>
        </p:nvSpPr>
        <p:spPr>
          <a:xfrm>
            <a:off x="1143000" y="76200"/>
            <a:ext cx="7772400" cy="1143000"/>
          </a:xfrm>
        </p:spPr>
        <p:txBody>
          <a:bodyPr/>
          <a:lstStyle/>
          <a:p>
            <a:r>
              <a:rPr lang="ar-JO" sz="4800" dirty="0">
                <a:latin typeface="Arial" panose="020B0604020202020204" pitchFamily="34" charset="0"/>
                <a:ea typeface="ＭＳ Ｐゴシック" charset="0"/>
                <a:cs typeface="Arial" panose="020B0604020202020204" pitchFamily="34" charset="0"/>
              </a:rPr>
              <a:t>دوامة من الدورات</a:t>
            </a:r>
            <a:endParaRPr lang="en-US" sz="4800" dirty="0">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عثنيئيل</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إهود</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باراق</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جدعون</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يفتاح</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شمشون</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74514421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59CC626-AE6F-E2A6-B67A-0295DA836FE2}"/>
              </a:ext>
            </a:extLst>
          </p:cNvPr>
          <p:cNvGraphicFramePr>
            <a:graphicFrameLocks noGrp="1"/>
          </p:cNvGraphicFramePr>
          <p:nvPr/>
        </p:nvGraphicFramePr>
        <p:xfrm>
          <a:off x="726504" y="35578"/>
          <a:ext cx="8382000" cy="6822422"/>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3166">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الدورة</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الظالم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الموقع في إسرائيل</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en-US"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الظلم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المحرر</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السلام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7-11)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ما</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بين النهرين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عثنيئيل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38323823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a:t>
                      </a: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12-30)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المؤابيين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إهود</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417280585"/>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شمجر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94231054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4-5)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الكنعانيين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دبورة وباراق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1772982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1-8: 32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المديانيين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شمال 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عفرة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جدعون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63444290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5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33-9: 57)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أبيمالك</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امرأة غير معروفة</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4178148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شامير</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تولع</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79041190"/>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كمون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يائير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22</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81164473"/>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6-12: 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العمونيين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صافون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يفتاح</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811279574"/>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8-10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بيت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لحم</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إبصان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164931683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11-12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إيلون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724512648"/>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فرثون</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عبدون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28193545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13-16</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صورة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شمشون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68290" name="Rectangle 2"/>
          <p:cNvSpPr>
            <a:spLocks noGrp="1" noChangeArrowheads="1"/>
          </p:cNvSpPr>
          <p:nvPr>
            <p:ph type="title"/>
          </p:nvPr>
        </p:nvSpPr>
        <p:spPr>
          <a:xfrm rot="16200000">
            <a:off x="-3200400" y="2971800"/>
            <a:ext cx="7086600" cy="685800"/>
          </a:xfrm>
        </p:spPr>
        <p:txBody>
          <a:bodyPr/>
          <a:lstStyle/>
          <a:p>
            <a:r>
              <a:rPr kumimoji="0" lang="ar-JO" sz="4800" dirty="0">
                <a:latin typeface="Arial" panose="020B0604020202020204" pitchFamily="34" charset="0"/>
                <a:ea typeface="ＭＳ Ｐゴシック" charset="0"/>
                <a:cs typeface="Arial" panose="020B0604020202020204" pitchFamily="34" charset="0"/>
              </a:rPr>
              <a:t>سنوات حكم القضاة</a:t>
            </a:r>
            <a:endParaRPr kumimoji="0" lang="en-US" sz="4800" dirty="0">
              <a:latin typeface="Arial" panose="020B0604020202020204" pitchFamily="34" charset="0"/>
              <a:ea typeface="ＭＳ Ｐゴシック" charset="0"/>
              <a:cs typeface="Arial" panose="020B0604020202020204" pitchFamily="34" charset="0"/>
            </a:endParaRPr>
          </a:p>
        </p:txBody>
      </p:sp>
      <p:sp>
        <p:nvSpPr>
          <p:cNvPr id="15" name="Title 1">
            <a:extLst>
              <a:ext uri="{FF2B5EF4-FFF2-40B4-BE49-F238E27FC236}">
                <a16:creationId xmlns:a16="http://schemas.microsoft.com/office/drawing/2014/main" id="{B9AAB9BA-ACC4-544E-8B03-44EC10EFE727}"/>
              </a:ext>
            </a:extLst>
          </p:cNvPr>
          <p:cNvSpPr txBox="1">
            <a:spLocks/>
          </p:cNvSpPr>
          <p:nvPr/>
        </p:nvSpPr>
        <p:spPr bwMode="auto">
          <a:xfrm>
            <a:off x="2837952" y="31600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5</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73D37EBF-F132-A647-AC47-61611F4E2BDC}"/>
              </a:ext>
            </a:extLst>
          </p:cNvPr>
          <p:cNvSpPr txBox="1">
            <a:spLocks/>
          </p:cNvSpPr>
          <p:nvPr/>
        </p:nvSpPr>
        <p:spPr bwMode="auto">
          <a:xfrm>
            <a:off x="2837952" y="83088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4</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EDB958EC-E4B7-3041-B5C4-E4DC792A1BA8}"/>
              </a:ext>
            </a:extLst>
          </p:cNvPr>
          <p:cNvSpPr txBox="1">
            <a:spLocks/>
          </p:cNvSpPr>
          <p:nvPr/>
        </p:nvSpPr>
        <p:spPr bwMode="auto">
          <a:xfrm>
            <a:off x="2734986" y="167909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2</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E2C4FAA3-A5B1-BF48-8C50-D4DAB2E5023D}"/>
              </a:ext>
            </a:extLst>
          </p:cNvPr>
          <p:cNvSpPr txBox="1">
            <a:spLocks/>
          </p:cNvSpPr>
          <p:nvPr/>
        </p:nvSpPr>
        <p:spPr bwMode="auto">
          <a:xfrm>
            <a:off x="2734986" y="221686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6</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69053DD1-6E12-E243-8100-0C28563082B9}"/>
              </a:ext>
            </a:extLst>
          </p:cNvPr>
          <p:cNvSpPr txBox="1">
            <a:spLocks/>
          </p:cNvSpPr>
          <p:nvPr/>
        </p:nvSpPr>
        <p:spPr bwMode="auto">
          <a:xfrm>
            <a:off x="2471850" y="4081901"/>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00"/>
                </a:solidFill>
                <a:effectLst>
                  <a:glow rad="482600">
                    <a:srgbClr val="000000"/>
                  </a:glow>
                </a:effectLst>
                <a:latin typeface="Arial" panose="020B0604020202020204" pitchFamily="34" charset="0"/>
                <a:cs typeface="Arial" panose="020B0604020202020204" pitchFamily="34" charset="0"/>
              </a:rPr>
              <a:t>الإستعباد 3</a:t>
            </a:r>
            <a:endParaRPr lang="en-US" sz="3200" b="1" dirty="0">
              <a:solidFill>
                <a:srgbClr val="FFFF00"/>
              </a:solidFill>
              <a:effectLst>
                <a:glow rad="482600">
                  <a:srgbClr val="000000"/>
                </a:glow>
              </a:effectLst>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4745D272-701A-4C4D-B93F-5C19ACE80388}"/>
              </a:ext>
            </a:extLst>
          </p:cNvPr>
          <p:cNvSpPr txBox="1">
            <a:spLocks/>
          </p:cNvSpPr>
          <p:nvPr/>
        </p:nvSpPr>
        <p:spPr bwMode="auto">
          <a:xfrm>
            <a:off x="2471850" y="6019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00"/>
                </a:solidFill>
                <a:effectLst>
                  <a:glow rad="482600">
                    <a:srgbClr val="000000"/>
                  </a:glow>
                </a:effectLst>
                <a:latin typeface="Arial" panose="020B0604020202020204" pitchFamily="34" charset="0"/>
                <a:cs typeface="Arial" panose="020B0604020202020204" pitchFamily="34" charset="0"/>
              </a:rPr>
              <a:t>الإستعباد 3</a:t>
            </a:r>
            <a:endParaRPr lang="en-US" sz="3200" b="1" dirty="0">
              <a:solidFill>
                <a:srgbClr val="FFFF00"/>
              </a:solidFill>
              <a:effectLst>
                <a:glow rad="482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49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strVal val="#ppt_w*0.70"/>
                                          </p:val>
                                        </p:tav>
                                        <p:tav tm="100000">
                                          <p:val>
                                            <p:strVal val="#ppt_w"/>
                                          </p:val>
                                        </p:tav>
                                      </p:tavLst>
                                    </p:anim>
                                    <p:anim calcmode="lin" valueType="num">
                                      <p:cBhvr>
                                        <p:cTn id="36" dur="1000" fill="hold"/>
                                        <p:tgtEl>
                                          <p:spTgt spid="19"/>
                                        </p:tgtEl>
                                        <p:attrNameLst>
                                          <p:attrName>ppt_h</p:attrName>
                                        </p:attrNameLst>
                                      </p:cBhvr>
                                      <p:tavLst>
                                        <p:tav tm="0">
                                          <p:val>
                                            <p:strVal val="#ppt_h"/>
                                          </p:val>
                                        </p:tav>
                                        <p:tav tm="100000">
                                          <p:val>
                                            <p:strVal val="#ppt_h"/>
                                          </p:val>
                                        </p:tav>
                                      </p:tavLst>
                                    </p:anim>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strVal val="#ppt_w*0.70"/>
                                          </p:val>
                                        </p:tav>
                                        <p:tav tm="100000">
                                          <p:val>
                                            <p:strVal val="#ppt_w"/>
                                          </p:val>
                                        </p:tav>
                                      </p:tavLst>
                                    </p:anim>
                                    <p:anim calcmode="lin" valueType="num">
                                      <p:cBhvr>
                                        <p:cTn id="43" dur="1000" fill="hold"/>
                                        <p:tgtEl>
                                          <p:spTgt spid="20"/>
                                        </p:tgtEl>
                                        <p:attrNameLst>
                                          <p:attrName>ppt_h</p:attrName>
                                        </p:attrNameLst>
                                      </p:cBhvr>
                                      <p:tavLst>
                                        <p:tav tm="0">
                                          <p:val>
                                            <p:strVal val="#ppt_h"/>
                                          </p:val>
                                        </p:tav>
                                        <p:tav tm="100000">
                                          <p:val>
                                            <p:strVal val="#ppt_h"/>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من أين كان القضاة</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شمعون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جاد</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افرايم</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نفتالي</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3146401" y="1595646"/>
            <a:ext cx="78903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زبولون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يساكر</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3008"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7"/>
          <p:cNvSpPr txBox="1">
            <a:spLocks noChangeArrowheads="1"/>
          </p:cNvSpPr>
          <p:nvPr/>
        </p:nvSpPr>
        <p:spPr bwMode="auto">
          <a:xfrm>
            <a:off x="2123728" y="4869160"/>
            <a:ext cx="90762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عثنيئيل</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1" name="Text Box 8"/>
          <p:cNvSpPr txBox="1">
            <a:spLocks noChangeArrowheads="1"/>
          </p:cNvSpPr>
          <p:nvPr/>
        </p:nvSpPr>
        <p:spPr bwMode="auto">
          <a:xfrm>
            <a:off x="2771800" y="3645024"/>
            <a:ext cx="64152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إهود</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16"/>
          <p:cNvSpPr txBox="1">
            <a:spLocks noChangeArrowheads="1"/>
          </p:cNvSpPr>
          <p:nvPr/>
        </p:nvSpPr>
        <p:spPr bwMode="auto">
          <a:xfrm>
            <a:off x="2411760" y="328498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دبورة</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17"/>
          <p:cNvSpPr txBox="1">
            <a:spLocks noChangeArrowheads="1"/>
          </p:cNvSpPr>
          <p:nvPr/>
        </p:nvSpPr>
        <p:spPr bwMode="auto">
          <a:xfrm>
            <a:off x="3491880" y="16288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باراق</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9" name="Text Box 20"/>
          <p:cNvSpPr txBox="1">
            <a:spLocks noChangeArrowheads="1"/>
          </p:cNvSpPr>
          <p:nvPr/>
        </p:nvSpPr>
        <p:spPr bwMode="auto">
          <a:xfrm>
            <a:off x="2555776" y="2060848"/>
            <a:ext cx="9252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جدعون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1" name="Text Box 23"/>
          <p:cNvSpPr txBox="1">
            <a:spLocks noChangeArrowheads="1"/>
          </p:cNvSpPr>
          <p:nvPr/>
        </p:nvSpPr>
        <p:spPr bwMode="auto">
          <a:xfrm>
            <a:off x="2483768" y="2924944"/>
            <a:ext cx="8579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ابيمالك</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3" name="Text Box 26"/>
          <p:cNvSpPr txBox="1">
            <a:spLocks noChangeArrowheads="1"/>
          </p:cNvSpPr>
          <p:nvPr/>
        </p:nvSpPr>
        <p:spPr bwMode="auto">
          <a:xfrm>
            <a:off x="2699792" y="2348880"/>
            <a:ext cx="6238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تولع</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5" name="Text Box 29"/>
          <p:cNvSpPr txBox="1">
            <a:spLocks noChangeArrowheads="1"/>
          </p:cNvSpPr>
          <p:nvPr/>
        </p:nvSpPr>
        <p:spPr bwMode="auto">
          <a:xfrm>
            <a:off x="4211960" y="1988840"/>
            <a:ext cx="6399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يائير</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7" name="Text Box 32"/>
          <p:cNvSpPr txBox="1">
            <a:spLocks noChangeArrowheads="1"/>
          </p:cNvSpPr>
          <p:nvPr/>
        </p:nvSpPr>
        <p:spPr bwMode="auto">
          <a:xfrm>
            <a:off x="4129559" y="2662064"/>
            <a:ext cx="16161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يفتاح</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9" name="Text Box 35"/>
          <p:cNvSpPr txBox="1">
            <a:spLocks noChangeArrowheads="1"/>
          </p:cNvSpPr>
          <p:nvPr/>
        </p:nvSpPr>
        <p:spPr bwMode="auto">
          <a:xfrm>
            <a:off x="2699792" y="4437112"/>
            <a:ext cx="8114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إبصان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71" name="Text Box 38"/>
          <p:cNvSpPr txBox="1">
            <a:spLocks noChangeArrowheads="1"/>
          </p:cNvSpPr>
          <p:nvPr/>
        </p:nvSpPr>
        <p:spPr bwMode="auto">
          <a:xfrm>
            <a:off x="2555776" y="1628800"/>
            <a:ext cx="902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أيلون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73" name="Text Box 41"/>
          <p:cNvSpPr txBox="1">
            <a:spLocks noChangeArrowheads="1"/>
          </p:cNvSpPr>
          <p:nvPr/>
        </p:nvSpPr>
        <p:spPr bwMode="auto">
          <a:xfrm>
            <a:off x="2627784" y="2636912"/>
            <a:ext cx="7473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ابدون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74" name="Text Box 43"/>
          <p:cNvSpPr txBox="1">
            <a:spLocks noChangeArrowheads="1"/>
          </p:cNvSpPr>
          <p:nvPr/>
        </p:nvSpPr>
        <p:spPr bwMode="auto">
          <a:xfrm>
            <a:off x="1763688" y="4077072"/>
            <a:ext cx="9941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شمشون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3" name="Text Box 11"/>
          <p:cNvSpPr txBox="1">
            <a:spLocks noChangeArrowheads="1"/>
          </p:cNvSpPr>
          <p:nvPr/>
        </p:nvSpPr>
        <p:spPr bwMode="auto">
          <a:xfrm>
            <a:off x="2627784" y="1124744"/>
            <a:ext cx="79541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شمجر</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5511475"/>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17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8946319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6732240" y="4188662"/>
            <a:ext cx="1921679"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 name="Title 2">
            <a:extLst>
              <a:ext uri="{FF2B5EF4-FFF2-40B4-BE49-F238E27FC236}">
                <a16:creationId xmlns:a16="http://schemas.microsoft.com/office/drawing/2014/main" id="{42CD50B7-8690-0E4F-AB3B-1E7BAB4E6AA3}"/>
              </a:ext>
            </a:extLst>
          </p:cNvPr>
          <p:cNvSpPr txBox="1">
            <a:spLocks/>
          </p:cNvSpPr>
          <p:nvPr/>
        </p:nvSpPr>
        <p:spPr bwMode="auto">
          <a:xfrm>
            <a:off x="712336" y="-657225"/>
            <a:ext cx="7772400" cy="647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4000" b="1" kern="0" dirty="0">
                <a:solidFill>
                  <a:srgbClr val="FFFFFF"/>
                </a:solidFill>
                <a:latin typeface="Arial" panose="020B0604020202020204" pitchFamily="34" charset="0"/>
                <a:ea typeface="ＭＳ Ｐゴシック" charset="0"/>
                <a:cs typeface="Arial" panose="020B0604020202020204" pitchFamily="34" charset="0"/>
              </a:rPr>
              <a:t>الفساد (17-21)</a:t>
            </a:r>
            <a:endParaRPr lang="en-US" sz="4000" b="1" kern="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5965866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E4903392-2B1F-865A-1EFA-4C5724E45DF8}"/>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indent="-442913" algn="r"/>
            <a:r>
              <a:rPr lang="ar-JO" sz="2800" b="1" u="sng" dirty="0">
                <a:latin typeface="Arial" panose="020B0604020202020204" pitchFamily="34" charset="0"/>
                <a:cs typeface="Arial" panose="020B0604020202020204" pitchFamily="34" charset="0"/>
              </a:rPr>
              <a:t>ارتداد ميخا الشخصي (الإصحاح 17)</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الوثنية</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تعيين لاوي ككاهن وثني</a:t>
            </a:r>
            <a:endParaRPr lang="en-US" sz="2800" b="1" dirty="0">
              <a:latin typeface="Arial" panose="020B0604020202020204" pitchFamily="34" charset="0"/>
              <a:cs typeface="Arial" panose="020B0604020202020204" pitchFamily="34" charset="0"/>
            </a:endParaRPr>
          </a:p>
          <a:p>
            <a:pPr marL="442913" indent="-442913"/>
            <a:r>
              <a:rPr lang="en-US" sz="2800" b="1" dirty="0">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ar-JO" sz="3600" u="sng" kern="1200" dirty="0">
                <a:solidFill>
                  <a:schemeClr val="tx1"/>
                </a:solidFill>
                <a:latin typeface="Arial" panose="020B0604020202020204" pitchFamily="34" charset="0"/>
                <a:ea typeface="ＭＳ Ｐゴシック"/>
                <a:cs typeface="Arial" panose="020B0604020202020204" pitchFamily="34" charset="0"/>
              </a:rPr>
              <a:t>الفشل الديني (17-18)</a:t>
            </a:r>
            <a:endParaRPr lang="en-US"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0" end="0"/>
                                            </p:txEl>
                                          </p:spTgt>
                                        </p:tgtEl>
                                        <p:attrNameLst>
                                          <p:attrName>style.visibility</p:attrName>
                                        </p:attrNameLst>
                                      </p:cBhvr>
                                      <p:to>
                                        <p:strVal val="visible"/>
                                      </p:to>
                                    </p:set>
                                    <p:animEffect transition="in" filter="checkerboard(across)">
                                      <p:cBhvr>
                                        <p:cTn id="7" dur="500"/>
                                        <p:tgtEl>
                                          <p:spTgt spid="1658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1" end="1"/>
                                            </p:txEl>
                                          </p:spTgt>
                                        </p:tgtEl>
                                        <p:attrNameLst>
                                          <p:attrName>style.visibility</p:attrName>
                                        </p:attrNameLst>
                                      </p:cBhvr>
                                      <p:to>
                                        <p:strVal val="visible"/>
                                      </p:to>
                                    </p:set>
                                    <p:animEffect transition="in" filter="checkerboard(across)">
                                      <p:cBhvr>
                                        <p:cTn id="12" dur="500"/>
                                        <p:tgtEl>
                                          <p:spTgt spid="1658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2" end="2"/>
                                            </p:txEl>
                                          </p:spTgt>
                                        </p:tgtEl>
                                        <p:attrNameLst>
                                          <p:attrName>style.visibility</p:attrName>
                                        </p:attrNameLst>
                                      </p:cBhvr>
                                      <p:to>
                                        <p:strVal val="visible"/>
                                      </p:to>
                                    </p:set>
                                    <p:animEffect transition="in" filter="checkerboard(across)">
                                      <p:cBhvr>
                                        <p:cTn id="17" dur="500"/>
                                        <p:tgtEl>
                                          <p:spTgt spid="165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315416"/>
            <a:ext cx="8576855" cy="6858000"/>
          </a:xfrm>
          <a:prstGeom prst="rect">
            <a:avLst/>
          </a:prstGeom>
        </p:spPr>
      </p:pic>
      <p:sp>
        <p:nvSpPr>
          <p:cNvPr id="265219" name="Title 2"/>
          <p:cNvSpPr>
            <a:spLocks noGrp="1"/>
          </p:cNvSpPr>
          <p:nvPr>
            <p:ph type="title" idx="4294967295"/>
          </p:nvPr>
        </p:nvSpPr>
        <p:spPr>
          <a:xfrm>
            <a:off x="2627784" y="1"/>
            <a:ext cx="6263680" cy="1052736"/>
          </a:xfrm>
        </p:spPr>
        <p:txBody>
          <a:bodyPr/>
          <a:lstStyle/>
          <a:p>
            <a:r>
              <a:rPr lang="ar-JO" sz="6000" dirty="0">
                <a:solidFill>
                  <a:srgbClr val="FFFFFF"/>
                </a:solidFill>
                <a:latin typeface="Arial" panose="020B0604020202020204" pitchFamily="34" charset="0"/>
                <a:ea typeface="Osaka" charset="0"/>
                <a:cs typeface="Arial" panose="020B0604020202020204" pitchFamily="34" charset="0"/>
              </a:rPr>
              <a:t>العجل الذهبي</a:t>
            </a:r>
            <a:endParaRPr lang="en-US" sz="6000" dirty="0">
              <a:solidFill>
                <a:srgbClr val="FFFFFF"/>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551121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ar-JO" sz="2800" dirty="0">
                <a:solidFill>
                  <a:schemeClr val="bg1"/>
                </a:solidFill>
                <a:latin typeface="Arial" panose="020B0604020202020204" pitchFamily="34" charset="0"/>
                <a:ea typeface="ＭＳ Ｐゴシック" charset="0"/>
                <a:cs typeface="Arial" panose="020B0604020202020204" pitchFamily="34" charset="0"/>
              </a:rPr>
              <a:t>سؤال للنقاش</a:t>
            </a:r>
            <a:br>
              <a:rPr lang="en-US" dirty="0">
                <a:solidFill>
                  <a:schemeClr val="bg1"/>
                </a:solidFill>
                <a:latin typeface="Arial" panose="020B0604020202020204" pitchFamily="34" charset="0"/>
                <a:ea typeface="ＭＳ Ｐゴシック" charset="0"/>
                <a:cs typeface="Arial" panose="020B0604020202020204" pitchFamily="34" charset="0"/>
              </a:rPr>
            </a:br>
            <a:r>
              <a:rPr lang="ar-JO" dirty="0">
                <a:solidFill>
                  <a:schemeClr val="bg1"/>
                </a:solidFill>
                <a:latin typeface="Arial" panose="020B0604020202020204" pitchFamily="34" charset="0"/>
                <a:ea typeface="ＭＳ Ｐゴシック" charset="0"/>
                <a:cs typeface="Arial" panose="020B0604020202020204" pitchFamily="34" charset="0"/>
              </a:rPr>
              <a:t>كيف تتشابه أيامنا الحالية مع تلك الفترة؟</a:t>
            </a:r>
            <a:endParaRPr lang="en-US" sz="4000" dirty="0">
              <a:latin typeface="Arial" panose="020B0604020202020204" pitchFamily="34" charset="0"/>
              <a:ea typeface="ＭＳ Ｐゴシック" charset="0"/>
              <a:cs typeface="Arial" panose="020B0604020202020204" pitchFamily="34"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النسبوية</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أنقذ الحيتان لكن أقتل البشر</a:t>
            </a:r>
            <a:endPar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العلمانية</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لا أسمح لديانتي أن تؤثر على نظرتي السياسية</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الجنس غير الشرعي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ما يفعله القائد في غرفة نومه هو شأنه وليس </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شأني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20228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7220">
                                            <p:txEl>
                                              <p:pRg st="3" end="3"/>
                                            </p:txEl>
                                          </p:spTgt>
                                        </p:tgtEl>
                                        <p:attrNameLst>
                                          <p:attrName>style.visibility</p:attrName>
                                        </p:attrNameLst>
                                      </p:cBhvr>
                                      <p:to>
                                        <p:strVal val="visible"/>
                                      </p:to>
                                    </p:set>
                                    <p:animEffect transition="in" filter="fade">
                                      <p:cBhvr>
                                        <p:cTn id="22" dur="500"/>
                                        <p:tgtEl>
                                          <p:spTgt spid="137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تعيين لاوي  ككاهن وثني</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2800" dirty="0">
                <a:effectLst>
                  <a:glow rad="127000">
                    <a:schemeClr val="tx1"/>
                  </a:glow>
                </a:effectLst>
                <a:latin typeface="Arial" panose="020B0604020202020204" pitchFamily="34" charset="0"/>
                <a:ea typeface="ＭＳ Ｐゴシック" charset="0"/>
                <a:cs typeface="Arial" panose="020B0604020202020204" pitchFamily="34" charset="0"/>
              </a:rPr>
              <a:t>قضاة</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 17</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08240"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H="1">
            <a:off x="4304000" y="4672682"/>
            <a:ext cx="251508" cy="789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2" name="Text Box 43"/>
          <p:cNvSpPr txBox="1">
            <a:spLocks noChangeArrowheads="1"/>
          </p:cNvSpPr>
          <p:nvPr/>
        </p:nvSpPr>
        <p:spPr bwMode="auto">
          <a:xfrm>
            <a:off x="1911244" y="5487615"/>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بيت لحم</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grpSp>
        <p:nvGrpSpPr>
          <p:cNvPr id="23" name="Group 6"/>
          <p:cNvGrpSpPr>
            <a:grpSpLocks/>
          </p:cNvGrpSpPr>
          <p:nvPr/>
        </p:nvGrpSpPr>
        <p:grpSpPr bwMode="auto">
          <a:xfrm>
            <a:off x="4328337" y="5553629"/>
            <a:ext cx="206375" cy="677195"/>
            <a:chOff x="6972297" y="5071534"/>
            <a:chExt cx="206026" cy="675173"/>
          </a:xfrm>
        </p:grpSpPr>
        <p:sp>
          <p:nvSpPr>
            <p:cNvPr id="24"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sp>
          <p:nvSpPr>
            <p:cNvPr id="25"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grpSp>
      <p:grpSp>
        <p:nvGrpSpPr>
          <p:cNvPr id="26" name="Group 22"/>
          <p:cNvGrpSpPr>
            <a:grpSpLocks/>
          </p:cNvGrpSpPr>
          <p:nvPr/>
        </p:nvGrpSpPr>
        <p:grpSpPr bwMode="auto">
          <a:xfrm>
            <a:off x="4328337" y="4363642"/>
            <a:ext cx="206375" cy="676992"/>
            <a:chOff x="6972297" y="5071534"/>
            <a:chExt cx="206026" cy="679896"/>
          </a:xfrm>
        </p:grpSpPr>
        <p:sp>
          <p:nvSpPr>
            <p:cNvPr id="27"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sp>
          <p:nvSpPr>
            <p:cNvPr id="28"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grpSp>
      <p:sp>
        <p:nvSpPr>
          <p:cNvPr id="13" name="Text Box 9"/>
          <p:cNvSpPr txBox="1">
            <a:spLocks noChangeArrowheads="1"/>
          </p:cNvSpPr>
          <p:nvPr/>
        </p:nvSpPr>
        <p:spPr bwMode="auto">
          <a:xfrm>
            <a:off x="3845441" y="389569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579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strVal val="#ppt_w*0.70"/>
                                          </p:val>
                                        </p:tav>
                                        <p:tav tm="100000">
                                          <p:val>
                                            <p:strVal val="#ppt_w"/>
                                          </p:val>
                                        </p:tav>
                                      </p:tavLst>
                                    </p:anim>
                                    <p:anim calcmode="lin" valueType="num">
                                      <p:cBhvr>
                                        <p:cTn id="13" dur="1000" fill="hold"/>
                                        <p:tgtEl>
                                          <p:spTgt spid="26"/>
                                        </p:tgtEl>
                                        <p:attrNameLst>
                                          <p:attrName>ppt_h</p:attrName>
                                        </p:attrNameLst>
                                      </p:cBhvr>
                                      <p:tavLst>
                                        <p:tav tm="0">
                                          <p:val>
                                            <p:strVal val="#ppt_h"/>
                                          </p:val>
                                        </p:tav>
                                        <p:tav tm="100000">
                                          <p:val>
                                            <p:strVal val="#ppt_h"/>
                                          </p:val>
                                        </p:tav>
                                      </p:tavLst>
                                    </p:anim>
                                    <p:animEffect transition="in" filter="fade">
                                      <p:cBhvr>
                                        <p:cTn id="1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18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39773994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B4290451-E8CB-43BC-1C29-146412C76E72}"/>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indent="-442913" algn="r"/>
            <a:r>
              <a:rPr lang="ar-JO" sz="2800" b="1" u="sng" dirty="0">
                <a:latin typeface="Arial" panose="020B0604020202020204" pitchFamily="34" charset="0"/>
                <a:cs typeface="Arial" panose="020B0604020202020204" pitchFamily="34" charset="0"/>
              </a:rPr>
              <a:t>ارتداد ميخا الشخصي (الإصحاح 17)</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الوثنية</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تعيين لاوي ككاهن وثني في بيت لحم</a:t>
            </a:r>
            <a:endParaRPr lang="en-US" sz="2800" b="1" dirty="0">
              <a:latin typeface="Arial" panose="020B0604020202020204" pitchFamily="34" charset="0"/>
              <a:cs typeface="Arial" panose="020B0604020202020204" pitchFamily="34" charset="0"/>
            </a:endParaRPr>
          </a:p>
          <a:p>
            <a:pPr marL="442913" indent="-442913"/>
            <a:r>
              <a:rPr lang="en-US" sz="2800" b="1" dirty="0">
                <a:latin typeface="Arial" panose="020B0604020202020204" pitchFamily="34" charset="0"/>
                <a:cs typeface="Arial" panose="020B0604020202020204" pitchFamily="34" charset="0"/>
              </a:rPr>
              <a:t> </a:t>
            </a:r>
          </a:p>
          <a:p>
            <a:pPr marL="442913" indent="-442913"/>
            <a:r>
              <a:rPr lang="en-US" sz="2800" b="1" dirty="0">
                <a:latin typeface="Arial" panose="020B0604020202020204" pitchFamily="34" charset="0"/>
                <a:cs typeface="Arial" panose="020B0604020202020204" pitchFamily="34" charset="0"/>
              </a:rPr>
              <a:t> </a:t>
            </a:r>
          </a:p>
          <a:p>
            <a:pPr marL="442913" indent="-442913" algn="r"/>
            <a:r>
              <a:rPr lang="en-US" sz="2800" b="1" dirty="0">
                <a:latin typeface="Arial" panose="020B0604020202020204" pitchFamily="34" charset="0"/>
                <a:cs typeface="Arial" panose="020B0604020202020204" pitchFamily="34" charset="0"/>
              </a:rPr>
              <a:t> </a:t>
            </a:r>
            <a:r>
              <a:rPr lang="ar-JO" sz="2800" b="1" u="sng" dirty="0">
                <a:latin typeface="Arial" panose="020B0604020202020204" pitchFamily="34" charset="0"/>
                <a:cs typeface="Arial" panose="020B0604020202020204" pitchFamily="34" charset="0"/>
              </a:rPr>
              <a:t>ارتداد الأسباط (الإصحاح 18)</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اللاوي يبارك خطة الهجرة الأنانية والخالية من الإيمان لسبط دان</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توفيقية المعتقدات</a:t>
            </a:r>
            <a:r>
              <a:rPr lang="en-US" sz="2800" b="1" dirty="0">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ar-JO" sz="3600" u="sng" kern="1200" dirty="0">
                <a:solidFill>
                  <a:schemeClr val="tx1"/>
                </a:solidFill>
                <a:latin typeface="Arial" panose="020B0604020202020204" pitchFamily="34" charset="0"/>
                <a:ea typeface="ＭＳ Ｐゴシック"/>
                <a:cs typeface="Arial" panose="020B0604020202020204" pitchFamily="34" charset="0"/>
              </a:rPr>
              <a:t>الفشل الديني (17-18)</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0442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5" end="5"/>
                                            </p:txEl>
                                          </p:spTgt>
                                        </p:tgtEl>
                                        <p:attrNameLst>
                                          <p:attrName>style.visibility</p:attrName>
                                        </p:attrNameLst>
                                      </p:cBhvr>
                                      <p:to>
                                        <p:strVal val="visible"/>
                                      </p:to>
                                    </p:set>
                                    <p:animEffect transition="in" filter="checkerboard(across)">
                                      <p:cBhvr>
                                        <p:cTn id="7" dur="500"/>
                                        <p:tgtEl>
                                          <p:spTgt spid="16589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6" end="6"/>
                                            </p:txEl>
                                          </p:spTgt>
                                        </p:tgtEl>
                                        <p:attrNameLst>
                                          <p:attrName>style.visibility</p:attrName>
                                        </p:attrNameLst>
                                      </p:cBhvr>
                                      <p:to>
                                        <p:strVal val="visible"/>
                                      </p:to>
                                    </p:set>
                                    <p:animEffect transition="in" filter="checkerboard(across)">
                                      <p:cBhvr>
                                        <p:cTn id="12" dur="500"/>
                                        <p:tgtEl>
                                          <p:spTgt spid="16589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7" end="7"/>
                                            </p:txEl>
                                          </p:spTgt>
                                        </p:tgtEl>
                                        <p:attrNameLst>
                                          <p:attrName>style.visibility</p:attrName>
                                        </p:attrNameLst>
                                      </p:cBhvr>
                                      <p:to>
                                        <p:strVal val="visible"/>
                                      </p:to>
                                    </p:set>
                                    <p:animEffect transition="in" filter="checkerboard(across)">
                                      <p:cBhvr>
                                        <p:cTn id="17" dur="500"/>
                                        <p:tgtEl>
                                          <p:spTgt spid="16589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هجرة سبط دان</a:t>
            </a:r>
            <a:b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2800" dirty="0">
                <a:effectLst>
                  <a:glow rad="127000">
                    <a:schemeClr val="tx1"/>
                  </a:glow>
                </a:effectLst>
                <a:latin typeface="Arial" panose="020B0604020202020204" pitchFamily="34" charset="0"/>
                <a:ea typeface="ＭＳ Ｐゴシック" charset="0"/>
                <a:cs typeface="Arial" panose="020B0604020202020204" pitchFamily="34" charset="0"/>
              </a:rPr>
              <a:t>قضاة</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 18</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08240"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3845441" y="4139788"/>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1" name="Text Box 43"/>
          <p:cNvSpPr txBox="1">
            <a:spLocks noChangeArrowheads="1"/>
          </p:cNvSpPr>
          <p:nvPr/>
        </p:nvSpPr>
        <p:spPr bwMode="auto">
          <a:xfrm>
            <a:off x="5220072" y="0"/>
            <a:ext cx="52450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دان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2" name="Line 9"/>
          <p:cNvSpPr>
            <a:spLocks noChangeShapeType="1"/>
          </p:cNvSpPr>
          <p:nvPr/>
        </p:nvSpPr>
        <p:spPr bwMode="auto">
          <a:xfrm rot="20524962" flipH="1" flipV="1">
            <a:off x="3775285" y="4610887"/>
            <a:ext cx="729464" cy="844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3" name="Text Box 43"/>
          <p:cNvSpPr txBox="1">
            <a:spLocks noChangeArrowheads="1"/>
          </p:cNvSpPr>
          <p:nvPr/>
        </p:nvSpPr>
        <p:spPr bwMode="auto">
          <a:xfrm>
            <a:off x="3131906" y="4407494"/>
            <a:ext cx="52450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دان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pic>
        <p:nvPicPr>
          <p:cNvPr id="2" name="Picture 2" descr="Judges 18 KJV - My Bible">
            <a:extLst>
              <a:ext uri="{FF2B5EF4-FFF2-40B4-BE49-F238E27FC236}">
                <a16:creationId xmlns:a16="http://schemas.microsoft.com/office/drawing/2014/main" id="{B5AE9155-27A7-EBB1-C126-6AFDDE7DB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445" y="623391"/>
            <a:ext cx="6524555" cy="3384613"/>
          </a:xfrm>
          <a:prstGeom prst="rect">
            <a:avLst/>
          </a:prstGeom>
          <a:noFill/>
          <a:extLst>
            <a:ext uri="{909E8E84-426E-40DD-AFC4-6F175D3DCCD1}">
              <a14:hiddenFill xmlns:a14="http://schemas.microsoft.com/office/drawing/2010/main">
                <a:solidFill>
                  <a:srgbClr val="FFFFFF"/>
                </a:solidFill>
              </a14:hiddenFill>
            </a:ext>
          </a:extLst>
        </p:spPr>
      </p:pic>
      <p:sp>
        <p:nvSpPr>
          <p:cNvPr id="30" name="Line 9"/>
          <p:cNvSpPr>
            <a:spLocks noChangeShapeType="1"/>
          </p:cNvSpPr>
          <p:nvPr/>
        </p:nvSpPr>
        <p:spPr bwMode="auto">
          <a:xfrm rot="20524962" flipH="1">
            <a:off x="4101959" y="710659"/>
            <a:ext cx="2026316" cy="3204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020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nodeType="clickEffect">
                                  <p:stCondLst>
                                    <p:cond delay="0"/>
                                  </p:stCondLst>
                                  <p:childTnLst>
                                    <p:animEffect transition="out" filter="checkerboard(across)">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par>
                          <p:cTn id="30" fill="hold">
                            <p:stCondLst>
                              <p:cond delay="500"/>
                            </p:stCondLst>
                            <p:childTnLst>
                              <p:par>
                                <p:cTn id="31" presetID="1" presetClass="exit" presetSubtype="0" fill="hold" grpId="0" nodeType="afterEffect">
                                  <p:stCondLst>
                                    <p:cond delay="0"/>
                                  </p:stCondLst>
                                  <p:childTnLst>
                                    <p:set>
                                      <p:cBhvr>
                                        <p:cTn id="3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0"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a:extLst>
              <a:ext uri="{FF2B5EF4-FFF2-40B4-BE49-F238E27FC236}">
                <a16:creationId xmlns:a16="http://schemas.microsoft.com/office/drawing/2014/main" id="{A3E37884-1EAC-0B46-A4A6-C94366C118BD}"/>
              </a:ext>
            </a:extLst>
          </p:cNvPr>
          <p:cNvSpPr/>
          <p:nvPr/>
        </p:nvSpPr>
        <p:spPr bwMode="auto">
          <a:xfrm>
            <a:off x="1216391" y="2091636"/>
            <a:ext cx="504056" cy="936104"/>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6194" name="Rectangle 2"/>
          <p:cNvSpPr>
            <a:spLocks noGrp="1" noChangeArrowheads="1"/>
          </p:cNvSpPr>
          <p:nvPr>
            <p:ph type="title"/>
          </p:nvPr>
        </p:nvSpPr>
        <p:spPr>
          <a:xfrm>
            <a:off x="2987823" y="7863"/>
            <a:ext cx="6134471" cy="1143000"/>
          </a:xfrm>
          <a:solidFill>
            <a:srgbClr val="FFFF00"/>
          </a:solidFill>
        </p:spPr>
        <p:txBody>
          <a:bodyPr/>
          <a:lstStyle/>
          <a:p>
            <a:pPr eaLnBrk="1" hangingPunct="1">
              <a:defRPr/>
            </a:pPr>
            <a:r>
              <a:rPr lang="ar-JO" sz="3600" kern="1200" dirty="0">
                <a:solidFill>
                  <a:srgbClr val="000000"/>
                </a:solidFill>
                <a:latin typeface="Arial" panose="020B0604020202020204" pitchFamily="34" charset="0"/>
                <a:ea typeface="+mn-ea"/>
                <a:cs typeface="Arial" panose="020B0604020202020204" pitchFamily="34" charset="0"/>
              </a:rPr>
              <a:t>من هم اللاويين؟</a:t>
            </a:r>
            <a:endParaRPr lang="en-US" sz="3600" kern="1200" dirty="0">
              <a:solidFill>
                <a:srgbClr val="000000"/>
              </a:solidFill>
              <a:latin typeface="Arial" panose="020B0604020202020204" pitchFamily="34" charset="0"/>
              <a:ea typeface="+mn-ea"/>
              <a:cs typeface="Arial" panose="020B0604020202020204" pitchFamily="34" charset="0"/>
            </a:endParaRPr>
          </a:p>
        </p:txBody>
      </p:sp>
      <p:sp>
        <p:nvSpPr>
          <p:cNvPr id="8" name="Rectangle 3">
            <a:extLst>
              <a:ext uri="{FF2B5EF4-FFF2-40B4-BE49-F238E27FC236}">
                <a16:creationId xmlns:a16="http://schemas.microsoft.com/office/drawing/2014/main" id="{8DD8CE81-8937-074A-BFA8-0E08A6301164}"/>
              </a:ext>
            </a:extLst>
          </p:cNvPr>
          <p:cNvSpPr>
            <a:spLocks noChangeArrowheads="1"/>
          </p:cNvSpPr>
          <p:nvPr/>
        </p:nvSpPr>
        <p:spPr bwMode="auto">
          <a:xfrm>
            <a:off x="2987822" y="1399578"/>
            <a:ext cx="6135155" cy="49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قضاة 18: 30-31</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 أقام بنو دان لأنفسهم التمثال المنحوت وكان </a:t>
            </a: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يهوناثان</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ابن جرشوم بن منسى هو وبنوه كهنة لسبط الدانيين إلى يوم سبي الأرض ووضعوا لأنفسهم تمثال ميخا المنحوت الذي عمله كل الأيام التي كان فيها بيت الله في شيلوه</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ABE5DFF7-50F1-064D-9FC9-4976F9290C9B}"/>
              </a:ext>
            </a:extLst>
          </p:cNvPr>
          <p:cNvSpPr>
            <a:spLocks noChangeArrowheads="1"/>
          </p:cNvSpPr>
          <p:nvPr/>
        </p:nvSpPr>
        <p:spPr bwMode="auto">
          <a:xfrm>
            <a:off x="93031" y="1452130"/>
            <a:ext cx="2750777" cy="680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موسى</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3">
            <a:extLst>
              <a:ext uri="{FF2B5EF4-FFF2-40B4-BE49-F238E27FC236}">
                <a16:creationId xmlns:a16="http://schemas.microsoft.com/office/drawing/2014/main" id="{51ED7E85-D111-1C45-A61E-CE73D60CDA16}"/>
              </a:ext>
            </a:extLst>
          </p:cNvPr>
          <p:cNvSpPr>
            <a:spLocks noChangeArrowheads="1"/>
          </p:cNvSpPr>
          <p:nvPr/>
        </p:nvSpPr>
        <p:spPr bwMode="auto">
          <a:xfrm>
            <a:off x="93031" y="3007661"/>
            <a:ext cx="2750777" cy="680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جرشوم</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3">
            <a:extLst>
              <a:ext uri="{FF2B5EF4-FFF2-40B4-BE49-F238E27FC236}">
                <a16:creationId xmlns:a16="http://schemas.microsoft.com/office/drawing/2014/main" id="{C6FE107C-2587-3D4C-92EC-BD04683F81B1}"/>
              </a:ext>
            </a:extLst>
          </p:cNvPr>
          <p:cNvSpPr>
            <a:spLocks noChangeArrowheads="1"/>
          </p:cNvSpPr>
          <p:nvPr/>
        </p:nvSpPr>
        <p:spPr bwMode="auto">
          <a:xfrm>
            <a:off x="93031" y="4563192"/>
            <a:ext cx="2750777" cy="680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يوناثان</a:t>
            </a:r>
            <a:endParaRPr kumimoji="0" lang="en-US"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FA802618-506C-A241-B045-042E3E7864F5}"/>
              </a:ext>
            </a:extLst>
          </p:cNvPr>
          <p:cNvSpPr/>
          <p:nvPr/>
        </p:nvSpPr>
        <p:spPr bwMode="auto">
          <a:xfrm>
            <a:off x="1230905" y="3688207"/>
            <a:ext cx="504056" cy="936104"/>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211970" name="Picture 2">
            <a:extLst>
              <a:ext uri="{FF2B5EF4-FFF2-40B4-BE49-F238E27FC236}">
                <a16:creationId xmlns:a16="http://schemas.microsoft.com/office/drawing/2014/main" id="{229EDE40-6408-574C-884C-F4DC9F0A7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
            <a:ext cx="2987824" cy="156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40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P spid="11" grpId="0"/>
      <p:bldP spid="12"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54" y="1076848"/>
            <a:ext cx="9131300" cy="5808536"/>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ar-JO" sz="3600" kern="1200" dirty="0">
                <a:solidFill>
                  <a:srgbClr val="000000"/>
                </a:solidFill>
                <a:latin typeface="Arial" panose="020B0604020202020204" pitchFamily="34" charset="0"/>
                <a:ea typeface="+mn-ea"/>
                <a:cs typeface="Arial" panose="020B0604020202020204" pitchFamily="34" charset="0"/>
              </a:rPr>
              <a:t>المملكة المنقسمة المبكرة</a:t>
            </a:r>
            <a:br>
              <a:rPr lang="en-US" sz="2800" kern="1200" dirty="0">
                <a:solidFill>
                  <a:srgbClr val="000000"/>
                </a:solidFill>
                <a:latin typeface="Arial" panose="020B0604020202020204" pitchFamily="34" charset="0"/>
                <a:ea typeface="+mn-ea"/>
                <a:cs typeface="Arial" panose="020B0604020202020204" pitchFamily="34" charset="0"/>
              </a:rPr>
            </a:br>
            <a:r>
              <a:rPr lang="ar-JO" sz="2800" kern="1200" dirty="0">
                <a:solidFill>
                  <a:srgbClr val="000000"/>
                </a:solidFill>
                <a:latin typeface="Arial" panose="020B0604020202020204" pitchFamily="34" charset="0"/>
                <a:ea typeface="+mn-ea"/>
                <a:cs typeface="Arial" panose="020B0604020202020204" pitchFamily="34" charset="0"/>
              </a:rPr>
              <a:t>1 ملوك 12: 1-16: 28</a:t>
            </a:r>
            <a:endParaRPr lang="en-US" sz="2800" kern="1200" dirty="0">
              <a:solidFill>
                <a:srgbClr val="000000"/>
              </a:solidFill>
              <a:latin typeface="Arial" panose="020B0604020202020204" pitchFamily="34" charset="0"/>
              <a:ea typeface="+mn-ea"/>
              <a:cs typeface="Arial" panose="020B0604020202020204" pitchFamily="34" charset="0"/>
            </a:endParaRPr>
          </a:p>
        </p:txBody>
      </p:sp>
      <p:sp>
        <p:nvSpPr>
          <p:cNvPr id="82947" name="Rectangle 3"/>
          <p:cNvSpPr>
            <a:spLocks noChangeArrowheads="1"/>
          </p:cNvSpPr>
          <p:nvPr/>
        </p:nvSpPr>
        <p:spPr bwMode="auto">
          <a:xfrm>
            <a:off x="5000628" y="2708920"/>
            <a:ext cx="3967600"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a:spcBef>
                <a:spcPct val="20000"/>
              </a:spcBef>
              <a:buFontTx/>
              <a:buChar char="•"/>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ممكلة إسرائيل بدأت تحت حكم يربعام </a:t>
            </a:r>
          </a:p>
          <a:p>
            <a:pPr marL="342900" indent="-342900" algn="r" rtl="1">
              <a:spcBef>
                <a:spcPct val="20000"/>
              </a:spcBef>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(1 ملوك 12: 25-14: 20)</a:t>
            </a:r>
            <a:endParaRPr lang="en-US" sz="2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6" name="Rectangle 3"/>
          <p:cNvSpPr>
            <a:spLocks noChangeArrowheads="1"/>
          </p:cNvSpPr>
          <p:nvPr/>
        </p:nvSpPr>
        <p:spPr bwMode="auto">
          <a:xfrm>
            <a:off x="0" y="0"/>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مذبح يوناثان (حفيد موسى) في 1340 ق.م</a:t>
            </a:r>
          </a:p>
          <a:p>
            <a:pPr algn="ctr">
              <a:spcBef>
                <a:spcPct val="20000"/>
              </a:spcBef>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(قضاة 18: 30)</a:t>
            </a:r>
            <a:endParaRPr lang="en-US" sz="2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75656" y="3717032"/>
            <a:ext cx="3960440" cy="2266973"/>
          </a:xfrm>
          <a:prstGeom prst="rect">
            <a:avLst/>
          </a:prstGeom>
        </p:spPr>
      </p:pic>
      <p:sp>
        <p:nvSpPr>
          <p:cNvPr id="5" name="Down Arrow 4"/>
          <p:cNvSpPr/>
          <p:nvPr/>
        </p:nvSpPr>
        <p:spPr>
          <a:xfrm>
            <a:off x="3995936" y="980728"/>
            <a:ext cx="792088" cy="4320480"/>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b="1" dirty="0">
              <a:solidFill>
                <a:srgbClr val="FFFFFF"/>
              </a:solidFill>
              <a:latin typeface="Arial" panose="020B0604020202020204" pitchFamily="34" charset="0"/>
            </a:endParaRPr>
          </a:p>
        </p:txBody>
      </p:sp>
      <p:sp>
        <p:nvSpPr>
          <p:cNvPr id="11" name="Down Arrow 10"/>
          <p:cNvSpPr/>
          <p:nvPr/>
        </p:nvSpPr>
        <p:spPr>
          <a:xfrm>
            <a:off x="2339752" y="2276872"/>
            <a:ext cx="792088" cy="1584176"/>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b="1" dirty="0">
              <a:solidFill>
                <a:srgbClr val="FFFFFF"/>
              </a:solidFill>
              <a:latin typeface="Arial" panose="020B0604020202020204" pitchFamily="34" charset="0"/>
            </a:endParaRPr>
          </a:p>
        </p:txBody>
      </p:sp>
      <p:sp>
        <p:nvSpPr>
          <p:cNvPr id="7" name="Rectangle 3"/>
          <p:cNvSpPr>
            <a:spLocks noChangeArrowheads="1"/>
          </p:cNvSpPr>
          <p:nvPr/>
        </p:nvSpPr>
        <p:spPr bwMode="auto">
          <a:xfrm>
            <a:off x="107504" y="1340768"/>
            <a:ext cx="8784976"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نصب يربعام عجله الذهبي في نفس مكان المذبح في 931 ق.م (1 ملوك 12: 26-33)</a:t>
            </a:r>
            <a:endParaRPr lang="en-US" sz="2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تل دان</a:t>
            </a:r>
            <a:endParaRPr lang="en-US" sz="36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88384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2947"/>
                                        </p:tgtEl>
                                        <p:attrNameLst>
                                          <p:attrName>style.visibility</p:attrName>
                                        </p:attrNameLst>
                                      </p:cBhvr>
                                      <p:to>
                                        <p:strVal val="visible"/>
                                      </p:to>
                                    </p:set>
                                    <p:anim calcmode="lin" valueType="num">
                                      <p:cBhvr additive="base">
                                        <p:cTn id="16" dur="500" fill="hold"/>
                                        <p:tgtEl>
                                          <p:spTgt spid="82947"/>
                                        </p:tgtEl>
                                        <p:attrNameLst>
                                          <p:attrName>ppt_x</p:attrName>
                                        </p:attrNameLst>
                                      </p:cBhvr>
                                      <p:tavLst>
                                        <p:tav tm="0">
                                          <p:val>
                                            <p:strVal val="#ppt_x"/>
                                          </p:val>
                                        </p:tav>
                                        <p:tav tm="100000">
                                          <p:val>
                                            <p:strVal val="#ppt_x"/>
                                          </p:val>
                                        </p:tav>
                                      </p:tavLst>
                                    </p:anim>
                                    <p:anim calcmode="lin" valueType="num">
                                      <p:cBhvr additive="base">
                                        <p:cTn id="17" dur="500" fill="hold"/>
                                        <p:tgtEl>
                                          <p:spTgt spid="8294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p:bldP spid="6" grpId="0" autoUpdateAnimBg="0"/>
      <p:bldP spid="5" grpId="0" animBg="1"/>
      <p:bldP spid="11" grpId="0" animBg="1"/>
      <p:bldP spid="7" grpId="0"/>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ar-JO" sz="3600" kern="1200" dirty="0">
                <a:solidFill>
                  <a:srgbClr val="000000"/>
                </a:solidFill>
                <a:latin typeface="Arial" panose="020B0604020202020204" pitchFamily="34" charset="0"/>
                <a:cs typeface="Arial" panose="020B0604020202020204" pitchFamily="34" charset="0"/>
              </a:rPr>
              <a:t>المملكة المنقسمة المبكرة</a:t>
            </a:r>
            <a:br>
              <a:rPr lang="en-US" sz="2800" kern="1200" dirty="0">
                <a:solidFill>
                  <a:srgbClr val="000000"/>
                </a:solidFill>
                <a:latin typeface="Arial" panose="020B0604020202020204" pitchFamily="34" charset="0"/>
                <a:cs typeface="Arial" panose="020B0604020202020204" pitchFamily="34" charset="0"/>
              </a:rPr>
            </a:br>
            <a:r>
              <a:rPr lang="ar-JO" sz="2800" kern="1200" dirty="0">
                <a:solidFill>
                  <a:srgbClr val="000000"/>
                </a:solidFill>
                <a:latin typeface="Arial" panose="020B0604020202020204" pitchFamily="34" charset="0"/>
                <a:cs typeface="Arial" panose="020B0604020202020204" pitchFamily="34" charset="0"/>
              </a:rPr>
              <a:t>1 ملوك 12: 1-16: 28</a:t>
            </a:r>
            <a:endParaRPr lang="en-US" sz="2800" kern="1200" dirty="0">
              <a:solidFill>
                <a:srgbClr val="000000"/>
              </a:solidFill>
              <a:latin typeface="Arial" panose="020B0604020202020204" pitchFamily="34" charset="0"/>
              <a:ea typeface="+mn-ea"/>
              <a:cs typeface="Arial" panose="020B0604020202020204" pitchFamily="34" charset="0"/>
            </a:endParaRPr>
          </a:p>
        </p:txBody>
      </p:sp>
      <p:sp>
        <p:nvSpPr>
          <p:cNvPr id="11" name="Down Arrow 10"/>
          <p:cNvSpPr/>
          <p:nvPr/>
        </p:nvSpPr>
        <p:spPr>
          <a:xfrm>
            <a:off x="4499992" y="692696"/>
            <a:ext cx="792088" cy="1296144"/>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b="1" dirty="0">
              <a:solidFill>
                <a:srgbClr val="FFFFFF"/>
              </a:solidFill>
              <a:latin typeface="Arial" panose="020B0604020202020204" pitchFamily="34" charset="0"/>
            </a:endParaRPr>
          </a:p>
        </p:txBody>
      </p:sp>
      <p:sp>
        <p:nvSpPr>
          <p:cNvPr id="7" name="Rectangle 3"/>
          <p:cNvSpPr>
            <a:spLocks noChangeArrowheads="1"/>
          </p:cNvSpPr>
          <p:nvPr/>
        </p:nvSpPr>
        <p:spPr bwMode="auto">
          <a:xfrm>
            <a:off x="0" y="116632"/>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انقسم مذبح يربعام إلى نصفين (1 ملوك 13: 1-5، 31-32)</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تل دان</a:t>
            </a:r>
            <a:endParaRPr lang="en-US" sz="36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52411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0" cap="none" spc="0" normalizeH="0" baseline="0" noProof="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uLnTx/>
                <a:uFillTx/>
                <a:latin typeface="Arial" panose="020B0604020202020204" pitchFamily="34" charset="0"/>
                <a:ea typeface="KidTYPEPaint"/>
                <a:cs typeface="Arial" panose="020B0604020202020204" pitchFamily="34" charset="0"/>
              </a:rPr>
              <a:t>اختراع الوثنية</a:t>
            </a:r>
            <a:endParaRPr kumimoji="0" lang="en-US" sz="3600" b="1" u="none" strike="noStrike" kern="10" cap="none" spc="0" normalizeH="0" baseline="0" noProof="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uLnTx/>
              <a:uFillTx/>
              <a:latin typeface="Arial" panose="020B0604020202020204" pitchFamily="34" charset="0"/>
              <a:ea typeface="KidTYPEPaint"/>
              <a:cs typeface="Arial" panose="020B0604020202020204" pitchFamily="34" charset="0"/>
            </a:endParaRPr>
          </a:p>
        </p:txBody>
      </p:sp>
      <p:sp>
        <p:nvSpPr>
          <p:cNvPr id="227332" name="Text Box 4"/>
          <p:cNvSpPr txBox="1">
            <a:spLocks noChangeArrowheads="1"/>
          </p:cNvSpPr>
          <p:nvPr/>
        </p:nvSpPr>
        <p:spPr bwMode="auto">
          <a:xfrm>
            <a:off x="228600" y="2209800"/>
            <a:ext cx="4103650" cy="156966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نصب يربعام أصنام عجول في بيت إيل ودان                 (1 ملوك 12: 26-33)</a:t>
            </a:r>
            <a:endParaRPr kumimoji="0" lang="en-US" sz="32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rPr>
              <a:t>أورشليم</a:t>
            </a:r>
            <a:endParaRPr kumimoji="0" lang="en-US"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endParaRP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rPr>
              <a:t>بيت إيل</a:t>
            </a:r>
            <a:endParaRPr kumimoji="0" lang="en-US"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rPr>
              <a:t>دان</a:t>
            </a:r>
            <a:endParaRPr kumimoji="0" lang="en-US"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endParaRP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958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7"/>
                                        </p:tgtEl>
                                        <p:attrNameLst>
                                          <p:attrName>style.visibility</p:attrName>
                                        </p:attrNameLst>
                                      </p:cBhvr>
                                      <p:to>
                                        <p:strVal val="visible"/>
                                      </p:to>
                                    </p:set>
                                    <p:animEffect transition="in" filter="wipe(up)">
                                      <p:cBhvr>
                                        <p:cTn id="11" dur="500"/>
                                        <p:tgtEl>
                                          <p:spTgt spid="22733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7338"/>
                                        </p:tgtEl>
                                        <p:attrNameLst>
                                          <p:attrName>style.visibility</p:attrName>
                                        </p:attrNameLst>
                                      </p:cBhvr>
                                      <p:to>
                                        <p:strVal val="visible"/>
                                      </p:to>
                                    </p:set>
                                    <p:animEffect transition="in" filter="wipe(down)">
                                      <p:cBhvr>
                                        <p:cTn id="19" dur="500"/>
                                        <p:tgtEl>
                                          <p:spTgt spid="22733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5" grpId="0" build="p" autoUpdateAnimBg="0"/>
      <p:bldP spid="227336" grpId="0" build="p" autoUpdateAnimBg="0"/>
      <p:bldP spid="227337" grpId="0" animBg="1"/>
      <p:bldP spid="227338"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flipH="1">
            <a:off x="395536" y="819013"/>
            <a:ext cx="4464496" cy="5229200"/>
          </a:xfrm>
          <a:prstGeom prst="rightArrow">
            <a:avLst/>
          </a:prstGeom>
          <a:solidFill>
            <a:srgbClr val="000000"/>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5400" b="1" dirty="0">
                <a:solidFill>
                  <a:srgbClr val="FFFFFF"/>
                </a:solidFill>
                <a:latin typeface="Arial" panose="020B0604020202020204" pitchFamily="34" charset="0"/>
                <a:cs typeface="Arial" panose="020B0604020202020204" pitchFamily="34" charset="0"/>
              </a:rPr>
              <a:t>الفشل الأخلاقي</a:t>
            </a:r>
            <a:endParaRPr lang="en-US" sz="54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27384"/>
            <a:ext cx="9143999" cy="1002506"/>
          </a:xfrm>
        </p:spPr>
        <p:txBody>
          <a:bodyPr/>
          <a:lstStyle/>
          <a:p>
            <a:r>
              <a:rPr lang="ar-JO" sz="5400" dirty="0">
                <a:solidFill>
                  <a:srgbClr val="FFFFFF"/>
                </a:solidFill>
                <a:latin typeface="Arial" panose="020B0604020202020204" pitchFamily="34" charset="0"/>
                <a:cs typeface="Arial" panose="020B0604020202020204" pitchFamily="34" charset="0"/>
              </a:rPr>
              <a:t>السبب والتأثير</a:t>
            </a:r>
            <a:endParaRPr lang="en-US" sz="5400" dirty="0">
              <a:solidFill>
                <a:srgbClr val="FFFFFF"/>
              </a:solidFill>
              <a:latin typeface="Arial" panose="020B0604020202020204" pitchFamily="34" charset="0"/>
              <a:cs typeface="Arial" panose="020B0604020202020204" pitchFamily="34" charset="0"/>
            </a:endParaRPr>
          </a:p>
        </p:txBody>
      </p:sp>
      <p:sp>
        <p:nvSpPr>
          <p:cNvPr id="3" name="Right Arrow 2"/>
          <p:cNvSpPr/>
          <p:nvPr/>
        </p:nvSpPr>
        <p:spPr>
          <a:xfrm flipH="1">
            <a:off x="4572000" y="620688"/>
            <a:ext cx="4464496" cy="5229200"/>
          </a:xfrm>
          <a:prstGeom prst="rightArrow">
            <a:avLst/>
          </a:prstGeom>
          <a:gradFill>
            <a:gsLst>
              <a:gs pos="0">
                <a:srgbClr val="000090"/>
              </a:gs>
              <a:gs pos="100000">
                <a:schemeClr val="bg2"/>
              </a:gs>
            </a:gsLst>
          </a:gra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5400" b="1" dirty="0">
                <a:solidFill>
                  <a:srgbClr val="FFFFFF"/>
                </a:solidFill>
                <a:latin typeface="Arial" panose="020B0604020202020204" pitchFamily="34" charset="0"/>
                <a:cs typeface="Arial" panose="020B0604020202020204" pitchFamily="34" charset="0"/>
              </a:rPr>
              <a:t>الفشل     الديني</a:t>
            </a:r>
            <a:endParaRPr lang="en-US" sz="5400" b="1" dirty="0">
              <a:solidFill>
                <a:srgbClr val="FFFFFF"/>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6732239" y="4580571"/>
            <a:ext cx="2304257"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ar-JO" sz="4800" b="1" dirty="0">
                <a:solidFill>
                  <a:srgbClr val="FFFFFF"/>
                </a:solidFill>
                <a:latin typeface="Arial" panose="020B0604020202020204" pitchFamily="34" charset="0"/>
                <a:cs typeface="Arial" panose="020B0604020202020204" pitchFamily="34" charset="0"/>
              </a:rPr>
              <a:t>17-18</a:t>
            </a:r>
            <a:endParaRPr lang="en-US" sz="4800" b="1" dirty="0">
              <a:solidFill>
                <a:srgbClr val="FFFFFF"/>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2555776" y="4778896"/>
            <a:ext cx="2304257"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ar-JO" sz="4800" b="1" dirty="0">
                <a:solidFill>
                  <a:srgbClr val="FFFFFF"/>
                </a:solidFill>
                <a:latin typeface="Arial" panose="020B0604020202020204" pitchFamily="34" charset="0"/>
                <a:cs typeface="Arial" panose="020B0604020202020204" pitchFamily="34" charset="0"/>
              </a:rPr>
              <a:t>19-21</a:t>
            </a:r>
            <a:endParaRPr lang="en-US" sz="4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032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p:bldP spid="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19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33511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34544"/>
            <a:ext cx="9144000" cy="3053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الفشل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172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750050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115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E7A9D2-FC2E-7B4C-A452-EACCE8B36E5C}" type="slidenum">
              <a:rPr lang="en-SG" smtClean="0"/>
              <a:pPr/>
              <a:t>200</a:t>
            </a:fld>
            <a:endParaRPr lang="en-SG" dirty="0"/>
          </a:p>
        </p:txBody>
      </p:sp>
      <p:pic>
        <p:nvPicPr>
          <p:cNvPr id="6" name="Picture 5" descr="Screen Shot 2019-09-16 at 7.24.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2" y="-31198"/>
            <a:ext cx="9176912" cy="5692446"/>
          </a:xfrm>
          <a:prstGeom prst="rect">
            <a:avLst/>
          </a:prstGeom>
        </p:spPr>
      </p:pic>
      <p:sp>
        <p:nvSpPr>
          <p:cNvPr id="5" name="TextBox 4"/>
          <p:cNvSpPr txBox="1"/>
          <p:nvPr/>
        </p:nvSpPr>
        <p:spPr>
          <a:xfrm>
            <a:off x="-18822" y="5884597"/>
            <a:ext cx="9137037" cy="1077218"/>
          </a:xfrm>
          <a:prstGeom prst="rect">
            <a:avLst/>
          </a:prstGeom>
          <a:noFill/>
        </p:spPr>
        <p:txBody>
          <a:bodyPr wrap="square" rtlCol="0">
            <a:spAutoFit/>
          </a:bodyPr>
          <a:lstStyle/>
          <a:p>
            <a:pPr algn="r"/>
            <a:r>
              <a:rPr lang="ar-JO" sz="3200" b="1" dirty="0">
                <a:solidFill>
                  <a:schemeClr val="bg1"/>
                </a:solidFill>
                <a:latin typeface="Arial" panose="020B0604020202020204" pitchFamily="34" charset="0"/>
                <a:cs typeface="Arial" panose="020B0604020202020204" pitchFamily="34" charset="0"/>
              </a:rPr>
              <a:t>قتل السرية (قضاة 19-21)</a:t>
            </a:r>
            <a:endParaRPr lang="en-SG" sz="3200" b="1" dirty="0">
              <a:solidFill>
                <a:schemeClr val="bg1"/>
              </a:solidFill>
              <a:latin typeface="Arial" panose="020B0604020202020204" pitchFamily="34" charset="0"/>
              <a:cs typeface="Arial" panose="020B0604020202020204" pitchFamily="34" charset="0"/>
            </a:endParaRPr>
          </a:p>
          <a:p>
            <a:pPr algn="r"/>
            <a:endParaRPr lang="en-SG"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62816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51136"/>
            <a:ext cx="9144000" cy="461665"/>
          </a:xfrm>
          <a:prstGeom prst="rect">
            <a:avLst/>
          </a:prstGeom>
          <a:blipFill rotWithShape="1">
            <a:blip r:embed="rId2"/>
            <a:tile tx="0" ty="0" sx="100000" sy="100000" flip="none" algn="tl"/>
          </a:blipFill>
        </p:spPr>
        <p:txBody>
          <a:bodyPr wrap="square" rtlCol="0">
            <a:spAutoFit/>
          </a:bodyPr>
          <a:lstStyle/>
          <a:p>
            <a:pPr algn="ctr" defTabSz="457200" fontAlgn="auto">
              <a:spcBef>
                <a:spcPts val="0"/>
              </a:spcBef>
              <a:spcAft>
                <a:spcPts val="0"/>
              </a:spcAft>
            </a:pPr>
            <a:endParaRPr lang="en-US" b="1" dirty="0">
              <a:solidFill>
                <a:srgbClr val="000000"/>
              </a:solidFill>
              <a:latin typeface="Arial" panose="020B0604020202020204" pitchFamily="34" charset="0"/>
              <a:ea typeface="+mn-ea"/>
              <a:cs typeface="Arial" panose="020B0604020202020204" pitchFamily="34" charset="0"/>
            </a:endParaRPr>
          </a:p>
        </p:txBody>
      </p:sp>
      <p:pic>
        <p:nvPicPr>
          <p:cNvPr id="4" name="Picture 3" descr="07JUD10 - The Most Outrageous Story in the Bib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0036" y="3129955"/>
            <a:ext cx="4123007" cy="3232684"/>
          </a:xfrm>
          <a:prstGeom prst="rect">
            <a:avLst/>
          </a:prstGeom>
        </p:spPr>
      </p:pic>
      <p:sp>
        <p:nvSpPr>
          <p:cNvPr id="5" name="TextBox 4"/>
          <p:cNvSpPr txBox="1"/>
          <p:nvPr/>
        </p:nvSpPr>
        <p:spPr>
          <a:xfrm>
            <a:off x="0" y="1770315"/>
            <a:ext cx="9131169"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ar-JO" sz="2800" b="1" dirty="0">
                <a:solidFill>
                  <a:schemeClr val="bg1"/>
                </a:solidFill>
                <a:latin typeface="Arial" panose="020B0604020202020204" pitchFamily="34" charset="0"/>
                <a:cs typeface="Arial" panose="020B0604020202020204" pitchFamily="34" charset="0"/>
              </a:rPr>
              <a:t>القصة الأكثر غرابة في الكتاب المقدس</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6" name="TextBox 5"/>
          <p:cNvSpPr txBox="1"/>
          <p:nvPr/>
        </p:nvSpPr>
        <p:spPr>
          <a:xfrm>
            <a:off x="0" y="2463125"/>
            <a:ext cx="9131170" cy="461665"/>
          </a:xfrm>
          <a:prstGeom prst="rect">
            <a:avLst/>
          </a:prstGeom>
          <a:noFill/>
        </p:spPr>
        <p:txBody>
          <a:bodyPr wrap="square" rtlCol="0">
            <a:spAutoFit/>
          </a:bodyPr>
          <a:lstStyle/>
          <a:p>
            <a:pPr algn="ctr" defTabSz="457200" fontAlgn="auto">
              <a:spcBef>
                <a:spcPts val="0"/>
              </a:spcBef>
              <a:spcAft>
                <a:spcPts val="0"/>
              </a:spcAft>
            </a:pPr>
            <a:r>
              <a:rPr lang="ar-JO" b="1" dirty="0">
                <a:solidFill>
                  <a:srgbClr val="000000"/>
                </a:solidFill>
                <a:latin typeface="Arial" panose="020B0604020202020204" pitchFamily="34" charset="0"/>
                <a:ea typeface="+mn-ea"/>
                <a:cs typeface="Arial" panose="020B0604020202020204" pitchFamily="34" charset="0"/>
              </a:rPr>
              <a:t>سرية قتلت وقطعت إلى 12 قطعة (قض 19: 1-30)</a:t>
            </a:r>
            <a:endParaRPr lang="en-US" b="1" dirty="0">
              <a:solidFill>
                <a:srgbClr val="000000"/>
              </a:solidFill>
              <a:latin typeface="Arial" panose="020B0604020202020204" pitchFamily="34" charset="0"/>
              <a:ea typeface="+mn-ea"/>
              <a:cs typeface="Arial" panose="020B0604020202020204" pitchFamily="34" charset="0"/>
            </a:endParaRPr>
          </a:p>
        </p:txBody>
      </p:sp>
      <p:sp>
        <p:nvSpPr>
          <p:cNvPr id="7" name="TextBox 6"/>
          <p:cNvSpPr txBox="1"/>
          <p:nvPr/>
        </p:nvSpPr>
        <p:spPr>
          <a:xfrm>
            <a:off x="0" y="6362639"/>
            <a:ext cx="9144000"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ar-JO" sz="2800" b="1" dirty="0">
                <a:solidFill>
                  <a:srgbClr val="FFFFFF"/>
                </a:solidFill>
                <a:latin typeface="Arial" panose="020B0604020202020204" pitchFamily="34" charset="0"/>
                <a:ea typeface="+mn-ea"/>
                <a:cs typeface="Arial" panose="020B0604020202020204" pitchFamily="34" charset="0"/>
              </a:rPr>
              <a:t>قضاة / شعب خائن ... إله أمين</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8" name="TextBox 7"/>
          <p:cNvSpPr txBox="1"/>
          <p:nvPr/>
        </p:nvSpPr>
        <p:spPr>
          <a:xfrm>
            <a:off x="4503043" y="3030208"/>
            <a:ext cx="4628127" cy="2062103"/>
          </a:xfrm>
          <a:prstGeom prst="rect">
            <a:avLst/>
          </a:prstGeom>
          <a:blipFill rotWithShape="1">
            <a:blip r:embed="rId2"/>
            <a:tile tx="0" ty="0" sx="100000" sy="100000" flip="none" algn="tl"/>
          </a:blipFill>
        </p:spPr>
        <p:txBody>
          <a:bodyPr wrap="square" rtlCol="0">
            <a:spAutoFit/>
          </a:bodyPr>
          <a:lstStyle/>
          <a:p>
            <a:pPr algn="ctr" defTabSz="457200" fontAlgn="auto">
              <a:spcBef>
                <a:spcPts val="0"/>
              </a:spcBef>
              <a:spcAft>
                <a:spcPts val="0"/>
              </a:spcAft>
            </a:pPr>
            <a:r>
              <a:rPr lang="ar-JO" sz="3200" b="1" dirty="0">
                <a:solidFill>
                  <a:srgbClr val="000000"/>
                </a:solidFill>
                <a:latin typeface="Arial" panose="020B0604020202020204" pitchFamily="34" charset="0"/>
                <a:ea typeface="+mn-ea"/>
                <a:cs typeface="Arial" panose="020B0604020202020204" pitchFamily="34" charset="0"/>
              </a:rPr>
              <a:t>و في تلك الأيام حين لم يكن ملك في إسرائيل كان رجل لاوي متغرباً في عقاب جبل أفرايم فاتخذ له امرأة سرية من بيت لحم يهوذا </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2" name="Title 1"/>
          <p:cNvSpPr>
            <a:spLocks noGrp="1"/>
          </p:cNvSpPr>
          <p:nvPr>
            <p:ph type="ctrTitle"/>
          </p:nvPr>
        </p:nvSpPr>
        <p:spPr>
          <a:xfrm>
            <a:off x="418058" y="331383"/>
            <a:ext cx="8374249" cy="923330"/>
          </a:xfrm>
          <a:blipFill rotWithShape="1">
            <a:blip r:embed="rId2"/>
            <a:tile tx="0" ty="0" sx="100000" sy="100000" flip="none" algn="tl"/>
          </a:blipFill>
          <a:ln>
            <a:solidFill>
              <a:schemeClr val="tx1"/>
            </a:solidFill>
          </a:ln>
        </p:spPr>
        <p:txBody>
          <a:bodyPr wrap="square" rtlCol="0">
            <a:spAutoFit/>
          </a:bodyPr>
          <a:lstStyle/>
          <a:p>
            <a:pPr defTabSz="457200" eaLnBrk="1" hangingPunct="1"/>
            <a:r>
              <a:rPr lang="en-US" kern="1200" dirty="0">
                <a:solidFill>
                  <a:schemeClr val="tx1"/>
                </a:solidFill>
                <a:latin typeface="Arial" panose="020B0604020202020204" pitchFamily="34" charset="0"/>
                <a:ea typeface="+mn-ea"/>
                <a:cs typeface="Arial" panose="020B0604020202020204" pitchFamily="34" charset="0"/>
              </a:rPr>
              <a:t>*</a:t>
            </a:r>
            <a:r>
              <a:rPr lang="en-US" kern="1200" dirty="0">
                <a:solidFill>
                  <a:schemeClr val="tx1"/>
                </a:solidFill>
                <a:latin typeface="Arial" panose="020B0604020202020204" pitchFamily="34" charset="0"/>
                <a:cs typeface="Arial" panose="020B0604020202020204" pitchFamily="34" charset="0"/>
              </a:rPr>
              <a:t>***  </a:t>
            </a:r>
            <a:r>
              <a:rPr lang="ar-JO" sz="5400" kern="1200" dirty="0">
                <a:solidFill>
                  <a:schemeClr val="tx1"/>
                </a:solidFill>
                <a:latin typeface="Arial" panose="020B0604020202020204" pitchFamily="34" charset="0"/>
                <a:cs typeface="Arial" panose="020B0604020202020204" pitchFamily="34" charset="0"/>
              </a:rPr>
              <a:t>جريدة جبعة</a:t>
            </a:r>
            <a:r>
              <a:rPr lang="en-US" sz="5400" kern="1200" dirty="0">
                <a:solidFill>
                  <a:schemeClr val="tx1"/>
                </a:solidFill>
                <a:latin typeface="Arial" panose="020B0604020202020204" pitchFamily="34" charset="0"/>
                <a:ea typeface="+mn-ea"/>
                <a:cs typeface="Arial" panose="020B0604020202020204" pitchFamily="34" charset="0"/>
              </a:rPr>
              <a:t> </a:t>
            </a:r>
            <a:r>
              <a:rPr lang="en-US" kern="1200" dirty="0">
                <a:solidFill>
                  <a:schemeClr val="tx1"/>
                </a:solidFill>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989538444"/>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2809" y="27384"/>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اللاوي وسريته</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2800" dirty="0">
                <a:effectLst>
                  <a:glow rad="127000">
                    <a:schemeClr val="tx1"/>
                  </a:glow>
                </a:effectLst>
                <a:latin typeface="Arial" panose="020B0604020202020204" pitchFamily="34" charset="0"/>
                <a:ea typeface="ＭＳ Ｐゴシック" charset="0"/>
                <a:cs typeface="Arial" panose="020B0604020202020204" pitchFamily="34" charset="0"/>
              </a:rPr>
              <a:t>قضاة</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 19</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08240"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H="1">
            <a:off x="4187099" y="4287465"/>
            <a:ext cx="599967" cy="106979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2" name="Text Box 43"/>
          <p:cNvSpPr txBox="1">
            <a:spLocks noChangeArrowheads="1"/>
          </p:cNvSpPr>
          <p:nvPr/>
        </p:nvSpPr>
        <p:spPr bwMode="auto">
          <a:xfrm>
            <a:off x="2021798" y="5589240"/>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بيت لحم</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grpSp>
        <p:nvGrpSpPr>
          <p:cNvPr id="23" name="Group 6"/>
          <p:cNvGrpSpPr>
            <a:grpSpLocks/>
          </p:cNvGrpSpPr>
          <p:nvPr/>
        </p:nvGrpSpPr>
        <p:grpSpPr bwMode="auto">
          <a:xfrm>
            <a:off x="4401585" y="5769653"/>
            <a:ext cx="206375" cy="677195"/>
            <a:chOff x="6972297" y="5071534"/>
            <a:chExt cx="206026" cy="675173"/>
          </a:xfrm>
        </p:grpSpPr>
        <p:sp>
          <p:nvSpPr>
            <p:cNvPr id="24"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Arial" panose="020B0604020202020204" pitchFamily="34" charset="0"/>
                <a:cs typeface="Arial" panose="020B0604020202020204" pitchFamily="34" charset="0"/>
              </a:endParaRPr>
            </a:p>
          </p:txBody>
        </p:sp>
        <p:sp>
          <p:nvSpPr>
            <p:cNvPr id="25"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Arial" panose="020B0604020202020204" pitchFamily="34" charset="0"/>
                <a:cs typeface="Arial" panose="020B0604020202020204" pitchFamily="34" charset="0"/>
              </a:endParaRPr>
            </a:p>
          </p:txBody>
        </p:sp>
      </p:gr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1" name="Line 9"/>
          <p:cNvSpPr>
            <a:spLocks noChangeShapeType="1"/>
          </p:cNvSpPr>
          <p:nvPr/>
        </p:nvSpPr>
        <p:spPr bwMode="auto">
          <a:xfrm rot="20524962" flipH="1">
            <a:off x="4643023" y="4895689"/>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0" name="Line 9"/>
          <p:cNvSpPr>
            <a:spLocks noChangeShapeType="1"/>
          </p:cNvSpPr>
          <p:nvPr/>
        </p:nvSpPr>
        <p:spPr bwMode="auto">
          <a:xfrm rot="9724962" flipH="1">
            <a:off x="4360351" y="4449102"/>
            <a:ext cx="593643" cy="118598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2" name="Line 9"/>
          <p:cNvSpPr>
            <a:spLocks noChangeShapeType="1"/>
          </p:cNvSpPr>
          <p:nvPr/>
        </p:nvSpPr>
        <p:spPr bwMode="auto">
          <a:xfrm rot="9724962" flipH="1">
            <a:off x="3906419" y="4205195"/>
            <a:ext cx="758000" cy="141004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grpSp>
        <p:nvGrpSpPr>
          <p:cNvPr id="26" name="Group 22"/>
          <p:cNvGrpSpPr>
            <a:grpSpLocks/>
          </p:cNvGrpSpPr>
          <p:nvPr/>
        </p:nvGrpSpPr>
        <p:grpSpPr bwMode="auto">
          <a:xfrm>
            <a:off x="4509641" y="4579666"/>
            <a:ext cx="206375" cy="676992"/>
            <a:chOff x="6972297" y="5071534"/>
            <a:chExt cx="206026" cy="679896"/>
          </a:xfrm>
        </p:grpSpPr>
        <p:sp>
          <p:nvSpPr>
            <p:cNvPr id="27"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Arial" panose="020B0604020202020204" pitchFamily="34" charset="0"/>
                <a:cs typeface="Arial" panose="020B0604020202020204" pitchFamily="34" charset="0"/>
              </a:endParaRPr>
            </a:p>
          </p:txBody>
        </p:sp>
        <p:sp>
          <p:nvSpPr>
            <p:cNvPr id="28"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Arial" panose="020B0604020202020204" pitchFamily="34" charset="0"/>
                <a:cs typeface="Arial" panose="020B0604020202020204" pitchFamily="34" charset="0"/>
              </a:endParaRPr>
            </a:p>
          </p:txBody>
        </p:sp>
      </p:gr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جبعة</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014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F9ABBACA-A949-08A1-1025-3F1CE1A9A32C}"/>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Text Box 5"/>
          <p:cNvSpPr txBox="1">
            <a:spLocks noChangeArrowheads="1"/>
          </p:cNvSpPr>
          <p:nvPr/>
        </p:nvSpPr>
        <p:spPr bwMode="auto">
          <a:xfrm>
            <a:off x="2843808" y="836613"/>
            <a:ext cx="5750917"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pPr>
            <a:r>
              <a:rPr lang="ar-JO" sz="2800" b="1" dirty="0">
                <a:latin typeface="Arial" panose="020B0604020202020204" pitchFamily="34" charset="0"/>
                <a:cs typeface="Arial" panose="020B0604020202020204" pitchFamily="34" charset="0"/>
              </a:rPr>
              <a:t>البنياميون في جبعة اغتصبوا وقتلوا سرية اللاوي (19)</a:t>
            </a:r>
            <a:endParaRPr lang="en-US" sz="2800"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ar-JO" sz="3600" u="sng" kern="1200" dirty="0">
                <a:solidFill>
                  <a:schemeClr val="tx1"/>
                </a:solidFill>
                <a:latin typeface="Arial" panose="020B0604020202020204" pitchFamily="34" charset="0"/>
                <a:ea typeface="ＭＳ Ｐゴシック"/>
                <a:cs typeface="Arial" panose="020B0604020202020204" pitchFamily="34" charset="0"/>
              </a:rPr>
              <a:t>الفشل الأخلاقي (19-21)</a:t>
            </a:r>
            <a:endParaRPr lang="en-US" sz="4800" dirty="0">
              <a:solidFill>
                <a:schemeClr val="tx1"/>
              </a:solidFill>
              <a:latin typeface="Arial" panose="020B0604020202020204" pitchFamily="34" charset="0"/>
              <a:cs typeface="Arial" panose="020B0604020202020204" pitchFamily="34" charset="0"/>
            </a:endParaRPr>
          </a:p>
        </p:txBody>
      </p:sp>
      <p:pic>
        <p:nvPicPr>
          <p:cNvPr id="33280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0400" y="3068638"/>
            <a:ext cx="7889875"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checkerboard(across)">
                                      <p:cBhvr>
                                        <p:cTn id="7" dur="5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91881"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قطع السرية أرسلت </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إلى كل إسرائيل</a:t>
            </a:r>
            <a:b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قضاة 19: 29-30</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08240"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H="1">
            <a:off x="4499011" y="3959587"/>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1" name="Line 9"/>
          <p:cNvSpPr>
            <a:spLocks noChangeShapeType="1"/>
          </p:cNvSpPr>
          <p:nvPr/>
        </p:nvSpPr>
        <p:spPr bwMode="auto">
          <a:xfrm rot="20524962" flipH="1" flipV="1">
            <a:off x="4904485" y="4244775"/>
            <a:ext cx="1577512" cy="301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0" name="Line 9"/>
          <p:cNvSpPr>
            <a:spLocks noChangeShapeType="1"/>
          </p:cNvSpPr>
          <p:nvPr/>
        </p:nvSpPr>
        <p:spPr bwMode="auto">
          <a:xfrm rot="9724962" flipH="1">
            <a:off x="4198421" y="5213157"/>
            <a:ext cx="673379" cy="13862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2" name="Line 9"/>
          <p:cNvSpPr>
            <a:spLocks noChangeShapeType="1"/>
          </p:cNvSpPr>
          <p:nvPr/>
        </p:nvSpPr>
        <p:spPr bwMode="auto">
          <a:xfrm rot="9724962" flipH="1">
            <a:off x="4138970" y="5169722"/>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grpSp>
        <p:nvGrpSpPr>
          <p:cNvPr id="26" name="Group 22"/>
          <p:cNvGrpSpPr>
            <a:grpSpLocks/>
          </p:cNvGrpSpPr>
          <p:nvPr/>
        </p:nvGrpSpPr>
        <p:grpSpPr bwMode="auto">
          <a:xfrm>
            <a:off x="4509641" y="4579666"/>
            <a:ext cx="206375" cy="676992"/>
            <a:chOff x="6972297" y="5071534"/>
            <a:chExt cx="206026" cy="679896"/>
          </a:xfrm>
        </p:grpSpPr>
        <p:sp>
          <p:nvSpPr>
            <p:cNvPr id="27"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sp>
          <p:nvSpPr>
            <p:cNvPr id="28"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grpSp>
      <p:sp>
        <p:nvSpPr>
          <p:cNvPr id="33" name="Line 9"/>
          <p:cNvSpPr>
            <a:spLocks noChangeShapeType="1"/>
          </p:cNvSpPr>
          <p:nvPr/>
        </p:nvSpPr>
        <p:spPr bwMode="auto">
          <a:xfrm rot="20524962" flipH="1">
            <a:off x="3805404" y="1178758"/>
            <a:ext cx="1321011" cy="318272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4" name="Line 9"/>
          <p:cNvSpPr>
            <a:spLocks noChangeShapeType="1"/>
          </p:cNvSpPr>
          <p:nvPr/>
        </p:nvSpPr>
        <p:spPr bwMode="auto">
          <a:xfrm rot="20524962" flipH="1">
            <a:off x="4238091" y="1639588"/>
            <a:ext cx="1430939" cy="269311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5" name="Line 9"/>
          <p:cNvSpPr>
            <a:spLocks noChangeShapeType="1"/>
          </p:cNvSpPr>
          <p:nvPr/>
        </p:nvSpPr>
        <p:spPr bwMode="auto">
          <a:xfrm rot="20524962" flipH="1" flipV="1">
            <a:off x="4843042" y="4639447"/>
            <a:ext cx="1330124" cy="103548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6" name="Line 9"/>
          <p:cNvSpPr>
            <a:spLocks noChangeShapeType="1"/>
          </p:cNvSpPr>
          <p:nvPr/>
        </p:nvSpPr>
        <p:spPr bwMode="auto">
          <a:xfrm rot="20524962" flipH="1">
            <a:off x="4654366" y="2661197"/>
            <a:ext cx="2725822" cy="144198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7" name="Line 9"/>
          <p:cNvSpPr>
            <a:spLocks noChangeShapeType="1"/>
          </p:cNvSpPr>
          <p:nvPr/>
        </p:nvSpPr>
        <p:spPr bwMode="auto">
          <a:xfrm rot="20524962" flipH="1">
            <a:off x="4447016" y="2051326"/>
            <a:ext cx="1693972" cy="22296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8" name="Line 9"/>
          <p:cNvSpPr>
            <a:spLocks noChangeShapeType="1"/>
          </p:cNvSpPr>
          <p:nvPr/>
        </p:nvSpPr>
        <p:spPr bwMode="auto">
          <a:xfrm rot="20524962" flipH="1">
            <a:off x="3910948" y="881541"/>
            <a:ext cx="1766377" cy="341711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9" name="Line 9"/>
          <p:cNvSpPr>
            <a:spLocks noChangeShapeType="1"/>
          </p:cNvSpPr>
          <p:nvPr/>
        </p:nvSpPr>
        <p:spPr bwMode="auto">
          <a:xfrm rot="20524962" flipH="1">
            <a:off x="4528081" y="3083337"/>
            <a:ext cx="769786" cy="132065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جبعة</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318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down)">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20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14200796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E45F5583-829A-B84E-2D40-CE7D57D7F082}"/>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224491"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defRPr/>
            </a:pPr>
            <a:r>
              <a:rPr lang="ar-JO" sz="2800" b="1" dirty="0">
                <a:solidFill>
                  <a:schemeClr val="accent6"/>
                </a:solidFill>
                <a:latin typeface="Arial" panose="020B0604020202020204" pitchFamily="34" charset="0"/>
                <a:cs typeface="Arial" panose="020B0604020202020204" pitchFamily="34" charset="0"/>
              </a:rPr>
              <a:t>400000 محارب من الأسباط الأحد عشر الأخرى دمروا 26100 بنيامينياً بما فيهم النساء والأطفال (20)</a:t>
            </a:r>
            <a:endParaRPr lang="en-US" sz="2800" b="1" dirty="0">
              <a:solidFill>
                <a:schemeClr val="accent6"/>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ar-JO" sz="3600" u="sng" kern="1200" dirty="0">
                <a:solidFill>
                  <a:srgbClr val="2D2DB9"/>
                </a:solidFill>
                <a:latin typeface="Arial" panose="020B0604020202020204" pitchFamily="34" charset="0"/>
                <a:ea typeface="ＭＳ Ｐゴシック"/>
                <a:cs typeface="Arial" panose="020B0604020202020204" pitchFamily="34" charset="0"/>
              </a:rPr>
              <a:t>الفشل الأخلاقي (19-21)</a:t>
            </a:r>
            <a:endParaRPr lang="en-US" sz="4800" dirty="0">
              <a:solidFill>
                <a:srgbClr val="2D2DB9"/>
              </a:solidFill>
              <a:latin typeface="Arial" panose="020B0604020202020204" pitchFamily="34" charset="0"/>
              <a:cs typeface="Arial" panose="020B0604020202020204" pitchFamily="34" charset="0"/>
            </a:endParaRPr>
          </a:p>
        </p:txBody>
      </p:sp>
      <p:sp>
        <p:nvSpPr>
          <p:cNvPr id="8"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pPr>
            <a:r>
              <a:rPr lang="ar-JO" sz="2800" b="1" dirty="0">
                <a:solidFill>
                  <a:srgbClr val="FF0000"/>
                </a:solidFill>
                <a:latin typeface="Arial" panose="020B0604020202020204" pitchFamily="34" charset="0"/>
                <a:cs typeface="Arial" panose="020B0604020202020204" pitchFamily="34" charset="0"/>
              </a:rPr>
              <a:t>البنياميون في جبعة اغتصبوا وقتلوا سرية اللاوي (19)</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047146"/>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5436097" cy="1513780"/>
          </a:xfrm>
          <a:effectLst>
            <a:outerShdw blurRad="63500" dist="35921" dir="2700000" algn="ctr" rotWithShape="0">
              <a:schemeClr val="tx2">
                <a:alpha val="74998"/>
              </a:schemeClr>
            </a:outerShdw>
          </a:effectLst>
        </p:spPr>
        <p:txBody>
          <a:bodyPr anchor="t"/>
          <a:lstStyle/>
          <a:p>
            <a:pPr algn="l">
              <a:defRPr/>
            </a:pPr>
            <a:r>
              <a:rPr lang="ar-JO" sz="36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الدمار الوشيك                     لسبط بنيامين</a:t>
            </a:r>
            <a:endParaRPr lang="en-US" sz="36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دان 64400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يهوذا            76500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شمعون                 22200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رأوبين 43730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جاد          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4652708" y="3099759"/>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أفرايم 32500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منسى            52700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نفتالي  45400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أشير   53400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زبولون                60500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يساكر                     64300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0" y="6381328"/>
            <a:ext cx="3582158" cy="4579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التعداد حسب سفر العدد 26</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بنيامين       45600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 name="Text Box 3"/>
          <p:cNvSpPr txBox="1">
            <a:spLocks noChangeArrowheads="1"/>
          </p:cNvSpPr>
          <p:nvPr/>
        </p:nvSpPr>
        <p:spPr bwMode="auto">
          <a:xfrm>
            <a:off x="2925889" y="2745816"/>
            <a:ext cx="167215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لاوي      23000</a:t>
            </a:r>
            <a:br>
              <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منتشر في       كل إسرائيل</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53738" y="1340768"/>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قضاة 20</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3" name="Line 9"/>
          <p:cNvSpPr>
            <a:spLocks noChangeShapeType="1"/>
          </p:cNvSpPr>
          <p:nvPr/>
        </p:nvSpPr>
        <p:spPr bwMode="auto">
          <a:xfrm rot="20524962" flipV="1">
            <a:off x="5650314" y="1151400"/>
            <a:ext cx="554198" cy="241624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4" name="Line 9"/>
          <p:cNvSpPr>
            <a:spLocks noChangeShapeType="1"/>
          </p:cNvSpPr>
          <p:nvPr/>
        </p:nvSpPr>
        <p:spPr bwMode="auto">
          <a:xfrm rot="20524962" flipV="1">
            <a:off x="6179857" y="1317887"/>
            <a:ext cx="1093217" cy="193925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5" name="Line 9"/>
          <p:cNvSpPr>
            <a:spLocks noChangeShapeType="1"/>
          </p:cNvSpPr>
          <p:nvPr/>
        </p:nvSpPr>
        <p:spPr bwMode="auto">
          <a:xfrm rot="20524962" flipV="1">
            <a:off x="6233731" y="2355861"/>
            <a:ext cx="1643894" cy="123146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6" name="Line 9"/>
          <p:cNvSpPr>
            <a:spLocks noChangeShapeType="1"/>
          </p:cNvSpPr>
          <p:nvPr/>
        </p:nvSpPr>
        <p:spPr bwMode="auto">
          <a:xfrm rot="20524962" flipV="1">
            <a:off x="6040464" y="2107961"/>
            <a:ext cx="544527" cy="15112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7" name="Line 9"/>
          <p:cNvSpPr>
            <a:spLocks noChangeShapeType="1"/>
          </p:cNvSpPr>
          <p:nvPr/>
        </p:nvSpPr>
        <p:spPr bwMode="auto">
          <a:xfrm rot="20524962" flipV="1">
            <a:off x="5577294" y="2256829"/>
            <a:ext cx="91705" cy="140823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8" name="Line 9"/>
          <p:cNvSpPr>
            <a:spLocks noChangeShapeType="1"/>
          </p:cNvSpPr>
          <p:nvPr/>
        </p:nvSpPr>
        <p:spPr bwMode="auto">
          <a:xfrm rot="20524962" flipH="1">
            <a:off x="5307876" y="4201099"/>
            <a:ext cx="514757" cy="11200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9" name="Line 9"/>
          <p:cNvSpPr>
            <a:spLocks noChangeShapeType="1"/>
          </p:cNvSpPr>
          <p:nvPr/>
        </p:nvSpPr>
        <p:spPr bwMode="auto">
          <a:xfrm rot="20524962" flipH="1">
            <a:off x="5827857" y="4493672"/>
            <a:ext cx="486081" cy="7509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0" name="Line 9"/>
          <p:cNvSpPr>
            <a:spLocks noChangeShapeType="1"/>
          </p:cNvSpPr>
          <p:nvPr/>
        </p:nvSpPr>
        <p:spPr bwMode="auto">
          <a:xfrm rot="20524962">
            <a:off x="6780610" y="4033548"/>
            <a:ext cx="263299" cy="82408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1" name="Line 9"/>
          <p:cNvSpPr>
            <a:spLocks noChangeShapeType="1"/>
          </p:cNvSpPr>
          <p:nvPr/>
        </p:nvSpPr>
        <p:spPr bwMode="auto">
          <a:xfrm rot="20524962" flipH="1" flipV="1">
            <a:off x="5030733" y="3835097"/>
            <a:ext cx="609711" cy="17202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2" name="Line 9"/>
          <p:cNvSpPr>
            <a:spLocks noChangeShapeType="1"/>
          </p:cNvSpPr>
          <p:nvPr/>
        </p:nvSpPr>
        <p:spPr bwMode="auto">
          <a:xfrm rot="20524962" flipV="1">
            <a:off x="6668902" y="3607049"/>
            <a:ext cx="716055" cy="1692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3" name="Line 9"/>
          <p:cNvSpPr>
            <a:spLocks noChangeShapeType="1"/>
          </p:cNvSpPr>
          <p:nvPr/>
        </p:nvSpPr>
        <p:spPr bwMode="auto">
          <a:xfrm rot="20524962" flipH="1" flipV="1">
            <a:off x="5292368" y="3233512"/>
            <a:ext cx="254199" cy="51007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Tree>
    <p:extLst>
      <p:ext uri="{BB962C8B-B14F-4D97-AF65-F5344CB8AC3E}">
        <p14:creationId xmlns:p14="http://schemas.microsoft.com/office/powerpoint/2010/main" val="3987707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up)">
                                      <p:cBhvr>
                                        <p:cTn id="43" dur="500"/>
                                        <p:tgtEl>
                                          <p:spTgt spid="3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21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99352606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BABEB76D-4C70-8445-D9CA-DE3082FB9EDC}"/>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295929"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defRPr/>
            </a:pPr>
            <a:r>
              <a:rPr lang="ar-JO" sz="2800" b="1" dirty="0">
                <a:solidFill>
                  <a:schemeClr val="accent6"/>
                </a:solidFill>
                <a:latin typeface="Arial" panose="020B0604020202020204" pitchFamily="34" charset="0"/>
                <a:cs typeface="Arial" panose="020B0604020202020204" pitchFamily="34" charset="0"/>
              </a:rPr>
              <a:t>400000 محارب من الأسباط الأحد عشر الأخرى دمروا 26100 بنيامينياً بما فيهم النساء والأطفال (20)</a:t>
            </a:r>
            <a:endParaRPr lang="en-US" sz="2800" b="1" dirty="0">
              <a:solidFill>
                <a:schemeClr val="accent6"/>
              </a:solidFill>
              <a:latin typeface="Arial" panose="020B0604020202020204" pitchFamily="34" charset="0"/>
              <a:cs typeface="Arial" panose="020B0604020202020204" pitchFamily="34" charset="0"/>
            </a:endParaRPr>
          </a:p>
        </p:txBody>
      </p:sp>
      <p:sp>
        <p:nvSpPr>
          <p:cNvPr id="166919" name="Text Box 7"/>
          <p:cNvSpPr txBox="1">
            <a:spLocks noChangeArrowheads="1"/>
          </p:cNvSpPr>
          <p:nvPr/>
        </p:nvSpPr>
        <p:spPr bwMode="auto">
          <a:xfrm>
            <a:off x="3602038" y="3143248"/>
            <a:ext cx="495935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74625" indent="-1746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lvl="0" indent="-263525" algn="r" eaLnBrk="1" hangingPunct="1">
              <a:defRPr/>
            </a:pPr>
            <a:r>
              <a:rPr lang="ar-JO" sz="2800" b="1" dirty="0">
                <a:solidFill>
                  <a:srgbClr val="FF0000"/>
                </a:solidFill>
                <a:latin typeface="Arial" panose="020B0604020202020204" pitchFamily="34" charset="0"/>
                <a:cs typeface="Arial" panose="020B0604020202020204" pitchFamily="34" charset="0"/>
              </a:rPr>
              <a:t>- يقتل بنيامين كل فرد في يابيش جلعاد باستثناء 400 عذراء ويسرقون 200 عذراء أخرى في شيلوه كزوجات لبنيامين 600 الباقين للحفاظ على نسلهم (21).</a:t>
            </a:r>
            <a:endParaRPr kumimoji="0" lang="en-US" sz="2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ar-JO" sz="3600" u="sng" kern="1200" dirty="0">
                <a:solidFill>
                  <a:srgbClr val="2D2DB9"/>
                </a:solidFill>
                <a:latin typeface="Arial" panose="020B0604020202020204" pitchFamily="34" charset="0"/>
                <a:ea typeface="ＭＳ Ｐゴシック"/>
                <a:cs typeface="Arial" panose="020B0604020202020204" pitchFamily="34" charset="0"/>
              </a:rPr>
              <a:t>الفشل الأخلاقي (19-21)</a:t>
            </a:r>
            <a:endParaRPr lang="en-US" sz="4800" dirty="0">
              <a:solidFill>
                <a:srgbClr val="2D2DB9"/>
              </a:solidFill>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059833" y="836613"/>
            <a:ext cx="565557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pPr>
            <a:r>
              <a:rPr lang="ar-JO" sz="2800" b="1" dirty="0">
                <a:solidFill>
                  <a:srgbClr val="FF0000"/>
                </a:solidFill>
                <a:latin typeface="Arial" panose="020B0604020202020204" pitchFamily="34" charset="0"/>
                <a:cs typeface="Arial" panose="020B0604020202020204" pitchFamily="34" charset="0"/>
              </a:rPr>
              <a:t>البنياميون في جبعة اغتصبوا وقتلوا سرية اللاوي (19)</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346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checkerboard(across)">
                                      <p:cBhvr>
                                        <p:cTn id="7" dur="500"/>
                                        <p:tgtEl>
                                          <p:spTgt spid="166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026" descr="OMSSO074"/>
          <p:cNvPicPr>
            <a:picLocks noChangeAspect="1" noChangeArrowheads="1"/>
          </p:cNvPicPr>
          <p:nvPr/>
        </p:nvPicPr>
        <p:blipFill>
          <a:blip r:embed="rId3">
            <a:lum bright="-60000"/>
            <a:extLst>
              <a:ext uri="{28A0092B-C50C-407E-A947-70E740481C1C}">
                <a14:useLocalDpi xmlns:a14="http://schemas.microsoft.com/office/drawing/2010/main"/>
              </a:ext>
            </a:extLst>
          </a:blip>
          <a:srcRect/>
          <a:stretch>
            <a:fillRect/>
          </a:stretch>
        </p:blipFill>
        <p:spPr bwMode="auto">
          <a:xfrm>
            <a:off x="0" y="0"/>
            <a:ext cx="5037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7" name="Rectangle 1029"/>
          <p:cNvSpPr>
            <a:spLocks noGrp="1" noChangeArrowheads="1"/>
          </p:cNvSpPr>
          <p:nvPr>
            <p:ph type="title"/>
          </p:nvPr>
        </p:nvSpPr>
        <p:spPr>
          <a:xfrm>
            <a:off x="685800" y="304800"/>
            <a:ext cx="7772400" cy="685800"/>
          </a:xfrm>
          <a:solidFill>
            <a:srgbClr val="000000"/>
          </a:solidFill>
          <a:ln>
            <a:noFill/>
          </a:ln>
        </p:spPr>
        <p:txBody>
          <a:bodyPr vert="horz" wrap="square" lIns="91440" tIns="45720" rIns="91440" bIns="45720" numCol="1" anchor="b" anchorCtr="0" compatLnSpc="1">
            <a:prstTxWarp prst="textNoShape">
              <a:avLst/>
            </a:prstTxWarp>
          </a:bodyPr>
          <a:lstStyle/>
          <a:p>
            <a:r>
              <a:rPr kumimoji="1" lang="ar-JO" sz="6000" dirty="0">
                <a:solidFill>
                  <a:srgbClr val="FFFFFF"/>
                </a:solidFill>
                <a:latin typeface="Arial" panose="020B0604020202020204" pitchFamily="34" charset="0"/>
                <a:cs typeface="Arial" panose="020B0604020202020204" pitchFamily="34" charset="0"/>
              </a:rPr>
              <a:t>ميلاد شعب</a:t>
            </a:r>
            <a:endParaRPr kumimoji="1" lang="en-US" sz="6000" dirty="0">
              <a:solidFill>
                <a:srgbClr val="FFFFFF"/>
              </a:solidFill>
              <a:latin typeface="Arial" panose="020B0604020202020204" pitchFamily="34" charset="0"/>
              <a:cs typeface="Arial" panose="020B0604020202020204" pitchFamily="34" charset="0"/>
            </a:endParaRP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خروج</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لاويين</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عدد</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1" name="Rectangle 1033"/>
          <p:cNvSpPr>
            <a:spLocks noChangeArrowheads="1"/>
          </p:cNvSpPr>
          <p:nvPr/>
        </p:nvSpPr>
        <p:spPr bwMode="auto">
          <a:xfrm>
            <a:off x="304800" y="26670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التشكيل</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pitchFamily="-111" charset="0"/>
                <a:ea typeface="Times New Roman" pitchFamily="-111" charset="0"/>
                <a:cs typeface="Arial" panose="020B0604020202020204" pitchFamily="34" charset="0"/>
              </a:rPr>
              <a:t>التقديس</a:t>
            </a:r>
            <a:endParaRPr kumimoji="0" lang="en-US" sz="4400" b="1" u="none" strike="noStrike" kern="1200" cap="none" spc="0" normalizeH="0" baseline="0" noProof="0" dirty="0">
              <a:ln>
                <a:noFill/>
              </a:ln>
              <a:solidFill>
                <a:srgbClr val="FFFFFF"/>
              </a:solidFill>
              <a:effectLst/>
              <a:uLnTx/>
              <a:uFillTx/>
              <a:latin typeface="Arial Rounded MT Bold" pitchFamily="-111" charset="0"/>
              <a:ea typeface="Times New Roman" pitchFamily="-111" charset="0"/>
              <a:cs typeface="Arial" panose="020B0604020202020204" pitchFamily="34" charset="0"/>
            </a:endParaRP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التحضير</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4" name="Rectangle 1036"/>
          <p:cNvSpPr>
            <a:spLocks noChangeArrowheads="1"/>
          </p:cNvSpPr>
          <p:nvPr/>
        </p:nvSpPr>
        <p:spPr bwMode="auto">
          <a:xfrm>
            <a:off x="304800" y="39624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الخلاص</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التعليم</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المسير</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يشوع</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الإمتلاك</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الراحة</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00719" name="WordArt 1042"/>
          <p:cNvSpPr>
            <a:spLocks noChangeArrowheads="1" noChangeShapeType="1" noTextEdit="1"/>
          </p:cNvSpPr>
          <p:nvPr/>
        </p:nvSpPr>
        <p:spPr bwMode="auto">
          <a:xfrm>
            <a:off x="-1" y="2232320"/>
            <a:ext cx="1387319" cy="823494"/>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هم</a:t>
            </a:r>
            <a:endParaRPr kumimoji="0" lang="en-US" sz="54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00720" name="WordArt 1043"/>
          <p:cNvSpPr>
            <a:spLocks noChangeArrowheads="1" noChangeShapeType="1" noTextEdit="1"/>
          </p:cNvSpPr>
          <p:nvPr/>
        </p:nvSpPr>
        <p:spPr bwMode="auto">
          <a:xfrm>
            <a:off x="-1" y="3716215"/>
            <a:ext cx="1116623" cy="711199"/>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نحن</a:t>
            </a:r>
            <a:endParaRPr kumimoji="0" lang="en-US" sz="54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2966453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Text Box 3"/>
          <p:cNvSpPr txBox="1">
            <a:spLocks noChangeArrowheads="1"/>
          </p:cNvSpPr>
          <p:nvPr/>
        </p:nvSpPr>
        <p:spPr bwMode="auto">
          <a:xfrm>
            <a:off x="0" y="1525588"/>
            <a:ext cx="9144000" cy="2585323"/>
          </a:xfrm>
          <a:prstGeom prst="rect">
            <a:avLst/>
          </a:prstGeom>
          <a:noFill/>
          <a:ln w="9525">
            <a:noFill/>
            <a:miter lim="800000"/>
            <a:headEnd/>
            <a:tailEnd/>
          </a:ln>
          <a:effectLst>
            <a:outerShdw blurRad="63500" dist="107763" dir="2700000" algn="ctr" rotWithShape="0">
              <a:srgbClr val="000406">
                <a:alpha val="74998"/>
              </a:srgbClr>
            </a:outerShdw>
          </a:effectLst>
        </p:spPr>
        <p:txBody>
          <a:bodyPr wrap="square">
            <a:spAutoFit/>
          </a:bodyPr>
          <a:lstStyle/>
          <a:p>
            <a:pPr algn="ctr">
              <a:defRPr/>
            </a:pPr>
            <a:r>
              <a:rPr lang="ar-JO" sz="5400" b="1" dirty="0">
                <a:solidFill>
                  <a:schemeClr val="bg1"/>
                </a:solidFill>
                <a:latin typeface="Arial" panose="020B0604020202020204" pitchFamily="34" charset="0"/>
                <a:ea typeface="SimSun" pitchFamily="2" charset="-122"/>
                <a:cs typeface="Arial" panose="020B0604020202020204" pitchFamily="34" charset="0"/>
              </a:rPr>
              <a:t>في تلك الأيام لم يكن ملك في إسرائيل  كل واحد عمل ما حسن في عينيه</a:t>
            </a:r>
            <a:endParaRPr lang="en-GB" sz="5400" b="1" dirty="0">
              <a:solidFill>
                <a:schemeClr val="bg1"/>
              </a:solidFill>
              <a:latin typeface="Arial" panose="020B0604020202020204" pitchFamily="34" charset="0"/>
              <a:ea typeface="SimSun" pitchFamily="2" charset="-122"/>
              <a:cs typeface="Arial" panose="020B0604020202020204" pitchFamily="34" charset="0"/>
            </a:endParaRPr>
          </a:p>
          <a:p>
            <a:pPr algn="ctr">
              <a:defRPr/>
            </a:pPr>
            <a:r>
              <a:rPr lang="en-GB" sz="5400" b="1" dirty="0">
                <a:solidFill>
                  <a:schemeClr val="bg1"/>
                </a:solidFill>
                <a:latin typeface="Arial" panose="020B0604020202020204" pitchFamily="34" charset="0"/>
                <a:ea typeface="SimSun" pitchFamily="2" charset="-122"/>
                <a:cs typeface="Arial" panose="020B0604020202020204" pitchFamily="34" charset="0"/>
              </a:rPr>
              <a:t> (</a:t>
            </a:r>
            <a:r>
              <a:rPr lang="ar-SA" sz="5400" b="1" dirty="0">
                <a:solidFill>
                  <a:schemeClr val="bg1"/>
                </a:solidFill>
                <a:latin typeface="Arial" panose="020B0604020202020204" pitchFamily="34" charset="0"/>
                <a:ea typeface="SimSun" pitchFamily="2" charset="-122"/>
                <a:cs typeface="Arial" panose="020B0604020202020204" pitchFamily="34" charset="0"/>
              </a:rPr>
              <a:t>قضا</a:t>
            </a:r>
            <a:r>
              <a:rPr lang="ar-JO" sz="5400" b="1" dirty="0">
                <a:solidFill>
                  <a:schemeClr val="bg1"/>
                </a:solidFill>
                <a:latin typeface="Arial" panose="020B0604020202020204" pitchFamily="34" charset="0"/>
                <a:ea typeface="SimSun" pitchFamily="2" charset="-122"/>
                <a:cs typeface="Arial" panose="020B0604020202020204" pitchFamily="34" charset="0"/>
              </a:rPr>
              <a:t>ة 21: 25</a:t>
            </a:r>
            <a:r>
              <a:rPr lang="en-GB" sz="5400" b="1" dirty="0">
                <a:solidFill>
                  <a:schemeClr val="bg1"/>
                </a:solidFill>
                <a:latin typeface="Arial" panose="020B0604020202020204" pitchFamily="34" charset="0"/>
                <a:ea typeface="SimSun" pitchFamily="2" charset="-122"/>
                <a:cs typeface="Arial" panose="020B0604020202020204" pitchFamily="34" charset="0"/>
              </a:rPr>
              <a:t>)</a:t>
            </a:r>
            <a:r>
              <a:rPr lang="en-AU" sz="5400" b="1" dirty="0">
                <a:solidFill>
                  <a:schemeClr val="bg1"/>
                </a:solidFill>
                <a:latin typeface="Arial" panose="020B0604020202020204" pitchFamily="34" charset="0"/>
                <a:ea typeface="+mn-ea"/>
                <a:cs typeface="Arial" panose="020B0604020202020204" pitchFamily="34" charset="0"/>
              </a:rPr>
              <a:t> </a:t>
            </a:r>
          </a:p>
        </p:txBody>
      </p:sp>
      <p:sp>
        <p:nvSpPr>
          <p:cNvPr id="336899" name="Title 1"/>
          <p:cNvSpPr>
            <a:spLocks noGrp="1"/>
          </p:cNvSpPr>
          <p:nvPr>
            <p:ph type="title" idx="4294967295"/>
          </p:nvPr>
        </p:nvSpPr>
        <p:spPr>
          <a:xfrm>
            <a:off x="0" y="0"/>
            <a:ext cx="9144000" cy="620713"/>
          </a:xfrm>
          <a:solidFill>
            <a:srgbClr val="050A00"/>
          </a:solidFill>
        </p:spPr>
        <p:txBody>
          <a:bodyPr/>
          <a:lstStyle/>
          <a:p>
            <a:pPr algn="ctr"/>
            <a:r>
              <a:rPr lang="ar-JO" sz="3600" b="1" dirty="0">
                <a:solidFill>
                  <a:schemeClr val="bg1"/>
                </a:solidFill>
                <a:latin typeface="Arial" panose="020B0604020202020204" pitchFamily="34" charset="0"/>
                <a:ea typeface="ＭＳ Ｐゴシック" charset="0"/>
                <a:cs typeface="Arial" panose="020B0604020202020204" pitchFamily="34" charset="0"/>
              </a:rPr>
              <a:t>العدد الأخير هو العدد الرئيسي</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193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rtl="1" eaLnBrk="1" hangingPunct="1"/>
            <a:r>
              <a:rPr lang="ar-JO" altLang="zh-CN" sz="3600" b="1" dirty="0">
                <a:solidFill>
                  <a:schemeClr val="bg1"/>
                </a:solidFill>
                <a:latin typeface="Arial"/>
                <a:ea typeface="宋体" charset="0"/>
                <a:cs typeface="Arial"/>
              </a:rPr>
              <a:t>لاهوت القضاة – راعوث - صموئيل</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القضاة</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09" name="Rectangle 8"/>
          <p:cNvSpPr>
            <a:spLocks noChangeArrowheads="1"/>
          </p:cNvSpPr>
          <p:nvPr/>
        </p:nvSpPr>
        <p:spPr bwMode="auto">
          <a:xfrm>
            <a:off x="382712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راعوث</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صموئيل</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2" name="Group 11"/>
          <p:cNvGrpSpPr>
            <a:grpSpLocks/>
          </p:cNvGrpSpPr>
          <p:nvPr/>
        </p:nvGrpSpPr>
        <p:grpSpPr bwMode="auto">
          <a:xfrm>
            <a:off x="1259632" y="5157192"/>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4343" y="1318"/>
              <a:ext cx="13336" cy="834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الحاجة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2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530120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1784"/>
              <a:ext cx="19865" cy="11102"/>
            </a:xfrm>
            <a:prstGeom prst="rect">
              <a:avLst/>
            </a:prstGeom>
            <a:no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التحضير</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2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491880" y="3212976"/>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64269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567558" y="4871588"/>
            <a:ext cx="2072830" cy="213596"/>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930454" y="2204864"/>
            <a:ext cx="151355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uLnTx/>
                <a:uFillTx/>
                <a:latin typeface="Arial"/>
                <a:ea typeface="ＭＳ Ｐゴシック" charset="0"/>
                <a:cs typeface="Arial"/>
              </a:rPr>
              <a:t>بيت لحم</a:t>
            </a:r>
            <a:endParaRPr kumimoji="0" lang="en-US" sz="40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6" name="Text Box 30"/>
          <p:cNvSpPr txBox="1">
            <a:spLocks noChangeArrowheads="1"/>
          </p:cNvSpPr>
          <p:nvPr/>
        </p:nvSpPr>
        <p:spPr bwMode="auto">
          <a:xfrm>
            <a:off x="1" y="2852936"/>
            <a:ext cx="3533590" cy="1311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a:ea typeface="ＭＳ Ｐゴシック" charset="0"/>
                <a:cs typeface="Arial"/>
              </a:rPr>
              <a:t>الوثنيَّة (17 – 18)</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a:ea typeface="ＭＳ Ｐゴシック" charset="0"/>
                <a:cs typeface="Arial"/>
              </a:rPr>
              <a:t>السُّرِّيَّة (19)</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7" name="Text Box 31"/>
          <p:cNvSpPr txBox="1">
            <a:spLocks noChangeArrowheads="1"/>
          </p:cNvSpPr>
          <p:nvPr/>
        </p:nvSpPr>
        <p:spPr bwMode="auto">
          <a:xfrm>
            <a:off x="912342" y="4005064"/>
            <a:ext cx="99097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uLnTx/>
                <a:uFillTx/>
                <a:latin typeface="Arial"/>
                <a:ea typeface="ＭＳ Ｐゴシック" charset="0"/>
                <a:cs typeface="Arial"/>
              </a:rPr>
              <a:t>جبعة</a:t>
            </a:r>
            <a:endParaRPr kumimoji="0" lang="en-US" sz="40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8" name="Text Box 32"/>
          <p:cNvSpPr txBox="1">
            <a:spLocks noChangeArrowheads="1"/>
          </p:cNvSpPr>
          <p:nvPr/>
        </p:nvSpPr>
        <p:spPr bwMode="auto">
          <a:xfrm>
            <a:off x="179512" y="4509120"/>
            <a:ext cx="300007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a:ea typeface="ＭＳ Ｐゴシック" charset="0"/>
                <a:cs typeface="Arial"/>
              </a:rPr>
              <a:t>جريمة (19-20)</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9" name="Text Box 33"/>
          <p:cNvSpPr txBox="1">
            <a:spLocks noChangeArrowheads="1"/>
          </p:cNvSpPr>
          <p:nvPr/>
        </p:nvSpPr>
        <p:spPr bwMode="auto">
          <a:xfrm>
            <a:off x="3822784" y="2492896"/>
            <a:ext cx="1425391" cy="1175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a:ea typeface="ＭＳ Ｐゴシック" charset="0"/>
                <a:cs typeface="Arial"/>
              </a:rPr>
              <a:t>بوعز</a:t>
            </a: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a:ea typeface="ＭＳ Ｐゴシック" charset="0"/>
                <a:cs typeface="Arial"/>
              </a:rPr>
              <a:t>البيتلحميّ</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0" name="Text Box 34"/>
          <p:cNvSpPr txBox="1">
            <a:spLocks noChangeArrowheads="1"/>
          </p:cNvSpPr>
          <p:nvPr/>
        </p:nvSpPr>
        <p:spPr bwMode="auto">
          <a:xfrm>
            <a:off x="5847482" y="4725144"/>
            <a:ext cx="9028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a:ea typeface="ＭＳ Ｐゴシック" charset="0"/>
                <a:cs typeface="Arial"/>
              </a:rPr>
              <a:t>شاول</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1" name="Text Box 35"/>
          <p:cNvSpPr txBox="1">
            <a:spLocks noChangeArrowheads="1"/>
          </p:cNvSpPr>
          <p:nvPr/>
        </p:nvSpPr>
        <p:spPr bwMode="auto">
          <a:xfrm>
            <a:off x="5775564" y="2348880"/>
            <a:ext cx="74251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a:ea typeface="ＭＳ Ｐゴシック" charset="0"/>
                <a:cs typeface="Arial"/>
              </a:rPr>
              <a:t>داود</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4" name="Group 36"/>
          <p:cNvGrpSpPr>
            <a:grpSpLocks/>
          </p:cNvGrpSpPr>
          <p:nvPr/>
        </p:nvGrpSpPr>
        <p:grpSpPr bwMode="auto">
          <a:xfrm>
            <a:off x="5610225" y="5229200"/>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452"/>
              <a:ext cx="771" cy="23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تأسيس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المَلَكيَّة</a:t>
              </a:r>
              <a:endParaRPr kumimoji="0" lang="en-US" sz="22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151660"/>
            <a:ext cx="9144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a:ea typeface="宋体" charset="0"/>
                <a:cs typeface="Arial"/>
              </a:rPr>
              <a:t>مقتبس من توماس ل. كونستابل، لاهوت يشوع وراعوث والقضاة</a:t>
            </a: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a:ea typeface="宋体" charset="0"/>
                <a:cs typeface="Arial"/>
              </a:rPr>
              <a:t>في اللاهوت الكتابيَّ للعهد القديم، إد، روي ر. زوك، 95-96، 117</a:t>
            </a:r>
            <a:endParaRPr kumimoji="0" lang="en-US" sz="20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26421343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استرشد بالحكمة بدلاً من النزوات </a:t>
            </a:r>
            <a:br>
              <a:rPr lang="ar-JO" dirty="0">
                <a:effectLst>
                  <a:glow rad="127000">
                    <a:schemeClr val="tx1"/>
                  </a:glow>
                </a:effectLst>
                <a:latin typeface="Arial" panose="020B0604020202020204" pitchFamily="34" charset="0"/>
                <a:ea typeface="ＭＳ Ｐゴシック" charset="0"/>
                <a:cs typeface="Arial" panose="020B0604020202020204" pitchFamily="34" charset="0"/>
              </a:rPr>
            </a:br>
            <a:r>
              <a:rPr lang="ar-JO" dirty="0">
                <a:effectLst>
                  <a:glow rad="127000">
                    <a:schemeClr val="tx1"/>
                  </a:glow>
                </a:effectLst>
                <a:latin typeface="Arial" panose="020B0604020202020204" pitchFamily="34" charset="0"/>
                <a:ea typeface="ＭＳ Ｐゴシック" charset="0"/>
                <a:cs typeface="Arial" panose="020B0604020202020204" pitchFamily="34" charset="0"/>
              </a:rPr>
              <a:t>التي تعبد آلهة أخرى</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7034640"/>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3" name="Text Box 3"/>
          <p:cNvSpPr txBox="1">
            <a:spLocks noChangeArrowheads="1"/>
          </p:cNvSpPr>
          <p:nvPr/>
        </p:nvSpPr>
        <p:spPr bwMode="auto">
          <a:xfrm>
            <a:off x="228600" y="1285860"/>
            <a:ext cx="8915400" cy="3416300"/>
          </a:xfrm>
          <a:prstGeom prst="rect">
            <a:avLst/>
          </a:prstGeom>
          <a:noFill/>
          <a:ln w="9525">
            <a:noFill/>
            <a:miter lim="800000"/>
            <a:headEnd/>
            <a:tailEnd/>
          </a:ln>
          <a:effectLst>
            <a:outerShdw blurRad="63500" dist="35921" dir="2700000" algn="ctr" rotWithShape="0">
              <a:srgbClr val="000099">
                <a:alpha val="74998"/>
              </a:srgbClr>
            </a:outerShdw>
          </a:effectLst>
        </p:spPr>
        <p:txBody>
          <a:bodyPr>
            <a:spAutoFit/>
          </a:bodyPr>
          <a:lstStyle/>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التفكك السياسي</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العداء القبلي</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الفوضى الإجتماعية</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زيادة الفجور</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تجاهل القانون</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الفوضى</a:t>
            </a:r>
            <a:r>
              <a:rPr lang="en-AU" sz="3600" b="1" dirty="0">
                <a:solidFill>
                  <a:srgbClr val="FFFFFF"/>
                </a:solidFill>
                <a:latin typeface="Arial" panose="020B0604020202020204" pitchFamily="34" charset="0"/>
                <a:cs typeface="Arial" panose="020B0604020202020204" pitchFamily="34" charset="0"/>
              </a:rPr>
              <a:t> </a:t>
            </a:r>
          </a:p>
        </p:txBody>
      </p:sp>
      <p:sp>
        <p:nvSpPr>
          <p:cNvPr id="338947" name="Title 1"/>
          <p:cNvSpPr>
            <a:spLocks noGrp="1"/>
          </p:cNvSpPr>
          <p:nvPr>
            <p:ph type="title" idx="4294967295"/>
          </p:nvPr>
        </p:nvSpPr>
        <p:spPr>
          <a:xfrm>
            <a:off x="-36513" y="0"/>
            <a:ext cx="9180513" cy="765175"/>
          </a:xfrm>
          <a:solidFill>
            <a:srgbClr val="050A00"/>
          </a:solidFill>
        </p:spPr>
        <p:txBody>
          <a:bodyPr anchor="ctr"/>
          <a:lstStyle/>
          <a:p>
            <a:pPr algn="ctr"/>
            <a:r>
              <a:rPr lang="ar-JO" b="1" dirty="0">
                <a:solidFill>
                  <a:srgbClr val="FFFFFF"/>
                </a:solidFill>
                <a:latin typeface="Arial" panose="020B0604020202020204" pitchFamily="34" charset="0"/>
                <a:ea typeface="ＭＳ Ｐゴシック" charset="0"/>
                <a:cs typeface="Arial" panose="020B0604020202020204" pitchFamily="34" charset="0"/>
              </a:rPr>
              <a:t>ثمار الإرتداد المرة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8116048"/>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0205"/>
            <a:ext cx="9150199" cy="5146987"/>
            <a:chOff x="-1" y="10205"/>
            <a:chExt cx="9150199" cy="5146987"/>
          </a:xfrm>
        </p:grpSpPr>
        <p:pic>
          <p:nvPicPr>
            <p:cNvPr id="2" name="Picture 1"/>
            <p:cNvPicPr>
              <a:picLocks noChangeAspect="1"/>
            </p:cNvPicPr>
            <p:nvPr/>
          </p:nvPicPr>
          <p:blipFill>
            <a:blip r:embed="rId3"/>
            <a:stretch>
              <a:fillRect/>
            </a:stretch>
          </p:blipFill>
          <p:spPr>
            <a:xfrm>
              <a:off x="-1" y="10205"/>
              <a:ext cx="9150199" cy="5146987"/>
            </a:xfrm>
            <a:prstGeom prst="rect">
              <a:avLst/>
            </a:prstGeom>
          </p:spPr>
        </p:pic>
        <p:sp>
          <p:nvSpPr>
            <p:cNvPr id="3" name="Rectangle 2"/>
            <p:cNvSpPr/>
            <p:nvPr/>
          </p:nvSpPr>
          <p:spPr bwMode="auto">
            <a:xfrm>
              <a:off x="1727684" y="3356992"/>
              <a:ext cx="5832648" cy="432048"/>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1691680" y="1340768"/>
              <a:ext cx="5904656" cy="1799973"/>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تعريف الوثنية</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2996952"/>
            <a:ext cx="9180512" cy="10792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spc="-300" dirty="0">
                <a:solidFill>
                  <a:schemeClr val="tx1"/>
                </a:solidFill>
                <a:effectLst>
                  <a:glow rad="254000">
                    <a:schemeClr val="bg1"/>
                  </a:glow>
                </a:effectLst>
                <a:latin typeface="Arial Narrow"/>
                <a:ea typeface="ＭＳ Ｐゴシック" charset="0"/>
                <a:cs typeface="Arial Narrow"/>
              </a:rPr>
              <a:t>جعل الشيء الجيد أن يكون الشيء النهائي</a:t>
            </a:r>
            <a:endParaRPr lang="en-US" sz="4000" b="1" spc="-300" dirty="0">
              <a:solidFill>
                <a:schemeClr val="tx1"/>
              </a:solidFill>
              <a:effectLst>
                <a:glow rad="254000">
                  <a:schemeClr val="bg1"/>
                </a:glow>
              </a:effectLst>
              <a:latin typeface="Arial Narrow"/>
              <a:ea typeface="ＭＳ Ｐゴシック" charset="0"/>
              <a:cs typeface="Arial Narrow"/>
            </a:endParaRPr>
          </a:p>
        </p:txBody>
      </p:sp>
      <p:sp>
        <p:nvSpPr>
          <p:cNvPr id="5" name="Rectangle 2"/>
          <p:cNvSpPr txBox="1">
            <a:spLocks noChangeArrowheads="1"/>
          </p:cNvSpPr>
          <p:nvPr/>
        </p:nvSpPr>
        <p:spPr bwMode="auto">
          <a:xfrm>
            <a:off x="-15974" y="1124744"/>
            <a:ext cx="9144000" cy="18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6600" b="1" spc="-300" dirty="0">
                <a:solidFill>
                  <a:srgbClr val="800000"/>
                </a:solidFill>
                <a:effectLst>
                  <a:glow rad="127000">
                    <a:schemeClr val="bg1"/>
                  </a:glow>
                </a:effectLst>
                <a:latin typeface="Arial Narrow"/>
                <a:ea typeface="ＭＳ Ｐゴシック" charset="0"/>
                <a:cs typeface="Arial Narrow"/>
              </a:rPr>
              <a:t>الوثنية</a:t>
            </a:r>
            <a:endParaRPr lang="en-US" sz="16600" b="1" spc="-300" dirty="0">
              <a:solidFill>
                <a:srgbClr val="800000"/>
              </a:solidFill>
              <a:effectLst>
                <a:glow rad="127000">
                  <a:schemeClr val="bg1"/>
                </a:glow>
              </a:effectLst>
              <a:latin typeface="Arial Narrow"/>
              <a:ea typeface="ＭＳ Ｐゴシック" charset="0"/>
              <a:cs typeface="Arial Narrow"/>
            </a:endParaRPr>
          </a:p>
        </p:txBody>
      </p:sp>
    </p:spTree>
    <p:extLst>
      <p:ext uri="{BB962C8B-B14F-4D97-AF65-F5344CB8AC3E}">
        <p14:creationId xmlns:p14="http://schemas.microsoft.com/office/powerpoint/2010/main" val="299184852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تعريف الوثنية</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4397"/>
            <a:ext cx="9144000" cy="5069840"/>
          </a:xfrm>
          <a:prstGeom prst="rect">
            <a:avLst/>
          </a:prstGeom>
        </p:spPr>
      </p:pic>
    </p:spTree>
    <p:extLst>
      <p:ext uri="{BB962C8B-B14F-4D97-AF65-F5344CB8AC3E}">
        <p14:creationId xmlns:p14="http://schemas.microsoft.com/office/powerpoint/2010/main" val="1360751385"/>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تعريف الوثنية</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32809" cy="5201816"/>
          </a:xfrm>
          <a:prstGeom prst="rect">
            <a:avLst/>
          </a:prstGeom>
        </p:spPr>
      </p:pic>
    </p:spTree>
    <p:extLst>
      <p:ext uri="{BB962C8B-B14F-4D97-AF65-F5344CB8AC3E}">
        <p14:creationId xmlns:p14="http://schemas.microsoft.com/office/powerpoint/2010/main" val="626108421"/>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تكون </a:t>
            </a:r>
            <a:r>
              <a:rPr lang="ar-JO" sz="54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صامداً</a:t>
            </a: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 في اختيارك الله كملك؟</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42581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اجعل الله ملكاً ولا تدخل دوار الوثنية والخطية</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63421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1. الطاعة الناقصة تنتج ثمار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الفشل</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 – 2)</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265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553"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Picture 2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1554" name="Rectangle 12"/>
          <p:cNvSpPr>
            <a:spLocks noGrp="1" noChangeArrowheads="1"/>
          </p:cNvSpPr>
          <p:nvPr>
            <p:ph type="title" idx="4294967295"/>
          </p:nvPr>
        </p:nvSpPr>
        <p:spPr>
          <a:xfrm>
            <a:off x="533400" y="0"/>
            <a:ext cx="7772400" cy="1143000"/>
          </a:xfrm>
        </p:spPr>
        <p:txBody>
          <a:bodyPr/>
          <a:lstStyle/>
          <a:p>
            <a:pPr eaLnBrk="1" hangingPunct="1"/>
            <a:r>
              <a:rPr lang="ar-JO" sz="3600" dirty="0">
                <a:latin typeface="Arial" panose="020B0604020202020204" pitchFamily="34" charset="0"/>
                <a:ea typeface="ＭＳ Ｐゴシック" charset="0"/>
                <a:cs typeface="Arial" panose="020B0604020202020204" pitchFamily="34" charset="0"/>
              </a:rPr>
              <a:t>من هم هؤلاء القضاة؟</a:t>
            </a:r>
            <a:endParaRPr lang="en-US" sz="3600" dirty="0">
              <a:latin typeface="Arial" panose="020B0604020202020204" pitchFamily="34" charset="0"/>
              <a:ea typeface="ＭＳ Ｐゴシック" charset="0"/>
              <a:cs typeface="Arial" panose="020B0604020202020204" pitchFamily="34" charset="0"/>
            </a:endParaRPr>
          </a:p>
        </p:txBody>
      </p:sp>
      <p:sp>
        <p:nvSpPr>
          <p:cNvPr id="8194" name="Text Box 2"/>
          <p:cNvSpPr txBox="1">
            <a:spLocks noChangeArrowheads="1"/>
          </p:cNvSpPr>
          <p:nvPr/>
        </p:nvSpPr>
        <p:spPr bwMode="auto">
          <a:xfrm>
            <a:off x="1000100" y="1143000"/>
            <a:ext cx="700092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solidFill>
                  <a:srgbClr val="000099"/>
                </a:solidFill>
                <a:latin typeface="Arial" panose="020B0604020202020204" pitchFamily="34" charset="0"/>
                <a:cs typeface="Arial" panose="020B0604020202020204" pitchFamily="34" charset="0"/>
              </a:rPr>
              <a:t>اسم القضاة (شافاط)</a:t>
            </a:r>
            <a:endParaRPr lang="en-US" sz="3600" b="1" dirty="0">
              <a:solidFill>
                <a:srgbClr val="000099"/>
              </a:solidFill>
              <a:latin typeface="Arial" panose="020B0604020202020204" pitchFamily="34" charset="0"/>
              <a:cs typeface="Arial" panose="020B0604020202020204" pitchFamily="34" charset="0"/>
            </a:endParaRPr>
          </a:p>
        </p:txBody>
      </p:sp>
      <p:sp>
        <p:nvSpPr>
          <p:cNvPr id="8196" name="Text Box 4"/>
          <p:cNvSpPr txBox="1">
            <a:spLocks noChangeArrowheads="1"/>
          </p:cNvSpPr>
          <p:nvPr/>
        </p:nvSpPr>
        <p:spPr bwMode="auto">
          <a:xfrm>
            <a:off x="1152525" y="2209800"/>
            <a:ext cx="745172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200" b="1" dirty="0">
                <a:solidFill>
                  <a:srgbClr val="FF0000"/>
                </a:solidFill>
                <a:latin typeface="Arial" panose="020B0604020202020204" pitchFamily="34" charset="0"/>
                <a:cs typeface="Arial" panose="020B0604020202020204" pitchFamily="34" charset="0"/>
              </a:rPr>
              <a:t>- هؤلاء الذين يتصرفون كمعطي القانون، قضاة، حكام (ب د ب 1047ب 1ب)</a:t>
            </a:r>
            <a:endParaRPr lang="en-US" sz="3200" b="1" dirty="0">
              <a:solidFill>
                <a:srgbClr val="FF0000"/>
              </a:solidFill>
              <a:latin typeface="Arial" panose="020B0604020202020204" pitchFamily="34" charset="0"/>
              <a:cs typeface="Arial" panose="020B0604020202020204" pitchFamily="34" charset="0"/>
            </a:endParaRPr>
          </a:p>
        </p:txBody>
      </p:sp>
      <p:sp>
        <p:nvSpPr>
          <p:cNvPr id="8202" name="Text Box 10"/>
          <p:cNvSpPr txBox="1">
            <a:spLocks noChangeArrowheads="1"/>
          </p:cNvSpPr>
          <p:nvPr/>
        </p:nvSpPr>
        <p:spPr bwMode="auto">
          <a:xfrm>
            <a:off x="1187450" y="3573463"/>
            <a:ext cx="745651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200" b="1" dirty="0">
                <a:solidFill>
                  <a:srgbClr val="FF0000"/>
                </a:solidFill>
                <a:latin typeface="Arial" panose="020B0604020202020204" pitchFamily="34" charset="0"/>
                <a:cs typeface="Arial" panose="020B0604020202020204" pitchFamily="34" charset="0"/>
              </a:rPr>
              <a:t>- هم الذين يطلقون أو يحررون الناس أولاً قبل حكمهم</a:t>
            </a:r>
            <a:endParaRPr lang="en-US" sz="3200" b="1" dirty="0">
              <a:solidFill>
                <a:srgbClr val="FF0000"/>
              </a:solidFill>
              <a:latin typeface="Arial" panose="020B0604020202020204" pitchFamily="34" charset="0"/>
              <a:cs typeface="Arial" panose="020B0604020202020204" pitchFamily="34" charset="0"/>
            </a:endParaRPr>
          </a:p>
        </p:txBody>
      </p:sp>
      <p:sp>
        <p:nvSpPr>
          <p:cNvPr id="151558" name="Text Box 11"/>
          <p:cNvSpPr txBox="1">
            <a:spLocks noChangeArrowheads="1"/>
          </p:cNvSpPr>
          <p:nvPr/>
        </p:nvSpPr>
        <p:spPr bwMode="auto">
          <a:xfrm>
            <a:off x="7680325" y="269875"/>
            <a:ext cx="9239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173</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additive="base">
                                        <p:cTn id="13" dur="500" fill="hold"/>
                                        <p:tgtEl>
                                          <p:spTgt spid="8196"/>
                                        </p:tgtEl>
                                        <p:attrNameLst>
                                          <p:attrName>ppt_x</p:attrName>
                                        </p:attrNameLst>
                                      </p:cBhvr>
                                      <p:tavLst>
                                        <p:tav tm="0">
                                          <p:val>
                                            <p:strVal val="#ppt_x"/>
                                          </p:val>
                                        </p:tav>
                                        <p:tav tm="100000">
                                          <p:val>
                                            <p:strVal val="#ppt_x"/>
                                          </p:val>
                                        </p:tav>
                                      </p:tavLst>
                                    </p:anim>
                                    <p:anim calcmode="lin" valueType="num">
                                      <p:cBhvr additive="base">
                                        <p:cTn id="14"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2"/>
                                        </p:tgtEl>
                                        <p:attrNameLst>
                                          <p:attrName>style.visibility</p:attrName>
                                        </p:attrNameLst>
                                      </p:cBhvr>
                                      <p:to>
                                        <p:strVal val="visible"/>
                                      </p:to>
                                    </p:set>
                                    <p:anim calcmode="lin" valueType="num">
                                      <p:cBhvr additive="base">
                                        <p:cTn id="19" dur="500" fill="hold"/>
                                        <p:tgtEl>
                                          <p:spTgt spid="8202"/>
                                        </p:tgtEl>
                                        <p:attrNameLst>
                                          <p:attrName>ppt_x</p:attrName>
                                        </p:attrNameLst>
                                      </p:cBhvr>
                                      <p:tavLst>
                                        <p:tav tm="0">
                                          <p:val>
                                            <p:strVal val="0-#ppt_w/2"/>
                                          </p:val>
                                        </p:tav>
                                        <p:tav tm="100000">
                                          <p:val>
                                            <p:strVal val="#ppt_x"/>
                                          </p:val>
                                        </p:tav>
                                      </p:tavLst>
                                    </p:anim>
                                    <p:anim calcmode="lin" valueType="num">
                                      <p:cBhvr additive="base">
                                        <p:cTn id="20"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6" grpId="0" autoUpdateAnimBg="0"/>
      <p:bldP spid="8202"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2. النسبوية ( الإرتباط بالمجتمع المحيط )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الدوران</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في الخطية    (3 – 16)</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9609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lgn="l"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3. النسبوية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الوثنية</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(17 – 21)</a:t>
            </a:r>
            <a:r>
              <a:rPr lang="en-US" sz="4800"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2385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ar-JO" sz="2800" dirty="0">
                <a:solidFill>
                  <a:schemeClr val="bg1"/>
                </a:solidFill>
                <a:latin typeface="Arial" panose="020B0604020202020204" pitchFamily="34" charset="0"/>
                <a:ea typeface="ＭＳ Ｐゴシック" charset="0"/>
                <a:cs typeface="Arial" panose="020B0604020202020204" pitchFamily="34" charset="0"/>
              </a:rPr>
              <a:t>سؤال للنقاش</a:t>
            </a:r>
            <a:br>
              <a:rPr lang="en-US" dirty="0">
                <a:solidFill>
                  <a:schemeClr val="bg1"/>
                </a:solidFill>
                <a:latin typeface="Arial" panose="020B0604020202020204" pitchFamily="34" charset="0"/>
                <a:ea typeface="ＭＳ Ｐゴシック" charset="0"/>
                <a:cs typeface="Arial" panose="020B0604020202020204" pitchFamily="34" charset="0"/>
              </a:rPr>
            </a:br>
            <a:r>
              <a:rPr lang="ar-JO" dirty="0">
                <a:solidFill>
                  <a:schemeClr val="bg1"/>
                </a:solidFill>
                <a:latin typeface="Arial" panose="020B0604020202020204" pitchFamily="34" charset="0"/>
                <a:ea typeface="ＭＳ Ｐゴシック" charset="0"/>
                <a:cs typeface="Arial" panose="020B0604020202020204" pitchFamily="34" charset="0"/>
              </a:rPr>
              <a:t>كيف تتشابه ايامنا الحالية مع تلك الفترة؟</a:t>
            </a:r>
            <a:endParaRPr lang="en-US" sz="4000" dirty="0">
              <a:latin typeface="Arial" panose="020B0604020202020204" pitchFamily="34" charset="0"/>
              <a:ea typeface="ＭＳ Ｐゴシック" charset="0"/>
              <a:cs typeface="Arial" panose="020B0604020202020204" pitchFamily="34"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النسبوية</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أنقذ الحيتان لكن أقتل البشر</a:t>
            </a:r>
            <a:endPar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العلمانية</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لا أسمح لديانتي أن تؤثر على نظرتي السياسية</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الجنس غير الشرعي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ما يفعله القائد في غرفة نومه هو شأنه وليس </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شأني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0" y="586971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00851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7220">
                                            <p:txEl>
                                              <p:pRg st="3" end="3"/>
                                            </p:txEl>
                                          </p:spTgt>
                                        </p:tgtEl>
                                        <p:attrNameLst>
                                          <p:attrName>style.visibility</p:attrName>
                                        </p:attrNameLst>
                                      </p:cBhvr>
                                      <p:to>
                                        <p:strVal val="visible"/>
                                      </p:to>
                                    </p:set>
                                    <p:animEffect transition="in" filter="fade">
                                      <p:cBhvr>
                                        <p:cTn id="22" dur="500"/>
                                        <p:tgtEl>
                                          <p:spTgt spid="137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P spid="5"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5508625" y="609600"/>
            <a:ext cx="3635375" cy="1019175"/>
          </a:xfrm>
        </p:spPr>
        <p:txBody>
          <a:bodyPr/>
          <a:lstStyle/>
          <a:p>
            <a:r>
              <a:rPr lang="ar-SA" dirty="0">
                <a:solidFill>
                  <a:srgbClr val="FFFFFF"/>
                </a:solidFill>
                <a:latin typeface="Arial" panose="020B0604020202020204" pitchFamily="34" charset="0"/>
                <a:ea typeface="ＭＳ Ｐゴシック" charset="0"/>
                <a:cs typeface="Arial" panose="020B0604020202020204" pitchFamily="34" charset="0"/>
              </a:rPr>
              <a:t>النسبوية</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3430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5732463"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AutoShape 5"/>
          <p:cNvSpPr>
            <a:spLocks noChangeArrowheads="1"/>
          </p:cNvSpPr>
          <p:nvPr/>
        </p:nvSpPr>
        <p:spPr bwMode="auto">
          <a:xfrm>
            <a:off x="2916238" y="246063"/>
            <a:ext cx="2459037" cy="1512887"/>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hangingPunct="0">
              <a:defRPr/>
            </a:pPr>
            <a:endParaRPr lang="zh-CN" altLang="en-US" sz="2800" b="1" dirty="0">
              <a:solidFill>
                <a:srgbClr val="000000"/>
              </a:solidFill>
              <a:latin typeface="Arial" panose="020B0604020202020204" pitchFamily="34" charset="0"/>
              <a:cs typeface="Arial" panose="020B0604020202020204" pitchFamily="34" charset="0"/>
            </a:endParaRPr>
          </a:p>
        </p:txBody>
      </p:sp>
      <p:sp>
        <p:nvSpPr>
          <p:cNvPr id="7" name="AutoShape 5"/>
          <p:cNvSpPr>
            <a:spLocks noChangeArrowheads="1"/>
          </p:cNvSpPr>
          <p:nvPr/>
        </p:nvSpPr>
        <p:spPr bwMode="auto">
          <a:xfrm>
            <a:off x="36513" y="30163"/>
            <a:ext cx="2459037" cy="1512887"/>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hangingPunct="0">
              <a:defRPr/>
            </a:pPr>
            <a:r>
              <a:rPr lang="ar-JO" altLang="zh-CN" sz="2800" b="1" dirty="0">
                <a:solidFill>
                  <a:srgbClr val="000000"/>
                </a:solidFill>
                <a:latin typeface="Arial" panose="020B0604020202020204" pitchFamily="34" charset="0"/>
                <a:cs typeface="Arial" panose="020B0604020202020204" pitchFamily="34" charset="0"/>
              </a:rPr>
              <a:t>هذا الكتيب فارغ</a:t>
            </a:r>
            <a:endParaRPr lang="zh-CN" altLang="en-US" sz="2800" b="1" dirty="0">
              <a:solidFill>
                <a:srgbClr val="000000"/>
              </a:solidFill>
              <a:latin typeface="Arial" panose="020B0604020202020204" pitchFamily="34" charset="0"/>
              <a:cs typeface="Arial" panose="020B0604020202020204" pitchFamily="34" charset="0"/>
            </a:endParaRPr>
          </a:p>
        </p:txBody>
      </p:sp>
      <p:sp>
        <p:nvSpPr>
          <p:cNvPr id="2" name="TextBox 1"/>
          <p:cNvSpPr txBox="1"/>
          <p:nvPr/>
        </p:nvSpPr>
        <p:spPr>
          <a:xfrm>
            <a:off x="3260592" y="740896"/>
            <a:ext cx="1800200" cy="523220"/>
          </a:xfrm>
          <a:prstGeom prst="rect">
            <a:avLst/>
          </a:prstGeom>
          <a:noFill/>
        </p:spPr>
        <p:txBody>
          <a:bodyPr wrap="square" rtlCol="0">
            <a:spAutoFit/>
          </a:bodyPr>
          <a:lstStyle/>
          <a:p>
            <a:pPr algn="ctr"/>
            <a:r>
              <a:rPr lang="ar-JO" altLang="zh-CN" sz="2800" b="1" dirty="0">
                <a:solidFill>
                  <a:srgbClr val="000000"/>
                </a:solidFill>
                <a:latin typeface="Arial" panose="020B0604020202020204" pitchFamily="34" charset="0"/>
                <a:cs typeface="Arial" panose="020B0604020202020204" pitchFamily="34" charset="0"/>
              </a:rPr>
              <a:t>نحن ملحدون</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299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j0177709"/>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0" name="Text Box 4"/>
          <p:cNvSpPr txBox="1">
            <a:spLocks noChangeArrowheads="1"/>
          </p:cNvSpPr>
          <p:nvPr/>
        </p:nvSpPr>
        <p:spPr bwMode="auto">
          <a:xfrm>
            <a:off x="1" y="1928802"/>
            <a:ext cx="9144000" cy="1077218"/>
          </a:xfrm>
          <a:prstGeom prst="rect">
            <a:avLst/>
          </a:prstGeom>
          <a:noFill/>
          <a:ln w="9525">
            <a:noFill/>
            <a:miter lim="800000"/>
            <a:headEnd/>
            <a:tailEnd/>
          </a:ln>
          <a:effectLst/>
        </p:spPr>
        <p:txBody>
          <a:bodyPr wrap="square">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defRPr/>
            </a:pPr>
            <a:r>
              <a:rPr lang="ar-JO"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rPr>
              <a:t>المقاييس الشخصية النسبية بدلاً من مقاييس الله المطلقة تؤدي إلى دوائر الخطية (3-16)</a:t>
            </a:r>
            <a:endParaRPr lang="en-AU"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endParaRPr>
          </a:p>
        </p:txBody>
      </p:sp>
      <p:sp>
        <p:nvSpPr>
          <p:cNvPr id="265221" name="Text Box 5"/>
          <p:cNvSpPr txBox="1">
            <a:spLocks noChangeArrowheads="1"/>
          </p:cNvSpPr>
          <p:nvPr/>
        </p:nvSpPr>
        <p:spPr bwMode="auto">
          <a:xfrm>
            <a:off x="1" y="1066800"/>
            <a:ext cx="9144000" cy="584775"/>
          </a:xfrm>
          <a:prstGeom prst="rect">
            <a:avLst/>
          </a:prstGeom>
          <a:noFill/>
          <a:ln w="9525">
            <a:noFill/>
            <a:miter lim="800000"/>
            <a:headEnd/>
            <a:tailEnd/>
          </a:ln>
          <a:effectLst/>
        </p:spPr>
        <p:txBody>
          <a:bodyPr wrap="square">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defRPr/>
            </a:pPr>
            <a:r>
              <a:rPr lang="ar-JO"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rPr>
              <a:t>رفض ربوبية الله (طاعة غير كاملة) تزرع بذور الفشل (1-2)</a:t>
            </a:r>
            <a:endParaRPr lang="en-AU"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endParaRPr>
          </a:p>
        </p:txBody>
      </p:sp>
      <p:sp>
        <p:nvSpPr>
          <p:cNvPr id="265222" name="Text Box 6"/>
          <p:cNvSpPr txBox="1">
            <a:spLocks noChangeArrowheads="1"/>
          </p:cNvSpPr>
          <p:nvPr/>
        </p:nvSpPr>
        <p:spPr bwMode="auto">
          <a:xfrm>
            <a:off x="0" y="3071810"/>
            <a:ext cx="9144000" cy="584775"/>
          </a:xfrm>
          <a:prstGeom prst="rect">
            <a:avLst/>
          </a:prstGeom>
          <a:noFill/>
          <a:ln w="9525">
            <a:noFill/>
            <a:miter lim="800000"/>
            <a:headEnd/>
            <a:tailEnd/>
          </a:ln>
          <a:effectLst/>
        </p:spPr>
        <p:txBody>
          <a:bodyPr wrap="square">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defRPr/>
            </a:pPr>
            <a:r>
              <a:rPr lang="ar-JO"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rPr>
              <a:t>استبدال حكمة الله بالنزوات يؤدي إلى الوثنية (17-21) </a:t>
            </a:r>
            <a:endParaRPr lang="en-AU"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endParaRPr>
          </a:p>
        </p:txBody>
      </p:sp>
      <p:sp>
        <p:nvSpPr>
          <p:cNvPr id="7" name="TextBox 6"/>
          <p:cNvSpPr txBox="1"/>
          <p:nvPr/>
        </p:nvSpPr>
        <p:spPr>
          <a:xfrm>
            <a:off x="8305800" y="0"/>
            <a:ext cx="838200" cy="457200"/>
          </a:xfrm>
          <a:prstGeom prst="rect">
            <a:avLst/>
          </a:prstGeom>
          <a:noFill/>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rPr>
              <a:t>172</a:t>
            </a:r>
            <a:endParaRPr lang="en-US"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39750" y="115888"/>
            <a:ext cx="7707313" cy="965200"/>
          </a:xfrm>
          <a:solidFill>
            <a:srgbClr val="050A00"/>
          </a:solidFill>
        </p:spPr>
        <p:txBody>
          <a:bodyPr anchor="ctr"/>
          <a:lstStyle/>
          <a:p>
            <a:pPr algn="ctr">
              <a:defRPr/>
            </a:pPr>
            <a:r>
              <a:rPr lang="ar-JO" sz="5400" b="1" kern="1200" dirty="0">
                <a:solidFill>
                  <a:srgbClr val="FFFFFF"/>
                </a:solidFill>
                <a:latin typeface="Arial" panose="020B0604020202020204" pitchFamily="34" charset="0"/>
                <a:ea typeface="ＭＳ Ｐゴシック"/>
                <a:cs typeface="Arial" panose="020B0604020202020204" pitchFamily="34" charset="0"/>
              </a:rPr>
              <a:t>التطبيق</a:t>
            </a:r>
            <a:endParaRPr lang="en-US" sz="6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7834711"/>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كن صامداً</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6512" y="1340768"/>
            <a:ext cx="9217024" cy="4608512"/>
          </a:xfrm>
          <a:prstGeom prst="rect">
            <a:avLst/>
          </a:prstGeom>
        </p:spPr>
      </p:pic>
    </p:spTree>
    <p:extLst>
      <p:ext uri="{BB962C8B-B14F-4D97-AF65-F5344CB8AC3E}">
        <p14:creationId xmlns:p14="http://schemas.microsoft.com/office/powerpoint/2010/main" val="21578301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442" y="0"/>
            <a:ext cx="9124009" cy="6058912"/>
          </a:xfrm>
          <a:prstGeom prst="rect">
            <a:avLst/>
          </a:prstGeom>
        </p:spPr>
      </p:pic>
      <p:sp>
        <p:nvSpPr>
          <p:cNvPr id="900098" name="Rectangle 2"/>
          <p:cNvSpPr>
            <a:spLocks noGrp="1" noChangeArrowheads="1"/>
          </p:cNvSpPr>
          <p:nvPr>
            <p:ph type="ctrTitle"/>
          </p:nvPr>
        </p:nvSpPr>
        <p:spPr>
          <a:xfrm>
            <a:off x="0" y="232008"/>
            <a:ext cx="8820472" cy="769349"/>
          </a:xfrm>
          <a:effectLst>
            <a:outerShdw blurRad="63500" dist="35921" dir="2700000" algn="ctr" rotWithShape="0">
              <a:schemeClr val="tx2">
                <a:alpha val="74998"/>
              </a:schemeClr>
            </a:outerShdw>
          </a:effectLst>
        </p:spPr>
        <p:txBody>
          <a:bodyPr/>
          <a:lstStyle/>
          <a:p>
            <a:pPr algn="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فكر في الأمر</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4725144"/>
            <a:ext cx="9144000"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هو السيد الحقيقي في حياتك؟</a:t>
            </a:r>
          </a:p>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يمكنك أن تجعل الله ملكك الحقيقي .</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2835430"/>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TheStruggle-Theme-Blank.jpg">
            <a:extLst>
              <a:ext uri="{FF2B5EF4-FFF2-40B4-BE49-F238E27FC236}">
                <a16:creationId xmlns:a16="http://schemas.microsoft.com/office/drawing/2014/main" id="{2A87E780-BD72-407A-BC5D-F60C7B46B60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FE31762-7305-4AB3-B2C9-D2E6690AB8C9}"/>
              </a:ext>
            </a:extLst>
          </p:cNvPr>
          <p:cNvSpPr txBox="1"/>
          <p:nvPr/>
        </p:nvSpPr>
        <p:spPr>
          <a:xfrm>
            <a:off x="0" y="159026"/>
            <a:ext cx="9144000" cy="4062651"/>
          </a:xfrm>
          <a:prstGeom prst="rect">
            <a:avLst/>
          </a:prstGeom>
          <a:solidFill>
            <a:schemeClr val="bg2">
              <a:alpha val="74000"/>
            </a:schemeClr>
          </a:solidFill>
        </p:spPr>
        <p:txBody>
          <a:bodyPr wrap="square" rtlCol="0">
            <a:spAutoFit/>
          </a:bodyPr>
          <a:lstStyle/>
          <a:p>
            <a:pPr algn="ctr" defTabSz="457177" fontAlgn="auto">
              <a:spcBef>
                <a:spcPts val="0"/>
              </a:spcBef>
              <a:spcAft>
                <a:spcPts val="0"/>
              </a:spcAft>
            </a:pPr>
            <a:r>
              <a:rPr lang="ar-JO" sz="3200" b="1" dirty="0">
                <a:solidFill>
                  <a:srgbClr val="1F497D">
                    <a:lumMod val="75000"/>
                  </a:srgbClr>
                </a:solidFill>
                <a:latin typeface="Arial" panose="020B0604020202020204" pitchFamily="34" charset="0"/>
                <a:cs typeface="Arial" panose="020B0604020202020204" pitchFamily="34" charset="0"/>
              </a:rPr>
              <a:t>إذاً يا إخوتي الأحباء</a:t>
            </a:r>
            <a:r>
              <a:rPr lang="en-GB" sz="3200" b="1" dirty="0">
                <a:solidFill>
                  <a:srgbClr val="1F497D">
                    <a:lumMod val="75000"/>
                  </a:srgbClr>
                </a:solidFill>
                <a:latin typeface="Arial" panose="020B0604020202020204" pitchFamily="34" charset="0"/>
                <a:cs typeface="Arial" panose="020B0604020202020204" pitchFamily="34" charset="0"/>
              </a:rPr>
              <a:t> </a:t>
            </a:r>
          </a:p>
          <a:p>
            <a:pPr algn="ctr" defTabSz="457177" fontAlgn="auto">
              <a:spcBef>
                <a:spcPts val="0"/>
              </a:spcBef>
              <a:spcAft>
                <a:spcPts val="0"/>
              </a:spcAft>
            </a:pPr>
            <a:r>
              <a:rPr lang="ar-JO" sz="6600" b="1" dirty="0">
                <a:solidFill>
                  <a:srgbClr val="1F497D">
                    <a:lumMod val="75000"/>
                  </a:srgbClr>
                </a:solidFill>
                <a:effectLst>
                  <a:glow rad="228600">
                    <a:prstClr val="white">
                      <a:alpha val="40000"/>
                    </a:prstClr>
                  </a:glow>
                </a:effectLst>
                <a:latin typeface="Arial" panose="020B0604020202020204" pitchFamily="34" charset="0"/>
                <a:cs typeface="Arial" panose="020B0604020202020204" pitchFamily="34" charset="0"/>
              </a:rPr>
              <a:t>كونوا راسخين</a:t>
            </a:r>
            <a:endParaRPr lang="en-GB" sz="6600" b="1" dirty="0">
              <a:solidFill>
                <a:srgbClr val="1F497D">
                  <a:lumMod val="75000"/>
                </a:srgbClr>
              </a:solidFill>
              <a:effectLst>
                <a:glow rad="228600">
                  <a:prstClr val="white">
                    <a:alpha val="40000"/>
                  </a:prstClr>
                </a:glow>
              </a:effectLst>
              <a:latin typeface="Arial" panose="020B0604020202020204" pitchFamily="34" charset="0"/>
              <a:cs typeface="Arial" panose="020B0604020202020204" pitchFamily="34" charset="0"/>
            </a:endParaRPr>
          </a:p>
          <a:p>
            <a:pPr algn="ctr" defTabSz="457177" fontAlgn="auto">
              <a:spcBef>
                <a:spcPts val="0"/>
              </a:spcBef>
              <a:spcAft>
                <a:spcPts val="0"/>
              </a:spcAft>
            </a:pPr>
            <a:r>
              <a:rPr lang="ar-JO" sz="3200" b="1" dirty="0">
                <a:solidFill>
                  <a:srgbClr val="1F497D">
                    <a:lumMod val="75000"/>
                  </a:srgbClr>
                </a:solidFill>
                <a:latin typeface="Arial" panose="020B0604020202020204" pitchFamily="34" charset="0"/>
                <a:cs typeface="Arial" panose="020B0604020202020204" pitchFamily="34" charset="0"/>
              </a:rPr>
              <a:t>غير متزعزعين</a:t>
            </a:r>
            <a:endParaRPr lang="en-GB" sz="3200" b="1" dirty="0">
              <a:solidFill>
                <a:srgbClr val="1F497D">
                  <a:lumMod val="75000"/>
                </a:srgbClr>
              </a:solidFill>
              <a:latin typeface="Arial" panose="020B0604020202020204" pitchFamily="34" charset="0"/>
              <a:cs typeface="Arial" panose="020B0604020202020204" pitchFamily="34" charset="0"/>
            </a:endParaRPr>
          </a:p>
          <a:p>
            <a:pPr algn="ctr" defTabSz="457177" fontAlgn="auto">
              <a:spcBef>
                <a:spcPts val="0"/>
              </a:spcBef>
              <a:spcAft>
                <a:spcPts val="0"/>
              </a:spcAft>
            </a:pPr>
            <a:r>
              <a:rPr lang="ar-JO" sz="3200" b="1" dirty="0">
                <a:solidFill>
                  <a:srgbClr val="1F497D">
                    <a:lumMod val="75000"/>
                  </a:srgbClr>
                </a:solidFill>
                <a:latin typeface="Arial" panose="020B0604020202020204" pitchFamily="34" charset="0"/>
                <a:cs typeface="Arial" panose="020B0604020202020204" pitchFamily="34" charset="0"/>
              </a:rPr>
              <a:t>مكثرين في عمل الرب كل حين</a:t>
            </a:r>
            <a:endParaRPr lang="en-GB" sz="3200" b="1" dirty="0">
              <a:solidFill>
                <a:srgbClr val="1F497D">
                  <a:lumMod val="75000"/>
                </a:srgbClr>
              </a:solidFill>
              <a:latin typeface="Arial" panose="020B0604020202020204" pitchFamily="34" charset="0"/>
              <a:cs typeface="Arial" panose="020B0604020202020204" pitchFamily="34" charset="0"/>
            </a:endParaRPr>
          </a:p>
          <a:p>
            <a:pPr algn="ctr" defTabSz="457177" fontAlgn="auto">
              <a:spcBef>
                <a:spcPts val="0"/>
              </a:spcBef>
              <a:spcAft>
                <a:spcPts val="0"/>
              </a:spcAft>
            </a:pPr>
            <a:r>
              <a:rPr lang="en-GB" sz="3200" b="1" dirty="0">
                <a:solidFill>
                  <a:srgbClr val="1F497D">
                    <a:lumMod val="75000"/>
                  </a:srgbClr>
                </a:solidFill>
                <a:latin typeface="Arial" panose="020B0604020202020204" pitchFamily="34" charset="0"/>
                <a:cs typeface="Arial" panose="020B0604020202020204" pitchFamily="34" charset="0"/>
              </a:rPr>
              <a:t> </a:t>
            </a:r>
            <a:r>
              <a:rPr lang="ar-JO" sz="3200" b="1" dirty="0">
                <a:solidFill>
                  <a:srgbClr val="1F497D">
                    <a:lumMod val="75000"/>
                  </a:srgbClr>
                </a:solidFill>
                <a:latin typeface="Arial" panose="020B0604020202020204" pitchFamily="34" charset="0"/>
                <a:cs typeface="Arial" panose="020B0604020202020204" pitchFamily="34" charset="0"/>
              </a:rPr>
              <a:t>عالمين أن تعبكم ليس باطلاً في الرب</a:t>
            </a:r>
            <a:endParaRPr lang="en-GB" sz="3200" b="1" dirty="0">
              <a:solidFill>
                <a:srgbClr val="1F497D">
                  <a:lumMod val="75000"/>
                </a:srgbClr>
              </a:solidFill>
              <a:latin typeface="Arial" panose="020B0604020202020204" pitchFamily="34" charset="0"/>
              <a:cs typeface="Arial" panose="020B0604020202020204" pitchFamily="34" charset="0"/>
            </a:endParaRPr>
          </a:p>
          <a:p>
            <a:pPr algn="ctr" defTabSz="457177" fontAlgn="auto">
              <a:spcBef>
                <a:spcPts val="0"/>
              </a:spcBef>
              <a:spcAft>
                <a:spcPts val="0"/>
              </a:spcAft>
            </a:pPr>
            <a:endParaRPr lang="en-GB" sz="3200" b="1" dirty="0">
              <a:solidFill>
                <a:srgbClr val="1F497D">
                  <a:lumMod val="75000"/>
                </a:srgbClr>
              </a:solidFill>
              <a:latin typeface="Arial" panose="020B0604020202020204" pitchFamily="34" charset="0"/>
              <a:cs typeface="Arial" panose="020B0604020202020204" pitchFamily="34" charset="0"/>
            </a:endParaRPr>
          </a:p>
          <a:p>
            <a:pPr algn="ctr" defTabSz="457177" fontAlgn="auto">
              <a:spcBef>
                <a:spcPts val="0"/>
              </a:spcBef>
              <a:spcAft>
                <a:spcPts val="0"/>
              </a:spcAft>
            </a:pPr>
            <a:r>
              <a:rPr lang="ar-JO" sz="3200" b="1" dirty="0">
                <a:solidFill>
                  <a:srgbClr val="1F497D">
                    <a:lumMod val="75000"/>
                  </a:srgbClr>
                </a:solidFill>
                <a:latin typeface="Arial" panose="020B0604020202020204" pitchFamily="34" charset="0"/>
                <a:cs typeface="Arial" panose="020B0604020202020204" pitchFamily="34" charset="0"/>
              </a:rPr>
              <a:t>1 كورنثوس 15: 58</a:t>
            </a:r>
            <a:endParaRPr lang="en-GB" sz="3200" b="1" dirty="0">
              <a:solidFill>
                <a:srgbClr val="1F497D">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164047"/>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latin typeface="Arial" panose="020B0604020202020204" pitchFamily="34" charset="0"/>
                <a:ea typeface="ＭＳ Ｐゴシック" charset="0"/>
                <a:cs typeface="Arial" panose="020B0604020202020204" pitchFamily="34" charset="0"/>
              </a:rPr>
              <a:t>مسح العهد القديم</a:t>
            </a:r>
            <a:r>
              <a:rPr lang="en-US" sz="3200"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1"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Picture 2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2" name="Text Box 4"/>
          <p:cNvSpPr txBox="1">
            <a:spLocks noChangeArrowheads="1"/>
          </p:cNvSpPr>
          <p:nvPr/>
        </p:nvSpPr>
        <p:spPr bwMode="auto">
          <a:xfrm>
            <a:off x="1331913" y="2209800"/>
            <a:ext cx="700563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pPr>
            <a:r>
              <a:rPr lang="ar-JO" sz="3200" b="1" dirty="0">
                <a:solidFill>
                  <a:srgbClr val="FF0000"/>
                </a:solidFill>
                <a:latin typeface="Arial" panose="020B0604020202020204" pitchFamily="34" charset="0"/>
                <a:cs typeface="Arial" panose="020B0604020202020204" pitchFamily="34" charset="0"/>
              </a:rPr>
              <a:t>على الأغلب صموئيل</a:t>
            </a:r>
            <a:endParaRPr lang="en-US" sz="3200" b="1" dirty="0">
              <a:solidFill>
                <a:srgbClr val="FF0000"/>
              </a:solidFill>
              <a:latin typeface="Arial" panose="020B0604020202020204" pitchFamily="34" charset="0"/>
              <a:cs typeface="Arial" panose="020B0604020202020204" pitchFamily="34" charset="0"/>
            </a:endParaRPr>
          </a:p>
        </p:txBody>
      </p:sp>
      <p:sp>
        <p:nvSpPr>
          <p:cNvPr id="53253" name="Text Box 5"/>
          <p:cNvSpPr txBox="1">
            <a:spLocks noChangeArrowheads="1"/>
          </p:cNvSpPr>
          <p:nvPr/>
        </p:nvSpPr>
        <p:spPr bwMode="auto">
          <a:xfrm>
            <a:off x="1331913" y="3505200"/>
            <a:ext cx="684053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Arial" charset="0"/>
              <a:buChar char="•"/>
            </a:pPr>
            <a:r>
              <a:rPr lang="ar-JO" sz="3200" b="1" dirty="0">
                <a:solidFill>
                  <a:srgbClr val="FF0000"/>
                </a:solidFill>
                <a:latin typeface="Arial" panose="020B0604020202020204" pitchFamily="34" charset="0"/>
                <a:cs typeface="Arial" panose="020B0604020202020204" pitchFamily="34" charset="0"/>
              </a:rPr>
              <a:t>ما بين تتويج شاول (1043 ق.م) وفتح داود لأورشليم (1004 ق.م)</a:t>
            </a:r>
            <a:endParaRPr lang="en-US" sz="3200" b="1" dirty="0">
              <a:solidFill>
                <a:srgbClr val="FF0000"/>
              </a:solidFill>
              <a:latin typeface="Arial" panose="020B0604020202020204" pitchFamily="34" charset="0"/>
              <a:cs typeface="Arial" panose="020B0604020202020204" pitchFamily="34" charset="0"/>
            </a:endParaRPr>
          </a:p>
        </p:txBody>
      </p:sp>
      <p:sp>
        <p:nvSpPr>
          <p:cNvPr id="153604" name="Text Box 6"/>
          <p:cNvSpPr txBox="1">
            <a:spLocks noChangeArrowheads="1"/>
          </p:cNvSpPr>
          <p:nvPr/>
        </p:nvSpPr>
        <p:spPr bwMode="auto">
          <a:xfrm>
            <a:off x="7680325" y="269875"/>
            <a:ext cx="9239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173</a:t>
            </a:r>
            <a:endParaRPr lang="en-US" b="1" dirty="0">
              <a:latin typeface="Arial" panose="020B0604020202020204" pitchFamily="34" charset="0"/>
              <a:cs typeface="Arial" panose="020B0604020202020204" pitchFamily="34" charset="0"/>
            </a:endParaRPr>
          </a:p>
        </p:txBody>
      </p:sp>
      <p:sp>
        <p:nvSpPr>
          <p:cNvPr id="153605" name="Rectangle 7"/>
          <p:cNvSpPr>
            <a:spLocks noGrp="1" noChangeArrowheads="1"/>
          </p:cNvSpPr>
          <p:nvPr>
            <p:ph type="title" idx="4294967295"/>
          </p:nvPr>
        </p:nvSpPr>
        <p:spPr>
          <a:xfrm>
            <a:off x="914400" y="1052513"/>
            <a:ext cx="7772400" cy="685800"/>
          </a:xfrm>
        </p:spPr>
        <p:txBody>
          <a:bodyPr/>
          <a:lstStyle/>
          <a:p>
            <a:pPr eaLnBrk="1" hangingPunct="1"/>
            <a:r>
              <a:rPr lang="ar-JO" sz="3600" dirty="0">
                <a:solidFill>
                  <a:srgbClr val="000099"/>
                </a:solidFill>
                <a:latin typeface="Arial" panose="020B0604020202020204" pitchFamily="34" charset="0"/>
                <a:ea typeface="ＭＳ Ｐゴシック" charset="0"/>
                <a:cs typeface="Arial" panose="020B0604020202020204" pitchFamily="34" charset="0"/>
              </a:rPr>
              <a:t>التأليف والتاريخ</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ppt_x"/>
                                          </p:val>
                                        </p:tav>
                                        <p:tav tm="100000">
                                          <p:val>
                                            <p:strVal val="#ppt_x"/>
                                          </p:val>
                                        </p:tav>
                                      </p:tavLst>
                                    </p:anim>
                                    <p:anim calcmode="lin" valueType="num">
                                      <p:cBhvr additive="base">
                                        <p:cTn id="8"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3"/>
                                        </p:tgtEl>
                                        <p:attrNameLst>
                                          <p:attrName>style.visibility</p:attrName>
                                        </p:attrNameLst>
                                      </p:cBhvr>
                                      <p:to>
                                        <p:strVal val="visible"/>
                                      </p:to>
                                    </p:set>
                                    <p:anim calcmode="lin" valueType="num">
                                      <p:cBhvr additive="base">
                                        <p:cTn id="13" dur="500" fill="hold"/>
                                        <p:tgtEl>
                                          <p:spTgt spid="53253"/>
                                        </p:tgtEl>
                                        <p:attrNameLst>
                                          <p:attrName>ppt_x</p:attrName>
                                        </p:attrNameLst>
                                      </p:cBhvr>
                                      <p:tavLst>
                                        <p:tav tm="0">
                                          <p:val>
                                            <p:strVal val="#ppt_x"/>
                                          </p:val>
                                        </p:tav>
                                        <p:tav tm="100000">
                                          <p:val>
                                            <p:strVal val="#ppt_x"/>
                                          </p:val>
                                        </p:tav>
                                      </p:tavLst>
                                    </p:anim>
                                    <p:anim calcmode="lin" valueType="num">
                                      <p:cBhvr additive="base">
                                        <p:cTn id="14" dur="500" fill="hold"/>
                                        <p:tgtEl>
                                          <p:spTgt spid="53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ar-SA" dirty="0">
                <a:solidFill>
                  <a:srgbClr val="FFFFFF"/>
                </a:solidFill>
                <a:latin typeface="Arial" panose="020B0604020202020204" pitchFamily="34" charset="0"/>
                <a:ea typeface="ＭＳ Ｐゴシック" charset="0"/>
                <a:cs typeface="Arial" panose="020B0604020202020204" pitchFamily="34" charset="0"/>
              </a:rPr>
              <a:t>النسبوية</a:t>
            </a:r>
            <a:endPar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155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260350"/>
            <a:ext cx="7920038" cy="569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323850" y="1241425"/>
            <a:ext cx="8351838" cy="378565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4000" b="1" baseline="30000" dirty="0">
                <a:solidFill>
                  <a:schemeClr val="bg1"/>
                </a:solidFill>
                <a:latin typeface="Arial" panose="020B0604020202020204" pitchFamily="34" charset="0"/>
                <a:cs typeface="Arial" panose="020B0604020202020204" pitchFamily="34" charset="0"/>
              </a:rPr>
              <a:t>1</a:t>
            </a:r>
            <a:r>
              <a:rPr lang="ar-SA" sz="4000" b="1" dirty="0">
                <a:solidFill>
                  <a:schemeClr val="bg1"/>
                </a:solidFill>
                <a:latin typeface="Arial" panose="020B0604020202020204" pitchFamily="34" charset="0"/>
                <a:cs typeface="Arial" panose="020B0604020202020204" pitchFamily="34" charset="0"/>
              </a:rPr>
              <a:t>«مَتَى أَتَى بِكَ الرَّبُّ إِلهُكَ إِلَى الأَرْضِ الَّتِي أَنْتَ دَاخِلٌ إِلَيْهَا لِتَمْتَلِكَهَا، وَطَرَدَ شُعُوبًا كَثِيرَةً مِنْ أَمَامِكَ: الْحِثِّيِّينَ وَالْجِرْجَاشِيِّينَ وَالأَمُورِيِّينَ وَالْكَنْعَانِيِّينَ وَالْفِرِزِّيِّينَ وَالْحِوِّيِّينَ وَالْيَبُوسِيِّينَ، سَبْعَ شُعُوبٍ أَكْثَرَ وَأَعْظَمَ مِنْكَ، </a:t>
            </a:r>
            <a:r>
              <a:rPr lang="ar-SA" sz="4000" b="1" baseline="30000" dirty="0">
                <a:solidFill>
                  <a:schemeClr val="bg1"/>
                </a:solidFill>
                <a:latin typeface="Arial" panose="020B0604020202020204" pitchFamily="34" charset="0"/>
                <a:cs typeface="Arial" panose="020B0604020202020204" pitchFamily="34" charset="0"/>
              </a:rPr>
              <a:t>2</a:t>
            </a:r>
            <a:r>
              <a:rPr lang="ar-SA" sz="4000" b="1" dirty="0">
                <a:solidFill>
                  <a:schemeClr val="bg1"/>
                </a:solidFill>
                <a:latin typeface="Arial" panose="020B0604020202020204" pitchFamily="34" charset="0"/>
                <a:cs typeface="Arial" panose="020B0604020202020204" pitchFamily="34" charset="0"/>
              </a:rPr>
              <a:t>وَدَفَعَهُمُ الرَّبُّ إِلهُكَ أَمَامَكَ، وَضَرَبْتَهُمْ، </a:t>
            </a:r>
            <a:r>
              <a:rPr lang="ar-SA" sz="4000" b="1" u="sng" dirty="0">
                <a:solidFill>
                  <a:schemeClr val="bg1"/>
                </a:solidFill>
                <a:latin typeface="Arial" panose="020B0604020202020204" pitchFamily="34" charset="0"/>
                <a:cs typeface="Arial" panose="020B0604020202020204" pitchFamily="34" charset="0"/>
              </a:rPr>
              <a:t>فَإِنَّكَ تُحَرِّمُهُمْ</a:t>
            </a:r>
            <a:r>
              <a:rPr lang="ar-SA" sz="4000" b="1" dirty="0">
                <a:solidFill>
                  <a:schemeClr val="bg1"/>
                </a:solidFill>
                <a:latin typeface="Arial" panose="020B0604020202020204" pitchFamily="34" charset="0"/>
                <a:cs typeface="Arial" panose="020B0604020202020204" pitchFamily="34" charset="0"/>
              </a:rPr>
              <a:t>. </a:t>
            </a:r>
            <a:endParaRPr lang="en-US" sz="4000" b="1" u="sng" dirty="0">
              <a:solidFill>
                <a:schemeClr val="bg1"/>
              </a:solidFill>
              <a:latin typeface="Arial" panose="020B0604020202020204" pitchFamily="34" charset="0"/>
              <a:cs typeface="Arial" panose="020B0604020202020204" pitchFamily="34" charset="0"/>
            </a:endParaRPr>
          </a:p>
        </p:txBody>
      </p:sp>
      <p:sp>
        <p:nvSpPr>
          <p:cNvPr id="157699" name="Rectangle 8"/>
          <p:cNvSpPr>
            <a:spLocks noGrp="1" noChangeArrowheads="1"/>
          </p:cNvSpPr>
          <p:nvPr>
            <p:ph type="title"/>
          </p:nvPr>
        </p:nvSpPr>
        <p:spPr>
          <a:xfrm>
            <a:off x="685800" y="214313"/>
            <a:ext cx="7772400" cy="838200"/>
          </a:xfrm>
        </p:spPr>
        <p:txBody>
          <a:bodyPr/>
          <a:lstStyle/>
          <a:p>
            <a:pPr eaLnBrk="1" hangingPunct="1"/>
            <a:r>
              <a:rPr lang="ar-JO" sz="4800" dirty="0">
                <a:latin typeface="Arial" panose="020B0604020202020204" pitchFamily="34" charset="0"/>
                <a:ea typeface="ＭＳ Ｐゴシック" charset="0"/>
                <a:cs typeface="Arial" panose="020B0604020202020204" pitchFamily="34" charset="0"/>
              </a:rPr>
              <a:t>تثنية 7: 1-4</a:t>
            </a:r>
            <a:endParaRPr lang="en-US" sz="4800"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323529" y="1447800"/>
            <a:ext cx="8424936" cy="255454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4000" b="1" dirty="0">
                <a:solidFill>
                  <a:schemeClr val="bg1"/>
                </a:solidFill>
                <a:latin typeface="Arial" panose="020B0604020202020204" pitchFamily="34" charset="0"/>
                <a:cs typeface="Arial" panose="020B0604020202020204" pitchFamily="34" charset="0"/>
              </a:rPr>
              <a:t>لاَ تَقْطَعْ لَهُمْ عَهْدًا، وَلاَ تُشْفِقْ عَلَيْهِمْ، </a:t>
            </a:r>
            <a:r>
              <a:rPr lang="ar-SA" sz="4000" b="1" baseline="30000" dirty="0">
                <a:solidFill>
                  <a:schemeClr val="bg1"/>
                </a:solidFill>
                <a:latin typeface="Arial" panose="020B0604020202020204" pitchFamily="34" charset="0"/>
                <a:cs typeface="Arial" panose="020B0604020202020204" pitchFamily="34" charset="0"/>
              </a:rPr>
              <a:t>3</a:t>
            </a:r>
            <a:r>
              <a:rPr lang="ar-SA" sz="4000" b="1" dirty="0">
                <a:solidFill>
                  <a:schemeClr val="bg1"/>
                </a:solidFill>
                <a:latin typeface="Arial" panose="020B0604020202020204" pitchFamily="34" charset="0"/>
                <a:cs typeface="Arial" panose="020B0604020202020204" pitchFamily="34" charset="0"/>
              </a:rPr>
              <a:t>وَلاَ تُصَاهِرْهُمْ. بْنَتَكَ لاَ تُعْطِ لابْنِهِ، وَبِنتْهُ لاَ تَأْخُذْ لابْنِكَ. </a:t>
            </a:r>
            <a:r>
              <a:rPr lang="ar-SA" sz="4000" b="1" baseline="30000" dirty="0">
                <a:solidFill>
                  <a:schemeClr val="bg1"/>
                </a:solidFill>
                <a:latin typeface="Arial" panose="020B0604020202020204" pitchFamily="34" charset="0"/>
                <a:cs typeface="Arial" panose="020B0604020202020204" pitchFamily="34" charset="0"/>
              </a:rPr>
              <a:t>4</a:t>
            </a:r>
            <a:r>
              <a:rPr lang="ar-SA" sz="4000" b="1" dirty="0">
                <a:solidFill>
                  <a:schemeClr val="bg1"/>
                </a:solidFill>
                <a:latin typeface="Arial" panose="020B0604020202020204" pitchFamily="34" charset="0"/>
                <a:cs typeface="Arial" panose="020B0604020202020204" pitchFamily="34" charset="0"/>
              </a:rPr>
              <a:t>لأَنَّهُ يَرُدُّ ابْنَكَ مِنْ وَرَائِي فَيَعْبُدُ آلِهَةً أُخْرَى، فَيَحْمَى غَضَبُ الرَّبِّ عَلَيْكُمْ </a:t>
            </a:r>
            <a:r>
              <a:rPr lang="ar-SA" sz="4000" b="1" u="sng" dirty="0">
                <a:solidFill>
                  <a:schemeClr val="bg1"/>
                </a:solidFill>
                <a:latin typeface="Arial" panose="020B0604020202020204" pitchFamily="34" charset="0"/>
                <a:cs typeface="Arial" panose="020B0604020202020204" pitchFamily="34" charset="0"/>
              </a:rPr>
              <a:t>وَيُهْلِكُكُمْ سَرِيعًا</a:t>
            </a:r>
            <a:r>
              <a:rPr lang="ar-SA" sz="4000" b="1" dirty="0">
                <a:solidFill>
                  <a:schemeClr val="bg1"/>
                </a:solidFill>
                <a:latin typeface="Arial" panose="020B0604020202020204" pitchFamily="34" charset="0"/>
                <a:cs typeface="Arial" panose="020B0604020202020204" pitchFamily="34" charset="0"/>
              </a:rPr>
              <a:t>. </a:t>
            </a:r>
            <a:endParaRPr lang="en-US" sz="4000" b="1" dirty="0">
              <a:solidFill>
                <a:schemeClr val="bg1"/>
              </a:solidFill>
              <a:latin typeface="Arial" panose="020B0604020202020204" pitchFamily="34" charset="0"/>
              <a:cs typeface="Arial" panose="020B0604020202020204" pitchFamily="34" charset="0"/>
            </a:endParaRPr>
          </a:p>
        </p:txBody>
      </p:sp>
      <p:sp>
        <p:nvSpPr>
          <p:cNvPr id="159747" name="Rectangle 5"/>
          <p:cNvSpPr>
            <a:spLocks noGrp="1" noChangeArrowheads="1"/>
          </p:cNvSpPr>
          <p:nvPr>
            <p:ph type="title"/>
          </p:nvPr>
        </p:nvSpPr>
        <p:spPr>
          <a:xfrm>
            <a:off x="685800" y="287338"/>
            <a:ext cx="7772400" cy="838200"/>
          </a:xfrm>
        </p:spPr>
        <p:txBody>
          <a:bodyPr/>
          <a:lstStyle/>
          <a:p>
            <a:pPr eaLnBrk="1" hangingPunct="1"/>
            <a:r>
              <a:rPr lang="ar-JO" sz="4400" dirty="0">
                <a:latin typeface="Arial" panose="020B0604020202020204" pitchFamily="34" charset="0"/>
                <a:ea typeface="ＭＳ Ｐゴシック" charset="0"/>
                <a:cs typeface="Arial" panose="020B0604020202020204" pitchFamily="34" charset="0"/>
              </a:rPr>
              <a:t>تثنية 7: 1-4</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3"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Picture 2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27" name="Text Box 3"/>
          <p:cNvSpPr txBox="1">
            <a:spLocks noChangeArrowheads="1"/>
          </p:cNvSpPr>
          <p:nvPr/>
        </p:nvSpPr>
        <p:spPr bwMode="auto">
          <a:xfrm>
            <a:off x="1447800" y="1339850"/>
            <a:ext cx="25250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600" b="1" dirty="0">
                <a:solidFill>
                  <a:srgbClr val="000099"/>
                </a:solidFill>
                <a:latin typeface="Arial" panose="020B0604020202020204" pitchFamily="34" charset="0"/>
                <a:cs typeface="Arial" panose="020B0604020202020204" pitchFamily="34" charset="0"/>
              </a:rPr>
              <a:t>الكلمة المفتاحية</a:t>
            </a:r>
            <a:endParaRPr lang="en-US" sz="3600" b="1" dirty="0">
              <a:solidFill>
                <a:srgbClr val="000099"/>
              </a:solidFill>
              <a:latin typeface="Arial" panose="020B0604020202020204" pitchFamily="34" charset="0"/>
              <a:cs typeface="Arial" panose="020B0604020202020204" pitchFamily="34" charset="0"/>
            </a:endParaRPr>
          </a:p>
        </p:txBody>
      </p:sp>
      <p:sp>
        <p:nvSpPr>
          <p:cNvPr id="52228" name="Text Box 4"/>
          <p:cNvSpPr txBox="1">
            <a:spLocks noChangeArrowheads="1"/>
          </p:cNvSpPr>
          <p:nvPr/>
        </p:nvSpPr>
        <p:spPr bwMode="auto">
          <a:xfrm>
            <a:off x="1447800" y="2406650"/>
            <a:ext cx="232307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600" b="1" dirty="0">
                <a:solidFill>
                  <a:srgbClr val="000099"/>
                </a:solidFill>
                <a:latin typeface="Arial" panose="020B0604020202020204" pitchFamily="34" charset="0"/>
                <a:cs typeface="Arial" panose="020B0604020202020204" pitchFamily="34" charset="0"/>
              </a:rPr>
              <a:t>الآية المفتاحية</a:t>
            </a:r>
            <a:endParaRPr lang="en-US" sz="3600" b="1" dirty="0">
              <a:solidFill>
                <a:srgbClr val="000099"/>
              </a:solidFill>
              <a:latin typeface="Arial" panose="020B0604020202020204" pitchFamily="34" charset="0"/>
              <a:cs typeface="Arial" panose="020B0604020202020204" pitchFamily="34" charset="0"/>
            </a:endParaRPr>
          </a:p>
        </p:txBody>
      </p:sp>
      <p:sp>
        <p:nvSpPr>
          <p:cNvPr id="52229" name="Text Box 5"/>
          <p:cNvSpPr txBox="1">
            <a:spLocks noChangeArrowheads="1"/>
          </p:cNvSpPr>
          <p:nvPr/>
        </p:nvSpPr>
        <p:spPr bwMode="auto">
          <a:xfrm>
            <a:off x="1116013" y="3500438"/>
            <a:ext cx="71278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457200">
              <a:defRPr/>
            </a:pPr>
            <a:r>
              <a:rPr lang="ar-JO" sz="3200" b="1" dirty="0">
                <a:solidFill>
                  <a:srgbClr val="FF0000"/>
                </a:solidFill>
                <a:effectLst>
                  <a:glow rad="127000">
                    <a:srgbClr val="000000"/>
                  </a:glow>
                </a:effectLst>
                <a:latin typeface="Arial" panose="020B0604020202020204" pitchFamily="34" charset="0"/>
                <a:cs typeface="Arial" panose="020B0604020202020204" pitchFamily="34" charset="0"/>
              </a:rPr>
              <a:t>و في تلك الأيام لم يكن ملك في إسرائيل</a:t>
            </a:r>
            <a:br>
              <a:rPr lang="ar-JO" sz="3200" b="1" dirty="0">
                <a:solidFill>
                  <a:srgbClr val="FF0000"/>
                </a:solidFill>
                <a:effectLst>
                  <a:glow rad="127000">
                    <a:srgbClr val="000000"/>
                  </a:glow>
                </a:effectLst>
                <a:latin typeface="Arial" panose="020B0604020202020204" pitchFamily="34" charset="0"/>
                <a:cs typeface="Arial" panose="020B0604020202020204" pitchFamily="34" charset="0"/>
              </a:rPr>
            </a:br>
            <a:r>
              <a:rPr lang="ar-JO" sz="3200" b="1" dirty="0">
                <a:solidFill>
                  <a:srgbClr val="FF0000"/>
                </a:solidFill>
                <a:effectLst>
                  <a:glow rad="127000">
                    <a:srgbClr val="000000"/>
                  </a:glow>
                </a:effectLst>
                <a:latin typeface="Arial" panose="020B0604020202020204" pitchFamily="34" charset="0"/>
                <a:cs typeface="Arial" panose="020B0604020202020204" pitchFamily="34" charset="0"/>
              </a:rPr>
              <a:t> كان كل واحد يعمل ما يحسن في عينيه</a:t>
            </a:r>
          </a:p>
        </p:txBody>
      </p:sp>
      <p:sp>
        <p:nvSpPr>
          <p:cNvPr id="52230" name="Text Box 6"/>
          <p:cNvSpPr txBox="1">
            <a:spLocks noChangeArrowheads="1"/>
          </p:cNvSpPr>
          <p:nvPr/>
        </p:nvSpPr>
        <p:spPr bwMode="auto">
          <a:xfrm>
            <a:off x="4267200" y="1339850"/>
            <a:ext cx="103105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600" b="1" dirty="0">
                <a:solidFill>
                  <a:srgbClr val="FF0000"/>
                </a:solidFill>
                <a:latin typeface="Arial" panose="020B0604020202020204" pitchFamily="34" charset="0"/>
                <a:cs typeface="Arial" panose="020B0604020202020204" pitchFamily="34" charset="0"/>
              </a:rPr>
              <a:t>الفشل</a:t>
            </a:r>
            <a:endParaRPr lang="en-US" sz="3600" b="1" dirty="0">
              <a:solidFill>
                <a:srgbClr val="FF0000"/>
              </a:solidFill>
              <a:latin typeface="Arial" panose="020B0604020202020204" pitchFamily="34" charset="0"/>
              <a:cs typeface="Arial" panose="020B0604020202020204" pitchFamily="34" charset="0"/>
            </a:endParaRPr>
          </a:p>
        </p:txBody>
      </p:sp>
      <p:sp>
        <p:nvSpPr>
          <p:cNvPr id="52231" name="Text Box 7"/>
          <p:cNvSpPr txBox="1">
            <a:spLocks noChangeArrowheads="1"/>
          </p:cNvSpPr>
          <p:nvPr/>
        </p:nvSpPr>
        <p:spPr bwMode="auto">
          <a:xfrm>
            <a:off x="4267200" y="2406650"/>
            <a:ext cx="360226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600" b="1" dirty="0">
                <a:solidFill>
                  <a:srgbClr val="FF0000"/>
                </a:solidFill>
                <a:latin typeface="Arial" panose="020B0604020202020204" pitchFamily="34" charset="0"/>
                <a:cs typeface="Arial" panose="020B0604020202020204" pitchFamily="34" charset="0"/>
              </a:rPr>
              <a:t>قض 17: 6، 21: 25</a:t>
            </a:r>
            <a:endParaRPr lang="en-US" sz="3600" b="1" dirty="0">
              <a:solidFill>
                <a:srgbClr val="FF0000"/>
              </a:solidFill>
              <a:latin typeface="Arial" panose="020B0604020202020204" pitchFamily="34" charset="0"/>
              <a:cs typeface="Arial" panose="020B0604020202020204" pitchFamily="34" charset="0"/>
            </a:endParaRPr>
          </a:p>
        </p:txBody>
      </p:sp>
      <p:sp>
        <p:nvSpPr>
          <p:cNvPr id="161799" name="Text Box 9"/>
          <p:cNvSpPr txBox="1">
            <a:spLocks noChangeArrowheads="1"/>
          </p:cNvSpPr>
          <p:nvPr/>
        </p:nvSpPr>
        <p:spPr bwMode="auto">
          <a:xfrm>
            <a:off x="7832725" y="2698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172</a:t>
            </a:r>
            <a:endParaRPr lang="en-US" b="1" dirty="0">
              <a:latin typeface="Arial" panose="020B0604020202020204" pitchFamily="34" charset="0"/>
              <a:cs typeface="Arial" panose="020B0604020202020204" pitchFamily="34" charset="0"/>
            </a:endParaRPr>
          </a:p>
        </p:txBody>
      </p:sp>
      <p:sp>
        <p:nvSpPr>
          <p:cNvPr id="161800" name="Rectangle 10"/>
          <p:cNvSpPr>
            <a:spLocks noGrp="1" noChangeArrowheads="1"/>
          </p:cNvSpPr>
          <p:nvPr>
            <p:ph type="title" idx="4294967295"/>
          </p:nvPr>
        </p:nvSpPr>
        <p:spPr>
          <a:xfrm>
            <a:off x="457200" y="76200"/>
            <a:ext cx="8079564" cy="838200"/>
          </a:xfrm>
        </p:spPr>
        <p:txBody>
          <a:bodyPr/>
          <a:lstStyle/>
          <a:p>
            <a:pPr eaLnBrk="1" hangingPunct="1"/>
            <a:r>
              <a:rPr lang="ar-JO" sz="3600" dirty="0">
                <a:latin typeface="Arial" panose="020B0604020202020204" pitchFamily="34" charset="0"/>
                <a:ea typeface="ＭＳ Ｐゴシック" charset="0"/>
                <a:cs typeface="Arial" panose="020B0604020202020204" pitchFamily="34" charset="0"/>
              </a:rPr>
              <a:t>المفاتيح</a:t>
            </a:r>
            <a:endParaRPr lang="en-US" sz="3600"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500" fill="hold"/>
                                        <p:tgtEl>
                                          <p:spTgt spid="52227"/>
                                        </p:tgtEl>
                                        <p:attrNameLst>
                                          <p:attrName>ppt_w</p:attrName>
                                        </p:attrNameLst>
                                      </p:cBhvr>
                                      <p:tavLst>
                                        <p:tav tm="0">
                                          <p:val>
                                            <p:fltVal val="0"/>
                                          </p:val>
                                        </p:tav>
                                        <p:tav tm="100000">
                                          <p:val>
                                            <p:strVal val="#ppt_w"/>
                                          </p:val>
                                        </p:tav>
                                      </p:tavLst>
                                    </p:anim>
                                    <p:anim calcmode="lin" valueType="num">
                                      <p:cBhvr>
                                        <p:cTn id="8" dur="500" fill="hold"/>
                                        <p:tgtEl>
                                          <p:spTgt spid="522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iterate type="lt">
                                    <p:tmPct val="100000"/>
                                  </p:iterate>
                                  <p:childTnLst>
                                    <p:set>
                                      <p:cBhvr>
                                        <p:cTn id="12" dur="1" fill="hold">
                                          <p:stCondLst>
                                            <p:cond delay="0"/>
                                          </p:stCondLst>
                                        </p:cTn>
                                        <p:tgtEl>
                                          <p:spTgt spid="52230"/>
                                        </p:tgtEl>
                                        <p:attrNameLst>
                                          <p:attrName>style.visibility</p:attrName>
                                        </p:attrNameLst>
                                      </p:cBhvr>
                                      <p:to>
                                        <p:strVal val="visible"/>
                                      </p:to>
                                    </p:set>
                                    <p:animEffect transition="in" filter="checkerboard(across)">
                                      <p:cBhvr>
                                        <p:cTn id="13" dur="75"/>
                                        <p:tgtEl>
                                          <p:spTgt spid="522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2228"/>
                                        </p:tgtEl>
                                        <p:attrNameLst>
                                          <p:attrName>style.visibility</p:attrName>
                                        </p:attrNameLst>
                                      </p:cBhvr>
                                      <p:to>
                                        <p:strVal val="visible"/>
                                      </p:to>
                                    </p:set>
                                    <p:anim calcmode="lin" valueType="num">
                                      <p:cBhvr>
                                        <p:cTn id="18" dur="500" fill="hold"/>
                                        <p:tgtEl>
                                          <p:spTgt spid="52228"/>
                                        </p:tgtEl>
                                        <p:attrNameLst>
                                          <p:attrName>ppt_w</p:attrName>
                                        </p:attrNameLst>
                                      </p:cBhvr>
                                      <p:tavLst>
                                        <p:tav tm="0">
                                          <p:val>
                                            <p:fltVal val="0"/>
                                          </p:val>
                                        </p:tav>
                                        <p:tav tm="100000">
                                          <p:val>
                                            <p:strVal val="#ppt_w"/>
                                          </p:val>
                                        </p:tav>
                                      </p:tavLst>
                                    </p:anim>
                                    <p:anim calcmode="lin" valueType="num">
                                      <p:cBhvr>
                                        <p:cTn id="19" dur="500" fill="hold"/>
                                        <p:tgtEl>
                                          <p:spTgt spid="52228"/>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iterate type="lt">
                                    <p:tmPct val="100000"/>
                                  </p:iterate>
                                  <p:childTnLst>
                                    <p:set>
                                      <p:cBhvr>
                                        <p:cTn id="23" dur="1" fill="hold">
                                          <p:stCondLst>
                                            <p:cond delay="0"/>
                                          </p:stCondLst>
                                        </p:cTn>
                                        <p:tgtEl>
                                          <p:spTgt spid="52231"/>
                                        </p:tgtEl>
                                        <p:attrNameLst>
                                          <p:attrName>style.visibility</p:attrName>
                                        </p:attrNameLst>
                                      </p:cBhvr>
                                      <p:to>
                                        <p:strVal val="visible"/>
                                      </p:to>
                                    </p:set>
                                    <p:animEffect transition="in" filter="checkerboard(across)">
                                      <p:cBhvr>
                                        <p:cTn id="24" dur="75"/>
                                        <p:tgtEl>
                                          <p:spTgt spid="522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2229"/>
                                        </p:tgtEl>
                                        <p:attrNameLst>
                                          <p:attrName>style.visibility</p:attrName>
                                        </p:attrNameLst>
                                      </p:cBhvr>
                                      <p:to>
                                        <p:strVal val="visible"/>
                                      </p:to>
                                    </p:set>
                                    <p:anim calcmode="lin" valueType="num">
                                      <p:cBhvr additive="base">
                                        <p:cTn id="29" dur="300" fill="hold"/>
                                        <p:tgtEl>
                                          <p:spTgt spid="52229"/>
                                        </p:tgtEl>
                                        <p:attrNameLst>
                                          <p:attrName>ppt_x</p:attrName>
                                        </p:attrNameLst>
                                      </p:cBhvr>
                                      <p:tavLst>
                                        <p:tav tm="0">
                                          <p:val>
                                            <p:strVal val="#ppt_x"/>
                                          </p:val>
                                        </p:tav>
                                        <p:tav tm="100000">
                                          <p:val>
                                            <p:strVal val="#ppt_x"/>
                                          </p:val>
                                        </p:tav>
                                      </p:tavLst>
                                    </p:anim>
                                    <p:anim calcmode="lin" valueType="num">
                                      <p:cBhvr additive="base">
                                        <p:cTn id="30" dur="300" fill="hold"/>
                                        <p:tgtEl>
                                          <p:spTgt spid="52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28" grpId="0" autoUpdateAnimBg="0"/>
      <p:bldP spid="52229" grpId="0" autoUpdateAnimBg="0"/>
      <p:bldP spid="52230" grpId="0" autoUpdateAnimBg="0"/>
      <p:bldP spid="5223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207"/>
            <a:ext cx="9144000" cy="549275"/>
          </a:xfrm>
        </p:spPr>
        <p:txBody>
          <a:bodyPr/>
          <a:lstStyle/>
          <a:p>
            <a:pPr eaLnBrk="1" hangingPunct="1">
              <a:defRPr/>
            </a:pPr>
            <a:r>
              <a:rPr lang="ar-JO" sz="3200" kern="1200" dirty="0">
                <a:solidFill>
                  <a:srgbClr val="FFFFFF"/>
                </a:solidFill>
                <a:effectLst>
                  <a:glow rad="101600">
                    <a:schemeClr val="tx1">
                      <a:alpha val="99000"/>
                    </a:schemeClr>
                  </a:glow>
                </a:effectLst>
                <a:latin typeface="Arial" panose="020B0604020202020204" pitchFamily="34" charset="0"/>
                <a:ea typeface="ＭＳ Ｐゴシック"/>
                <a:cs typeface="Arial" panose="020B0604020202020204" pitchFamily="34" charset="0"/>
              </a:rPr>
              <a:t>ما هو لون فستان الزواج؟</a:t>
            </a:r>
            <a:endParaRPr lang="en-US" sz="5400" dirty="0">
              <a:effectLst>
                <a:glow rad="101600">
                  <a:schemeClr val="tx1">
                    <a:alpha val="99000"/>
                  </a:schemeClr>
                </a:glow>
              </a:effectLst>
              <a:latin typeface="Arial" panose="020B0604020202020204" pitchFamily="34" charset="0"/>
              <a:cs typeface="Arial" panose="020B0604020202020204" pitchFamily="34" charset="0"/>
            </a:endParaRPr>
          </a:p>
        </p:txBody>
      </p:sp>
      <p:pic>
        <p:nvPicPr>
          <p:cNvPr id="163842" name="Picture 3" descr="Wedding Dr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9113" y="692150"/>
            <a:ext cx="2959100"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Wedding Dres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03938" y="692150"/>
            <a:ext cx="3040062"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Wedding Dres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 y="692150"/>
            <a:ext cx="2973388"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0791"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3200" b="1" dirty="0">
                <a:solidFill>
                  <a:srgbClr val="FFFFFF"/>
                </a:solidFill>
                <a:effectLst>
                  <a:glow rad="101600">
                    <a:schemeClr val="tx1">
                      <a:alpha val="99000"/>
                    </a:schemeClr>
                  </a:glow>
                </a:effectLst>
                <a:latin typeface="Arial" panose="020B0604020202020204" pitchFamily="34" charset="0"/>
                <a:ea typeface="ＭＳ Ｐゴシック"/>
                <a:cs typeface="Arial" panose="020B0604020202020204" pitchFamily="34" charset="0"/>
              </a:rPr>
              <a:t>أبيض وذهبي؟</a:t>
            </a:r>
            <a:endParaRPr lang="en-US" sz="54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8" name="Title 1"/>
          <p:cNvSpPr txBox="1">
            <a:spLocks/>
          </p:cNvSpPr>
          <p:nvPr/>
        </p:nvSpPr>
        <p:spPr bwMode="auto">
          <a:xfrm>
            <a:off x="3052875"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3200" b="1" dirty="0">
                <a:solidFill>
                  <a:srgbClr val="FFFFFF"/>
                </a:solidFill>
                <a:effectLst>
                  <a:glow rad="101600">
                    <a:schemeClr val="tx1">
                      <a:alpha val="99000"/>
                    </a:schemeClr>
                  </a:glow>
                </a:effectLst>
                <a:latin typeface="Arial" panose="020B0604020202020204" pitchFamily="34" charset="0"/>
                <a:ea typeface="ＭＳ Ｐゴシック"/>
                <a:cs typeface="Arial" panose="020B0604020202020204" pitchFamily="34" charset="0"/>
              </a:rPr>
              <a:t>أم</a:t>
            </a:r>
            <a:endParaRPr lang="en-US" sz="54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9" name="Title 1"/>
          <p:cNvSpPr txBox="1">
            <a:spLocks/>
          </p:cNvSpPr>
          <p:nvPr/>
        </p:nvSpPr>
        <p:spPr bwMode="auto">
          <a:xfrm>
            <a:off x="6094959"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3200" b="1" dirty="0">
                <a:solidFill>
                  <a:srgbClr val="FFFFFF"/>
                </a:solidFill>
                <a:effectLst>
                  <a:glow rad="101600">
                    <a:schemeClr val="tx1">
                      <a:alpha val="99000"/>
                    </a:schemeClr>
                  </a:glow>
                </a:effectLst>
                <a:latin typeface="Arial" panose="020B0604020202020204" pitchFamily="34" charset="0"/>
                <a:ea typeface="ＭＳ Ｐゴシック"/>
                <a:cs typeface="Arial" panose="020B0604020202020204" pitchFamily="34" charset="0"/>
              </a:rPr>
              <a:t>أزرق وأسود؟</a:t>
            </a:r>
            <a:endParaRPr lang="en-US" sz="54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0" y="6093296"/>
            <a:ext cx="8773169"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2000" b="1" dirty="0">
                <a:solidFill>
                  <a:schemeClr val="bg1"/>
                </a:solidFill>
                <a:latin typeface="Arial" panose="020B0604020202020204" pitchFamily="34" charset="0"/>
                <a:cs typeface="Arial" panose="020B0604020202020204" pitchFamily="34" charset="0"/>
              </a:rPr>
              <a:t>الصورة الأصلية في المنتصف. على اليسار ، أبيض متوازن كما لو كان الفستان ذهبيًا أبيض. على اليمين أبيض - متوازن إلى أزرق - أسود.</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5988"/>
            <a:ext cx="9120187" cy="1446653"/>
          </a:xfrm>
          <a:effectLst>
            <a:outerShdw blurRad="63500" dist="35921" dir="2700000" algn="ctr" rotWithShape="0">
              <a:schemeClr val="tx2">
                <a:alpha val="74998"/>
              </a:schemeClr>
            </a:outerShdw>
          </a:effectLst>
        </p:spPr>
        <p:txBody>
          <a:bodyPr/>
          <a:lstStyle/>
          <a:p>
            <a:pPr>
              <a:defRPr/>
            </a:pPr>
            <a:r>
              <a:rPr lang="ar-JO" sz="9600" dirty="0">
                <a:effectLst>
                  <a:glow rad="127000">
                    <a:schemeClr val="tx1"/>
                  </a:glow>
                </a:effectLst>
                <a:latin typeface="Arial" panose="020B0604020202020204" pitchFamily="34" charset="0"/>
                <a:ea typeface="ＭＳ Ｐゴシック" charset="0"/>
                <a:cs typeface="Arial" panose="020B0604020202020204" pitchFamily="34" charset="0"/>
              </a:rPr>
              <a:t>كن صامداً</a:t>
            </a:r>
            <a:endParaRPr lang="en-US" sz="96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58597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latin typeface="Arial" panose="020B0604020202020204" pitchFamily="34" charset="0"/>
                <a:cs typeface="Arial" panose="020B0604020202020204" pitchFamily="34" charset="0"/>
              </a:rPr>
              <a:t>الموضوع الرئيسي</a:t>
            </a:r>
            <a:endParaRPr lang="en-US" sz="4800"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274104"/>
            <a:ext cx="9144000" cy="27212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05858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د. إي إن بولسون</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نيسان 1925 – 13 تشرين أول 2017</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3602419"/>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د. إي إن بولسون</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159000"/>
            <a:ext cx="9144000" cy="2540000"/>
          </a:xfrm>
          <a:prstGeom prst="rect">
            <a:avLst/>
          </a:prstGeom>
        </p:spPr>
      </p:pic>
      <p:sp>
        <p:nvSpPr>
          <p:cNvPr id="4" name="Rectangle 2"/>
          <p:cNvSpPr txBox="1">
            <a:spLocks noChangeArrowheads="1"/>
          </p:cNvSpPr>
          <p:nvPr/>
        </p:nvSpPr>
        <p:spPr bwMode="auto">
          <a:xfrm>
            <a:off x="1756" y="537321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وصل سنغافورة في 17 آذار 1953</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18616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72" y="766407"/>
            <a:ext cx="9144000" cy="6068937"/>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د. إي إن بولسون</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76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latin typeface="Arial" panose="020B0604020202020204" pitchFamily="34" charset="0"/>
                <a:ea typeface="ＭＳ Ｐゴシック" charset="0"/>
                <a:cs typeface="Arial" panose="020B0604020202020204" pitchFamily="34" charset="0"/>
              </a:rPr>
              <a:t>Dr E N Poulson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7700" y="0"/>
            <a:ext cx="5302266" cy="6858000"/>
          </a:xfrm>
          <a:prstGeom prst="rect">
            <a:avLst/>
          </a:prstGeom>
        </p:spPr>
      </p:pic>
    </p:spTree>
    <p:extLst>
      <p:ext uri="{BB962C8B-B14F-4D97-AF65-F5344CB8AC3E}">
        <p14:creationId xmlns:p14="http://schemas.microsoft.com/office/powerpoint/2010/main" val="972818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205104"/>
          </a:xfrm>
          <a:effectLst>
            <a:outerShdw blurRad="63500" dist="35921" dir="2700000" algn="ctr" rotWithShape="0">
              <a:schemeClr val="tx2">
                <a:alpha val="74998"/>
              </a:schemeClr>
            </a:outerShdw>
          </a:effectLst>
        </p:spPr>
        <p:txBody>
          <a:bodyPr/>
          <a:lstStyle/>
          <a:p>
            <a:pPr>
              <a:defRPr/>
            </a:pPr>
            <a:r>
              <a:rPr lang="ar-SA" sz="13800" dirty="0">
                <a:effectLst>
                  <a:glow rad="127000">
                    <a:schemeClr val="tx1"/>
                  </a:glow>
                </a:effectLst>
                <a:latin typeface="Arial" panose="020B0604020202020204" pitchFamily="34" charset="0"/>
                <a:ea typeface="ＭＳ Ｐゴシック" charset="0"/>
                <a:cs typeface="Arial" panose="020B0604020202020204" pitchFamily="34" charset="0"/>
              </a:rPr>
              <a:t>صامداً</a:t>
            </a:r>
            <a:endParaRPr lang="en-US" sz="13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4791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2736"/>
            <a:ext cx="9144000" cy="6057900"/>
          </a:xfrm>
          <a:prstGeom prst="rect">
            <a:avLst/>
          </a:prstGeom>
        </p:spPr>
      </p:pic>
      <p:sp>
        <p:nvSpPr>
          <p:cNvPr id="900098" name="Rectangle 2"/>
          <p:cNvSpPr>
            <a:spLocks noGrp="1" noChangeArrowheads="1"/>
          </p:cNvSpPr>
          <p:nvPr>
            <p:ph type="ctrTitle"/>
          </p:nvPr>
        </p:nvSpPr>
        <p:spPr>
          <a:xfrm>
            <a:off x="0" y="44624"/>
            <a:ext cx="9144000" cy="1540808"/>
          </a:xfrm>
          <a:solidFill>
            <a:schemeClr val="tx1"/>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أين تضع ثقتك؟ هل لديك ثقة غير متقلقلة في الله؟</a:t>
            </a:r>
            <a:r>
              <a:rPr lang="en-US" sz="3600"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66697064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4 at 9.31.0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628550"/>
          </a:xfrm>
          <a:prstGeom prst="rect">
            <a:avLst/>
          </a:prstGeom>
        </p:spPr>
      </p:pic>
      <p:sp>
        <p:nvSpPr>
          <p:cNvPr id="900098" name="Rectangle 2"/>
          <p:cNvSpPr>
            <a:spLocks noGrp="1" noChangeArrowheads="1"/>
          </p:cNvSpPr>
          <p:nvPr>
            <p:ph type="ctrTitle"/>
          </p:nvPr>
        </p:nvSpPr>
        <p:spPr>
          <a:xfrm>
            <a:off x="9252520" y="47667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تعريف كلمة (ثابت)</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10008096" y="2089488"/>
            <a:ext cx="8376582" cy="41044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ar-JO" sz="3600" b="1" dirty="0">
                <a:solidFill>
                  <a:srgbClr val="FFFFFF"/>
                </a:solidFill>
                <a:latin typeface="Arial" panose="020B0604020202020204" pitchFamily="34" charset="0"/>
                <a:cs typeface="Arial" panose="020B0604020202020204" pitchFamily="34" charset="0"/>
              </a:rPr>
              <a:t>1أ: ثابت باستمرار في مكانه : </a:t>
            </a:r>
            <a:r>
              <a:rPr lang="ar-JO" sz="3600" b="1" u="sng" dirty="0">
                <a:solidFill>
                  <a:srgbClr val="FFFFFF"/>
                </a:solidFill>
                <a:latin typeface="Arial" panose="020B0604020202020204" pitchFamily="34" charset="0"/>
                <a:cs typeface="Arial" panose="020B0604020202020204" pitchFamily="34" charset="0"/>
              </a:rPr>
              <a:t>غير متحرك</a:t>
            </a:r>
            <a:r>
              <a:rPr lang="en-US" sz="3600" b="1" u="sng" dirty="0">
                <a:solidFill>
                  <a:srgbClr val="FFFFFF"/>
                </a:solidFill>
                <a:latin typeface="Arial" panose="020B0604020202020204" pitchFamily="34" charset="0"/>
                <a:cs typeface="Arial" panose="020B0604020202020204" pitchFamily="34" charset="0"/>
              </a:rPr>
              <a:t> </a:t>
            </a:r>
          </a:p>
          <a:p>
            <a:pPr algn="r"/>
            <a:r>
              <a:rPr lang="ar-JO" sz="3600" b="1" dirty="0">
                <a:latin typeface="Arial" panose="020B0604020202020204" pitchFamily="34" charset="0"/>
                <a:cs typeface="Arial" panose="020B0604020202020204" pitchFamily="34" charset="0"/>
              </a:rPr>
              <a:t>ب: لا تخضع لتغيير العقيدة الثابتة من الخطيئة الأصلية</a:t>
            </a:r>
            <a:endParaRPr lang="en-US" sz="3600" b="1" dirty="0">
              <a:latin typeface="Arial" panose="020B0604020202020204" pitchFamily="34" charset="0"/>
              <a:cs typeface="Arial" panose="020B0604020202020204" pitchFamily="34" charset="0"/>
            </a:endParaRPr>
          </a:p>
          <a:p>
            <a:pPr algn="r" rtl="1"/>
            <a:r>
              <a:rPr lang="ar-JO" sz="3600" b="1" dirty="0">
                <a:solidFill>
                  <a:srgbClr val="FFFFFF"/>
                </a:solidFill>
                <a:latin typeface="Arial" panose="020B0604020202020204" pitchFamily="34" charset="0"/>
                <a:cs typeface="Arial" panose="020B0604020202020204" pitchFamily="34" charset="0"/>
              </a:rPr>
              <a:t>- إلين غلاسكو</a:t>
            </a:r>
            <a:endParaRPr lang="en-US" sz="3600" b="1" dirty="0">
              <a:solidFill>
                <a:srgbClr val="FFFFFF"/>
              </a:solidFill>
              <a:latin typeface="Arial" panose="020B0604020202020204" pitchFamily="34" charset="0"/>
              <a:cs typeface="Arial" panose="020B0604020202020204" pitchFamily="34" charset="0"/>
            </a:endParaRPr>
          </a:p>
          <a:p>
            <a:pPr algn="r"/>
            <a:r>
              <a:rPr lang="ar-JO" sz="3600" b="1" dirty="0">
                <a:latin typeface="Arial" panose="020B0604020202020204" pitchFamily="34" charset="0"/>
                <a:cs typeface="Arial" panose="020B0604020202020204" pitchFamily="34" charset="0"/>
              </a:rPr>
              <a:t>2: ثبات الإيمان والعزم والتمسك: ثبات أتباعها </a:t>
            </a:r>
            <a:r>
              <a:rPr lang="ar-JO" sz="3600" b="1" u="sng" dirty="0">
                <a:latin typeface="Arial" panose="020B0604020202020204" pitchFamily="34" charset="0"/>
                <a:cs typeface="Arial" panose="020B0604020202020204" pitchFamily="34" charset="0"/>
              </a:rPr>
              <a:t>المخلصين</a:t>
            </a:r>
            <a:endParaRPr lang="en-US" sz="3600" b="1" u="sng"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18148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تكون </a:t>
            </a:r>
            <a:r>
              <a:rPr lang="ar-JO"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ثابتاً</a:t>
            </a:r>
            <a:r>
              <a:rPr lang="ar-JO"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JO" dirty="0">
                <a:effectLst>
                  <a:glow rad="127000">
                    <a:schemeClr val="tx1"/>
                  </a:glow>
                </a:effectLst>
                <a:latin typeface="Arial" panose="020B0604020202020204" pitchFamily="34" charset="0"/>
                <a:ea typeface="ＭＳ Ｐゴシック" charset="0"/>
                <a:cs typeface="Arial" panose="020B0604020202020204" pitchFamily="34" charset="0"/>
              </a:rPr>
            </a:br>
            <a:r>
              <a:rPr lang="ar-JO" dirty="0">
                <a:effectLst>
                  <a:glow rad="127000">
                    <a:schemeClr val="tx1"/>
                  </a:glow>
                </a:effectLst>
                <a:latin typeface="Arial" panose="020B0604020202020204" pitchFamily="34" charset="0"/>
                <a:ea typeface="ＭＳ Ｐゴシック" charset="0"/>
                <a:cs typeface="Arial" panose="020B0604020202020204" pitchFamily="34" charset="0"/>
              </a:rPr>
              <a:t>في اتخاذك الله كملك لك؟</a:t>
            </a:r>
            <a:r>
              <a:rPr lang="en-US"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14895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solidFill>
                  <a:srgbClr val="000000"/>
                </a:solidFill>
                <a:latin typeface="Arial" panose="020B0604020202020204" pitchFamily="34" charset="0"/>
                <a:cs typeface="Arial" panose="020B0604020202020204" pitchFamily="34" charset="0"/>
              </a:rPr>
              <a:t>New Bible Atlas</a:t>
            </a:r>
          </a:p>
        </p:txBody>
      </p:sp>
      <p:sp>
        <p:nvSpPr>
          <p:cNvPr id="180227" name="Rectangle 5"/>
          <p:cNvSpPr>
            <a:spLocks noGrp="1" noChangeArrowheads="1"/>
          </p:cNvSpPr>
          <p:nvPr>
            <p:ph type="title" idx="4294967295"/>
          </p:nvPr>
        </p:nvSpPr>
        <p:spPr>
          <a:xfrm>
            <a:off x="5334000" y="609600"/>
            <a:ext cx="2819400" cy="2554545"/>
          </a:xfrm>
          <a:noFill/>
        </p:spPr>
        <p:txBody>
          <a:bodyPr anchor="t">
            <a:spAutoFit/>
          </a:bodyPr>
          <a:lstStyle/>
          <a:p>
            <a:pPr eaLnBrk="1" hangingPunct="1"/>
            <a:r>
              <a:rPr lang="ar-JO" sz="4000" dirty="0">
                <a:solidFill>
                  <a:srgbClr val="FFFF00"/>
                </a:solidFill>
                <a:latin typeface="Arial" panose="020B0604020202020204" pitchFamily="34" charset="0"/>
                <a:ea typeface="ＭＳ Ｐゴシック" charset="0"/>
                <a:cs typeface="Arial" panose="020B0604020202020204" pitchFamily="34" charset="0"/>
              </a:rPr>
              <a:t>امتلاك    الأرض     بقيادة      يشوع</a:t>
            </a:r>
            <a:endParaRPr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80228" name="Text Box 6"/>
          <p:cNvSpPr txBox="1">
            <a:spLocks noChangeArrowheads="1"/>
          </p:cNvSpPr>
          <p:nvPr/>
        </p:nvSpPr>
        <p:spPr bwMode="auto">
          <a:xfrm>
            <a:off x="8366125" y="1285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181</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3039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Text Box 3"/>
          <p:cNvSpPr txBox="1">
            <a:spLocks noChangeArrowheads="1"/>
          </p:cNvSpPr>
          <p:nvPr/>
        </p:nvSpPr>
        <p:spPr bwMode="auto">
          <a:xfrm>
            <a:off x="5359678" y="2133600"/>
            <a:ext cx="3028394"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The Conquest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settlement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under Joshua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5"/>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2277" name="Text Box 6"/>
          <p:cNvSpPr txBox="1">
            <a:spLocks noChangeArrowheads="1"/>
          </p:cNvSpPr>
          <p:nvPr/>
        </p:nvSpPr>
        <p:spPr bwMode="auto">
          <a:xfrm>
            <a:off x="0" y="381000"/>
            <a:ext cx="19970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أطلس الكتاب المقدس الجديد</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ما تم امتلاكه وما تم تقسيمه</a:t>
            </a:r>
            <a:endParaRPr lang="en-US" dirty="0">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8473E66D-A6E5-DDC3-7885-176B47A924F5}"/>
              </a:ext>
            </a:extLst>
          </p:cNvPr>
          <p:cNvGrpSpPr/>
          <p:nvPr/>
        </p:nvGrpSpPr>
        <p:grpSpPr>
          <a:xfrm>
            <a:off x="3310528" y="1723563"/>
            <a:ext cx="2732331" cy="1276508"/>
            <a:chOff x="3310528" y="1723563"/>
            <a:chExt cx="2732331" cy="1276508"/>
          </a:xfrm>
        </p:grpSpPr>
        <p:sp>
          <p:nvSpPr>
            <p:cNvPr id="3" name="Left Arrow 2">
              <a:extLst>
                <a:ext uri="{FF2B5EF4-FFF2-40B4-BE49-F238E27FC236}">
                  <a16:creationId xmlns:a16="http://schemas.microsoft.com/office/drawing/2014/main" id="{45064AC8-96CC-1233-4F20-9DE0D939B55E}"/>
                </a:ext>
              </a:extLst>
            </p:cNvPr>
            <p:cNvSpPr/>
            <p:nvPr/>
          </p:nvSpPr>
          <p:spPr>
            <a:xfrm rot="19505359">
              <a:off x="3310528" y="2083012"/>
              <a:ext cx="648072" cy="917059"/>
            </a:xfrm>
            <a:prstGeom prst="leftArrow">
              <a:avLst/>
            </a:prstGeom>
            <a:solidFill>
              <a:schemeClr val="accent2"/>
            </a:solidFill>
            <a:ln>
              <a:noFill/>
            </a:ln>
          </p:spPr>
          <p:txBody>
            <a:bodyPr wrap="square" lIns="91430" tIns="45715" rIns="91430" bIns="45715"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3">
              <a:extLst>
                <a:ext uri="{FF2B5EF4-FFF2-40B4-BE49-F238E27FC236}">
                  <a16:creationId xmlns:a16="http://schemas.microsoft.com/office/drawing/2014/main" id="{FE6A45B1-5E34-8A7B-94A4-E553CB6957A5}"/>
                </a:ext>
              </a:extLst>
            </p:cNvPr>
            <p:cNvSpPr txBox="1">
              <a:spLocks noChangeArrowheads="1"/>
            </p:cNvSpPr>
            <p:nvPr/>
          </p:nvSpPr>
          <p:spPr bwMode="auto">
            <a:xfrm>
              <a:off x="3723013" y="1723563"/>
              <a:ext cx="2319846" cy="830987"/>
            </a:xfrm>
            <a:prstGeom prst="rect">
              <a:avLst/>
            </a:prstGeom>
            <a:solidFill>
              <a:schemeClr val="accent2"/>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امتلاك الأرض     بقيادة يشوع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050741"/>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في تلك الأيام لم يكن ملك في إسرائيل</a:t>
            </a:r>
            <a:b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كان كل واحد يعمل ما يحسن في عينيه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(17 : 6, 21 : 25)</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cs-CZ"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172</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23790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3296"/>
            <a:ext cx="9144000" cy="730250"/>
          </a:xfrm>
        </p:spPr>
        <p:txBody>
          <a:bodyPr/>
          <a:lstStyle/>
          <a:p>
            <a:pPr>
              <a:defRPr/>
            </a:pPr>
            <a:r>
              <a:rPr lang="ar-JO"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الكلمة متاحة لهم</a:t>
            </a:r>
            <a:endPar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5" name="Title 1"/>
          <p:cNvSpPr txBox="1">
            <a:spLocks/>
          </p:cNvSpPr>
          <p:nvPr/>
        </p:nvSpPr>
        <p:spPr bwMode="auto">
          <a:xfrm>
            <a:off x="0" y="0"/>
            <a:ext cx="9144000"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أسفار موسى الخمسة + يشوع</a:t>
            </a:r>
            <a:endParaRPr lang="en-US"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781955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48 مدن اللاويِّين</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430561" y="691977"/>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6 مدن الملجأ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 name="TextBox 2">
            <a:extLst>
              <a:ext uri="{FF2B5EF4-FFF2-40B4-BE49-F238E27FC236}">
                <a16:creationId xmlns:a16="http://schemas.microsoft.com/office/drawing/2014/main" id="{6629309B-22D7-3C5B-441A-C7CE629E7374}"/>
              </a:ext>
            </a:extLst>
          </p:cNvPr>
          <p:cNvSpPr txBox="1"/>
          <p:nvPr/>
        </p:nvSpPr>
        <p:spPr>
          <a:xfrm>
            <a:off x="5548314" y="6021288"/>
            <a:ext cx="3425746" cy="769441"/>
          </a:xfrm>
          <a:prstGeom prst="rect">
            <a:avLst/>
          </a:prstGeom>
          <a:noFill/>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العدد الأصحاح  35</a:t>
            </a:r>
            <a:endParaRPr kumimoji="0" lang="en-US" sz="4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86566748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602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تكون </a:t>
            </a:r>
            <a:r>
              <a:rPr lang="ar-JO" sz="54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صامداً</a:t>
            </a: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 في اختيارك الله كملك؟</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4724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1. الطاعة الناقصة تنتج ثمار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الفشل</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 – 2)</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3783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أدى احتلال إسرائيل غير المكتمل لكنعان لوجود حاجة إلى القضاة (1: 1-2: 5)</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91552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36512" y="4293840"/>
            <a:ext cx="4104456" cy="1799456"/>
          </a:xfrm>
        </p:spPr>
        <p:txBody>
          <a:bodyPr wrap="none" numCol="1" fromWordArt="1">
            <a:prstTxWarp prst="textFadeUp">
              <a:avLst>
                <a:gd name="adj" fmla="val 9991"/>
              </a:avLst>
            </a:prstTxWarp>
          </a:bodyPr>
          <a:lstStyle/>
          <a:p>
            <a:r>
              <a:rPr lang="ar-JO"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panose="020B0604020202020204" pitchFamily="34" charset="0"/>
                <a:ea typeface="Arial Black"/>
                <a:cs typeface="Arial" panose="020B0604020202020204" pitchFamily="34" charset="0"/>
              </a:rPr>
              <a:t>قضاة</a:t>
            </a:r>
            <a:endParaRPr 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panose="020B0604020202020204" pitchFamily="34" charset="0"/>
              <a:ea typeface="Arial Black"/>
              <a:cs typeface="Arial" panose="020B0604020202020204" pitchFamily="34"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 </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396716"/>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812" r="15808" b="12002"/>
          <a:stretch/>
        </p:blipFill>
        <p:spPr>
          <a:xfrm rot="5400000">
            <a:off x="408215" y="1322618"/>
            <a:ext cx="4900121" cy="6170647"/>
          </a:xfrm>
          <a:prstGeom prst="rect">
            <a:avLst/>
          </a:prstGeom>
        </p:spPr>
      </p:pic>
      <p:sp>
        <p:nvSpPr>
          <p:cNvPr id="16" name="Rectangle 15"/>
          <p:cNvSpPr/>
          <p:nvPr/>
        </p:nvSpPr>
        <p:spPr>
          <a:xfrm>
            <a:off x="6360652" y="834808"/>
            <a:ext cx="2747852" cy="3240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 مناطق لم يغزوها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 كيف امتحن الله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 إهود يقتل ملك مؤاب</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 هزيمة يابين من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5. ترنيمة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6. علامات جزة الصوف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7. جيش جدهون يهزم المديانيين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8. الأفود سبب سقوط جعون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9. أهل شكيم يملكون أبيمالك</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17" name="Rectangle 16"/>
          <p:cNvSpPr/>
          <p:nvPr/>
        </p:nvSpPr>
        <p:spPr>
          <a:xfrm>
            <a:off x="4073763" y="834808"/>
            <a:ext cx="2747853" cy="4257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10. قهر من قبل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11. يفتاح المحارب يهزم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12. الجلعاديين يهزمون الأفرايميين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13. قهر من قبل الفلسطيين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14. خداع لغز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15. شمشمون يقتل ألف فلسطيني</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16. الفلسطيون يكتشفون سر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17. أفرايم يعين كاهن خاص</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18. خطايا الدانيين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19. انحراف زوجات اللاويين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20. انتقام اللاويين من بنيامين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21. تأكيد وجود بنيامين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2" name="Title 1"/>
          <p:cNvSpPr>
            <a:spLocks noGrp="1"/>
          </p:cNvSpPr>
          <p:nvPr>
            <p:ph type="title" idx="4294967295"/>
          </p:nvPr>
        </p:nvSpPr>
        <p:spPr>
          <a:xfrm>
            <a:off x="0" y="6381750"/>
            <a:ext cx="9144000" cy="476250"/>
          </a:xfrm>
          <a:solidFill>
            <a:schemeClr val="tx1"/>
          </a:solidFill>
        </p:spPr>
        <p:txBody>
          <a:bodyPr/>
          <a:lstStyle/>
          <a:p>
            <a:pPr algn="ctr"/>
            <a:r>
              <a:rPr lang="en-US" sz="1800" b="1" dirty="0">
                <a:solidFill>
                  <a:schemeClr val="bg1"/>
                </a:solidFill>
                <a:latin typeface="Arial" panose="020B0604020202020204" pitchFamily="34" charset="0"/>
                <a:cs typeface="Arial" panose="020B0604020202020204" pitchFamily="34" charset="0"/>
              </a:rPr>
              <a:t>Barry Huddleston, The Acrostic Summarized Bible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441578" y="-363882"/>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50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1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829505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6B00113F-09C0-F640-8B42-675AF622998A}"/>
              </a:ext>
            </a:extLst>
          </p:cNvPr>
          <p:cNvSpPr>
            <a:spLocks noChangeArrowheads="1"/>
          </p:cNvSpPr>
          <p:nvPr/>
        </p:nvSpPr>
        <p:spPr bwMode="auto">
          <a:xfrm>
            <a:off x="650117" y="4220736"/>
            <a:ext cx="71755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380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cs typeface="Arial" panose="020B0604020202020204" pitchFamily="34" charset="0"/>
              </a:rPr>
              <a:t>فشل</a:t>
            </a: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 إسرائيل في تنفيذ حكم الله المباشر على الشعب وظهرت الحاجة إلى ملك بار ليقود الأمة تحت نظام الملكية (21 : 25)</a:t>
            </a: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89634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defRPr/>
            </a:pPr>
            <a:r>
              <a:rPr lang="ar-JO" sz="40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السكان حسب</a:t>
            </a:r>
            <a:br>
              <a:rPr lang="ar-JO" sz="40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br>
            <a:r>
              <a:rPr lang="ar-JO" sz="40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الأسباط</a:t>
            </a:r>
            <a:endParaRPr lang="en-US" sz="40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64.400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76.500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شمعون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22.200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43.730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جاد</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40.500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4599806" y="3028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إفرايم</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32.500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4917046" y="2433082"/>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52.700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نفتالي</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45.400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53.400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زبولون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60.500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يساكر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64.300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عدد 26</a:t>
            </a:r>
            <a:br>
              <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يشوع 13: 1- 19: 48</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بنيامين45.600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لاوي</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23.000</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موزعون في جميع أنحاء إسرائيل</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856000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4295520" cy="1312697"/>
          </a:xfrm>
          <a:effectLst>
            <a:outerShdw blurRad="63500" dist="35921" dir="2700000" algn="ctr" rotWithShape="0">
              <a:schemeClr val="tx2">
                <a:alpha val="74998"/>
              </a:schemeClr>
            </a:outerShdw>
          </a:effectLst>
        </p:spPr>
        <p:txBody>
          <a:bodyPr anchor="t"/>
          <a:lstStyle/>
          <a:p>
            <a:pPr>
              <a:defRPr/>
            </a:pPr>
            <a:r>
              <a:rPr lang="ar-JO" sz="40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علامات              أسباط إسرائيل</a:t>
            </a:r>
            <a:endParaRPr lang="en-US" sz="4000"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4466494" y="3544580"/>
            <a:ext cx="151607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دان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4549224" y="414908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يهوذا</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851920" y="526113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شمعون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رأوبين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6371899" y="2764532"/>
            <a:ext cx="154344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جاد</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منسى</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5144240" y="3140968"/>
            <a:ext cx="1227659"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إفرايم</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4969397" y="2452826"/>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منسى</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a:off x="6061448" y="692696"/>
            <a:ext cx="123220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نفتالي</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a:off x="5614995" y="332656"/>
            <a:ext cx="100881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أشير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943955" y="1412776"/>
            <a:ext cx="207631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زبولون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يساكر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5754671" y="3820978"/>
            <a:ext cx="1443619"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بنيامين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lvl="0"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لاوي</a:t>
            </a:r>
            <a:br>
              <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23.000</a:t>
            </a:r>
            <a:br>
              <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موزعون في جميع أنحاء إسرائيل</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2" name="Rectangle 2">
            <a:extLst>
              <a:ext uri="{FF2B5EF4-FFF2-40B4-BE49-F238E27FC236}">
                <a16:creationId xmlns:a16="http://schemas.microsoft.com/office/drawing/2014/main" id="{6820C0F0-AF7C-6D4D-B857-FC23B65F6869}"/>
              </a:ext>
            </a:extLst>
          </p:cNvPr>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rtl="1">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قضاة 1: 1-35</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3" name="Rectangle 22">
            <a:extLst>
              <a:ext uri="{FF2B5EF4-FFF2-40B4-BE49-F238E27FC236}">
                <a16:creationId xmlns:a16="http://schemas.microsoft.com/office/drawing/2014/main" id="{F5BD1551-390E-5647-8BC7-27698095EAC4}"/>
              </a:ext>
            </a:extLst>
          </p:cNvPr>
          <p:cNvSpPr/>
          <p:nvPr/>
        </p:nvSpPr>
        <p:spPr>
          <a:xfrm>
            <a:off x="4308395" y="4150909"/>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24" name="Rectangle 23">
            <a:extLst>
              <a:ext uri="{FF2B5EF4-FFF2-40B4-BE49-F238E27FC236}">
                <a16:creationId xmlns:a16="http://schemas.microsoft.com/office/drawing/2014/main" id="{EEEB48EA-7761-0D41-9724-F91D884C5073}"/>
              </a:ext>
            </a:extLst>
          </p:cNvPr>
          <p:cNvSpPr/>
          <p:nvPr/>
        </p:nvSpPr>
        <p:spPr>
          <a:xfrm>
            <a:off x="5715693" y="4484235"/>
            <a:ext cx="595035" cy="769441"/>
          </a:xfrm>
          <a:prstGeom prst="rect">
            <a:avLst/>
          </a:prstGeom>
          <a:solidFill>
            <a:schemeClr val="bg1"/>
          </a:solidFill>
        </p:spPr>
        <p:txBody>
          <a:bodyPr wrap="none" lIns="91440" tIns="45720" rIns="91440" bIns="45720">
            <a:spAutoFit/>
          </a:bodyPr>
          <a:lstStyle/>
          <a:p>
            <a:pPr algn="ctr"/>
            <a:r>
              <a:rPr lang="en-US" sz="44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4400" b="1" cap="none" spc="0"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5AE9B22B-FB50-554C-B272-5A2DD66F0DC1}"/>
              </a:ext>
            </a:extLst>
          </p:cNvPr>
          <p:cNvSpPr/>
          <p:nvPr/>
        </p:nvSpPr>
        <p:spPr>
          <a:xfrm>
            <a:off x="5571677" y="5276323"/>
            <a:ext cx="595035" cy="769441"/>
          </a:xfrm>
          <a:prstGeom prst="rect">
            <a:avLst/>
          </a:prstGeom>
          <a:solidFill>
            <a:schemeClr val="bg1"/>
          </a:solidFill>
        </p:spPr>
        <p:txBody>
          <a:bodyPr wrap="none" lIns="91440" tIns="45720" rIns="91440" bIns="45720">
            <a:spAutoFit/>
          </a:bodyPr>
          <a:lstStyle/>
          <a:p>
            <a:pPr algn="ctr"/>
            <a:r>
              <a:rPr lang="en-US" sz="4400" b="1" dirty="0">
                <a:ln w="12700">
                  <a:solidFill>
                    <a:schemeClr val="tx2">
                      <a:satMod val="155000"/>
                    </a:schemeClr>
                  </a:solidFill>
                  <a:prstDash val="solid"/>
                </a:ln>
                <a:solidFill>
                  <a:srgbClr val="00664D"/>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4400" b="1" cap="none" spc="0" dirty="0">
              <a:ln w="12700">
                <a:solidFill>
                  <a:schemeClr val="tx2">
                    <a:satMod val="155000"/>
                  </a:schemeClr>
                </a:solidFill>
                <a:prstDash val="solid"/>
              </a:ln>
              <a:solidFill>
                <a:srgbClr val="00664D"/>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987815E4-CBE4-074C-BA2F-213B4CC061CE}"/>
              </a:ext>
            </a:extLst>
          </p:cNvPr>
          <p:cNvSpPr/>
          <p:nvPr/>
        </p:nvSpPr>
        <p:spPr>
          <a:xfrm>
            <a:off x="5637322" y="3498770"/>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27" name="Rectangle 26">
            <a:extLst>
              <a:ext uri="{FF2B5EF4-FFF2-40B4-BE49-F238E27FC236}">
                <a16:creationId xmlns:a16="http://schemas.microsoft.com/office/drawing/2014/main" id="{179C2DF3-F316-0048-8FC6-5C46E732BC8C}"/>
              </a:ext>
            </a:extLst>
          </p:cNvPr>
          <p:cNvSpPr/>
          <p:nvPr/>
        </p:nvSpPr>
        <p:spPr>
          <a:xfrm>
            <a:off x="6284102" y="2155503"/>
            <a:ext cx="592154"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a:t>
            </a:r>
          </a:p>
        </p:txBody>
      </p:sp>
      <p:sp>
        <p:nvSpPr>
          <p:cNvPr id="28" name="Rectangle 27">
            <a:extLst>
              <a:ext uri="{FF2B5EF4-FFF2-40B4-BE49-F238E27FC236}">
                <a16:creationId xmlns:a16="http://schemas.microsoft.com/office/drawing/2014/main" id="{66678635-EB4B-534F-BECF-0839A9348B80}"/>
              </a:ext>
            </a:extLst>
          </p:cNvPr>
          <p:cNvSpPr/>
          <p:nvPr/>
        </p:nvSpPr>
        <p:spPr>
          <a:xfrm>
            <a:off x="6569253" y="2877412"/>
            <a:ext cx="595035" cy="769441"/>
          </a:xfrm>
          <a:prstGeom prst="rect">
            <a:avLst/>
          </a:prstGeom>
          <a:solidFill>
            <a:schemeClr val="bg1"/>
          </a:solidFill>
        </p:spPr>
        <p:txBody>
          <a:bodyPr wrap="none" lIns="91440" tIns="45720" rIns="91440" bIns="45720">
            <a:spAutoFit/>
          </a:bodyPr>
          <a:lstStyle/>
          <a:p>
            <a:pPr algn="ctr"/>
            <a:r>
              <a:rPr lang="en-US" sz="44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4400" b="1" cap="none" spc="0"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2E4CEB4-DBA8-244F-9EBE-E4C4C80A7354}"/>
              </a:ext>
            </a:extLst>
          </p:cNvPr>
          <p:cNvSpPr/>
          <p:nvPr/>
        </p:nvSpPr>
        <p:spPr>
          <a:xfrm>
            <a:off x="6069370" y="2877412"/>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30" name="Rectangle 29">
            <a:extLst>
              <a:ext uri="{FF2B5EF4-FFF2-40B4-BE49-F238E27FC236}">
                <a16:creationId xmlns:a16="http://schemas.microsoft.com/office/drawing/2014/main" id="{AF1C2713-E2F7-124B-9857-28BDF41014C2}"/>
              </a:ext>
            </a:extLst>
          </p:cNvPr>
          <p:cNvSpPr/>
          <p:nvPr/>
        </p:nvSpPr>
        <p:spPr>
          <a:xfrm>
            <a:off x="5254956" y="1795463"/>
            <a:ext cx="592154"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a:t>
            </a:r>
          </a:p>
        </p:txBody>
      </p:sp>
      <p:sp>
        <p:nvSpPr>
          <p:cNvPr id="31" name="Rectangle 30">
            <a:extLst>
              <a:ext uri="{FF2B5EF4-FFF2-40B4-BE49-F238E27FC236}">
                <a16:creationId xmlns:a16="http://schemas.microsoft.com/office/drawing/2014/main" id="{140BFA89-88B9-8A46-B2BF-5356C39A4F05}"/>
              </a:ext>
            </a:extLst>
          </p:cNvPr>
          <p:cNvSpPr/>
          <p:nvPr/>
        </p:nvSpPr>
        <p:spPr>
          <a:xfrm>
            <a:off x="5717457" y="684898"/>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32" name="Rectangle 31">
            <a:extLst>
              <a:ext uri="{FF2B5EF4-FFF2-40B4-BE49-F238E27FC236}">
                <a16:creationId xmlns:a16="http://schemas.microsoft.com/office/drawing/2014/main" id="{CA2FC3B0-E624-7E4B-B559-BE62D51561EE}"/>
              </a:ext>
            </a:extLst>
          </p:cNvPr>
          <p:cNvSpPr/>
          <p:nvPr/>
        </p:nvSpPr>
        <p:spPr>
          <a:xfrm>
            <a:off x="6360864" y="1077212"/>
            <a:ext cx="592154"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a:t>
            </a:r>
          </a:p>
        </p:txBody>
      </p:sp>
      <p:sp>
        <p:nvSpPr>
          <p:cNvPr id="33" name="Rectangle 32">
            <a:extLst>
              <a:ext uri="{FF2B5EF4-FFF2-40B4-BE49-F238E27FC236}">
                <a16:creationId xmlns:a16="http://schemas.microsoft.com/office/drawing/2014/main" id="{AEAFD5BB-E8F9-2D44-BE76-98CCD4FD3AAC}"/>
              </a:ext>
            </a:extLst>
          </p:cNvPr>
          <p:cNvSpPr/>
          <p:nvPr/>
        </p:nvSpPr>
        <p:spPr>
          <a:xfrm>
            <a:off x="4524419" y="3381468"/>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34" name="Rectangle 33">
            <a:extLst>
              <a:ext uri="{FF2B5EF4-FFF2-40B4-BE49-F238E27FC236}">
                <a16:creationId xmlns:a16="http://schemas.microsoft.com/office/drawing/2014/main" id="{E48735A8-4C23-8147-A35A-59C0AB92C2C3}"/>
              </a:ext>
            </a:extLst>
          </p:cNvPr>
          <p:cNvSpPr/>
          <p:nvPr/>
        </p:nvSpPr>
        <p:spPr>
          <a:xfrm>
            <a:off x="5096142" y="4484235"/>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Tree>
    <p:extLst>
      <p:ext uri="{BB962C8B-B14F-4D97-AF65-F5344CB8AC3E}">
        <p14:creationId xmlns:p14="http://schemas.microsoft.com/office/powerpoint/2010/main" val="1444850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1000" fill="hold"/>
                                        <p:tgtEl>
                                          <p:spTgt spid="24"/>
                                        </p:tgtEl>
                                        <p:attrNameLst>
                                          <p:attrName>ppt_w</p:attrName>
                                        </p:attrNameLst>
                                      </p:cBhvr>
                                      <p:tavLst>
                                        <p:tav tm="0">
                                          <p:val>
                                            <p:strVal val="#ppt_w*0.70"/>
                                          </p:val>
                                        </p:tav>
                                        <p:tav tm="100000">
                                          <p:val>
                                            <p:strVal val="#ppt_w"/>
                                          </p:val>
                                        </p:tav>
                                      </p:tavLst>
                                    </p:anim>
                                    <p:anim calcmode="lin" valueType="num">
                                      <p:cBhvr>
                                        <p:cTn id="12" dur="1000" fill="hold"/>
                                        <p:tgtEl>
                                          <p:spTgt spid="24"/>
                                        </p:tgtEl>
                                        <p:attrNameLst>
                                          <p:attrName>ppt_h</p:attrName>
                                        </p:attrNameLst>
                                      </p:cBhvr>
                                      <p:tavLst>
                                        <p:tav tm="0">
                                          <p:val>
                                            <p:strVal val="#ppt_h"/>
                                          </p:val>
                                        </p:tav>
                                        <p:tav tm="100000">
                                          <p:val>
                                            <p:strVal val="#ppt_h"/>
                                          </p:val>
                                        </p:tav>
                                      </p:tavLst>
                                    </p:anim>
                                    <p:animEffect transition="in" filter="fade">
                                      <p:cBhvr>
                                        <p:cTn id="13" dur="1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strVal val="#ppt_w*0.70"/>
                                          </p:val>
                                        </p:tav>
                                        <p:tav tm="100000">
                                          <p:val>
                                            <p:strVal val="#ppt_w"/>
                                          </p:val>
                                        </p:tav>
                                      </p:tavLst>
                                    </p:anim>
                                    <p:anim calcmode="lin" valueType="num">
                                      <p:cBhvr>
                                        <p:cTn id="24" dur="1000" fill="hold"/>
                                        <p:tgtEl>
                                          <p:spTgt spid="25"/>
                                        </p:tgtEl>
                                        <p:attrNameLst>
                                          <p:attrName>ppt_h</p:attrName>
                                        </p:attrNameLst>
                                      </p:cBhvr>
                                      <p:tavLst>
                                        <p:tav tm="0">
                                          <p:val>
                                            <p:strVal val="#ppt_h"/>
                                          </p:val>
                                        </p:tav>
                                        <p:tav tm="100000">
                                          <p:val>
                                            <p:strVal val="#ppt_h"/>
                                          </p:val>
                                        </p:tav>
                                      </p:tavLst>
                                    </p:anim>
                                    <p:animEffect transition="in" filter="fade">
                                      <p:cBhvr>
                                        <p:cTn id="25" dur="1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1000" fill="hold"/>
                                        <p:tgtEl>
                                          <p:spTgt spid="23"/>
                                        </p:tgtEl>
                                        <p:attrNameLst>
                                          <p:attrName>ppt_w</p:attrName>
                                        </p:attrNameLst>
                                      </p:cBhvr>
                                      <p:tavLst>
                                        <p:tav tm="0">
                                          <p:val>
                                            <p:strVal val="#ppt_w*0.70"/>
                                          </p:val>
                                        </p:tav>
                                        <p:tav tm="100000">
                                          <p:val>
                                            <p:strVal val="#ppt_w"/>
                                          </p:val>
                                        </p:tav>
                                      </p:tavLst>
                                    </p:anim>
                                    <p:anim calcmode="lin" valueType="num">
                                      <p:cBhvr>
                                        <p:cTn id="31" dur="1000" fill="hold"/>
                                        <p:tgtEl>
                                          <p:spTgt spid="23"/>
                                        </p:tgtEl>
                                        <p:attrNameLst>
                                          <p:attrName>ppt_h</p:attrName>
                                        </p:attrNameLst>
                                      </p:cBhvr>
                                      <p:tavLst>
                                        <p:tav tm="0">
                                          <p:val>
                                            <p:strVal val="#ppt_h"/>
                                          </p:val>
                                        </p:tav>
                                        <p:tav tm="100000">
                                          <p:val>
                                            <p:strVal val="#ppt_h"/>
                                          </p:val>
                                        </p:tav>
                                      </p:tavLst>
                                    </p:anim>
                                    <p:animEffect transition="in" filter="fade">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1000" fill="hold"/>
                                        <p:tgtEl>
                                          <p:spTgt spid="26"/>
                                        </p:tgtEl>
                                        <p:attrNameLst>
                                          <p:attrName>ppt_w</p:attrName>
                                        </p:attrNameLst>
                                      </p:cBhvr>
                                      <p:tavLst>
                                        <p:tav tm="0">
                                          <p:val>
                                            <p:strVal val="#ppt_w*0.70"/>
                                          </p:val>
                                        </p:tav>
                                        <p:tav tm="100000">
                                          <p:val>
                                            <p:strVal val="#ppt_w"/>
                                          </p:val>
                                        </p:tav>
                                      </p:tavLst>
                                    </p:anim>
                                    <p:anim calcmode="lin" valueType="num">
                                      <p:cBhvr>
                                        <p:cTn id="43" dur="1000" fill="hold"/>
                                        <p:tgtEl>
                                          <p:spTgt spid="26"/>
                                        </p:tgtEl>
                                        <p:attrNameLst>
                                          <p:attrName>ppt_h</p:attrName>
                                        </p:attrNameLst>
                                      </p:cBhvr>
                                      <p:tavLst>
                                        <p:tav tm="0">
                                          <p:val>
                                            <p:strVal val="#ppt_h"/>
                                          </p:val>
                                        </p:tav>
                                        <p:tav tm="100000">
                                          <p:val>
                                            <p:strVal val="#ppt_h"/>
                                          </p:val>
                                        </p:tav>
                                      </p:tavLst>
                                    </p:anim>
                                    <p:animEffect transition="in" filter="fade">
                                      <p:cBhvr>
                                        <p:cTn id="44" dur="1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1000" fill="hold"/>
                                        <p:tgtEl>
                                          <p:spTgt spid="28"/>
                                        </p:tgtEl>
                                        <p:attrNameLst>
                                          <p:attrName>ppt_w</p:attrName>
                                        </p:attrNameLst>
                                      </p:cBhvr>
                                      <p:tavLst>
                                        <p:tav tm="0">
                                          <p:val>
                                            <p:strVal val="#ppt_w*0.70"/>
                                          </p:val>
                                        </p:tav>
                                        <p:tav tm="100000">
                                          <p:val>
                                            <p:strVal val="#ppt_w"/>
                                          </p:val>
                                        </p:tav>
                                      </p:tavLst>
                                    </p:anim>
                                    <p:anim calcmode="lin" valueType="num">
                                      <p:cBhvr>
                                        <p:cTn id="54" dur="1000" fill="hold"/>
                                        <p:tgtEl>
                                          <p:spTgt spid="28"/>
                                        </p:tgtEl>
                                        <p:attrNameLst>
                                          <p:attrName>ppt_h</p:attrName>
                                        </p:attrNameLst>
                                      </p:cBhvr>
                                      <p:tavLst>
                                        <p:tav tm="0">
                                          <p:val>
                                            <p:strVal val="#ppt_h"/>
                                          </p:val>
                                        </p:tav>
                                        <p:tav tm="100000">
                                          <p:val>
                                            <p:strVal val="#ppt_h"/>
                                          </p:val>
                                        </p:tav>
                                      </p:tavLst>
                                    </p:anim>
                                    <p:animEffect transition="in" filter="fade">
                                      <p:cBhvr>
                                        <p:cTn id="55" dur="10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1000" fill="hold"/>
                                        <p:tgtEl>
                                          <p:spTgt spid="27"/>
                                        </p:tgtEl>
                                        <p:attrNameLst>
                                          <p:attrName>ppt_w</p:attrName>
                                        </p:attrNameLst>
                                      </p:cBhvr>
                                      <p:tavLst>
                                        <p:tav tm="0">
                                          <p:val>
                                            <p:strVal val="#ppt_w*0.70"/>
                                          </p:val>
                                        </p:tav>
                                        <p:tav tm="100000">
                                          <p:val>
                                            <p:strVal val="#ppt_w"/>
                                          </p:val>
                                        </p:tav>
                                      </p:tavLst>
                                    </p:anim>
                                    <p:anim calcmode="lin" valueType="num">
                                      <p:cBhvr>
                                        <p:cTn id="65" dur="1000" fill="hold"/>
                                        <p:tgtEl>
                                          <p:spTgt spid="27"/>
                                        </p:tgtEl>
                                        <p:attrNameLst>
                                          <p:attrName>ppt_h</p:attrName>
                                        </p:attrNameLst>
                                      </p:cBhvr>
                                      <p:tavLst>
                                        <p:tav tm="0">
                                          <p:val>
                                            <p:strVal val="#ppt_h"/>
                                          </p:val>
                                        </p:tav>
                                        <p:tav tm="100000">
                                          <p:val>
                                            <p:strVal val="#ppt_h"/>
                                          </p:val>
                                        </p:tav>
                                      </p:tavLst>
                                    </p:anim>
                                    <p:animEffect transition="in" filter="fade">
                                      <p:cBhvr>
                                        <p:cTn id="66" dur="10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1000" fill="hold"/>
                                        <p:tgtEl>
                                          <p:spTgt spid="29"/>
                                        </p:tgtEl>
                                        <p:attrNameLst>
                                          <p:attrName>ppt_w</p:attrName>
                                        </p:attrNameLst>
                                      </p:cBhvr>
                                      <p:tavLst>
                                        <p:tav tm="0">
                                          <p:val>
                                            <p:strVal val="#ppt_w*0.70"/>
                                          </p:val>
                                        </p:tav>
                                        <p:tav tm="100000">
                                          <p:val>
                                            <p:strVal val="#ppt_w"/>
                                          </p:val>
                                        </p:tav>
                                      </p:tavLst>
                                    </p:anim>
                                    <p:anim calcmode="lin" valueType="num">
                                      <p:cBhvr>
                                        <p:cTn id="72" dur="1000" fill="hold"/>
                                        <p:tgtEl>
                                          <p:spTgt spid="29"/>
                                        </p:tgtEl>
                                        <p:attrNameLst>
                                          <p:attrName>ppt_h</p:attrName>
                                        </p:attrNameLst>
                                      </p:cBhvr>
                                      <p:tavLst>
                                        <p:tav tm="0">
                                          <p:val>
                                            <p:strVal val="#ppt_h"/>
                                          </p:val>
                                        </p:tav>
                                        <p:tav tm="100000">
                                          <p:val>
                                            <p:strVal val="#ppt_h"/>
                                          </p:val>
                                        </p:tav>
                                      </p:tavLst>
                                    </p:anim>
                                    <p:animEffect transition="in" filter="fade">
                                      <p:cBhvr>
                                        <p:cTn id="73" dur="10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dissolve">
                                      <p:cBhvr>
                                        <p:cTn id="78" dur="500"/>
                                        <p:tgtEl>
                                          <p:spTgt spid="17"/>
                                        </p:tgtEl>
                                      </p:cBhvr>
                                    </p:animEffect>
                                  </p:childTnLst>
                                </p:cTn>
                              </p:par>
                              <p:par>
                                <p:cTn id="79" presetID="9"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dissolv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0.70"/>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dissolv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p:cTn id="98" dur="1000" fill="hold"/>
                                        <p:tgtEl>
                                          <p:spTgt spid="31"/>
                                        </p:tgtEl>
                                        <p:attrNameLst>
                                          <p:attrName>ppt_w</p:attrName>
                                        </p:attrNameLst>
                                      </p:cBhvr>
                                      <p:tavLst>
                                        <p:tav tm="0">
                                          <p:val>
                                            <p:strVal val="#ppt_w*0.70"/>
                                          </p:val>
                                        </p:tav>
                                        <p:tav tm="100000">
                                          <p:val>
                                            <p:strVal val="#ppt_w"/>
                                          </p:val>
                                        </p:tav>
                                      </p:tavLst>
                                    </p:anim>
                                    <p:anim calcmode="lin" valueType="num">
                                      <p:cBhvr>
                                        <p:cTn id="99" dur="1000" fill="hold"/>
                                        <p:tgtEl>
                                          <p:spTgt spid="31"/>
                                        </p:tgtEl>
                                        <p:attrNameLst>
                                          <p:attrName>ppt_h</p:attrName>
                                        </p:attrNameLst>
                                      </p:cBhvr>
                                      <p:tavLst>
                                        <p:tav tm="0">
                                          <p:val>
                                            <p:strVal val="#ppt_h"/>
                                          </p:val>
                                        </p:tav>
                                        <p:tav tm="100000">
                                          <p:val>
                                            <p:strVal val="#ppt_h"/>
                                          </p:val>
                                        </p:tav>
                                      </p:tavLst>
                                    </p:anim>
                                    <p:animEffect transition="in" filter="fade">
                                      <p:cBhvr>
                                        <p:cTn id="100" dur="1000"/>
                                        <p:tgtEl>
                                          <p:spTgt spid="31"/>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dissolv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2"/>
                                        </p:tgtEl>
                                        <p:attrNameLst>
                                          <p:attrName>style.visibility</p:attrName>
                                        </p:attrNameLst>
                                      </p:cBhvr>
                                      <p:to>
                                        <p:strVal val="visible"/>
                                      </p:to>
                                    </p:set>
                                    <p:anim calcmode="lin" valueType="num">
                                      <p:cBhvr>
                                        <p:cTn id="110" dur="1000" fill="hold"/>
                                        <p:tgtEl>
                                          <p:spTgt spid="32"/>
                                        </p:tgtEl>
                                        <p:attrNameLst>
                                          <p:attrName>ppt_w</p:attrName>
                                        </p:attrNameLst>
                                      </p:cBhvr>
                                      <p:tavLst>
                                        <p:tav tm="0">
                                          <p:val>
                                            <p:strVal val="#ppt_w*0.70"/>
                                          </p:val>
                                        </p:tav>
                                        <p:tav tm="100000">
                                          <p:val>
                                            <p:strVal val="#ppt_w"/>
                                          </p:val>
                                        </p:tav>
                                      </p:tavLst>
                                    </p:anim>
                                    <p:anim calcmode="lin" valueType="num">
                                      <p:cBhvr>
                                        <p:cTn id="111" dur="1000" fill="hold"/>
                                        <p:tgtEl>
                                          <p:spTgt spid="32"/>
                                        </p:tgtEl>
                                        <p:attrNameLst>
                                          <p:attrName>ppt_h</p:attrName>
                                        </p:attrNameLst>
                                      </p:cBhvr>
                                      <p:tavLst>
                                        <p:tav tm="0">
                                          <p:val>
                                            <p:strVal val="#ppt_h"/>
                                          </p:val>
                                        </p:tav>
                                        <p:tav tm="100000">
                                          <p:val>
                                            <p:strVal val="#ppt_h"/>
                                          </p:val>
                                        </p:tav>
                                      </p:tavLst>
                                    </p:anim>
                                    <p:animEffect transition="in" filter="fade">
                                      <p:cBhvr>
                                        <p:cTn id="112" dur="1000"/>
                                        <p:tgtEl>
                                          <p:spTgt spid="32"/>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dissolve">
                                      <p:cBhvr>
                                        <p:cTn id="117" dur="500"/>
                                        <p:tgtEl>
                                          <p:spTgt spid="7"/>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 calcmode="lin" valueType="num">
                                      <p:cBhvr>
                                        <p:cTn id="122" dur="1000" fill="hold"/>
                                        <p:tgtEl>
                                          <p:spTgt spid="33"/>
                                        </p:tgtEl>
                                        <p:attrNameLst>
                                          <p:attrName>ppt_w</p:attrName>
                                        </p:attrNameLst>
                                      </p:cBhvr>
                                      <p:tavLst>
                                        <p:tav tm="0">
                                          <p:val>
                                            <p:strVal val="#ppt_w*0.70"/>
                                          </p:val>
                                        </p:tav>
                                        <p:tav tm="100000">
                                          <p:val>
                                            <p:strVal val="#ppt_w"/>
                                          </p:val>
                                        </p:tav>
                                      </p:tavLst>
                                    </p:anim>
                                    <p:anim calcmode="lin" valueType="num">
                                      <p:cBhvr>
                                        <p:cTn id="123" dur="1000" fill="hold"/>
                                        <p:tgtEl>
                                          <p:spTgt spid="33"/>
                                        </p:tgtEl>
                                        <p:attrNameLst>
                                          <p:attrName>ppt_h</p:attrName>
                                        </p:attrNameLst>
                                      </p:cBhvr>
                                      <p:tavLst>
                                        <p:tav tm="0">
                                          <p:val>
                                            <p:strVal val="#ppt_h"/>
                                          </p:val>
                                        </p:tav>
                                        <p:tav tm="100000">
                                          <p:val>
                                            <p:strVal val="#ppt_h"/>
                                          </p:val>
                                        </p:tav>
                                      </p:tavLst>
                                    </p:anim>
                                    <p:animEffect transition="in" filter="fade">
                                      <p:cBhvr>
                                        <p:cTn id="124" dur="1000"/>
                                        <p:tgtEl>
                                          <p:spTgt spid="33"/>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dissolve">
                                      <p:cBhvr>
                                        <p:cTn id="129" dur="500"/>
                                        <p:tgtEl>
                                          <p:spTgt spid="21"/>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p:cTn id="134" dur="1000" fill="hold"/>
                                        <p:tgtEl>
                                          <p:spTgt spid="34"/>
                                        </p:tgtEl>
                                        <p:attrNameLst>
                                          <p:attrName>ppt_w</p:attrName>
                                        </p:attrNameLst>
                                      </p:cBhvr>
                                      <p:tavLst>
                                        <p:tav tm="0">
                                          <p:val>
                                            <p:strVal val="#ppt_w*0.70"/>
                                          </p:val>
                                        </p:tav>
                                        <p:tav tm="100000">
                                          <p:val>
                                            <p:strVal val="#ppt_w"/>
                                          </p:val>
                                        </p:tav>
                                      </p:tavLst>
                                    </p:anim>
                                    <p:anim calcmode="lin" valueType="num">
                                      <p:cBhvr>
                                        <p:cTn id="135" dur="1000" fill="hold"/>
                                        <p:tgtEl>
                                          <p:spTgt spid="34"/>
                                        </p:tgtEl>
                                        <p:attrNameLst>
                                          <p:attrName>ppt_h</p:attrName>
                                        </p:attrNameLst>
                                      </p:cBhvr>
                                      <p:tavLst>
                                        <p:tav tm="0">
                                          <p:val>
                                            <p:strVal val="#ppt_h"/>
                                          </p:val>
                                        </p:tav>
                                        <p:tav tm="100000">
                                          <p:val>
                                            <p:strVal val="#ppt_h"/>
                                          </p:val>
                                        </p:tav>
                                      </p:tavLst>
                                    </p:anim>
                                    <p:animEffect transition="in" filter="fade">
                                      <p:cBhvr>
                                        <p:cTn id="13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34544"/>
            <a:ext cx="9144000" cy="3053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الفشل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172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01903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latin typeface="Arial" panose="020B0604020202020204" pitchFamily="34" charset="0"/>
                <a:cs typeface="Arial" panose="020B0604020202020204" pitchFamily="34" charset="0"/>
              </a:rPr>
              <a:t>الموضوع الرئيسي</a:t>
            </a:r>
            <a:endParaRPr lang="en-US" sz="4800"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274104"/>
            <a:ext cx="9144000" cy="27212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59632" y="5841169"/>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61421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050741"/>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في تلك الأيام لم يكن ملك في إسرائيل</a:t>
            </a:r>
            <a:b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كان كل واحد يعمل ما يحسن في عينيه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(17 : 6, 21 : 25)</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cs-CZ"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172</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29314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6130" name="Picture 8" descr="CITIES OF REFU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176131" name="Picture 2" descr="Screen Shot 2013-06-01 at 10.04.2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4388" y="-114300"/>
            <a:ext cx="7059612" cy="707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2" name="Text Box 2"/>
          <p:cNvSpPr txBox="1">
            <a:spLocks noChangeArrowheads="1"/>
          </p:cNvSpPr>
          <p:nvPr/>
        </p:nvSpPr>
        <p:spPr bwMode="auto">
          <a:xfrm>
            <a:off x="8388756" y="-7620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333333"/>
                </a:solidFill>
                <a:effectLst/>
                <a:uLnTx/>
                <a:uFillTx/>
                <a:latin typeface="Arial" charset="0"/>
                <a:ea typeface="ＭＳ Ｐゴシック" charset="0"/>
                <a:cs typeface="Arial" charset="0"/>
              </a:rPr>
              <a:t>142</a:t>
            </a:r>
            <a:endParaRPr kumimoji="0" lang="en-US" sz="2400" b="1" i="0" u="none" strike="noStrike" kern="1200" cap="none" spc="0" normalizeH="0" baseline="0" noProof="0" dirty="0">
              <a:ln>
                <a:noFill/>
              </a:ln>
              <a:solidFill>
                <a:srgbClr val="333333"/>
              </a:solidFill>
              <a:effectLst/>
              <a:uLnTx/>
              <a:uFillTx/>
              <a:latin typeface="Arial" charset="0"/>
              <a:ea typeface="ＭＳ Ｐゴシック" charset="0"/>
              <a:cs typeface="Arial" charset="0"/>
            </a:endParaRPr>
          </a:p>
        </p:txBody>
      </p:sp>
      <p:sp>
        <p:nvSpPr>
          <p:cNvPr id="4" name="TextBox 3"/>
          <p:cNvSpPr txBox="1"/>
          <p:nvPr/>
        </p:nvSpPr>
        <p:spPr>
          <a:xfrm>
            <a:off x="2882900" y="4787900"/>
            <a:ext cx="2317750" cy="523875"/>
          </a:xfrm>
          <a:prstGeom prst="rect">
            <a:avLst/>
          </a:prstGeom>
          <a:noFill/>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حبرون</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14" name="TextBox 13"/>
          <p:cNvSpPr txBox="1"/>
          <p:nvPr/>
        </p:nvSpPr>
        <p:spPr>
          <a:xfrm>
            <a:off x="2603501" y="2971800"/>
            <a:ext cx="2822742" cy="523875"/>
          </a:xfrm>
          <a:prstGeom prst="rect">
            <a:avLst/>
          </a:prstGeom>
          <a:noFill/>
        </p:spPr>
        <p:txBody>
          <a:bodyPr wrap="squar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شكيم</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18" name="TextBox 17"/>
          <p:cNvSpPr txBox="1"/>
          <p:nvPr/>
        </p:nvSpPr>
        <p:spPr>
          <a:xfrm>
            <a:off x="4127500" y="431800"/>
            <a:ext cx="2052638" cy="523875"/>
          </a:xfrm>
          <a:prstGeom prst="rect">
            <a:avLst/>
          </a:prstGeom>
          <a:noFill/>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قادش</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22" name="TextBox 21"/>
          <p:cNvSpPr txBox="1"/>
          <p:nvPr/>
        </p:nvSpPr>
        <p:spPr>
          <a:xfrm>
            <a:off x="7253288" y="1454150"/>
            <a:ext cx="2093912" cy="523875"/>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جولان</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26" name="TextBox 25"/>
          <p:cNvSpPr txBox="1"/>
          <p:nvPr/>
        </p:nvSpPr>
        <p:spPr>
          <a:xfrm>
            <a:off x="7594600" y="2552700"/>
            <a:ext cx="1803400" cy="523875"/>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راموت</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sp>
        <p:nvSpPr>
          <p:cNvPr id="30" name="TextBox 29"/>
          <p:cNvSpPr txBox="1"/>
          <p:nvPr/>
        </p:nvSpPr>
        <p:spPr>
          <a:xfrm>
            <a:off x="7253288" y="3752850"/>
            <a:ext cx="1916112" cy="523875"/>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rPr>
              <a:t>باصر</a:t>
            </a:r>
            <a:endParaRPr kumimoji="0" lang="en-US" sz="2800" b="1" i="0" u="none" strike="noStrike" kern="1200" cap="none" spc="0" normalizeH="0" baseline="0" noProof="0" dirty="0">
              <a:ln>
                <a:noFill/>
              </a:ln>
              <a:solidFill>
                <a:srgbClr val="FFFFFF"/>
              </a:solidFill>
              <a:effectLst>
                <a:outerShdw blurRad="50800" dist="88900" dir="2700000" algn="tl" rotWithShape="0">
                  <a:srgbClr val="000000">
                    <a:alpha val="96000"/>
                  </a:srgbClr>
                </a:outerShdw>
              </a:effectLst>
              <a:uLnTx/>
              <a:uFillTx/>
              <a:latin typeface="Arial"/>
              <a:ea typeface="ＭＳ Ｐゴシック" charset="0"/>
              <a:cs typeface="Arial"/>
            </a:endParaRPr>
          </a:p>
        </p:txBody>
      </p:sp>
      <p:grpSp>
        <p:nvGrpSpPr>
          <p:cNvPr id="176139" name="Group 1"/>
          <p:cNvGrpSpPr>
            <a:grpSpLocks/>
          </p:cNvGrpSpPr>
          <p:nvPr/>
        </p:nvGrpSpPr>
        <p:grpSpPr bwMode="auto">
          <a:xfrm>
            <a:off x="5181600" y="588963"/>
            <a:ext cx="2466975" cy="4700587"/>
            <a:chOff x="5181597" y="588236"/>
            <a:chExt cx="2466308" cy="4701719"/>
          </a:xfrm>
        </p:grpSpPr>
        <p:grpSp>
          <p:nvGrpSpPr>
            <p:cNvPr id="176145" name="Group 6"/>
            <p:cNvGrpSpPr>
              <a:grpSpLocks/>
            </p:cNvGrpSpPr>
            <p:nvPr/>
          </p:nvGrpSpPr>
          <p:grpSpPr bwMode="auto">
            <a:xfrm>
              <a:off x="5181597" y="5071534"/>
              <a:ext cx="206026" cy="218421"/>
              <a:chOff x="6972297" y="5071534"/>
              <a:chExt cx="206026" cy="218421"/>
            </a:xfrm>
          </p:grpSpPr>
          <p:sp>
            <p:nvSpPr>
              <p:cNvPr id="17616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6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6146" name="Group 14"/>
            <p:cNvGrpSpPr>
              <a:grpSpLocks/>
            </p:cNvGrpSpPr>
            <p:nvPr/>
          </p:nvGrpSpPr>
          <p:grpSpPr bwMode="auto">
            <a:xfrm>
              <a:off x="5473697" y="3255434"/>
              <a:ext cx="206026" cy="218421"/>
              <a:chOff x="6972297" y="5071534"/>
              <a:chExt cx="206026" cy="218421"/>
            </a:xfrm>
          </p:grpSpPr>
          <p:sp>
            <p:nvSpPr>
              <p:cNvPr id="176159"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60"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6147" name="Group 18"/>
            <p:cNvGrpSpPr>
              <a:grpSpLocks/>
            </p:cNvGrpSpPr>
            <p:nvPr/>
          </p:nvGrpSpPr>
          <p:grpSpPr bwMode="auto">
            <a:xfrm>
              <a:off x="6158395" y="588236"/>
              <a:ext cx="206026" cy="231124"/>
              <a:chOff x="6972297" y="4233136"/>
              <a:chExt cx="206026" cy="231124"/>
            </a:xfrm>
          </p:grpSpPr>
          <p:sp>
            <p:nvSpPr>
              <p:cNvPr id="176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6148" name="Group 22"/>
            <p:cNvGrpSpPr>
              <a:grpSpLocks/>
            </p:cNvGrpSpPr>
            <p:nvPr/>
          </p:nvGrpSpPr>
          <p:grpSpPr bwMode="auto">
            <a:xfrm>
              <a:off x="7100888" y="1738191"/>
              <a:ext cx="206026" cy="218421"/>
              <a:chOff x="6972297" y="5071534"/>
              <a:chExt cx="206026" cy="218421"/>
            </a:xfrm>
          </p:grpSpPr>
          <p:sp>
            <p:nvSpPr>
              <p:cNvPr id="17615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5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6149" name="Group 26"/>
            <p:cNvGrpSpPr>
              <a:grpSpLocks/>
            </p:cNvGrpSpPr>
            <p:nvPr/>
          </p:nvGrpSpPr>
          <p:grpSpPr bwMode="auto">
            <a:xfrm>
              <a:off x="7441879" y="2836334"/>
              <a:ext cx="206026" cy="218421"/>
              <a:chOff x="6972297" y="5071534"/>
              <a:chExt cx="206026" cy="218421"/>
            </a:xfrm>
          </p:grpSpPr>
          <p:sp>
            <p:nvSpPr>
              <p:cNvPr id="176153" name="Oval 27"/>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54" name="Oval 28"/>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6150" name="Group 30"/>
            <p:cNvGrpSpPr>
              <a:grpSpLocks/>
            </p:cNvGrpSpPr>
            <p:nvPr/>
          </p:nvGrpSpPr>
          <p:grpSpPr bwMode="auto">
            <a:xfrm>
              <a:off x="7100888" y="4036891"/>
              <a:ext cx="206026" cy="218421"/>
              <a:chOff x="6972297" y="5071534"/>
              <a:chExt cx="206026" cy="218421"/>
            </a:xfrm>
          </p:grpSpPr>
          <p:sp>
            <p:nvSpPr>
              <p:cNvPr id="17615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5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sp>
        <p:nvSpPr>
          <p:cNvPr id="176140" name="Rectangle 7"/>
          <p:cNvSpPr>
            <a:spLocks noChangeArrowheads="1"/>
          </p:cNvSpPr>
          <p:nvPr/>
        </p:nvSpPr>
        <p:spPr bwMode="auto">
          <a:xfrm>
            <a:off x="0" y="-114300"/>
            <a:ext cx="2413000" cy="6994525"/>
          </a:xfrm>
          <a:prstGeom prst="rect">
            <a:avLst/>
          </a:prstGeom>
          <a:solidFill>
            <a:srgbClr val="660066"/>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141" name="Text Box 100"/>
          <p:cNvSpPr txBox="1">
            <a:spLocks noChangeArrowheads="1"/>
          </p:cNvSpPr>
          <p:nvPr/>
        </p:nvSpPr>
        <p:spPr bwMode="auto">
          <a:xfrm>
            <a:off x="6275387" y="5055960"/>
            <a:ext cx="2746375" cy="156966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914400" algn="ctr" defTabSz="914400" rtl="1" eaLnBrk="0" fontAlgn="base" latinLnBrk="0" hangingPunct="0">
              <a:lnSpc>
                <a:spcPct val="100000"/>
              </a:lnSpc>
              <a:spcBef>
                <a:spcPct val="50000"/>
              </a:spcBef>
              <a:spcAft>
                <a:spcPct val="0"/>
              </a:spcAft>
              <a:buClrTx/>
              <a:buSzTx/>
              <a:buFont typeface="Wingdings" charset="0"/>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العدد 35</a:t>
            </a:r>
          </a:p>
          <a:p>
            <a:pPr marL="0" marR="0" lvl="0" indent="-914400" algn="ctr" defTabSz="914400" rtl="1" eaLnBrk="0" fontAlgn="base" latinLnBrk="0" hangingPunct="0">
              <a:lnSpc>
                <a:spcPct val="100000"/>
              </a:lnSpc>
              <a:spcBef>
                <a:spcPct val="50000"/>
              </a:spcBef>
              <a:spcAft>
                <a:spcPct val="0"/>
              </a:spcAft>
              <a:buClrTx/>
              <a:buSzTx/>
              <a:buFont typeface="Wingdings" charset="0"/>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تثنية 19</a:t>
            </a:r>
          </a:p>
          <a:p>
            <a:pPr marL="0" marR="0" lvl="0" indent="-914400" algn="ctr" defTabSz="914400" rtl="1" eaLnBrk="0" fontAlgn="base" latinLnBrk="0" hangingPunct="0">
              <a:lnSpc>
                <a:spcPct val="100000"/>
              </a:lnSpc>
              <a:spcBef>
                <a:spcPct val="50000"/>
              </a:spcBef>
              <a:spcAft>
                <a:spcPct val="0"/>
              </a:spcAft>
              <a:buClrTx/>
              <a:buSzTx/>
              <a:buFont typeface="Wingdings" charset="0"/>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يشوع 20: 1-9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6142" name="TextBox 8"/>
          <p:cNvSpPr txBox="1">
            <a:spLocks noChangeArrowheads="1"/>
          </p:cNvSpPr>
          <p:nvPr/>
        </p:nvSpPr>
        <p:spPr bwMode="auto">
          <a:xfrm>
            <a:off x="50800" y="553998"/>
            <a:ext cx="23622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indent="304800"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304800" algn="ctr" defTabSz="4572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عاشت إسرائيل في ثقافةٍ بدويَّةٍ من الانتقام الشخصيِّ من قِبَل أفراد الأُسْرة ضدَّ الأُسْرة المخالفة (الثأر). ومع ذلك، لم تكنِ الأمَّة جاهزةً للإجراءات القانونيَّة من قِبَل مجلس القرية الموضوعيِّ (القانون المدنيّ). لذلك، وضَعَ الله خطوةً وسيطةً تتمثَّل في ستِّ مدنٍ قريبةٍ حيث يمكن لمن قتل شخصًا بالخطأ أن يهرب إليها.</a:t>
            </a:r>
            <a:endParaRPr kumimoji="0" lang="en-US"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76143"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ar-JO" altLang="zh-CN" sz="3600" b="1" dirty="0">
                <a:solidFill>
                  <a:srgbClr val="FFFFFF"/>
                </a:solidFill>
                <a:latin typeface="Arial" panose="020B0604020202020204" pitchFamily="34" charset="0"/>
                <a:ea typeface="SimSun" charset="0"/>
                <a:cs typeface="Arial" panose="020B0604020202020204" pitchFamily="34" charset="0"/>
              </a:rPr>
              <a:t>مدن الملجأ</a:t>
            </a:r>
            <a:endParaRPr lang="en-US" sz="3600" b="1" dirty="0">
              <a:solidFill>
                <a:srgbClr val="FFFFFF"/>
              </a:solidFill>
              <a:latin typeface="Arial" panose="020B0604020202020204" pitchFamily="34" charset="0"/>
              <a:ea typeface="SimSun" charset="0"/>
              <a:cs typeface="Arial" panose="020B0604020202020204" pitchFamily="34" charset="0"/>
            </a:endParaRPr>
          </a:p>
        </p:txBody>
      </p:sp>
      <p:sp>
        <p:nvSpPr>
          <p:cNvPr id="176144" name="TextBox 33"/>
          <p:cNvSpPr txBox="1">
            <a:spLocks noChangeArrowheads="1"/>
          </p:cNvSpPr>
          <p:nvPr/>
        </p:nvSpPr>
        <p:spPr bwMode="auto">
          <a:xfrm>
            <a:off x="-1625600" y="635000"/>
            <a:ext cx="2362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1"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1127315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48 مدن اللاويِّين</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430561" y="691977"/>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6 مدن الملجأ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 name="TextBox 2">
            <a:extLst>
              <a:ext uri="{FF2B5EF4-FFF2-40B4-BE49-F238E27FC236}">
                <a16:creationId xmlns:a16="http://schemas.microsoft.com/office/drawing/2014/main" id="{6629309B-22D7-3C5B-441A-C7CE629E7374}"/>
              </a:ext>
            </a:extLst>
          </p:cNvPr>
          <p:cNvSpPr txBox="1"/>
          <p:nvPr/>
        </p:nvSpPr>
        <p:spPr>
          <a:xfrm>
            <a:off x="5548314" y="6021288"/>
            <a:ext cx="3425746" cy="769441"/>
          </a:xfrm>
          <a:prstGeom prst="rect">
            <a:avLst/>
          </a:prstGeom>
          <a:noFill/>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العدد الأصحاح  35</a:t>
            </a:r>
            <a:endParaRPr kumimoji="0" lang="en-US" sz="4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70230069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latin typeface="Arial" panose="020B0604020202020204" pitchFamily="34" charset="0"/>
                <a:cs typeface="Arial" panose="020B0604020202020204" pitchFamily="34" charset="0"/>
              </a:rPr>
              <a:t>أطلس الكتاب المقدس الجديد</a:t>
            </a:r>
            <a:endParaRPr lang="en-US" sz="1800" b="1" dirty="0">
              <a:latin typeface="Arial" panose="020B0604020202020204" pitchFamily="34" charset="0"/>
              <a:cs typeface="Arial" panose="020B0604020202020204" pitchFamily="34" charset="0"/>
            </a:endParaRPr>
          </a:p>
        </p:txBody>
      </p:sp>
      <p:sp>
        <p:nvSpPr>
          <p:cNvPr id="180227" name="Rectangle 5"/>
          <p:cNvSpPr>
            <a:spLocks noGrp="1" noChangeArrowheads="1"/>
          </p:cNvSpPr>
          <p:nvPr>
            <p:ph type="title" idx="4294967295"/>
          </p:nvPr>
        </p:nvSpPr>
        <p:spPr>
          <a:xfrm>
            <a:off x="5334000" y="609600"/>
            <a:ext cx="2819400" cy="2554545"/>
          </a:xfrm>
          <a:noFill/>
        </p:spPr>
        <p:txBody>
          <a:bodyPr anchor="t">
            <a:spAutoFit/>
          </a:bodyPr>
          <a:lstStyle/>
          <a:p>
            <a:pPr eaLnBrk="1" hangingPunct="1"/>
            <a:r>
              <a:rPr lang="ar-JO" sz="4000" dirty="0">
                <a:solidFill>
                  <a:srgbClr val="FFFF00"/>
                </a:solidFill>
                <a:latin typeface="Arial" panose="020B0604020202020204" pitchFamily="34" charset="0"/>
                <a:ea typeface="ＭＳ Ｐゴシック" charset="0"/>
                <a:cs typeface="Arial" panose="020B0604020202020204" pitchFamily="34" charset="0"/>
              </a:rPr>
              <a:t>امتلاك     الأرض     بقيادة      يشوع</a:t>
            </a:r>
            <a:endParaRPr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80228" name="Text Box 6"/>
          <p:cNvSpPr txBox="1">
            <a:spLocks noChangeArrowheads="1"/>
          </p:cNvSpPr>
          <p:nvPr/>
        </p:nvSpPr>
        <p:spPr bwMode="auto">
          <a:xfrm>
            <a:off x="8366125" y="1285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181</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5"/>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2277" name="Text Box 6"/>
          <p:cNvSpPr txBox="1">
            <a:spLocks noChangeArrowheads="1"/>
          </p:cNvSpPr>
          <p:nvPr/>
        </p:nvSpPr>
        <p:spPr bwMode="auto">
          <a:xfrm>
            <a:off x="0" y="381000"/>
            <a:ext cx="19970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أطلس الكتاب المقدس الجديد</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ما تم امتلاكه وما تم تقسيمه</a:t>
            </a:r>
            <a:endParaRPr lang="en-US" dirty="0">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8473E66D-A6E5-DDC3-7885-176B47A924F5}"/>
              </a:ext>
            </a:extLst>
          </p:cNvPr>
          <p:cNvGrpSpPr/>
          <p:nvPr/>
        </p:nvGrpSpPr>
        <p:grpSpPr>
          <a:xfrm>
            <a:off x="3310528" y="1723563"/>
            <a:ext cx="2732331" cy="1276508"/>
            <a:chOff x="3310528" y="1723563"/>
            <a:chExt cx="2732331" cy="1276508"/>
          </a:xfrm>
        </p:grpSpPr>
        <p:sp>
          <p:nvSpPr>
            <p:cNvPr id="3" name="Left Arrow 2">
              <a:extLst>
                <a:ext uri="{FF2B5EF4-FFF2-40B4-BE49-F238E27FC236}">
                  <a16:creationId xmlns:a16="http://schemas.microsoft.com/office/drawing/2014/main" id="{45064AC8-96CC-1233-4F20-9DE0D939B55E}"/>
                </a:ext>
              </a:extLst>
            </p:cNvPr>
            <p:cNvSpPr/>
            <p:nvPr/>
          </p:nvSpPr>
          <p:spPr>
            <a:xfrm rot="19505359">
              <a:off x="3310528" y="2083012"/>
              <a:ext cx="648072" cy="917059"/>
            </a:xfrm>
            <a:prstGeom prst="leftArrow">
              <a:avLst/>
            </a:prstGeom>
            <a:solidFill>
              <a:schemeClr val="accent2"/>
            </a:solidFill>
            <a:ln>
              <a:noFill/>
            </a:ln>
          </p:spPr>
          <p:txBody>
            <a:bodyPr wrap="square" lIns="91430" tIns="45715" rIns="91430" bIns="45715"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3">
              <a:extLst>
                <a:ext uri="{FF2B5EF4-FFF2-40B4-BE49-F238E27FC236}">
                  <a16:creationId xmlns:a16="http://schemas.microsoft.com/office/drawing/2014/main" id="{FE6A45B1-5E34-8A7B-94A4-E553CB6957A5}"/>
                </a:ext>
              </a:extLst>
            </p:cNvPr>
            <p:cNvSpPr txBox="1">
              <a:spLocks noChangeArrowheads="1"/>
            </p:cNvSpPr>
            <p:nvPr/>
          </p:nvSpPr>
          <p:spPr bwMode="auto">
            <a:xfrm>
              <a:off x="3723013" y="1723563"/>
              <a:ext cx="2319846" cy="830987"/>
            </a:xfrm>
            <a:prstGeom prst="rect">
              <a:avLst/>
            </a:prstGeom>
            <a:solidFill>
              <a:schemeClr val="accent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امتلاك الأرض     بقيادة يشوع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7" descr="12 Conquest-low r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454025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3"/>
          <p:cNvSpPr>
            <a:spLocks noGrp="1"/>
          </p:cNvSpPr>
          <p:nvPr>
            <p:ph type="title" idx="4294967295"/>
          </p:nvPr>
        </p:nvSpPr>
        <p:spPr>
          <a:xfrm>
            <a:off x="0" y="5410200"/>
            <a:ext cx="4572000" cy="1143000"/>
          </a:xfrm>
        </p:spPr>
        <p:txBody>
          <a:bodyPr/>
          <a:lstStyle/>
          <a:p>
            <a:pPr eaLnBrk="1" hangingPunct="1"/>
            <a:r>
              <a:rPr lang="ar-JO" sz="3600" dirty="0">
                <a:latin typeface="Arial" panose="020B0604020202020204" pitchFamily="34" charset="0"/>
                <a:ea typeface="ＭＳ Ｐゴシック" charset="0"/>
                <a:cs typeface="Arial" panose="020B0604020202020204" pitchFamily="34" charset="0"/>
              </a:rPr>
              <a:t>إسرائيل في 1400 ق.م هي الضفة الغربية اليوم</a:t>
            </a:r>
            <a:endParaRPr lang="en-US" sz="3600" dirty="0">
              <a:latin typeface="Arial" panose="020B0604020202020204" pitchFamily="34" charset="0"/>
              <a:ea typeface="ＭＳ Ｐゴシック" charset="0"/>
              <a:cs typeface="Arial" panose="020B0604020202020204" pitchFamily="34" charset="0"/>
            </a:endParaRPr>
          </a:p>
        </p:txBody>
      </p:sp>
      <p:pic>
        <p:nvPicPr>
          <p:cNvPr id="184323" name="Picture 4" descr="8 Modern Israel-low r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59300" y="152400"/>
            <a:ext cx="45847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3"/>
          <p:cNvSpPr txBox="1">
            <a:spLocks/>
          </p:cNvSpPr>
          <p:nvPr/>
        </p:nvSpPr>
        <p:spPr bwMode="auto">
          <a:xfrm>
            <a:off x="4572000" y="3505200"/>
            <a:ext cx="4572000" cy="2514600"/>
          </a:xfrm>
          <a:prstGeom prst="rect">
            <a:avLst/>
          </a:prstGeom>
          <a:noFill/>
          <a:ln w="9525">
            <a:noFill/>
            <a:miter lim="800000"/>
            <a:headEnd/>
            <a:tailEnd/>
          </a:ln>
        </p:spPr>
        <p:txBody>
          <a:bodyPr anchor="ctr"/>
          <a:lstStyle/>
          <a:p>
            <a:pPr algn="ctr">
              <a:defRPr/>
            </a:pPr>
            <a:r>
              <a:rPr lang="ar-JO" sz="3600" b="1" dirty="0">
                <a:latin typeface="Arial" panose="020B0604020202020204" pitchFamily="34" charset="0"/>
                <a:cs typeface="Arial" panose="020B0604020202020204" pitchFamily="34" charset="0"/>
              </a:rPr>
              <a:t>إسرائيل التي خصصتها الأمم المتحدة هي ما نادرا ما غزوه في زمن الكتاب المقدس</a:t>
            </a:r>
            <a:endParaRPr lang="en-US" sz="3600" b="1" kern="0" dirty="0">
              <a:solidFill>
                <a:schemeClr val="tx2"/>
              </a:solidFill>
              <a:latin typeface="Arial" panose="020B0604020202020204" pitchFamily="34" charset="0"/>
              <a:ea typeface="ＭＳ Ｐゴシック" pitchFamily="-111" charset="-128"/>
              <a:cs typeface="Arial" panose="020B060402020202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فشل</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إسرائيل تحت الحكم الإلهي بسبب عصيان عدم الإيمان يتناقض مع عناية الله الرحيمة في تأديب وتحرير إسرائيل من خلال القضاة ليحضهم على الخضوع للملوك الجدد المعينين إلهياً في ملكية بارة</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2" name="Title 1"/>
          <p:cNvSpPr>
            <a:spLocks noGrp="1"/>
          </p:cNvSpPr>
          <p:nvPr>
            <p:ph type="title" idx="4294967295"/>
          </p:nvPr>
        </p:nvSpPr>
        <p:spPr>
          <a:xfrm>
            <a:off x="3275013" y="566738"/>
            <a:ext cx="5868987" cy="1373187"/>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80"/>
            <a:ext cx="704039"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4023404"/>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6675"/>
            <a:ext cx="4810125" cy="6791325"/>
          </a:xfrm>
          <a:prstGeom prst="rect">
            <a:avLst/>
          </a:prstGeom>
          <a:no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Rectangle 3"/>
          <p:cNvSpPr>
            <a:spLocks noChangeArrowheads="1"/>
          </p:cNvSpPr>
          <p:nvPr/>
        </p:nvSpPr>
        <p:spPr bwMode="auto">
          <a:xfrm>
            <a:off x="5181600" y="57912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88" name="Line 4"/>
          <p:cNvSpPr>
            <a:spLocks noChangeShapeType="1"/>
          </p:cNvSpPr>
          <p:nvPr/>
        </p:nvSpPr>
        <p:spPr bwMode="auto">
          <a:xfrm>
            <a:off x="1828800" y="5943600"/>
            <a:ext cx="33528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89" name="Rectangle 5"/>
          <p:cNvSpPr>
            <a:spLocks noChangeArrowheads="1"/>
          </p:cNvSpPr>
          <p:nvPr/>
        </p:nvSpPr>
        <p:spPr bwMode="auto">
          <a:xfrm>
            <a:off x="7239000" y="43434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0" name="Line 6"/>
          <p:cNvSpPr>
            <a:spLocks noChangeShapeType="1"/>
          </p:cNvSpPr>
          <p:nvPr/>
        </p:nvSpPr>
        <p:spPr bwMode="auto">
          <a:xfrm>
            <a:off x="2743200" y="4572000"/>
            <a:ext cx="44958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91" name="Text Box 7"/>
          <p:cNvSpPr txBox="1">
            <a:spLocks noChangeArrowheads="1"/>
          </p:cNvSpPr>
          <p:nvPr/>
        </p:nvSpPr>
        <p:spPr bwMode="auto">
          <a:xfrm>
            <a:off x="5207000" y="5715000"/>
            <a:ext cx="174148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عثنئيل</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2" name="Text Box 8"/>
          <p:cNvSpPr txBox="1">
            <a:spLocks noChangeArrowheads="1"/>
          </p:cNvSpPr>
          <p:nvPr/>
        </p:nvSpPr>
        <p:spPr bwMode="auto">
          <a:xfrm>
            <a:off x="7239001" y="4267200"/>
            <a:ext cx="175259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إهود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3" name="Line 9"/>
          <p:cNvSpPr>
            <a:spLocks noChangeShapeType="1"/>
          </p:cNvSpPr>
          <p:nvPr/>
        </p:nvSpPr>
        <p:spPr bwMode="auto">
          <a:xfrm rot="20524962" flipV="1">
            <a:off x="2122488" y="989013"/>
            <a:ext cx="3289300" cy="733425"/>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94" name="Rectangle 10"/>
          <p:cNvSpPr>
            <a:spLocks noChangeArrowheads="1"/>
          </p:cNvSpPr>
          <p:nvPr/>
        </p:nvSpPr>
        <p:spPr bwMode="auto">
          <a:xfrm>
            <a:off x="5181600" y="3048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5" name="Text Box 11"/>
          <p:cNvSpPr txBox="1">
            <a:spLocks noChangeArrowheads="1"/>
          </p:cNvSpPr>
          <p:nvPr/>
        </p:nvSpPr>
        <p:spPr bwMode="auto">
          <a:xfrm>
            <a:off x="5207000" y="228600"/>
            <a:ext cx="174148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شمجر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6" name="Line 12"/>
          <p:cNvSpPr>
            <a:spLocks noChangeShapeType="1"/>
          </p:cNvSpPr>
          <p:nvPr/>
        </p:nvSpPr>
        <p:spPr bwMode="auto">
          <a:xfrm>
            <a:off x="2286000" y="4800600"/>
            <a:ext cx="28956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97" name="Line 13"/>
          <p:cNvSpPr>
            <a:spLocks noChangeShapeType="1"/>
          </p:cNvSpPr>
          <p:nvPr/>
        </p:nvSpPr>
        <p:spPr bwMode="auto">
          <a:xfrm>
            <a:off x="2971800" y="2667000"/>
            <a:ext cx="42672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98" name="Rectangle 14"/>
          <p:cNvSpPr>
            <a:spLocks noChangeArrowheads="1"/>
          </p:cNvSpPr>
          <p:nvPr/>
        </p:nvSpPr>
        <p:spPr bwMode="auto">
          <a:xfrm>
            <a:off x="5181600" y="46482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9" name="Rectangle 15"/>
          <p:cNvSpPr>
            <a:spLocks noChangeArrowheads="1"/>
          </p:cNvSpPr>
          <p:nvPr/>
        </p:nvSpPr>
        <p:spPr bwMode="auto">
          <a:xfrm>
            <a:off x="7239000" y="24384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0" name="Text Box 16"/>
          <p:cNvSpPr txBox="1">
            <a:spLocks noChangeArrowheads="1"/>
          </p:cNvSpPr>
          <p:nvPr/>
        </p:nvSpPr>
        <p:spPr bwMode="auto">
          <a:xfrm>
            <a:off x="5207002" y="4572000"/>
            <a:ext cx="1727196"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دبورة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1" name="Text Box 17"/>
          <p:cNvSpPr txBox="1">
            <a:spLocks noChangeArrowheads="1"/>
          </p:cNvSpPr>
          <p:nvPr/>
        </p:nvSpPr>
        <p:spPr bwMode="auto">
          <a:xfrm>
            <a:off x="7239000" y="2362200"/>
            <a:ext cx="1752599"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باراق</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2" name="Line 18"/>
          <p:cNvSpPr>
            <a:spLocks noChangeShapeType="1"/>
          </p:cNvSpPr>
          <p:nvPr/>
        </p:nvSpPr>
        <p:spPr bwMode="auto">
          <a:xfrm>
            <a:off x="2743200" y="3048000"/>
            <a:ext cx="24384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03" name="Rectangle 19"/>
          <p:cNvSpPr>
            <a:spLocks noChangeArrowheads="1"/>
          </p:cNvSpPr>
          <p:nvPr/>
        </p:nvSpPr>
        <p:spPr bwMode="auto">
          <a:xfrm>
            <a:off x="5181600" y="28956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4" name="Text Box 20"/>
          <p:cNvSpPr txBox="1">
            <a:spLocks noChangeArrowheads="1"/>
          </p:cNvSpPr>
          <p:nvPr/>
        </p:nvSpPr>
        <p:spPr bwMode="auto">
          <a:xfrm>
            <a:off x="5165764" y="2820719"/>
            <a:ext cx="172719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جدعون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5" name="Line 21"/>
          <p:cNvSpPr>
            <a:spLocks noChangeShapeType="1"/>
          </p:cNvSpPr>
          <p:nvPr/>
        </p:nvSpPr>
        <p:spPr bwMode="auto">
          <a:xfrm>
            <a:off x="2438400" y="4114800"/>
            <a:ext cx="27432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06" name="Rectangle 22"/>
          <p:cNvSpPr>
            <a:spLocks noChangeArrowheads="1"/>
          </p:cNvSpPr>
          <p:nvPr/>
        </p:nvSpPr>
        <p:spPr bwMode="auto">
          <a:xfrm>
            <a:off x="5181600" y="39624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7" name="Text Box 23"/>
          <p:cNvSpPr txBox="1">
            <a:spLocks noChangeArrowheads="1"/>
          </p:cNvSpPr>
          <p:nvPr/>
        </p:nvSpPr>
        <p:spPr bwMode="auto">
          <a:xfrm>
            <a:off x="5207000" y="3927475"/>
            <a:ext cx="172719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أبيمالك</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8" name="Line 24"/>
          <p:cNvSpPr>
            <a:spLocks noChangeShapeType="1"/>
          </p:cNvSpPr>
          <p:nvPr/>
        </p:nvSpPr>
        <p:spPr bwMode="auto">
          <a:xfrm>
            <a:off x="2209800" y="3810000"/>
            <a:ext cx="50292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09" name="Rectangle 25"/>
          <p:cNvSpPr>
            <a:spLocks noChangeArrowheads="1"/>
          </p:cNvSpPr>
          <p:nvPr/>
        </p:nvSpPr>
        <p:spPr bwMode="auto">
          <a:xfrm>
            <a:off x="7239000" y="35814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0" name="Text Box 26"/>
          <p:cNvSpPr txBox="1">
            <a:spLocks noChangeArrowheads="1"/>
          </p:cNvSpPr>
          <p:nvPr/>
        </p:nvSpPr>
        <p:spPr bwMode="auto">
          <a:xfrm>
            <a:off x="7239001" y="3546475"/>
            <a:ext cx="175259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تولع</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1" name="Line 27"/>
          <p:cNvSpPr>
            <a:spLocks noChangeShapeType="1"/>
          </p:cNvSpPr>
          <p:nvPr/>
        </p:nvSpPr>
        <p:spPr bwMode="auto">
          <a:xfrm rot="-1209774">
            <a:off x="3397250" y="2227263"/>
            <a:ext cx="3840163" cy="600075"/>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12" name="Rectangle 28"/>
          <p:cNvSpPr>
            <a:spLocks noChangeArrowheads="1"/>
          </p:cNvSpPr>
          <p:nvPr/>
        </p:nvSpPr>
        <p:spPr bwMode="auto">
          <a:xfrm>
            <a:off x="7239000" y="19050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3" name="Text Box 29"/>
          <p:cNvSpPr txBox="1">
            <a:spLocks noChangeArrowheads="1"/>
          </p:cNvSpPr>
          <p:nvPr/>
        </p:nvSpPr>
        <p:spPr bwMode="auto">
          <a:xfrm>
            <a:off x="7239000" y="1828800"/>
            <a:ext cx="1752599"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يائير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4" name="Line 30"/>
          <p:cNvSpPr>
            <a:spLocks noChangeShapeType="1"/>
          </p:cNvSpPr>
          <p:nvPr/>
        </p:nvSpPr>
        <p:spPr bwMode="auto">
          <a:xfrm>
            <a:off x="3733800" y="3581400"/>
            <a:ext cx="14478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15" name="Rectangle 31"/>
          <p:cNvSpPr>
            <a:spLocks noChangeArrowheads="1"/>
          </p:cNvSpPr>
          <p:nvPr/>
        </p:nvSpPr>
        <p:spPr bwMode="auto">
          <a:xfrm>
            <a:off x="5181600" y="33528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6" name="Text Box 32"/>
          <p:cNvSpPr txBox="1">
            <a:spLocks noChangeArrowheads="1"/>
          </p:cNvSpPr>
          <p:nvPr/>
        </p:nvSpPr>
        <p:spPr bwMode="auto">
          <a:xfrm>
            <a:off x="5207001" y="3276600"/>
            <a:ext cx="1727197"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يفتاح</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7" name="Line 33"/>
          <p:cNvSpPr>
            <a:spLocks noChangeShapeType="1"/>
          </p:cNvSpPr>
          <p:nvPr/>
        </p:nvSpPr>
        <p:spPr bwMode="auto">
          <a:xfrm>
            <a:off x="2209800" y="5334000"/>
            <a:ext cx="50292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18" name="Rectangle 34"/>
          <p:cNvSpPr>
            <a:spLocks noChangeArrowheads="1"/>
          </p:cNvSpPr>
          <p:nvPr/>
        </p:nvSpPr>
        <p:spPr bwMode="auto">
          <a:xfrm>
            <a:off x="7239000" y="51816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9" name="Text Box 35"/>
          <p:cNvSpPr txBox="1">
            <a:spLocks noChangeArrowheads="1"/>
          </p:cNvSpPr>
          <p:nvPr/>
        </p:nvSpPr>
        <p:spPr bwMode="auto">
          <a:xfrm>
            <a:off x="7680325" y="5146675"/>
            <a:ext cx="811441"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إبصان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0" name="Line 36"/>
          <p:cNvSpPr>
            <a:spLocks noChangeShapeType="1"/>
          </p:cNvSpPr>
          <p:nvPr/>
        </p:nvSpPr>
        <p:spPr bwMode="auto">
          <a:xfrm rot="-977306">
            <a:off x="2570163" y="2028825"/>
            <a:ext cx="2619375" cy="33020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21" name="Rectangle 37"/>
          <p:cNvSpPr>
            <a:spLocks noChangeArrowheads="1"/>
          </p:cNvSpPr>
          <p:nvPr/>
        </p:nvSpPr>
        <p:spPr bwMode="auto">
          <a:xfrm>
            <a:off x="5181600" y="17526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2" name="Text Box 38"/>
          <p:cNvSpPr txBox="1">
            <a:spLocks noChangeArrowheads="1"/>
          </p:cNvSpPr>
          <p:nvPr/>
        </p:nvSpPr>
        <p:spPr bwMode="auto">
          <a:xfrm>
            <a:off x="5207000" y="1717675"/>
            <a:ext cx="1727199"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إيلون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3" name="Rectangle 39"/>
          <p:cNvSpPr>
            <a:spLocks noChangeArrowheads="1"/>
          </p:cNvSpPr>
          <p:nvPr/>
        </p:nvSpPr>
        <p:spPr bwMode="auto">
          <a:xfrm>
            <a:off x="7239000" y="57912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4" name="Line 40"/>
          <p:cNvSpPr>
            <a:spLocks noChangeShapeType="1"/>
          </p:cNvSpPr>
          <p:nvPr/>
        </p:nvSpPr>
        <p:spPr bwMode="auto">
          <a:xfrm rot="-1209774">
            <a:off x="2632075" y="3321050"/>
            <a:ext cx="4137025" cy="339725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25" name="Text Box 41"/>
          <p:cNvSpPr txBox="1">
            <a:spLocks noChangeArrowheads="1"/>
          </p:cNvSpPr>
          <p:nvPr/>
        </p:nvSpPr>
        <p:spPr bwMode="auto">
          <a:xfrm>
            <a:off x="7239001" y="5756275"/>
            <a:ext cx="175259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عبدون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6" name="Rectangle 42"/>
          <p:cNvSpPr>
            <a:spLocks noChangeArrowheads="1"/>
          </p:cNvSpPr>
          <p:nvPr/>
        </p:nvSpPr>
        <p:spPr bwMode="auto">
          <a:xfrm>
            <a:off x="7239000" y="12192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7" name="Text Box 43"/>
          <p:cNvSpPr txBox="1">
            <a:spLocks noChangeArrowheads="1"/>
          </p:cNvSpPr>
          <p:nvPr/>
        </p:nvSpPr>
        <p:spPr bwMode="auto">
          <a:xfrm>
            <a:off x="7239000" y="1184275"/>
            <a:ext cx="1752600"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شمشون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72428" name="Group 44"/>
          <p:cNvGrpSpPr>
            <a:grpSpLocks/>
          </p:cNvGrpSpPr>
          <p:nvPr/>
        </p:nvGrpSpPr>
        <p:grpSpPr bwMode="auto">
          <a:xfrm>
            <a:off x="1160463" y="1447800"/>
            <a:ext cx="6078537" cy="3305175"/>
            <a:chOff x="731" y="912"/>
            <a:chExt cx="3829" cy="2082"/>
          </a:xfrm>
        </p:grpSpPr>
        <p:sp>
          <p:nvSpPr>
            <p:cNvPr id="272432" name="Line 45"/>
            <p:cNvSpPr>
              <a:spLocks noChangeShapeType="1"/>
            </p:cNvSpPr>
            <p:nvPr/>
          </p:nvSpPr>
          <p:spPr bwMode="auto">
            <a:xfrm>
              <a:off x="2016" y="912"/>
              <a:ext cx="2544"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33" name="Line 46"/>
            <p:cNvSpPr>
              <a:spLocks noChangeShapeType="1"/>
            </p:cNvSpPr>
            <p:nvPr/>
          </p:nvSpPr>
          <p:spPr bwMode="auto">
            <a:xfrm rot="20524962" flipV="1">
              <a:off x="731" y="1148"/>
              <a:ext cx="1621" cy="1846"/>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272429" name="Text Box 47"/>
          <p:cNvSpPr txBox="1">
            <a:spLocks noChangeArrowheads="1"/>
          </p:cNvSpPr>
          <p:nvPr/>
        </p:nvSpPr>
        <p:spPr bwMode="auto">
          <a:xfrm>
            <a:off x="5029200" y="6521450"/>
            <a:ext cx="3451586" cy="338554"/>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أطلس مودي لأراضي الكتاب المقدس، خريطة 34</a:t>
            </a:r>
            <a:endParaRPr kumimoji="0" lang="en-US" sz="16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272430" name="Text Box 48"/>
          <p:cNvSpPr txBox="1">
            <a:spLocks noChangeArrowheads="1"/>
          </p:cNvSpPr>
          <p:nvPr/>
        </p:nvSpPr>
        <p:spPr bwMode="auto">
          <a:xfrm>
            <a:off x="0" y="381000"/>
            <a:ext cx="1997075" cy="646331"/>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أطلس الكتاب المقدس الجديد</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31" name="Rectangle 49"/>
          <p:cNvSpPr>
            <a:spLocks noGrp="1" noChangeArrowheads="1"/>
          </p:cNvSpPr>
          <p:nvPr>
            <p:ph type="title" idx="4294967295"/>
          </p:nvPr>
        </p:nvSpPr>
        <p:spPr>
          <a:xfrm>
            <a:off x="-76200" y="1371600"/>
            <a:ext cx="2514600" cy="1752600"/>
          </a:xfrm>
          <a:ln w="57150"/>
        </p:spPr>
        <p:txBody>
          <a:bodyPr/>
          <a:lstStyle/>
          <a:p>
            <a:pPr eaLnBrk="1" hangingPunct="1"/>
            <a:r>
              <a:rPr lang="ar-JO" sz="3600" dirty="0">
                <a:latin typeface="Arial" panose="020B0604020202020204" pitchFamily="34" charset="0"/>
                <a:ea typeface="ＭＳ Ｐゴシック" charset="0"/>
                <a:cs typeface="Arial" panose="020B0604020202020204" pitchFamily="34" charset="0"/>
              </a:rPr>
              <a:t>مواقع القضاة</a:t>
            </a:r>
            <a:endParaRPr lang="en-US" sz="36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6721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solidFill>
                  <a:srgbClr val="FFFFFF"/>
                </a:solidFill>
                <a:latin typeface="Arial" panose="020B0604020202020204" pitchFamily="34" charset="0"/>
                <a:ea typeface="Osaka" charset="0"/>
                <a:cs typeface="Arial" panose="020B0604020202020204" pitchFamily="34" charset="0"/>
              </a:rPr>
              <a:t>قضاة 2 </a:t>
            </a:r>
            <a:endParaRPr lang="en-US" sz="8800" dirty="0">
              <a:solidFill>
                <a:srgbClr val="FFFFFF"/>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349519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6B00113F-09C0-F640-8B42-675AF622998A}"/>
              </a:ext>
            </a:extLst>
          </p:cNvPr>
          <p:cNvSpPr>
            <a:spLocks noChangeArrowheads="1"/>
          </p:cNvSpPr>
          <p:nvPr/>
        </p:nvSpPr>
        <p:spPr bwMode="auto">
          <a:xfrm>
            <a:off x="1550192" y="4220736"/>
            <a:ext cx="71755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9568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ba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381000"/>
            <a:ext cx="430371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0" name="Picture 3" descr="DagonPrie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25146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4"/>
          <p:cNvSpPr>
            <a:spLocks noChangeArrowheads="1"/>
          </p:cNvSpPr>
          <p:nvPr/>
        </p:nvSpPr>
        <p:spPr bwMode="auto">
          <a:xfrm>
            <a:off x="4876800" y="3276600"/>
            <a:ext cx="2362200" cy="381000"/>
          </a:xfrm>
          <a:prstGeom prst="rect">
            <a:avLst/>
          </a:prstGeom>
          <a:solidFill>
            <a:schemeClr val="tx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81" name="Text Box 5"/>
          <p:cNvSpPr txBox="1">
            <a:spLocks noChangeArrowheads="1"/>
          </p:cNvSpPr>
          <p:nvPr/>
        </p:nvSpPr>
        <p:spPr bwMode="auto">
          <a:xfrm>
            <a:off x="990600" y="4077072"/>
            <a:ext cx="134915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200" b="1" dirty="0">
                <a:solidFill>
                  <a:srgbClr val="FFFF00"/>
                </a:solidFill>
                <a:latin typeface="Arial" panose="020B0604020202020204" pitchFamily="34" charset="0"/>
                <a:cs typeface="Arial" panose="020B0604020202020204" pitchFamily="34" charset="0"/>
              </a:rPr>
              <a:t>بعل</a:t>
            </a:r>
            <a:endParaRPr lang="en-US" sz="3200" b="1" dirty="0">
              <a:solidFill>
                <a:srgbClr val="FFFF00"/>
              </a:solidFill>
              <a:latin typeface="Arial" panose="020B0604020202020204" pitchFamily="34" charset="0"/>
              <a:cs typeface="Arial" panose="020B0604020202020204" pitchFamily="34" charset="0"/>
            </a:endParaRPr>
          </a:p>
        </p:txBody>
      </p:sp>
      <p:sp>
        <p:nvSpPr>
          <p:cNvPr id="126982" name="Text Box 6"/>
          <p:cNvSpPr txBox="1">
            <a:spLocks noChangeArrowheads="1"/>
          </p:cNvSpPr>
          <p:nvPr/>
        </p:nvSpPr>
        <p:spPr bwMode="auto">
          <a:xfrm>
            <a:off x="4800600" y="2587254"/>
            <a:ext cx="103906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solidFill>
                  <a:srgbClr val="FFFF00"/>
                </a:solidFill>
                <a:latin typeface="Arial" panose="020B0604020202020204" pitchFamily="34" charset="0"/>
                <a:cs typeface="Arial" panose="020B0604020202020204" pitchFamily="34" charset="0"/>
              </a:rPr>
              <a:t>داجون</a:t>
            </a:r>
            <a:endParaRPr lang="en-US" sz="3200" b="1" dirty="0">
              <a:solidFill>
                <a:srgbClr val="FFFF00"/>
              </a:solidFill>
              <a:latin typeface="Arial" panose="020B0604020202020204" pitchFamily="34" charset="0"/>
              <a:cs typeface="Arial" panose="020B0604020202020204" pitchFamily="34" charset="0"/>
            </a:endParaRPr>
          </a:p>
        </p:txBody>
      </p:sp>
      <p:pic>
        <p:nvPicPr>
          <p:cNvPr id="191494" name="Picture 7" descr="filis~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3581400"/>
            <a:ext cx="31242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4" name="Text Box 8"/>
          <p:cNvSpPr txBox="1">
            <a:spLocks noChangeArrowheads="1"/>
          </p:cNvSpPr>
          <p:nvPr/>
        </p:nvSpPr>
        <p:spPr bwMode="auto">
          <a:xfrm>
            <a:off x="6059261" y="3901085"/>
            <a:ext cx="178591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solidFill>
                  <a:srgbClr val="FFFF00"/>
                </a:solidFill>
                <a:latin typeface="Arial" panose="020B0604020202020204" pitchFamily="34" charset="0"/>
                <a:cs typeface="Arial" panose="020B0604020202020204" pitchFamily="34" charset="0"/>
              </a:rPr>
              <a:t>عشتاروث</a:t>
            </a:r>
            <a:endParaRPr lang="en-US" sz="3200" b="1" dirty="0">
              <a:solidFill>
                <a:srgbClr val="FFFF00"/>
              </a:solidFill>
              <a:latin typeface="Arial" panose="020B0604020202020204" pitchFamily="34" charset="0"/>
              <a:cs typeface="Arial" panose="020B0604020202020204" pitchFamily="34" charset="0"/>
            </a:endParaRPr>
          </a:p>
        </p:txBody>
      </p:sp>
      <p:sp>
        <p:nvSpPr>
          <p:cNvPr id="111624" name="Title 8"/>
          <p:cNvSpPr>
            <a:spLocks noGrp="1"/>
          </p:cNvSpPr>
          <p:nvPr>
            <p:ph type="title" idx="4294967295"/>
          </p:nvPr>
        </p:nvSpPr>
        <p:spPr/>
        <p:txBody>
          <a:bodyPr/>
          <a:lstStyle/>
          <a:p>
            <a:pPr>
              <a:defRPr/>
            </a:pPr>
            <a:r>
              <a:rPr lang="ar-JO"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آلهة الأرض الكاذبة</a:t>
            </a:r>
            <a:endPar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p:cTn id="7" dur="500" fill="hold"/>
                                        <p:tgtEl>
                                          <p:spTgt spid="126981"/>
                                        </p:tgtEl>
                                        <p:attrNameLst>
                                          <p:attrName>ppt_w</p:attrName>
                                        </p:attrNameLst>
                                      </p:cBhvr>
                                      <p:tavLst>
                                        <p:tav tm="0">
                                          <p:val>
                                            <p:fltVal val="0"/>
                                          </p:val>
                                        </p:tav>
                                        <p:tav tm="100000">
                                          <p:val>
                                            <p:strVal val="#ppt_w"/>
                                          </p:val>
                                        </p:tav>
                                      </p:tavLst>
                                    </p:anim>
                                    <p:anim calcmode="lin" valueType="num">
                                      <p:cBhvr>
                                        <p:cTn id="8" dur="500" fill="hold"/>
                                        <p:tgtEl>
                                          <p:spTgt spid="1269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6982"/>
                                        </p:tgtEl>
                                        <p:attrNameLst>
                                          <p:attrName>style.visibility</p:attrName>
                                        </p:attrNameLst>
                                      </p:cBhvr>
                                      <p:to>
                                        <p:strVal val="visible"/>
                                      </p:to>
                                    </p:set>
                                    <p:anim calcmode="lin" valueType="num">
                                      <p:cBhvr>
                                        <p:cTn id="13" dur="500" fill="hold"/>
                                        <p:tgtEl>
                                          <p:spTgt spid="126982"/>
                                        </p:tgtEl>
                                        <p:attrNameLst>
                                          <p:attrName>ppt_w</p:attrName>
                                        </p:attrNameLst>
                                      </p:cBhvr>
                                      <p:tavLst>
                                        <p:tav tm="0">
                                          <p:val>
                                            <p:fltVal val="0"/>
                                          </p:val>
                                        </p:tav>
                                        <p:tav tm="100000">
                                          <p:val>
                                            <p:strVal val="#ppt_w"/>
                                          </p:val>
                                        </p:tav>
                                      </p:tavLst>
                                    </p:anim>
                                    <p:anim calcmode="lin" valueType="num">
                                      <p:cBhvr>
                                        <p:cTn id="14" dur="500" fill="hold"/>
                                        <p:tgtEl>
                                          <p:spTgt spid="1269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p:cTn id="19" dur="500" fill="hold"/>
                                        <p:tgtEl>
                                          <p:spTgt spid="126984"/>
                                        </p:tgtEl>
                                        <p:attrNameLst>
                                          <p:attrName>ppt_w</p:attrName>
                                        </p:attrNameLst>
                                      </p:cBhvr>
                                      <p:tavLst>
                                        <p:tav tm="0">
                                          <p:val>
                                            <p:fltVal val="0"/>
                                          </p:val>
                                        </p:tav>
                                        <p:tav tm="100000">
                                          <p:val>
                                            <p:strVal val="#ppt_w"/>
                                          </p:val>
                                        </p:tav>
                                      </p:tavLst>
                                    </p:anim>
                                    <p:anim calcmode="lin" valueType="num">
                                      <p:cBhvr>
                                        <p:cTn id="20" dur="500" fill="hold"/>
                                        <p:tgtEl>
                                          <p:spTgt spid="126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P spid="126982" grpId="0" autoUpdateAnimBg="0"/>
      <p:bldP spid="12698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Israel Surrounded"/>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457200" y="304800"/>
            <a:ext cx="4710113" cy="622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8" name="Text Box 4"/>
          <p:cNvSpPr txBox="1">
            <a:spLocks noChangeArrowheads="1"/>
          </p:cNvSpPr>
          <p:nvPr/>
        </p:nvSpPr>
        <p:spPr bwMode="auto">
          <a:xfrm>
            <a:off x="5867400" y="5975350"/>
            <a:ext cx="2819400" cy="738664"/>
          </a:xfrm>
          <a:prstGeom prst="rect">
            <a:avLst/>
          </a:prstGeom>
          <a:noFill/>
          <a:ln w="9525">
            <a:noFill/>
            <a:miter lim="800000"/>
            <a:headEnd/>
            <a:tailEnd/>
          </a:ln>
        </p:spPr>
        <p:txBody>
          <a:bodyPr>
            <a:spAutoFit/>
          </a:bodyPr>
          <a:lstStyle/>
          <a:p>
            <a:pPr>
              <a:spcBef>
                <a:spcPct val="50000"/>
              </a:spcBef>
              <a:defRPr/>
            </a:pPr>
            <a:r>
              <a:rPr lang="en-US" sz="1050" b="1" dirty="0">
                <a:solidFill>
                  <a:srgbClr val="FFFF00"/>
                </a:solidFill>
                <a:latin typeface="Arial" panose="020B0604020202020204" pitchFamily="34" charset="0"/>
                <a:ea typeface="+mn-ea"/>
                <a:cs typeface="+mn-cs"/>
              </a:rPr>
              <a:t>+Taken from Nelsons 3D-M Jenkins, S. 1997, c1985. Nelson</a:t>
            </a:r>
            <a:r>
              <a:rPr lang="uk-UA" sz="1050" b="1" dirty="0">
                <a:solidFill>
                  <a:srgbClr val="FFFF00"/>
                </a:solidFill>
                <a:latin typeface="Arial" panose="020B0604020202020204" pitchFamily="34" charset="0"/>
                <a:ea typeface="+mn-ea"/>
                <a:cs typeface="+mn-cs"/>
              </a:rPr>
              <a:t>'</a:t>
            </a:r>
            <a:r>
              <a:rPr lang="en-US" sz="1050" b="1" dirty="0">
                <a:solidFill>
                  <a:srgbClr val="FFFF00"/>
                </a:solidFill>
                <a:latin typeface="Arial" panose="020B0604020202020204" pitchFamily="34" charset="0"/>
                <a:ea typeface="+mn-ea"/>
                <a:cs typeface="+mn-cs"/>
              </a:rPr>
              <a:t>s 3-D Bible map book (electronic ed.). Thomas Nelson: Nashville</a:t>
            </a:r>
          </a:p>
        </p:txBody>
      </p:sp>
      <p:sp>
        <p:nvSpPr>
          <p:cNvPr id="5" name="Text Box 3"/>
          <p:cNvSpPr txBox="1">
            <a:spLocks noChangeArrowheads="1"/>
          </p:cNvSpPr>
          <p:nvPr/>
        </p:nvSpPr>
        <p:spPr bwMode="auto">
          <a:xfrm>
            <a:off x="5600700" y="3200400"/>
            <a:ext cx="3352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3200" b="1" dirty="0">
                <a:solidFill>
                  <a:srgbClr val="FFFF00"/>
                </a:solidFill>
                <a:latin typeface="Arial" panose="020B0604020202020204" pitchFamily="34" charset="0"/>
                <a:cs typeface="Arial" panose="020B0604020202020204" pitchFamily="34" charset="0"/>
              </a:rPr>
              <a:t>كان إسرائيل محاطًا بأعداء أقامهم الرب عليهم.</a:t>
            </a:r>
            <a:endParaRPr lang="en-US" sz="2800" b="1" dirty="0">
              <a:solidFill>
                <a:srgbClr val="FFFF00"/>
              </a:solidFill>
              <a:latin typeface="Arial" panose="020B0604020202020204" pitchFamily="34" charset="0"/>
              <a:cs typeface="Arial" panose="020B0604020202020204" pitchFamily="34" charset="0"/>
            </a:endParaRPr>
          </a:p>
        </p:txBody>
      </p:sp>
      <p:sp>
        <p:nvSpPr>
          <p:cNvPr id="193540" name="Title 5"/>
          <p:cNvSpPr>
            <a:spLocks noGrp="1"/>
          </p:cNvSpPr>
          <p:nvPr>
            <p:ph type="title" idx="4294967295"/>
          </p:nvPr>
        </p:nvSpPr>
        <p:spPr>
          <a:xfrm>
            <a:off x="5410200" y="609600"/>
            <a:ext cx="3733800" cy="2667000"/>
          </a:xfrm>
        </p:spPr>
        <p:txBody>
          <a:bodyPr/>
          <a:lstStyle/>
          <a:p>
            <a:r>
              <a:rPr lang="ar-JO" sz="3600" dirty="0">
                <a:solidFill>
                  <a:srgbClr val="FFFF00"/>
                </a:solidFill>
                <a:latin typeface="Arial" panose="020B0604020202020204" pitchFamily="34" charset="0"/>
                <a:ea typeface="ＭＳ Ｐゴシック" charset="0"/>
                <a:cs typeface="Arial" panose="020B0604020202020204" pitchFamily="34" charset="0"/>
              </a:rPr>
              <a:t>نتائج كسر العهد الموسوي</a:t>
            </a:r>
            <a:endParaRPr lang="en-US" sz="4800"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عصيان الرب باعتباره ملكاً</a:t>
            </a:r>
            <a:br>
              <a:rPr lang="ar-JO" dirty="0">
                <a:effectLst>
                  <a:glow rad="127000">
                    <a:schemeClr val="tx1"/>
                  </a:glow>
                </a:effectLst>
                <a:latin typeface="Arial" panose="020B0604020202020204" pitchFamily="34" charset="0"/>
                <a:ea typeface="ＭＳ Ｐゴシック" charset="0"/>
                <a:cs typeface="Arial" panose="020B0604020202020204" pitchFamily="34" charset="0"/>
              </a:rPr>
            </a:br>
            <a:r>
              <a:rPr lang="ar-JO" dirty="0">
                <a:effectLst>
                  <a:glow rad="127000">
                    <a:schemeClr val="tx1"/>
                  </a:glow>
                </a:effectLst>
                <a:latin typeface="Arial" panose="020B0604020202020204" pitchFamily="34" charset="0"/>
                <a:ea typeface="ＭＳ Ｐゴシック" charset="0"/>
                <a:cs typeface="Arial" panose="020B0604020202020204" pitchFamily="34" charset="0"/>
              </a:rPr>
              <a:t>يؤدي إلى المشاكل</a:t>
            </a:r>
            <a:r>
              <a:rPr lang="en-US"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66457853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ar-SA" dirty="0">
                <a:solidFill>
                  <a:srgbClr val="FFFFFF"/>
                </a:solidFill>
                <a:latin typeface="Arial" panose="020B0604020202020204" pitchFamily="34" charset="0"/>
                <a:ea typeface="ＭＳ Ｐゴシック" charset="0"/>
                <a:cs typeface="Arial" panose="020B0604020202020204" pitchFamily="34" charset="0"/>
              </a:rPr>
              <a:t>النسبوية</a:t>
            </a:r>
            <a:endPar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1955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47900"/>
            <a:ext cx="9144000" cy="235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rot="16200000">
            <a:off x="-3028379" y="3063876"/>
            <a:ext cx="6858001" cy="730250"/>
          </a:xfrm>
        </p:spPr>
        <p:txBody>
          <a:bodyPr/>
          <a:lstStyle/>
          <a:p>
            <a:pPr>
              <a:defRPr/>
            </a:pPr>
            <a:r>
              <a:rPr lang="ar-SA" dirty="0">
                <a:solidFill>
                  <a:srgbClr val="FFFFFF"/>
                </a:solidFill>
                <a:latin typeface="Arial" panose="020B0604020202020204" pitchFamily="34" charset="0"/>
                <a:ea typeface="ＭＳ Ｐゴシック" charset="0"/>
                <a:cs typeface="Arial" panose="020B0604020202020204" pitchFamily="34" charset="0"/>
              </a:rPr>
              <a:t>النسبوية</a:t>
            </a:r>
            <a:endPar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19763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 y="1304925"/>
            <a:ext cx="7089775" cy="425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042988" y="188913"/>
            <a:ext cx="3457575"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chemeClr val="bg1"/>
                </a:solidFill>
                <a:latin typeface="Arial" panose="020B0604020202020204" pitchFamily="34" charset="0"/>
                <a:cs typeface="Arial" panose="020B0604020202020204" pitchFamily="34" charset="0"/>
              </a:rPr>
              <a:t>يقول إن المثليين بحاجة إلى قبول يسوع المسيح للوصول إلى السماء</a:t>
            </a:r>
            <a:endParaRPr lang="en-US" b="1" dirty="0">
              <a:solidFill>
                <a:schemeClr val="bg1"/>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4500563" y="188913"/>
            <a:ext cx="36004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يطالب بشنق وقطع رؤوس ورجم وحرق المثليين أحياء</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42988" y="5589588"/>
            <a:ext cx="345757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b="1" dirty="0">
                <a:solidFill>
                  <a:srgbClr val="FFFFFF"/>
                </a:solidFill>
                <a:latin typeface="Arial" panose="020B0604020202020204" pitchFamily="34" charset="0"/>
                <a:cs typeface="Arial" panose="020B0604020202020204" pitchFamily="34" charset="0"/>
              </a:rPr>
              <a:t>يطالب الليبراليون   بإخضاعه للرقابة</a:t>
            </a:r>
            <a:endParaRPr lang="en-US" sz="2800" b="1" dirty="0">
              <a:solidFill>
                <a:srgbClr val="FFFFFF"/>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643438" y="5589588"/>
            <a:ext cx="367347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b="1" dirty="0">
                <a:solidFill>
                  <a:srgbClr val="FFFFFF"/>
                </a:solidFill>
                <a:latin typeface="Arial" panose="020B0604020202020204" pitchFamily="34" charset="0"/>
                <a:cs typeface="Arial" panose="020B0604020202020204" pitchFamily="34" charset="0"/>
              </a:rPr>
              <a:t>تم دعوته لإلقاء خطاب في جامعة كولومبيا، أمريكا</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1479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8175" y="-171450"/>
            <a:ext cx="548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6165304"/>
            <a:ext cx="9144000" cy="57606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 يوجد أمور مطلقة على الإطلاق</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359589"/>
            <a:ext cx="9144000" cy="805715"/>
          </a:xfrm>
          <a:solidFill>
            <a:schemeClr val="tx1"/>
          </a:solidFill>
          <a:effectLst>
            <a:outerShdw blurRad="63500" dist="35921" dir="2700000" algn="ctr" rotWithShape="0">
              <a:schemeClr val="tx2">
                <a:alpha val="74998"/>
              </a:schemeClr>
            </a:outerShdw>
          </a:effectLst>
        </p:spPr>
        <p:txBody>
          <a:bodyPr/>
          <a:lstStyle/>
          <a:p>
            <a:pPr>
              <a:defRPr/>
            </a:pPr>
            <a:r>
              <a:rPr lang="ar-SA" sz="4800" dirty="0">
                <a:solidFill>
                  <a:srgbClr val="FFFFFF"/>
                </a:solidFill>
                <a:latin typeface="Arial" panose="020B0604020202020204" pitchFamily="34" charset="0"/>
                <a:ea typeface="ＭＳ Ｐゴシック" charset="0"/>
                <a:cs typeface="Arial" panose="020B0604020202020204" pitchFamily="34" charset="0"/>
              </a:rPr>
              <a:t>النسبوية</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450316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تكون </a:t>
            </a:r>
            <a:r>
              <a:rPr lang="ar-JO" sz="54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صامداً</a:t>
            </a:r>
            <a:r>
              <a:rPr lang="ar-JO" sz="5400" dirty="0">
                <a:effectLst>
                  <a:glow rad="127000">
                    <a:schemeClr val="tx1"/>
                  </a:glow>
                </a:effectLst>
                <a:latin typeface="Arial" panose="020B0604020202020204" pitchFamily="34" charset="0"/>
                <a:ea typeface="ＭＳ Ｐゴシック" charset="0"/>
                <a:cs typeface="Arial" panose="020B0604020202020204" pitchFamily="34" charset="0"/>
              </a:rPr>
              <a:t> في اختيارك الله كملك؟</a:t>
            </a:r>
            <a:endParaRPr lang="en-US" sz="54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20035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dirty="0">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عدم أمانة إسرائيل المتكررة للعهد الموسوي سببت دوائر من الخطية  بدون حدوث دمار كامل بسبب أمانة الله للعهد الإبراهيمي</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98401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1. الطاعة الناقصة تنتج ثمار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الفشل</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(1 – 2)</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103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978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2. النسبوية ( الإرتباط بالمجتمع المحيط )  تقود إلى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الدوران</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في الخطية    (3 – 16)</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5473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412776"/>
            <a:ext cx="8570663" cy="4032448"/>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يحاول سفر القضاة إيقاف دوران إسرائيل في الخطية ليظهر مقاييس الله المطلقة التي تعتبر أفضل من مقاييس إسرائيل النسبية</a:t>
            </a:r>
            <a:br>
              <a:rPr lang="ar-JO" dirty="0">
                <a:effectLst>
                  <a:glow rad="127000">
                    <a:schemeClr val="tx1"/>
                  </a:glow>
                </a:effectLst>
                <a:latin typeface="Arial" panose="020B0604020202020204" pitchFamily="34" charset="0"/>
                <a:ea typeface="ＭＳ Ｐゴシック" charset="0"/>
                <a:cs typeface="Arial" panose="020B0604020202020204" pitchFamily="34" charset="0"/>
              </a:rPr>
            </a:br>
            <a:r>
              <a:rPr lang="ar-JO" dirty="0">
                <a:effectLst>
                  <a:glow rad="127000">
                    <a:schemeClr val="tx1"/>
                  </a:glow>
                </a:effectLst>
                <a:latin typeface="Arial" panose="020B0604020202020204" pitchFamily="34" charset="0"/>
                <a:ea typeface="ＭＳ Ｐゴシック" charset="0"/>
                <a:cs typeface="Arial" panose="020B0604020202020204" pitchFamily="34" charset="0"/>
              </a:rPr>
              <a:t>(2: 6-16: 31)</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8775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تكرار الدورة في سفر القضاة</a:t>
            </a:r>
            <a:endParaRPr lang="en-US"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الخطية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العبودية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الدعاء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الخلاص</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الصمت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Striped Right Arrow 13"/>
          <p:cNvSpPr/>
          <p:nvPr/>
        </p:nvSpPr>
        <p:spPr>
          <a:xfrm rot="18285432">
            <a:off x="2006600" y="29718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01740" name="Picture 14" descr="cycle-rout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174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619941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latin typeface="Arial" panose="020B0604020202020204" pitchFamily="34" charset="0"/>
              </a:endParaRPr>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latin typeface="Arial" panose="020B0604020202020204" pitchFamily="34" charset="0"/>
              </a:endParaRPr>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800" b="1" dirty="0">
                <a:latin typeface="Arial" panose="020B0604020202020204" pitchFamily="34" charset="0"/>
                <a:ea typeface="ＭＳ Ｐゴシック" charset="0"/>
                <a:cs typeface="Arial" panose="020B0604020202020204" pitchFamily="34" charset="0"/>
              </a:rPr>
              <a:t>درجة التكريس نحو الرب</a:t>
            </a:r>
            <a:endParaRPr lang="en-US" sz="2800" b="1" dirty="0">
              <a:latin typeface="Arial" panose="020B0604020202020204" pitchFamily="34" charset="0"/>
              <a:ea typeface="ＭＳ Ｐゴシック" charset="0"/>
              <a:cs typeface="Arial" panose="020B0604020202020204" pitchFamily="34" charset="0"/>
            </a:endParaRPr>
          </a:p>
        </p:txBody>
      </p:sp>
      <p:sp>
        <p:nvSpPr>
          <p:cNvPr id="202755" name="Title 3"/>
          <p:cNvSpPr>
            <a:spLocks noGrp="1"/>
          </p:cNvSpPr>
          <p:nvPr>
            <p:ph type="title" idx="4294967295"/>
          </p:nvPr>
        </p:nvSpPr>
        <p:spPr>
          <a:xfrm>
            <a:off x="1143000" y="76200"/>
            <a:ext cx="7772400" cy="1143000"/>
          </a:xfrm>
        </p:spPr>
        <p:txBody>
          <a:bodyPr/>
          <a:lstStyle/>
          <a:p>
            <a:r>
              <a:rPr lang="ar-JO" sz="4800" dirty="0">
                <a:latin typeface="Arial" panose="020B0604020202020204" pitchFamily="34" charset="0"/>
                <a:ea typeface="ＭＳ Ｐゴシック" charset="0"/>
                <a:cs typeface="Arial" panose="020B0604020202020204" pitchFamily="34" charset="0"/>
              </a:rPr>
              <a:t>دوامة من الدورات</a:t>
            </a:r>
            <a:endParaRPr lang="en-US" sz="4800" dirty="0">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عثنيئيل</a:t>
              </a:r>
              <a:endParaRPr lang="en-US" sz="2000" b="1" dirty="0">
                <a:latin typeface="Arial" panose="020B0604020202020204" pitchFamily="34" charset="0"/>
                <a:ea typeface="ＭＳ Ｐゴシック" charset="0"/>
                <a:cs typeface="Arial" panose="020B0604020202020204" pitchFamily="34" charset="0"/>
              </a:endParaRP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a:t>
              </a:r>
            </a:p>
            <a:p>
              <a:r>
                <a:rPr lang="ar-JO" sz="2000" b="1" dirty="0">
                  <a:latin typeface="Arial" panose="020B0604020202020204" pitchFamily="34" charset="0"/>
                  <a:ea typeface="ＭＳ Ｐゴシック" charset="0"/>
                  <a:cs typeface="Arial" panose="020B0604020202020204" pitchFamily="34" charset="0"/>
                </a:rPr>
                <a:t>إهود</a:t>
              </a:r>
              <a:endParaRPr lang="en-US" sz="2000" b="1" dirty="0">
                <a:latin typeface="Arial" panose="020B0604020202020204" pitchFamily="34" charset="0"/>
                <a:ea typeface="ＭＳ Ｐゴシック" charset="0"/>
                <a:cs typeface="Arial" panose="020B0604020202020204" pitchFamily="34" charset="0"/>
              </a:endParaRP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a:t>
              </a:r>
            </a:p>
            <a:p>
              <a:r>
                <a:rPr lang="ar-JO" sz="2000" b="1" dirty="0">
                  <a:latin typeface="Arial" panose="020B0604020202020204" pitchFamily="34" charset="0"/>
                  <a:ea typeface="ＭＳ Ｐゴシック" charset="0"/>
                  <a:cs typeface="Arial" panose="020B0604020202020204" pitchFamily="34" charset="0"/>
                </a:rPr>
                <a:t>باراق</a:t>
              </a:r>
              <a:endParaRPr lang="en-US" sz="2000" b="1" dirty="0">
                <a:latin typeface="Arial" panose="020B0604020202020204" pitchFamily="34" charset="0"/>
                <a:ea typeface="ＭＳ Ｐゴシック" charset="0"/>
                <a:cs typeface="Arial" panose="020B0604020202020204" pitchFamily="34" charset="0"/>
              </a:endParaRP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جدعون</a:t>
              </a:r>
              <a:endParaRPr lang="en-US" sz="2000" b="1" dirty="0">
                <a:latin typeface="Arial" panose="020B0604020202020204" pitchFamily="34" charset="0"/>
                <a:ea typeface="ＭＳ Ｐゴシック" charset="0"/>
                <a:cs typeface="Arial" panose="020B0604020202020204" pitchFamily="34" charset="0"/>
              </a:endParaRP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a:t>
              </a:r>
            </a:p>
            <a:p>
              <a:r>
                <a:rPr lang="ar-JO" sz="2000" b="1" dirty="0">
                  <a:latin typeface="Arial" panose="020B0604020202020204" pitchFamily="34" charset="0"/>
                  <a:ea typeface="ＭＳ Ｐゴシック" charset="0"/>
                  <a:cs typeface="Arial" panose="020B0604020202020204" pitchFamily="34" charset="0"/>
                </a:rPr>
                <a:t>يفتاح</a:t>
              </a:r>
              <a:endParaRPr lang="en-US" sz="2000" b="1" dirty="0">
                <a:latin typeface="Arial" panose="020B0604020202020204" pitchFamily="34" charset="0"/>
                <a:ea typeface="ＭＳ Ｐゴシック" charset="0"/>
                <a:cs typeface="Arial" panose="020B0604020202020204" pitchFamily="34" charset="0"/>
              </a:endParaRP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شمشون</a:t>
              </a:r>
              <a:endParaRPr lang="en-US" sz="2000" b="1" dirty="0">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a:xfrm>
            <a:off x="1219200" y="0"/>
            <a:ext cx="7772400" cy="1206500"/>
          </a:xfrm>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غموض سفر القضاة</a:t>
            </a:r>
            <a:endParaRPr lang="en-US" dirty="0">
              <a:latin typeface="Arial" panose="020B0604020202020204" pitchFamily="34" charset="0"/>
              <a:ea typeface="ＭＳ Ｐゴシック" charset="0"/>
              <a:cs typeface="Arial" panose="020B0604020202020204" pitchFamily="34" charset="0"/>
            </a:endParaRPr>
          </a:p>
        </p:txBody>
      </p:sp>
      <p:sp>
        <p:nvSpPr>
          <p:cNvPr id="264194" name="Text Box 4"/>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70هـ</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69637" name="Rectangle 5"/>
          <p:cNvSpPr>
            <a:spLocks noChangeArrowheads="1"/>
          </p:cNvSpPr>
          <p:nvPr/>
        </p:nvSpPr>
        <p:spPr bwMode="auto">
          <a:xfrm>
            <a:off x="1219200" y="1219200"/>
            <a:ext cx="77724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يمكن تحديد فترة القضاة من خلال البدء بقيادة </a:t>
            </a:r>
            <a:r>
              <a:rPr kumimoji="0" lang="ar-JO"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موسى و</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الإنتهاء بتتويج</a:t>
            </a:r>
            <a:r>
              <a:rPr kumimoji="0" lang="ar-JO"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 شاول</a:t>
            </a:r>
            <a:r>
              <a:rPr kumimoji="0" lang="en-US" sz="32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480</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(من الخروج إلى هيكل سليمان، 1 مل 6: 1)</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40</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(حكم شاول ، أع13: 11)</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40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حكم داود، 1 مل 2: 11)                 </a:t>
            </a:r>
            <a:r>
              <a:rPr kumimoji="0" lang="ar-JO" sz="24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 400 سنة</a:t>
            </a:r>
            <a:endParaRPr kumimoji="0" lang="en-US"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mn-ea"/>
                <a:cs typeface="Arial" panose="020B0604020202020204" pitchFamily="34" charset="0"/>
              </a:rPr>
              <a:t>عندما يتم إضافة عدد السنوات التي حكمها القضاة وأعداء إسرائيل ، فإنها </a:t>
            </a:r>
            <a:r>
              <a:rPr kumimoji="0" lang="ar-JO" sz="3200" b="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تتجاوز</a:t>
            </a: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mn-ea"/>
                <a:cs typeface="Arial" panose="020B0604020202020204" pitchFamily="34" charset="0"/>
              </a:rPr>
              <a:t> القيمة المتوقعة البالغة 400 عام: </a:t>
            </a:r>
            <a:r>
              <a:rPr kumimoji="0" lang="ar-JO" sz="3200" b="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410+ سنوات</a:t>
            </a:r>
            <a:endParaRPr kumimoji="0" lang="en-US"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لكن هذا لا يشمل 40 سنة التيهان بل يغطي 360 سنة</a:t>
            </a:r>
            <a:endParaRPr kumimoji="0" lang="en-US"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0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963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963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963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963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96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urple mesh"/>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5987"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5988"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5989"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66245"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ＭＳ Ｐゴシック" charset="0"/>
            </a:endParaRPr>
          </a:p>
        </p:txBody>
      </p:sp>
      <p:grpSp>
        <p:nvGrpSpPr>
          <p:cNvPr id="266246" name="Group 8"/>
          <p:cNvGrpSpPr>
            <a:grpSpLocks/>
          </p:cNvGrpSpPr>
          <p:nvPr/>
        </p:nvGrpSpPr>
        <p:grpSpPr bwMode="auto">
          <a:xfrm>
            <a:off x="304800" y="4448175"/>
            <a:ext cx="8686800" cy="1816100"/>
            <a:chOff x="192" y="2802"/>
            <a:chExt cx="5472" cy="1144"/>
          </a:xfrm>
        </p:grpSpPr>
        <p:sp>
          <p:nvSpPr>
            <p:cNvPr id="425993" name="Text Box 9"/>
            <p:cNvSpPr txBox="1">
              <a:spLocks noChangeArrowheads="1"/>
            </p:cNvSpPr>
            <p:nvPr/>
          </p:nvSpPr>
          <p:spPr bwMode="auto">
            <a:xfrm>
              <a:off x="477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1000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4" name="Text Box 10"/>
            <p:cNvSpPr txBox="1">
              <a:spLocks noChangeArrowheads="1"/>
            </p:cNvSpPr>
            <p:nvPr/>
          </p:nvSpPr>
          <p:spPr bwMode="auto">
            <a:xfrm>
              <a:off x="5424" y="2802"/>
              <a:ext cx="240"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900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5" name="Text Box 11"/>
            <p:cNvSpPr txBox="1">
              <a:spLocks noChangeArrowheads="1"/>
            </p:cNvSpPr>
            <p:nvPr/>
          </p:nvSpPr>
          <p:spPr bwMode="auto">
            <a:xfrm>
              <a:off x="411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1100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6" name="Text Box 12"/>
            <p:cNvSpPr txBox="1">
              <a:spLocks noChangeArrowheads="1"/>
            </p:cNvSpPr>
            <p:nvPr/>
          </p:nvSpPr>
          <p:spPr bwMode="auto">
            <a:xfrm>
              <a:off x="346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1200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7" name="Text Box 13"/>
            <p:cNvSpPr txBox="1">
              <a:spLocks noChangeArrowheads="1"/>
            </p:cNvSpPr>
            <p:nvPr/>
          </p:nvSpPr>
          <p:spPr bwMode="auto">
            <a:xfrm>
              <a:off x="2808"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1300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8" name="Text Box 14"/>
            <p:cNvSpPr txBox="1">
              <a:spLocks noChangeArrowheads="1"/>
            </p:cNvSpPr>
            <p:nvPr/>
          </p:nvSpPr>
          <p:spPr bwMode="auto">
            <a:xfrm>
              <a:off x="215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1400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9" name="Text Box 15"/>
            <p:cNvSpPr txBox="1">
              <a:spLocks noChangeArrowheads="1"/>
            </p:cNvSpPr>
            <p:nvPr/>
          </p:nvSpPr>
          <p:spPr bwMode="auto">
            <a:xfrm>
              <a:off x="150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1500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6000" name="Text Box 16"/>
            <p:cNvSpPr txBox="1">
              <a:spLocks noChangeArrowheads="1"/>
            </p:cNvSpPr>
            <p:nvPr/>
          </p:nvSpPr>
          <p:spPr bwMode="auto">
            <a:xfrm>
              <a:off x="84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1600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6001" name="Text Box 17"/>
            <p:cNvSpPr txBox="1">
              <a:spLocks noChangeArrowheads="1"/>
            </p:cNvSpPr>
            <p:nvPr/>
          </p:nvSpPr>
          <p:spPr bwMode="auto">
            <a:xfrm>
              <a:off x="19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1700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grpSp>
      <p:sp>
        <p:nvSpPr>
          <p:cNvPr id="426002"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3"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4"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5"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6"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7"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8"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66254"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ＭＳ Ｐゴシック" charset="0"/>
            </a:endParaRPr>
          </a:p>
        </p:txBody>
      </p:sp>
      <p:sp>
        <p:nvSpPr>
          <p:cNvPr id="426010" name="Text Box 26"/>
          <p:cNvSpPr txBox="1">
            <a:spLocks noChangeArrowheads="1"/>
          </p:cNvSpPr>
          <p:nvPr/>
        </p:nvSpPr>
        <p:spPr bwMode="auto">
          <a:xfrm>
            <a:off x="2268538"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1446</a:t>
            </a:r>
            <a:endParaRPr kumimoji="0" lang="en-US" sz="32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1" name="Text Box 27"/>
          <p:cNvSpPr txBox="1">
            <a:spLocks noChangeArrowheads="1"/>
          </p:cNvSpPr>
          <p:nvPr/>
        </p:nvSpPr>
        <p:spPr bwMode="auto">
          <a:xfrm>
            <a:off x="72390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966</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6012" name="Text Box 28"/>
          <p:cNvSpPr txBox="1">
            <a:spLocks noChangeArrowheads="1"/>
          </p:cNvSpPr>
          <p:nvPr/>
        </p:nvSpPr>
        <p:spPr bwMode="auto">
          <a:xfrm>
            <a:off x="4495800" y="868363"/>
            <a:ext cx="1905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480 سنة</a:t>
            </a:r>
            <a:endParaRPr kumimoji="0" lang="en-US" sz="32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3"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14" name="Text Box 30"/>
          <p:cNvSpPr txBox="1">
            <a:spLocks noChangeArrowheads="1"/>
          </p:cNvSpPr>
          <p:nvPr/>
        </p:nvSpPr>
        <p:spPr bwMode="auto">
          <a:xfrm rot="-5365335">
            <a:off x="6629400" y="2738438"/>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داود 40 سنة</a:t>
            </a:r>
            <a:endParaRPr kumimoji="0" lang="en-US" sz="24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5" name="Text Box 31"/>
          <p:cNvSpPr txBox="1">
            <a:spLocks noChangeArrowheads="1"/>
          </p:cNvSpPr>
          <p:nvPr/>
        </p:nvSpPr>
        <p:spPr bwMode="auto">
          <a:xfrm rot="-5365335">
            <a:off x="6248400" y="2743200"/>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شاول 40 سنة</a:t>
            </a:r>
            <a:endParaRPr kumimoji="0" lang="en-US" sz="24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6" name="Text Box 32"/>
          <p:cNvSpPr txBox="1">
            <a:spLocks noChangeArrowheads="1"/>
          </p:cNvSpPr>
          <p:nvPr/>
        </p:nvSpPr>
        <p:spPr bwMode="auto">
          <a:xfrm>
            <a:off x="4648200" y="16764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360 سنة</a:t>
            </a:r>
            <a:endParaRPr kumimoji="0" lang="en-US" sz="32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7"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18" name="Text Box 34"/>
          <p:cNvSpPr txBox="1">
            <a:spLocks noChangeArrowheads="1"/>
          </p:cNvSpPr>
          <p:nvPr/>
        </p:nvSpPr>
        <p:spPr bwMode="auto">
          <a:xfrm>
            <a:off x="4457700" y="2514600"/>
            <a:ext cx="19431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410 سنوات</a:t>
            </a:r>
            <a:endParaRPr kumimoji="0" lang="en-US" sz="32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9"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20" name="WordArt 36"/>
          <p:cNvSpPr>
            <a:spLocks noChangeArrowheads="1" noChangeShapeType="1" noTextEdit="1"/>
          </p:cNvSpPr>
          <p:nvPr/>
        </p:nvSpPr>
        <p:spPr bwMode="auto">
          <a:xfrm>
            <a:off x="5029200" y="3090863"/>
            <a:ext cx="241300" cy="642937"/>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a:t>
            </a:r>
          </a:p>
        </p:txBody>
      </p:sp>
      <p:sp>
        <p:nvSpPr>
          <p:cNvPr id="426021" name="Text Box 37"/>
          <p:cNvSpPr txBox="1">
            <a:spLocks noChangeArrowheads="1"/>
          </p:cNvSpPr>
          <p:nvPr/>
        </p:nvSpPr>
        <p:spPr bwMode="auto">
          <a:xfrm rot="16234665">
            <a:off x="1679576" y="2430462"/>
            <a:ext cx="3363912"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التيهان 40 سنة</a:t>
            </a:r>
            <a:endParaRPr kumimoji="0" lang="en-US" sz="24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22" name="Rectangle 38"/>
          <p:cNvSpPr>
            <a:spLocks noGrp="1" noChangeArrowheads="1"/>
          </p:cNvSpPr>
          <p:nvPr>
            <p:ph type="title" idx="4294967295"/>
          </p:nvPr>
        </p:nvSpPr>
        <p:spPr>
          <a:xfrm>
            <a:off x="0" y="136525"/>
            <a:ext cx="9448800" cy="701675"/>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ar-JO" sz="4000" dirty="0">
                <a:solidFill>
                  <a:srgbClr val="FFFF00"/>
                </a:solidFill>
                <a:effectLst/>
                <a:latin typeface="Arial" panose="020B0604020202020204" pitchFamily="34" charset="0"/>
                <a:ea typeface="+mj-ea"/>
                <a:cs typeface="Arial" panose="020B0604020202020204" pitchFamily="34" charset="0"/>
              </a:rPr>
              <a:t>كيف نلائم القضاة؟</a:t>
            </a:r>
            <a:endParaRPr kumimoji="0" lang="en-US" sz="4000" dirty="0">
              <a:solidFill>
                <a:srgbClr val="FFFF00"/>
              </a:solidFill>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97974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6013"/>
                                        </p:tgtEl>
                                        <p:attrNameLst>
                                          <p:attrName>style.visibility</p:attrName>
                                        </p:attrNameLst>
                                      </p:cBhvr>
                                      <p:to>
                                        <p:strVal val="visible"/>
                                      </p:to>
                                    </p:set>
                                    <p:animEffect transition="in" filter="fade">
                                      <p:cBhvr>
                                        <p:cTn id="7" dur="500"/>
                                        <p:tgtEl>
                                          <p:spTgt spid="4260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6014"/>
                                        </p:tgtEl>
                                        <p:attrNameLst>
                                          <p:attrName>style.visibility</p:attrName>
                                        </p:attrNameLst>
                                      </p:cBhvr>
                                      <p:to>
                                        <p:strVal val="visible"/>
                                      </p:to>
                                    </p:set>
                                    <p:animEffect transition="in" filter="fade">
                                      <p:cBhvr>
                                        <p:cTn id="12" dur="500"/>
                                        <p:tgtEl>
                                          <p:spTgt spid="4260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6015"/>
                                        </p:tgtEl>
                                        <p:attrNameLst>
                                          <p:attrName>style.visibility</p:attrName>
                                        </p:attrNameLst>
                                      </p:cBhvr>
                                      <p:to>
                                        <p:strVal val="visible"/>
                                      </p:to>
                                    </p:set>
                                    <p:animEffect transition="in" filter="fade">
                                      <p:cBhvr>
                                        <p:cTn id="17" dur="500"/>
                                        <p:tgtEl>
                                          <p:spTgt spid="426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6021"/>
                                        </p:tgtEl>
                                        <p:attrNameLst>
                                          <p:attrName>style.visibility</p:attrName>
                                        </p:attrNameLst>
                                      </p:cBhvr>
                                      <p:to>
                                        <p:strVal val="visible"/>
                                      </p:to>
                                    </p:set>
                                    <p:animEffect transition="in" filter="fade">
                                      <p:cBhvr>
                                        <p:cTn id="22" dur="500"/>
                                        <p:tgtEl>
                                          <p:spTgt spid="4260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6016"/>
                                        </p:tgtEl>
                                        <p:attrNameLst>
                                          <p:attrName>style.visibility</p:attrName>
                                        </p:attrNameLst>
                                      </p:cBhvr>
                                      <p:to>
                                        <p:strVal val="visible"/>
                                      </p:to>
                                    </p:set>
                                    <p:animEffect transition="in" filter="fade">
                                      <p:cBhvr>
                                        <p:cTn id="27" dur="500"/>
                                        <p:tgtEl>
                                          <p:spTgt spid="4260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6017"/>
                                        </p:tgtEl>
                                        <p:attrNameLst>
                                          <p:attrName>style.visibility</p:attrName>
                                        </p:attrNameLst>
                                      </p:cBhvr>
                                      <p:to>
                                        <p:strVal val="visible"/>
                                      </p:to>
                                    </p:set>
                                    <p:animEffect transition="in" filter="fade">
                                      <p:cBhvr>
                                        <p:cTn id="30" dur="500"/>
                                        <p:tgtEl>
                                          <p:spTgt spid="4260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26018"/>
                                        </p:tgtEl>
                                        <p:attrNameLst>
                                          <p:attrName>style.visibility</p:attrName>
                                        </p:attrNameLst>
                                      </p:cBhvr>
                                      <p:to>
                                        <p:strVal val="visible"/>
                                      </p:to>
                                    </p:set>
                                    <p:animEffect transition="in" filter="fade">
                                      <p:cBhvr>
                                        <p:cTn id="35" dur="500"/>
                                        <p:tgtEl>
                                          <p:spTgt spid="4260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6019"/>
                                        </p:tgtEl>
                                        <p:attrNameLst>
                                          <p:attrName>style.visibility</p:attrName>
                                        </p:attrNameLst>
                                      </p:cBhvr>
                                      <p:to>
                                        <p:strVal val="visible"/>
                                      </p:to>
                                    </p:set>
                                    <p:animEffect transition="in" filter="fade">
                                      <p:cBhvr>
                                        <p:cTn id="38" dur="500"/>
                                        <p:tgtEl>
                                          <p:spTgt spid="4260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26020"/>
                                        </p:tgtEl>
                                        <p:attrNameLst>
                                          <p:attrName>style.visibility</p:attrName>
                                        </p:attrNameLst>
                                      </p:cBhvr>
                                      <p:to>
                                        <p:strVal val="visible"/>
                                      </p:to>
                                    </p:set>
                                    <p:animEffect transition="in" filter="fade">
                                      <p:cBhvr>
                                        <p:cTn id="43" dur="500"/>
                                        <p:tgtEl>
                                          <p:spTgt spid="42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13" grpId="0" animBg="1"/>
      <p:bldP spid="426014" grpId="0" autoUpdateAnimBg="0"/>
      <p:bldP spid="426015" grpId="0" autoUpdateAnimBg="0"/>
      <p:bldP spid="426016" grpId="0" autoUpdateAnimBg="0"/>
      <p:bldP spid="426017" grpId="0" animBg="1"/>
      <p:bldP spid="426018" grpId="0" autoUpdateAnimBg="0"/>
      <p:bldP spid="426019" grpId="0" animBg="1"/>
      <p:bldP spid="426020" grpId="0" animBg="1"/>
      <p:bldP spid="42602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3F86CC5-9C8C-A7CA-BD28-6D55088B2311}"/>
              </a:ext>
            </a:extLst>
          </p:cNvPr>
          <p:cNvGraphicFramePr>
            <a:graphicFrameLocks noGrp="1"/>
          </p:cNvGraphicFramePr>
          <p:nvPr>
            <p:extLst>
              <p:ext uri="{D42A27DB-BD31-4B8C-83A1-F6EECF244321}">
                <p14:modId xmlns:p14="http://schemas.microsoft.com/office/powerpoint/2010/main" val="563532911"/>
              </p:ext>
            </p:extLst>
          </p:nvPr>
        </p:nvGraphicFramePr>
        <p:xfrm>
          <a:off x="533400" y="35578"/>
          <a:ext cx="8382000" cy="6822422"/>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3166">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الدورة</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الظالم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الموقع في إسرائيل</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en-US"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الظلم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المحرر</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السلام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7-11)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ما</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بين النهرين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عثنيئيل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38323823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a:t>
                      </a: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12-30)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المؤابيين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إهود</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417280585"/>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شمجر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94231054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4-5)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الكنعانيين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دبورة وباراق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1772982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1-8: 32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المديانيين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شمال 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عفرة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جدعون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63444290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5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33-9: 57)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أبيمالك</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امرأة غير معروفة</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4178148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شامير</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تولع</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79041190"/>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كمون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يائير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22</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81164473"/>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6-12: 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العمونيين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صافون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يفتاح</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811279574"/>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8-10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بيت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لحم</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إبصان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164931683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11-12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إيلون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724512648"/>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فرثون</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عبدون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28193545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13-16</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صورة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شمشون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68290" name="Rectangle 2"/>
          <p:cNvSpPr>
            <a:spLocks noGrp="1" noChangeArrowheads="1"/>
          </p:cNvSpPr>
          <p:nvPr>
            <p:ph type="title"/>
          </p:nvPr>
        </p:nvSpPr>
        <p:spPr>
          <a:xfrm rot="16200000">
            <a:off x="-3276600" y="3048000"/>
            <a:ext cx="7086600" cy="533400"/>
          </a:xfrm>
        </p:spPr>
        <p:txBody>
          <a:bodyPr/>
          <a:lstStyle/>
          <a:p>
            <a:r>
              <a:rPr kumimoji="0" lang="ar-JO" sz="4800" dirty="0">
                <a:latin typeface="Arial" panose="020B0604020202020204" pitchFamily="34" charset="0"/>
                <a:ea typeface="ＭＳ Ｐゴシック" charset="0"/>
                <a:cs typeface="Arial" panose="020B0604020202020204" pitchFamily="34" charset="0"/>
              </a:rPr>
              <a:t>سنوات حكم القضاة</a:t>
            </a:r>
            <a:endParaRPr kumimoji="0" lang="en-US" sz="4800" dirty="0">
              <a:latin typeface="Arial" panose="020B0604020202020204" pitchFamily="34" charset="0"/>
              <a:ea typeface="ＭＳ Ｐゴシック" charset="0"/>
              <a:cs typeface="Arial" panose="020B0604020202020204" pitchFamily="34" charset="0"/>
            </a:endParaRPr>
          </a:p>
        </p:txBody>
      </p:sp>
      <p:sp>
        <p:nvSpPr>
          <p:cNvPr id="297998" name="WordArt 14"/>
          <p:cNvSpPr>
            <a:spLocks noChangeArrowheads="1" noChangeShapeType="1" noTextEdit="1"/>
          </p:cNvSpPr>
          <p:nvPr/>
        </p:nvSpPr>
        <p:spPr bwMode="auto">
          <a:xfrm>
            <a:off x="4953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114</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7999" name="WordArt 15"/>
          <p:cNvSpPr>
            <a:spLocks noChangeArrowheads="1" noChangeShapeType="1" noTextEdit="1"/>
          </p:cNvSpPr>
          <p:nvPr/>
        </p:nvSpPr>
        <p:spPr bwMode="auto">
          <a:xfrm>
            <a:off x="7620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296</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0" name="WordArt 16"/>
          <p:cNvSpPr>
            <a:spLocks noChangeArrowheads="1" noChangeShapeType="1" noTextEdit="1"/>
          </p:cNvSpPr>
          <p:nvPr/>
        </p:nvSpPr>
        <p:spPr bwMode="auto">
          <a:xfrm>
            <a:off x="3851920" y="1676400"/>
            <a:ext cx="1939279"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القهر</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2" name="WordArt 18"/>
          <p:cNvSpPr>
            <a:spLocks noChangeArrowheads="1" noChangeShapeType="1" noTextEdit="1"/>
          </p:cNvSpPr>
          <p:nvPr/>
        </p:nvSpPr>
        <p:spPr bwMode="auto">
          <a:xfrm>
            <a:off x="6156176" y="1676400"/>
            <a:ext cx="2225824"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السلام</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3" name="WordArt 19"/>
          <p:cNvSpPr>
            <a:spLocks noChangeArrowheads="1" noChangeShapeType="1" noTextEdit="1"/>
          </p:cNvSpPr>
          <p:nvPr/>
        </p:nvSpPr>
        <p:spPr bwMode="auto">
          <a:xfrm>
            <a:off x="5791199" y="4267200"/>
            <a:ext cx="869033"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410</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4" name="WordArt 20"/>
          <p:cNvSpPr>
            <a:spLocks noChangeArrowheads="1" noChangeShapeType="1" noTextEdit="1"/>
          </p:cNvSpPr>
          <p:nvPr/>
        </p:nvSpPr>
        <p:spPr bwMode="auto">
          <a:xfrm>
            <a:off x="5257800" y="3429000"/>
            <a:ext cx="219452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المجموع</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5" name="WordArt 21"/>
          <p:cNvSpPr>
            <a:spLocks noChangeArrowheads="1" noChangeShapeType="1" noTextEdit="1"/>
          </p:cNvSpPr>
          <p:nvPr/>
        </p:nvSpPr>
        <p:spPr bwMode="auto">
          <a:xfrm>
            <a:off x="762000" y="6299200"/>
            <a:ext cx="2585864"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1049 ق.م موت شمشون</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6" name="WordArt 22"/>
          <p:cNvSpPr>
            <a:spLocks noChangeArrowheads="1" noChangeShapeType="1" noTextEdit="1"/>
          </p:cNvSpPr>
          <p:nvPr/>
        </p:nvSpPr>
        <p:spPr bwMode="auto">
          <a:xfrm>
            <a:off x="762000" y="404664"/>
            <a:ext cx="3810000" cy="712941"/>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rPr>
              <a:t> </a:t>
            </a: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rPr>
              <a:t>ق.م بدأ حكم بلاد ما بين النهرين</a:t>
            </a: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rPr>
              <a:t> 1381 </a:t>
            </a:r>
          </a:p>
        </p:txBody>
      </p:sp>
      <p:sp>
        <p:nvSpPr>
          <p:cNvPr id="298009" name="AutoShape 25"/>
          <p:cNvSpPr>
            <a:spLocks noChangeArrowheads="1"/>
          </p:cNvSpPr>
          <p:nvPr/>
        </p:nvSpPr>
        <p:spPr bwMode="auto">
          <a:xfrm>
            <a:off x="1905000" y="1397005"/>
            <a:ext cx="990600" cy="4480267"/>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cs typeface="ＭＳ Ｐゴシック" charset="0"/>
            </a:endParaRPr>
          </a:p>
        </p:txBody>
      </p:sp>
      <p:sp>
        <p:nvSpPr>
          <p:cNvPr id="298007" name="WordArt 23"/>
          <p:cNvSpPr>
            <a:spLocks noChangeArrowheads="1" noChangeShapeType="1" noTextEdit="1"/>
          </p:cNvSpPr>
          <p:nvPr/>
        </p:nvSpPr>
        <p:spPr bwMode="auto">
          <a:xfrm>
            <a:off x="1905000" y="4267200"/>
            <a:ext cx="1442864"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332</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8" name="WordArt 24"/>
          <p:cNvSpPr>
            <a:spLocks noChangeArrowheads="1" noChangeShapeType="1" noTextEdit="1"/>
          </p:cNvSpPr>
          <p:nvPr/>
        </p:nvSpPr>
        <p:spPr bwMode="auto">
          <a:xfrm>
            <a:off x="533400" y="3429000"/>
            <a:ext cx="2670448"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المجموع</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2773997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8006"/>
                                        </p:tgtEl>
                                        <p:attrNameLst>
                                          <p:attrName>style.visibility</p:attrName>
                                        </p:attrNameLst>
                                      </p:cBhvr>
                                      <p:to>
                                        <p:strVal val="visible"/>
                                      </p:to>
                                    </p:set>
                                    <p:animEffect transition="in" filter="fade">
                                      <p:cBhvr>
                                        <p:cTn id="7" dur="500"/>
                                        <p:tgtEl>
                                          <p:spTgt spid="29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8005"/>
                                        </p:tgtEl>
                                        <p:attrNameLst>
                                          <p:attrName>style.visibility</p:attrName>
                                        </p:attrNameLst>
                                      </p:cBhvr>
                                      <p:to>
                                        <p:strVal val="visible"/>
                                      </p:to>
                                    </p:set>
                                    <p:animEffect transition="in" filter="fade">
                                      <p:cBhvr>
                                        <p:cTn id="12" dur="500"/>
                                        <p:tgtEl>
                                          <p:spTgt spid="2980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8009"/>
                                        </p:tgtEl>
                                        <p:attrNameLst>
                                          <p:attrName>style.visibility</p:attrName>
                                        </p:attrNameLst>
                                      </p:cBhvr>
                                      <p:to>
                                        <p:strVal val="visible"/>
                                      </p:to>
                                    </p:set>
                                    <p:animEffect transition="in" filter="fade">
                                      <p:cBhvr>
                                        <p:cTn id="17" dur="500"/>
                                        <p:tgtEl>
                                          <p:spTgt spid="2980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8008"/>
                                        </p:tgtEl>
                                        <p:attrNameLst>
                                          <p:attrName>style.visibility</p:attrName>
                                        </p:attrNameLst>
                                      </p:cBhvr>
                                      <p:to>
                                        <p:strVal val="visible"/>
                                      </p:to>
                                    </p:set>
                                    <p:animEffect transition="in" filter="fade">
                                      <p:cBhvr>
                                        <p:cTn id="22" dur="500"/>
                                        <p:tgtEl>
                                          <p:spTgt spid="2980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8007"/>
                                        </p:tgtEl>
                                        <p:attrNameLst>
                                          <p:attrName>style.visibility</p:attrName>
                                        </p:attrNameLst>
                                      </p:cBhvr>
                                      <p:to>
                                        <p:strVal val="visible"/>
                                      </p:to>
                                    </p:set>
                                    <p:animEffect transition="in" filter="fade">
                                      <p:cBhvr>
                                        <p:cTn id="27" dur="500"/>
                                        <p:tgtEl>
                                          <p:spTgt spid="2980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8000"/>
                                        </p:tgtEl>
                                        <p:attrNameLst>
                                          <p:attrName>style.visibility</p:attrName>
                                        </p:attrNameLst>
                                      </p:cBhvr>
                                      <p:to>
                                        <p:strVal val="visible"/>
                                      </p:to>
                                    </p:set>
                                    <p:animEffect transition="in" filter="fade">
                                      <p:cBhvr>
                                        <p:cTn id="32" dur="500"/>
                                        <p:tgtEl>
                                          <p:spTgt spid="298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998"/>
                                        </p:tgtEl>
                                        <p:attrNameLst>
                                          <p:attrName>style.visibility</p:attrName>
                                        </p:attrNameLst>
                                      </p:cBhvr>
                                      <p:to>
                                        <p:strVal val="visible"/>
                                      </p:to>
                                    </p:set>
                                    <p:animEffect transition="in" filter="fade">
                                      <p:cBhvr>
                                        <p:cTn id="37" dur="500"/>
                                        <p:tgtEl>
                                          <p:spTgt spid="2979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8002"/>
                                        </p:tgtEl>
                                        <p:attrNameLst>
                                          <p:attrName>style.visibility</p:attrName>
                                        </p:attrNameLst>
                                      </p:cBhvr>
                                      <p:to>
                                        <p:strVal val="visible"/>
                                      </p:to>
                                    </p:set>
                                    <p:animEffect transition="in" filter="fade">
                                      <p:cBhvr>
                                        <p:cTn id="42" dur="500"/>
                                        <p:tgtEl>
                                          <p:spTgt spid="2980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7999"/>
                                        </p:tgtEl>
                                        <p:attrNameLst>
                                          <p:attrName>style.visibility</p:attrName>
                                        </p:attrNameLst>
                                      </p:cBhvr>
                                      <p:to>
                                        <p:strVal val="visible"/>
                                      </p:to>
                                    </p:set>
                                    <p:animEffect transition="in" filter="fade">
                                      <p:cBhvr>
                                        <p:cTn id="47" dur="500"/>
                                        <p:tgtEl>
                                          <p:spTgt spid="2979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8004"/>
                                        </p:tgtEl>
                                        <p:attrNameLst>
                                          <p:attrName>style.visibility</p:attrName>
                                        </p:attrNameLst>
                                      </p:cBhvr>
                                      <p:to>
                                        <p:strVal val="visible"/>
                                      </p:to>
                                    </p:set>
                                    <p:animEffect transition="in" filter="fade">
                                      <p:cBhvr>
                                        <p:cTn id="52" dur="500"/>
                                        <p:tgtEl>
                                          <p:spTgt spid="2980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8003"/>
                                        </p:tgtEl>
                                        <p:attrNameLst>
                                          <p:attrName>style.visibility</p:attrName>
                                        </p:attrNameLst>
                                      </p:cBhvr>
                                      <p:to>
                                        <p:strVal val="visible"/>
                                      </p:to>
                                    </p:set>
                                    <p:animEffect transition="in" filter="fade">
                                      <p:cBhvr>
                                        <p:cTn id="57" dur="500"/>
                                        <p:tgtEl>
                                          <p:spTgt spid="29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8" grpId="0" animBg="1"/>
      <p:bldP spid="297999" grpId="0" animBg="1"/>
      <p:bldP spid="298000" grpId="0" animBg="1"/>
      <p:bldP spid="298002" grpId="0" animBg="1"/>
      <p:bldP spid="298003" grpId="0" animBg="1"/>
      <p:bldP spid="298004" grpId="0" animBg="1"/>
      <p:bldP spid="298005" grpId="0" animBg="1"/>
      <p:bldP spid="298006" grpId="0" animBg="1"/>
      <p:bldP spid="298009" grpId="0" animBg="1"/>
      <p:bldP spid="298007" grpId="0" animBg="1"/>
      <p:bldP spid="29800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حلول محتملة</a:t>
            </a:r>
            <a:endParaRPr lang="en-US" dirty="0">
              <a:latin typeface="Arial" panose="020B0604020202020204" pitchFamily="34" charset="0"/>
              <a:ea typeface="ＭＳ Ｐゴシック" charset="0"/>
              <a:cs typeface="Arial" panose="020B0604020202020204" pitchFamily="34" charset="0"/>
            </a:endParaRPr>
          </a:p>
        </p:txBody>
      </p:sp>
      <p:sp>
        <p:nvSpPr>
          <p:cNvPr id="70659" name="Rectangle 3"/>
          <p:cNvSpPr>
            <a:spLocks noGrp="1" noChangeArrowheads="1"/>
          </p:cNvSpPr>
          <p:nvPr>
            <p:ph type="body" idx="1"/>
          </p:nvPr>
        </p:nvSpPr>
        <p:spPr>
          <a:xfrm>
            <a:off x="1219200" y="1828800"/>
            <a:ext cx="7772400" cy="4495800"/>
          </a:xfrm>
        </p:spPr>
        <p:txBody>
          <a:bodyPr/>
          <a:lstStyle/>
          <a:p>
            <a:pPr marL="460375" indent="-449263" algn="r" rtl="1" eaLnBrk="1" hangingPunct="1">
              <a:buNone/>
            </a:pPr>
            <a:r>
              <a:rPr lang="ar-JO" dirty="0">
                <a:solidFill>
                  <a:srgbClr val="FFC000"/>
                </a:solidFill>
                <a:latin typeface="Arial" panose="020B0604020202020204" pitchFamily="34" charset="0"/>
                <a:cs typeface="Arial" panose="020B0604020202020204" pitchFamily="34" charset="0"/>
              </a:rPr>
              <a:t>1) تضمين سنوات القهر </a:t>
            </a:r>
            <a:r>
              <a:rPr lang="ar-JO" dirty="0">
                <a:latin typeface="Arial" panose="020B0604020202020204" pitchFamily="34" charset="0"/>
                <a:cs typeface="Arial" panose="020B0604020202020204" pitchFamily="34" charset="0"/>
              </a:rPr>
              <a:t>من قبل أعداء إسرائيل في فترات قيادة القضاة</a:t>
            </a:r>
            <a:endParaRPr lang="en-US" dirty="0">
              <a:latin typeface="Arial" panose="020B0604020202020204" pitchFamily="34" charset="0"/>
              <a:ea typeface="ＭＳ Ｐゴシック" charset="0"/>
              <a:cs typeface="Arial" panose="020B0604020202020204" pitchFamily="34" charset="0"/>
            </a:endParaRPr>
          </a:p>
          <a:p>
            <a:pPr marL="460375" indent="-449263" algn="r" rtl="1" eaLnBrk="1" hangingPunct="1">
              <a:buNone/>
            </a:pPr>
            <a:r>
              <a:rPr lang="ar-JO" dirty="0">
                <a:solidFill>
                  <a:srgbClr val="FFC000"/>
                </a:solidFill>
                <a:latin typeface="Arial" panose="020B0604020202020204" pitchFamily="34" charset="0"/>
                <a:ea typeface="ＭＳ Ｐゴシック" charset="0"/>
                <a:cs typeface="Arial" panose="020B0604020202020204" pitchFamily="34" charset="0"/>
              </a:rPr>
              <a:t>2) تداخل </a:t>
            </a:r>
            <a:r>
              <a:rPr lang="ar-JO" dirty="0">
                <a:latin typeface="Arial" panose="020B0604020202020204" pitchFamily="34" charset="0"/>
                <a:ea typeface="ＭＳ Ｐゴシック" charset="0"/>
                <a:cs typeface="Arial" panose="020B0604020202020204" pitchFamily="34" charset="0"/>
              </a:rPr>
              <a:t>بين قيادات القضاة</a:t>
            </a:r>
            <a:endParaRPr lang="en-US" dirty="0">
              <a:latin typeface="Arial" panose="020B0604020202020204" pitchFamily="34" charset="0"/>
              <a:ea typeface="ＭＳ Ｐゴシック" charset="0"/>
              <a:cs typeface="Arial" panose="020B0604020202020204" pitchFamily="34" charset="0"/>
            </a:endParaRPr>
          </a:p>
        </p:txBody>
      </p:sp>
      <p:sp>
        <p:nvSpPr>
          <p:cNvPr id="270339"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70ي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0163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من أين كان القضاة</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دان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يهوذا</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شمعون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رأوبين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جاد</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منسى</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افرايم</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منسى</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نفتالي</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أشير</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بنيامين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3146401" y="1595646"/>
            <a:ext cx="78903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زبولون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يساكر</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13008" name="Text Box 2"/>
          <p:cNvSpPr txBox="1">
            <a:spLocks noChangeArrowheads="1"/>
          </p:cNvSpPr>
          <p:nvPr/>
        </p:nvSpPr>
        <p:spPr bwMode="auto">
          <a:xfrm>
            <a:off x="814951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180أ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 name="Text Box 7"/>
          <p:cNvSpPr txBox="1">
            <a:spLocks noChangeArrowheads="1"/>
          </p:cNvSpPr>
          <p:nvPr/>
        </p:nvSpPr>
        <p:spPr bwMode="auto">
          <a:xfrm>
            <a:off x="2123728" y="4869160"/>
            <a:ext cx="90762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عثنيئيل</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1" name="Text Box 8"/>
          <p:cNvSpPr txBox="1">
            <a:spLocks noChangeArrowheads="1"/>
          </p:cNvSpPr>
          <p:nvPr/>
        </p:nvSpPr>
        <p:spPr bwMode="auto">
          <a:xfrm>
            <a:off x="2771800" y="3645024"/>
            <a:ext cx="64152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إهود</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6" name="Text Box 16"/>
          <p:cNvSpPr txBox="1">
            <a:spLocks noChangeArrowheads="1"/>
          </p:cNvSpPr>
          <p:nvPr/>
        </p:nvSpPr>
        <p:spPr bwMode="auto">
          <a:xfrm>
            <a:off x="2411760" y="328498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دبورة</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7" name="Text Box 17"/>
          <p:cNvSpPr txBox="1">
            <a:spLocks noChangeArrowheads="1"/>
          </p:cNvSpPr>
          <p:nvPr/>
        </p:nvSpPr>
        <p:spPr bwMode="auto">
          <a:xfrm>
            <a:off x="3491880" y="16288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باراق</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9" name="Text Box 20"/>
          <p:cNvSpPr txBox="1">
            <a:spLocks noChangeArrowheads="1"/>
          </p:cNvSpPr>
          <p:nvPr/>
        </p:nvSpPr>
        <p:spPr bwMode="auto">
          <a:xfrm>
            <a:off x="2555776" y="2060848"/>
            <a:ext cx="9252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جدعون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483768" y="2924944"/>
            <a:ext cx="8579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ابيمالك</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3" name="Text Box 26"/>
          <p:cNvSpPr txBox="1">
            <a:spLocks noChangeArrowheads="1"/>
          </p:cNvSpPr>
          <p:nvPr/>
        </p:nvSpPr>
        <p:spPr bwMode="auto">
          <a:xfrm>
            <a:off x="2699792" y="2348880"/>
            <a:ext cx="6238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تولع</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5" name="Text Box 29"/>
          <p:cNvSpPr txBox="1">
            <a:spLocks noChangeArrowheads="1"/>
          </p:cNvSpPr>
          <p:nvPr/>
        </p:nvSpPr>
        <p:spPr bwMode="auto">
          <a:xfrm>
            <a:off x="4211960" y="1988840"/>
            <a:ext cx="6399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يائير</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7" name="Text Box 32"/>
          <p:cNvSpPr txBox="1">
            <a:spLocks noChangeArrowheads="1"/>
          </p:cNvSpPr>
          <p:nvPr/>
        </p:nvSpPr>
        <p:spPr bwMode="auto">
          <a:xfrm>
            <a:off x="4129559" y="2662064"/>
            <a:ext cx="16161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يفتاح</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9" name="Text Box 35"/>
          <p:cNvSpPr txBox="1">
            <a:spLocks noChangeArrowheads="1"/>
          </p:cNvSpPr>
          <p:nvPr/>
        </p:nvSpPr>
        <p:spPr bwMode="auto">
          <a:xfrm>
            <a:off x="2699792" y="4437112"/>
            <a:ext cx="8114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إبصان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71" name="Text Box 38"/>
          <p:cNvSpPr txBox="1">
            <a:spLocks noChangeArrowheads="1"/>
          </p:cNvSpPr>
          <p:nvPr/>
        </p:nvSpPr>
        <p:spPr bwMode="auto">
          <a:xfrm>
            <a:off x="2555776" y="1628800"/>
            <a:ext cx="902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أيلون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73" name="Text Box 41"/>
          <p:cNvSpPr txBox="1">
            <a:spLocks noChangeArrowheads="1"/>
          </p:cNvSpPr>
          <p:nvPr/>
        </p:nvSpPr>
        <p:spPr bwMode="auto">
          <a:xfrm>
            <a:off x="2627784" y="2636912"/>
            <a:ext cx="7473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ابدون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74" name="Text Box 43"/>
          <p:cNvSpPr txBox="1">
            <a:spLocks noChangeArrowheads="1"/>
          </p:cNvSpPr>
          <p:nvPr/>
        </p:nvSpPr>
        <p:spPr bwMode="auto">
          <a:xfrm>
            <a:off x="1763688" y="4077072"/>
            <a:ext cx="9941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شمشون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3" name="Text Box 11"/>
          <p:cNvSpPr txBox="1">
            <a:spLocks noChangeArrowheads="1"/>
          </p:cNvSpPr>
          <p:nvPr/>
        </p:nvSpPr>
        <p:spPr bwMode="auto">
          <a:xfrm>
            <a:off x="2627784" y="1124744"/>
            <a:ext cx="79541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شمجر</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2699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قدم الله بأمانته مخلصين لإسرائيل (2 : 18) الذين خدموا كرواد لفداء المسيح الذي سيدين الفجار ويخلص أولاده   (رو 10 : 13)</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39493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p:nvPr>
        </p:nvSpPr>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ماذا تعتقد؟</a:t>
            </a:r>
            <a:endParaRPr lang="en-US" dirty="0">
              <a:latin typeface="Arial" panose="020B0604020202020204" pitchFamily="34" charset="0"/>
              <a:ea typeface="ＭＳ Ｐゴシック" charset="0"/>
              <a:cs typeface="Arial" panose="020B0604020202020204" pitchFamily="34" charset="0"/>
            </a:endParaRPr>
          </a:p>
        </p:txBody>
      </p:sp>
      <p:sp>
        <p:nvSpPr>
          <p:cNvPr id="274434" name="Text Box 4"/>
          <p:cNvSpPr txBox="1">
            <a:spLocks noChangeArrowheads="1"/>
          </p:cNvSpPr>
          <p:nvPr/>
        </p:nvSpPr>
        <p:spPr bwMode="auto">
          <a:xfrm>
            <a:off x="8305800" y="76200"/>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70آي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
        <p:nvSpPr>
          <p:cNvPr id="71685" name="Rectangle 5"/>
          <p:cNvSpPr>
            <a:spLocks noChangeArrowheads="1"/>
          </p:cNvSpPr>
          <p:nvPr/>
        </p:nvSpPr>
        <p:spPr bwMode="auto">
          <a:xfrm>
            <a:off x="1371600" y="1600200"/>
            <a:ext cx="7620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يتضح من </a:t>
            </a:r>
            <a:r>
              <a:rPr kumimoji="0" lang="ar-JO" sz="32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الكتاب المقدس </a:t>
            </a: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أن فترة القضاة امتدت إلى 410 سنوات .</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دراسة أعمق تظهر أن هناك بعض</a:t>
            </a:r>
            <a:r>
              <a:rPr kumimoji="0" lang="ar-JO" sz="32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 التداخلات </a:t>
            </a: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على سبيل المثال ، القضاة من يفتاح إلى شمشون يتداخلون مع قهر الفلسطيين 40 سنة وسنوات الخدمة الكهنوتية لعالي وصموئيل</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33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6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88950"/>
            <a:ext cx="9144000"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2" name="Rectangle 2"/>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dirty="0">
                <a:latin typeface="Arial" panose="020B0604020202020204" pitchFamily="34" charset="0"/>
                <a:ea typeface="ＭＳ Ｐゴシック" charset="0"/>
                <a:cs typeface="Arial" panose="020B0604020202020204" pitchFamily="34" charset="0"/>
              </a:rPr>
              <a:t>آباء وقضاة العهد القديم</a:t>
            </a:r>
            <a:endParaRPr lang="en-US" sz="4000" dirty="0">
              <a:latin typeface="Arial" panose="020B0604020202020204" pitchFamily="34" charset="0"/>
              <a:ea typeface="ＭＳ Ｐゴシック" charset="0"/>
              <a:cs typeface="Arial" panose="020B0604020202020204" pitchFamily="34" charset="0"/>
            </a:endParaRPr>
          </a:p>
        </p:txBody>
      </p:sp>
      <p:sp>
        <p:nvSpPr>
          <p:cNvPr id="276483" name="Rectangle 3"/>
          <p:cNvSpPr>
            <a:spLocks noGrp="1" noChangeArrowheads="1"/>
          </p:cNvSpPr>
          <p:nvPr>
            <p:ph type="subTitle" idx="1"/>
          </p:nvPr>
        </p:nvSpPr>
        <p:spPr>
          <a:xfrm>
            <a:off x="3048000" y="2743200"/>
            <a:ext cx="4572000" cy="990600"/>
          </a:xfrm>
        </p:spPr>
        <p:txBody>
          <a:bodyPr/>
          <a:lstStyle/>
          <a:p>
            <a:pPr eaLnBrk="1" hangingPunct="1">
              <a:buFont typeface="Symbol" charset="0"/>
              <a:buNone/>
            </a:pPr>
            <a:r>
              <a:rPr lang="ar-JO" sz="3600" dirty="0">
                <a:solidFill>
                  <a:schemeClr val="bg2"/>
                </a:solidFill>
                <a:latin typeface="Arial" panose="020B0604020202020204" pitchFamily="34" charset="0"/>
                <a:ea typeface="ＭＳ Ｐゴシック" charset="0"/>
                <a:cs typeface="Arial" panose="020B0604020202020204" pitchFamily="34" charset="0"/>
              </a:rPr>
              <a:t>لاحظ التداخلات</a:t>
            </a:r>
            <a:endParaRPr lang="en-US" sz="3600" dirty="0">
              <a:solidFill>
                <a:schemeClr val="bg2"/>
              </a:solidFill>
              <a:latin typeface="Arial" panose="020B0604020202020204" pitchFamily="34" charset="0"/>
              <a:ea typeface="ＭＳ Ｐゴシック" charset="0"/>
              <a:cs typeface="Arial" panose="020B0604020202020204" pitchFamily="34" charset="0"/>
            </a:endParaRPr>
          </a:p>
        </p:txBody>
      </p:sp>
      <p:sp>
        <p:nvSpPr>
          <p:cNvPr id="276484" name="Text Box 8"/>
          <p:cNvSpPr txBox="1">
            <a:spLocks noChangeArrowheads="1"/>
          </p:cNvSpPr>
          <p:nvPr/>
        </p:nvSpPr>
        <p:spPr bwMode="auto">
          <a:xfrm>
            <a:off x="8382000" y="0"/>
            <a:ext cx="762000" cy="40011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65أ</a:t>
            </a: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76485" name="Oval 9"/>
          <p:cNvSpPr>
            <a:spLocks noChangeArrowheads="1"/>
          </p:cNvSpPr>
          <p:nvPr/>
        </p:nvSpPr>
        <p:spPr bwMode="auto">
          <a:xfrm>
            <a:off x="152400" y="5410200"/>
            <a:ext cx="1295400" cy="14478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76486" name="Oval 10"/>
          <p:cNvSpPr>
            <a:spLocks noChangeArrowheads="1"/>
          </p:cNvSpPr>
          <p:nvPr/>
        </p:nvSpPr>
        <p:spPr bwMode="auto">
          <a:xfrm>
            <a:off x="6324600" y="5410200"/>
            <a:ext cx="1295400" cy="14478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149946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01675"/>
            <a:ext cx="88392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0" name="Rectangle 3"/>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dirty="0">
                <a:latin typeface="Arial" panose="020B0604020202020204" pitchFamily="34" charset="0"/>
                <a:ea typeface="ＭＳ Ｐゴシック" charset="0"/>
                <a:cs typeface="Arial" panose="020B0604020202020204" pitchFamily="34" charset="0"/>
              </a:rPr>
              <a:t>آباء وقضاة العهد القديم</a:t>
            </a:r>
            <a:endParaRPr lang="en-US" sz="4000" dirty="0">
              <a:latin typeface="Arial" panose="020B0604020202020204" pitchFamily="34" charset="0"/>
              <a:ea typeface="ＭＳ Ｐゴシック" charset="0"/>
              <a:cs typeface="Arial" panose="020B0604020202020204" pitchFamily="34" charset="0"/>
            </a:endParaRPr>
          </a:p>
        </p:txBody>
      </p:sp>
      <p:sp>
        <p:nvSpPr>
          <p:cNvPr id="278531" name="Text Box 5"/>
          <p:cNvSpPr txBox="1">
            <a:spLocks noChangeArrowheads="1"/>
          </p:cNvSpPr>
          <p:nvPr/>
        </p:nvSpPr>
        <p:spPr bwMode="auto">
          <a:xfrm>
            <a:off x="8382000" y="0"/>
            <a:ext cx="762000" cy="40011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65أ</a:t>
            </a: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78532" name="Oval 6"/>
          <p:cNvSpPr>
            <a:spLocks noChangeArrowheads="1"/>
          </p:cNvSpPr>
          <p:nvPr/>
        </p:nvSpPr>
        <p:spPr bwMode="auto">
          <a:xfrm>
            <a:off x="152400" y="2551113"/>
            <a:ext cx="3802063" cy="4306887"/>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78533" name="Rectangle 4"/>
          <p:cNvSpPr>
            <a:spLocks noGrp="1" noChangeArrowheads="1"/>
          </p:cNvSpPr>
          <p:nvPr>
            <p:ph type="subTitle" idx="1"/>
          </p:nvPr>
        </p:nvSpPr>
        <p:spPr>
          <a:xfrm>
            <a:off x="228600" y="2819400"/>
            <a:ext cx="4572000" cy="685800"/>
          </a:xfrm>
        </p:spPr>
        <p:txBody>
          <a:bodyPr/>
          <a:lstStyle/>
          <a:p>
            <a:pPr algn="ctr" eaLnBrk="1" hangingPunct="1">
              <a:buFont typeface="Symbol" charset="0"/>
              <a:buNone/>
            </a:pPr>
            <a:r>
              <a:rPr lang="ar-JO" sz="3600" dirty="0">
                <a:solidFill>
                  <a:schemeClr val="bg2"/>
                </a:solidFill>
                <a:latin typeface="Arial" panose="020B0604020202020204" pitchFamily="34" charset="0"/>
                <a:ea typeface="ＭＳ Ｐゴシック" charset="0"/>
                <a:cs typeface="Arial" panose="020B0604020202020204" pitchFamily="34" charset="0"/>
              </a:rPr>
              <a:t>لاحظ التداخلات</a:t>
            </a:r>
            <a:endParaRPr lang="en-US" sz="3600" dirty="0">
              <a:solidFill>
                <a:schemeClr val="bg2"/>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76480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39"/>
          <a:stretch>
            <a:fillRect/>
          </a:stretch>
        </p:blipFill>
        <p:spPr bwMode="auto">
          <a:xfrm>
            <a:off x="0" y="650875"/>
            <a:ext cx="8915400" cy="628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78" name="Rectangle 3"/>
          <p:cNvSpPr>
            <a:spLocks noGrp="1" noChangeArrowheads="1"/>
          </p:cNvSpPr>
          <p:nvPr>
            <p:ph type="ctrTitle"/>
          </p:nvPr>
        </p:nvSpPr>
        <p:spPr>
          <a:xfrm>
            <a:off x="0" y="0"/>
            <a:ext cx="8458200" cy="7620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dirty="0">
                <a:latin typeface="Arial" panose="020B0604020202020204" pitchFamily="34" charset="0"/>
                <a:ea typeface="ＭＳ Ｐゴシック" charset="0"/>
                <a:cs typeface="Arial" panose="020B0604020202020204" pitchFamily="34" charset="0"/>
              </a:rPr>
              <a:t>آباء وقضاة العهد القديم</a:t>
            </a:r>
            <a:endParaRPr lang="en-US" sz="4000" dirty="0">
              <a:latin typeface="Arial" panose="020B0604020202020204" pitchFamily="34" charset="0"/>
              <a:ea typeface="ＭＳ Ｐゴシック" charset="0"/>
              <a:cs typeface="Arial" panose="020B0604020202020204" pitchFamily="34" charset="0"/>
            </a:endParaRPr>
          </a:p>
        </p:txBody>
      </p:sp>
      <p:sp>
        <p:nvSpPr>
          <p:cNvPr id="280579" name="Text Box 5"/>
          <p:cNvSpPr txBox="1">
            <a:spLocks noChangeArrowheads="1"/>
          </p:cNvSpPr>
          <p:nvPr/>
        </p:nvSpPr>
        <p:spPr bwMode="auto">
          <a:xfrm>
            <a:off x="8382000" y="30163"/>
            <a:ext cx="762000" cy="40011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65أ</a:t>
            </a: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80580" name="Oval 7"/>
          <p:cNvSpPr>
            <a:spLocks noChangeArrowheads="1"/>
          </p:cNvSpPr>
          <p:nvPr/>
        </p:nvSpPr>
        <p:spPr bwMode="auto">
          <a:xfrm>
            <a:off x="2819400" y="3276600"/>
            <a:ext cx="4572000" cy="35814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80581" name="Rectangle 4"/>
          <p:cNvSpPr>
            <a:spLocks noGrp="1" noChangeArrowheads="1"/>
          </p:cNvSpPr>
          <p:nvPr>
            <p:ph type="subTitle" idx="1"/>
          </p:nvPr>
        </p:nvSpPr>
        <p:spPr>
          <a:xfrm>
            <a:off x="3200400" y="3200400"/>
            <a:ext cx="4572000" cy="588640"/>
          </a:xfrm>
          <a:solidFill>
            <a:schemeClr val="accent2"/>
          </a:solidFill>
        </p:spPr>
        <p:txBody>
          <a:bodyPr/>
          <a:lstStyle/>
          <a:p>
            <a:pPr algn="ctr" eaLnBrk="1" hangingPunct="1">
              <a:buFont typeface="Symbol" charset="0"/>
              <a:buNone/>
            </a:pPr>
            <a:r>
              <a:rPr lang="ar-JO" sz="3600" dirty="0">
                <a:solidFill>
                  <a:srgbClr val="FFFFFF"/>
                </a:solidFill>
                <a:latin typeface="Arial" panose="020B0604020202020204" pitchFamily="34" charset="0"/>
                <a:ea typeface="ＭＳ Ｐゴシック" charset="0"/>
                <a:cs typeface="Arial" panose="020B0604020202020204" pitchFamily="34" charset="0"/>
              </a:rPr>
              <a:t>لاحظ التداخلات</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28047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Chronological Overlaps</a:t>
            </a:r>
          </a:p>
        </p:txBody>
      </p:sp>
      <p:pic>
        <p:nvPicPr>
          <p:cNvPr id="4" name="Picture 3" descr="Judges Chronology Steve Rudd bible.ca -1350-1004b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437" y="-10856"/>
            <a:ext cx="8875059" cy="6858000"/>
          </a:xfrm>
          <a:prstGeom prst="rect">
            <a:avLst/>
          </a:prstGeom>
        </p:spPr>
      </p:pic>
      <p:sp>
        <p:nvSpPr>
          <p:cNvPr id="6" name="Title 1"/>
          <p:cNvSpPr txBox="1">
            <a:spLocks/>
          </p:cNvSpPr>
          <p:nvPr/>
        </p:nvSpPr>
        <p:spPr bwMode="auto">
          <a:xfrm>
            <a:off x="293001" y="44624"/>
            <a:ext cx="8599479" cy="730250"/>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تسلسل الخط الزمني لسفر القضاة</a:t>
            </a:r>
            <a:endParaRPr lang="en-US" sz="4000"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289350" y="764704"/>
            <a:ext cx="8599479" cy="730250"/>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3200" b="1" dirty="0">
                <a:solidFill>
                  <a:srgbClr val="FF0000"/>
                </a:solidFill>
                <a:latin typeface="Arial" panose="020B0604020202020204" pitchFamily="34" charset="0"/>
                <a:cs typeface="Arial" panose="020B0604020202020204" pitchFamily="34" charset="0"/>
              </a:rPr>
              <a:t>خمس وحدات غير قابلة للتجزئة من التسلسل الزمني</a:t>
            </a:r>
            <a:endParaRPr lang="en-US" sz="3200" b="1" dirty="0">
              <a:solidFill>
                <a:srgbClr val="FF0000"/>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p:nvPr>
        </p:nvSpPr>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نتائج الإكتشافات</a:t>
            </a:r>
            <a:endParaRPr lang="en-US" dirty="0">
              <a:latin typeface="Arial" panose="020B0604020202020204" pitchFamily="34" charset="0"/>
              <a:ea typeface="ＭＳ Ｐゴシック" charset="0"/>
              <a:cs typeface="Arial" panose="020B0604020202020204" pitchFamily="34" charset="0"/>
            </a:endParaRPr>
          </a:p>
        </p:txBody>
      </p:sp>
      <p:sp>
        <p:nvSpPr>
          <p:cNvPr id="72707" name="Rectangle 3"/>
          <p:cNvSpPr>
            <a:spLocks noGrp="1" noChangeArrowheads="1"/>
          </p:cNvSpPr>
          <p:nvPr>
            <p:ph type="body" idx="1"/>
          </p:nvPr>
        </p:nvSpPr>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لا يوجد </a:t>
            </a:r>
            <a:r>
              <a:rPr lang="ar-JO" dirty="0">
                <a:solidFill>
                  <a:srgbClr val="FFC000"/>
                </a:solidFill>
                <a:latin typeface="Arial" panose="020B0604020202020204" pitchFamily="34" charset="0"/>
                <a:ea typeface="ＭＳ Ｐゴシック" charset="0"/>
                <a:cs typeface="Arial" panose="020B0604020202020204" pitchFamily="34" charset="0"/>
              </a:rPr>
              <a:t>معلومات كتابية كافية </a:t>
            </a:r>
            <a:r>
              <a:rPr lang="ar-JO" dirty="0">
                <a:latin typeface="Arial" panose="020B0604020202020204" pitchFamily="34" charset="0"/>
                <a:ea typeface="ＭＳ Ｐゴシック" charset="0"/>
                <a:cs typeface="Arial" panose="020B0604020202020204" pitchFamily="34" charset="0"/>
              </a:rPr>
              <a:t>لتحديد عدد السنوات الدقيق التي حكم فيها كل قاضي لوحده</a:t>
            </a:r>
            <a:endParaRPr lang="en-US" dirty="0">
              <a:solidFill>
                <a:schemeClr val="accent1"/>
              </a:solidFill>
              <a:latin typeface="Arial" panose="020B0604020202020204" pitchFamily="34" charset="0"/>
              <a:ea typeface="ＭＳ Ｐゴシック" charset="0"/>
              <a:cs typeface="Arial" panose="020B0604020202020204" pitchFamily="34" charset="0"/>
            </a:endParaRPr>
          </a:p>
          <a:p>
            <a:pPr algn="r" rtl="1" eaLnBrk="1" hangingPunct="1"/>
            <a:r>
              <a:rPr lang="ar-JO" dirty="0">
                <a:solidFill>
                  <a:srgbClr val="FFFFFF"/>
                </a:solidFill>
                <a:latin typeface="Arial" panose="020B0604020202020204" pitchFamily="34" charset="0"/>
                <a:ea typeface="ＭＳ Ｐゴシック" charset="0"/>
                <a:cs typeface="Arial" panose="020B0604020202020204" pitchFamily="34" charset="0"/>
              </a:rPr>
              <a:t>السنوات التي قضاها إسرائيل تحت حكم الأعداء </a:t>
            </a:r>
            <a:r>
              <a:rPr lang="ar-JO" dirty="0">
                <a:solidFill>
                  <a:schemeClr val="accent1"/>
                </a:solidFill>
                <a:latin typeface="Arial" panose="020B0604020202020204" pitchFamily="34" charset="0"/>
                <a:ea typeface="ＭＳ Ｐゴシック" charset="0"/>
                <a:cs typeface="Arial" panose="020B0604020202020204" pitchFamily="34" charset="0"/>
              </a:rPr>
              <a:t>ليست مذكورة دائماً</a:t>
            </a:r>
            <a:endParaRPr lang="en-US" dirty="0">
              <a:latin typeface="Arial" panose="020B0604020202020204" pitchFamily="34" charset="0"/>
              <a:ea typeface="ＭＳ Ｐゴシック" charset="0"/>
              <a:cs typeface="Arial" panose="020B0604020202020204" pitchFamily="34" charset="0"/>
            </a:endParaRPr>
          </a:p>
          <a:p>
            <a:pPr algn="r" rtl="1" eaLnBrk="1" hangingPunct="1"/>
            <a:r>
              <a:rPr lang="ar-JO" dirty="0">
                <a:latin typeface="Arial" panose="020B0604020202020204" pitchFamily="34" charset="0"/>
                <a:ea typeface="ＭＳ Ｐゴシック" charset="0"/>
                <a:cs typeface="Arial" panose="020B0604020202020204" pitchFamily="34" charset="0"/>
              </a:rPr>
              <a:t>مع ذلك فالكتاب المقدس </a:t>
            </a:r>
            <a:r>
              <a:rPr lang="ar-JO" dirty="0">
                <a:solidFill>
                  <a:srgbClr val="FFC000"/>
                </a:solidFill>
                <a:latin typeface="Arial" panose="020B0604020202020204" pitchFamily="34" charset="0"/>
                <a:ea typeface="ＭＳ Ｐゴシック" charset="0"/>
                <a:cs typeface="Arial" panose="020B0604020202020204" pitchFamily="34" charset="0"/>
              </a:rPr>
              <a:t>دقيق</a:t>
            </a:r>
            <a:r>
              <a:rPr lang="ar-JO" dirty="0">
                <a:latin typeface="Arial" panose="020B0604020202020204" pitchFamily="34" charset="0"/>
                <a:ea typeface="ＭＳ Ｐゴシック" charset="0"/>
                <a:cs typeface="Arial" panose="020B0604020202020204" pitchFamily="34" charset="0"/>
              </a:rPr>
              <a:t> في معلوماته التاريخية</a:t>
            </a:r>
            <a:endParaRPr lang="en-US" dirty="0">
              <a:latin typeface="Arial" panose="020B0604020202020204" pitchFamily="34" charset="0"/>
              <a:ea typeface="ＭＳ Ｐゴシック" charset="0"/>
              <a:cs typeface="Arial" panose="020B0604020202020204" pitchFamily="34" charset="0"/>
            </a:endParaRPr>
          </a:p>
        </p:txBody>
      </p:sp>
      <p:sp>
        <p:nvSpPr>
          <p:cNvPr id="282627" name="Text Box 4"/>
          <p:cNvSpPr txBox="1">
            <a:spLocks noChangeArrowheads="1"/>
          </p:cNvSpPr>
          <p:nvPr/>
        </p:nvSpPr>
        <p:spPr bwMode="auto">
          <a:xfrm>
            <a:off x="8305800" y="76200"/>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70آي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9547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3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4210928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0"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0"/>
            <a:ext cx="4632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WordArt 4"/>
          <p:cNvSpPr>
            <a:spLocks noChangeArrowheads="1" noChangeShapeType="1" noTextEdit="1"/>
          </p:cNvSpPr>
          <p:nvPr/>
        </p:nvSpPr>
        <p:spPr bwMode="auto">
          <a:xfrm rot="-3483278">
            <a:off x="-149225" y="4908550"/>
            <a:ext cx="1371600" cy="336550"/>
          </a:xfrm>
          <a:prstGeom prst="rect">
            <a:avLst/>
          </a:prstGeom>
        </p:spPr>
        <p:txBody>
          <a:bodyPr wrap="none" fromWordArt="1">
            <a:prstTxWarp prst="textCanDown">
              <a:avLst>
                <a:gd name="adj" fmla="val 14287"/>
              </a:avLst>
            </a:prstTxWarp>
          </a:bodyPr>
          <a:lstStyle/>
          <a:p>
            <a:pPr algn="ctr"/>
            <a:r>
              <a:rPr lang="ar-JO" sz="2000" b="1" kern="10" normalizeH="1"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الفلسطيين</a:t>
            </a:r>
            <a:endParaRPr lang="en-US" sz="2000" b="1" kern="10" normalizeH="1"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47" name="WordArt 5"/>
          <p:cNvSpPr>
            <a:spLocks noChangeArrowheads="1" noChangeShapeType="1" noTextEdit="1"/>
          </p:cNvSpPr>
          <p:nvPr/>
        </p:nvSpPr>
        <p:spPr bwMode="auto">
          <a:xfrm>
            <a:off x="2920752" y="4941168"/>
            <a:ext cx="1219200" cy="295275"/>
          </a:xfrm>
          <a:prstGeom prst="rect">
            <a:avLst/>
          </a:prstGeom>
        </p:spPr>
        <p:txBody>
          <a:bodyPr wrap="none" fromWordArt="1">
            <a:prstTxWarp prst="textCanDown">
              <a:avLst>
                <a:gd name="adj" fmla="val 14287"/>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المؤابيين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48" name="WordArt 6"/>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العمونيين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49" name="WordArt 7"/>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عماليق</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0" name="WordArt 8"/>
          <p:cNvSpPr>
            <a:spLocks noChangeArrowheads="1" noChangeShapeType="1" noTextEdit="1"/>
          </p:cNvSpPr>
          <p:nvPr/>
        </p:nvSpPr>
        <p:spPr bwMode="auto">
          <a:xfrm rot="-1552841">
            <a:off x="1227138" y="2157413"/>
            <a:ext cx="1209675" cy="457200"/>
          </a:xfrm>
          <a:prstGeom prst="rect">
            <a:avLst/>
          </a:prstGeom>
        </p:spPr>
        <p:txBody>
          <a:bodyPr wrap="none" fromWordArt="1">
            <a:prstTxWarp prst="textCanUp">
              <a:avLst>
                <a:gd name="adj" fmla="val 85713"/>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الكنعانيين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1" name="WordArt 9"/>
          <p:cNvSpPr>
            <a:spLocks noChangeArrowheads="1" noChangeShapeType="1" noTextEdit="1"/>
          </p:cNvSpPr>
          <p:nvPr/>
        </p:nvSpPr>
        <p:spPr bwMode="auto">
          <a:xfrm rot="-2803389">
            <a:off x="1514476" y="4527550"/>
            <a:ext cx="1066800" cy="371475"/>
          </a:xfrm>
          <a:prstGeom prst="rect">
            <a:avLst/>
          </a:prstGeom>
        </p:spPr>
        <p:txBody>
          <a:bodyPr wrap="none" fromWordArt="1">
            <a:prstTxWarp prst="textCanUp">
              <a:avLst>
                <a:gd name="adj" fmla="val 85713"/>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اليبوسيين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2" name="WordArt 10"/>
          <p:cNvSpPr>
            <a:spLocks noChangeArrowheads="1" noChangeShapeType="1" noTextEdit="1"/>
          </p:cNvSpPr>
          <p:nvPr/>
        </p:nvSpPr>
        <p:spPr bwMode="auto">
          <a:xfrm rot="-4443262">
            <a:off x="1781175" y="1123950"/>
            <a:ext cx="1323975" cy="295275"/>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الأموريين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3" name="WordArt 11"/>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الصيدونيين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4" name="WordArt 12"/>
          <p:cNvSpPr>
            <a:spLocks noChangeArrowheads="1" noChangeShapeType="1" noTextEdit="1"/>
          </p:cNvSpPr>
          <p:nvPr/>
        </p:nvSpPr>
        <p:spPr bwMode="auto">
          <a:xfrm>
            <a:off x="3428992" y="72844"/>
            <a:ext cx="1214446" cy="590550"/>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ما بين النهرين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5" name="WordArt 13"/>
          <p:cNvSpPr>
            <a:spLocks noChangeArrowheads="1" noChangeShapeType="1" noTextEdit="1"/>
          </p:cNvSpPr>
          <p:nvPr/>
        </p:nvSpPr>
        <p:spPr bwMode="auto">
          <a:xfrm>
            <a:off x="2816225" y="6400800"/>
            <a:ext cx="1323975" cy="296863"/>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الأدوميين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6" name="WordArt 14"/>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الفرزيين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7" name="WordArt 15"/>
          <p:cNvSpPr>
            <a:spLocks noChangeArrowheads="1" noChangeShapeType="1" noTextEdit="1"/>
          </p:cNvSpPr>
          <p:nvPr/>
        </p:nvSpPr>
        <p:spPr bwMode="auto">
          <a:xfrm rot="-1139302">
            <a:off x="1624013" y="3810000"/>
            <a:ext cx="966787" cy="220663"/>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الحويين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8" name="WordArt 16"/>
          <p:cNvSpPr>
            <a:spLocks noChangeArrowheads="1" noChangeShapeType="1" noTextEdit="1"/>
          </p:cNvSpPr>
          <p:nvPr/>
        </p:nvSpPr>
        <p:spPr bwMode="auto">
          <a:xfrm rot="-4829266">
            <a:off x="1279525" y="2600144"/>
            <a:ext cx="4016375" cy="371475"/>
          </a:xfrm>
          <a:prstGeom prst="rect">
            <a:avLst/>
          </a:prstGeom>
        </p:spPr>
        <p:txBody>
          <a:bodyPr wrap="none" fromWordArt="1">
            <a:prstTxWarp prst="textCanUp">
              <a:avLst>
                <a:gd name="adj" fmla="val 85713"/>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الأموريين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9" name="Text Box 17"/>
          <p:cNvSpPr txBox="1">
            <a:spLocks noChangeArrowheads="1"/>
          </p:cNvSpPr>
          <p:nvPr/>
        </p:nvSpPr>
        <p:spPr bwMode="auto">
          <a:xfrm>
            <a:off x="8213725" y="412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181</a:t>
            </a:r>
            <a:endParaRPr lang="en-US" b="1" dirty="0">
              <a:solidFill>
                <a:srgbClr val="FFFFFF"/>
              </a:solidFill>
              <a:latin typeface="Arial" panose="020B0604020202020204" pitchFamily="34" charset="0"/>
              <a:cs typeface="Arial" panose="020B0604020202020204" pitchFamily="34" charset="0"/>
            </a:endParaRPr>
          </a:p>
        </p:txBody>
      </p:sp>
      <p:pic>
        <p:nvPicPr>
          <p:cNvPr id="185360" name="Picture 18" descr="G012054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404813"/>
            <a:ext cx="4168775" cy="455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1" name="WordArt 19"/>
          <p:cNvSpPr>
            <a:spLocks noChangeArrowheads="1" noChangeShapeType="1" noTextEdit="1"/>
          </p:cNvSpPr>
          <p:nvPr/>
        </p:nvSpPr>
        <p:spPr bwMode="auto">
          <a:xfrm rot="-4042478">
            <a:off x="1204119" y="762794"/>
            <a:ext cx="1441450" cy="296862"/>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الفينيقيين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62" name="Rectangle 21"/>
          <p:cNvSpPr>
            <a:spLocks noGrp="1" noChangeArrowheads="1"/>
          </p:cNvSpPr>
          <p:nvPr>
            <p:ph type="title" idx="4294967295"/>
          </p:nvPr>
        </p:nvSpPr>
        <p:spPr>
          <a:xfrm>
            <a:off x="4953000" y="4724400"/>
            <a:ext cx="4114800" cy="1295400"/>
          </a:xfrm>
        </p:spPr>
        <p:txBody>
          <a:bodyPr/>
          <a:lstStyle/>
          <a:p>
            <a:pPr eaLnBrk="1" hangingPunct="1"/>
            <a:r>
              <a:rPr lang="ar-JO" sz="3200" dirty="0">
                <a:latin typeface="Arial" panose="020B0604020202020204" pitchFamily="34" charset="0"/>
                <a:ea typeface="ＭＳ Ｐゴシック" charset="0"/>
                <a:cs typeface="Arial" panose="020B0604020202020204" pitchFamily="34" charset="0"/>
              </a:rPr>
              <a:t>الأعداء في كنعان          خلال فترة القضاة (3: 5)</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680472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8-27 at 7.15.2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59" y="0"/>
            <a:ext cx="9148359" cy="6910989"/>
          </a:xfrm>
          <a:prstGeom prst="rect">
            <a:avLst/>
          </a:prstGeom>
        </p:spPr>
      </p:pic>
      <p:sp>
        <p:nvSpPr>
          <p:cNvPr id="4" name="TextBox 3">
            <a:extLst>
              <a:ext uri="{FF2B5EF4-FFF2-40B4-BE49-F238E27FC236}">
                <a16:creationId xmlns:a16="http://schemas.microsoft.com/office/drawing/2014/main" id="{2B2B614F-81E0-3C45-59EA-B975442EC2BD}"/>
              </a:ext>
            </a:extLst>
          </p:cNvPr>
          <p:cNvSpPr txBox="1"/>
          <p:nvPr/>
        </p:nvSpPr>
        <p:spPr>
          <a:xfrm>
            <a:off x="899592" y="1986806"/>
            <a:ext cx="7272808" cy="2308324"/>
          </a:xfrm>
          <a:prstGeom prst="rect">
            <a:avLst/>
          </a:prstGeom>
          <a:noFill/>
        </p:spPr>
        <p:txBody>
          <a:bodyPr wrap="square" rtlCol="0" anchor="ctr">
            <a:spAutoFit/>
          </a:bodyPr>
          <a:lstStyle/>
          <a:p>
            <a:pPr algn="ctr"/>
            <a:r>
              <a:rPr lang="ar-JO" b="1" dirty="0">
                <a:solidFill>
                  <a:srgbClr val="FFFFFF"/>
                </a:solidFill>
                <a:latin typeface="Arial" panose="020B0604020202020204" pitchFamily="34" charset="0"/>
                <a:cs typeface="Arial" panose="020B0604020202020204" pitchFamily="34" charset="0"/>
              </a:rPr>
              <a:t>"تبنى الآراميون والفلسطينيون الذين استقروا في كنعان ممارسات الكنعانيين. وبالمثل ، قبل الأموريون الكثير من الديانة السومرية كدين خاص بهم عندما انتقلوا إلى بلاد ما بين النهرين. ولكن من بين كل تلك الشعوب، اتخذ العبرانيون مسارا مستقلا. كان إلههم هو الإله الكوني الفريد الذي طالب بالولاء الحصري. مثل هذا المفهوم يتعارض مع ممارسات جميع الأديان في ذلك الوقت".</a:t>
            </a:r>
          </a:p>
        </p:txBody>
      </p:sp>
      <p:sp>
        <p:nvSpPr>
          <p:cNvPr id="5" name="TextBox 4">
            <a:extLst>
              <a:ext uri="{FF2B5EF4-FFF2-40B4-BE49-F238E27FC236}">
                <a16:creationId xmlns:a16="http://schemas.microsoft.com/office/drawing/2014/main" id="{86667EF6-7815-9DA2-EB2C-EE5749EA1A72}"/>
              </a:ext>
            </a:extLst>
          </p:cNvPr>
          <p:cNvSpPr txBox="1"/>
          <p:nvPr/>
        </p:nvSpPr>
        <p:spPr>
          <a:xfrm>
            <a:off x="1979712" y="5650215"/>
            <a:ext cx="5400600" cy="461665"/>
          </a:xfrm>
          <a:prstGeom prst="rect">
            <a:avLst/>
          </a:prstGeom>
          <a:noFill/>
        </p:spPr>
        <p:txBody>
          <a:bodyPr wrap="square" rtlCol="0">
            <a:spAutoFit/>
          </a:bodyPr>
          <a:lstStyle/>
          <a:p>
            <a:pPr algn="ctr"/>
            <a:r>
              <a:rPr lang="ar-JO" b="1" dirty="0">
                <a:latin typeface="Arial" panose="020B0604020202020204" pitchFamily="34" charset="0"/>
                <a:cs typeface="Arial" panose="020B0604020202020204" pitchFamily="34" charset="0"/>
              </a:rPr>
              <a:t>والتر أ. ~إيلويل</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65879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Oval 49">
            <a:extLst>
              <a:ext uri="{FF2B5EF4-FFF2-40B4-BE49-F238E27FC236}">
                <a16:creationId xmlns:a16="http://schemas.microsoft.com/office/drawing/2014/main" id="{6B00113F-09C0-F640-8B42-675AF622998A}"/>
              </a:ext>
            </a:extLst>
          </p:cNvPr>
          <p:cNvSpPr>
            <a:spLocks noChangeArrowheads="1"/>
          </p:cNvSpPr>
          <p:nvPr/>
        </p:nvSpPr>
        <p:spPr bwMode="auto">
          <a:xfrm>
            <a:off x="2994888" y="4220736"/>
            <a:ext cx="866475"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581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أقام الله القضاة ليمثلوا يسوع المسيح المحرر والقاضي والحاكم الأخير ليس لموقع محدد فحسب ولكن للعالم أجمع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3461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59CC626-AE6F-E2A6-B67A-0295DA836FE2}"/>
              </a:ext>
            </a:extLst>
          </p:cNvPr>
          <p:cNvGraphicFramePr>
            <a:graphicFrameLocks noGrp="1"/>
          </p:cNvGraphicFramePr>
          <p:nvPr>
            <p:extLst>
              <p:ext uri="{D42A27DB-BD31-4B8C-83A1-F6EECF244321}">
                <p14:modId xmlns:p14="http://schemas.microsoft.com/office/powerpoint/2010/main" val="2790002740"/>
              </p:ext>
            </p:extLst>
          </p:nvPr>
        </p:nvGraphicFramePr>
        <p:xfrm>
          <a:off x="726504" y="35578"/>
          <a:ext cx="8382000" cy="6822422"/>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3166">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الدورة</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الظالم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الموقع في إسرائيل</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en-US"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الظلم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المحرر</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السلام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7-11)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ما</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بين النهرين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عثنيئيل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38323823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a:t>
                      </a: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12-30)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المؤابيين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إهود</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417280585"/>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شمجر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94231054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4-5)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الكنعانيين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دبورة وباراق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1772982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1-8: 32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المديانيين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شمال 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عفرة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جدعون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63444290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5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33-9: 57)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أبيمالك</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امرأة غير معروفة</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4178148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شامير</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تولع</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79041190"/>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كمون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يائير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22</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81164473"/>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6-12: 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العمونيين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صافون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يفتاح</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811279574"/>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8-10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بيت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لحم</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إبصان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164931683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11-12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إيلون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724512648"/>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فرثون</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عبدون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28193545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13-16</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صورة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شمشون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68290" name="Rectangle 2"/>
          <p:cNvSpPr>
            <a:spLocks noGrp="1" noChangeArrowheads="1"/>
          </p:cNvSpPr>
          <p:nvPr>
            <p:ph type="title"/>
          </p:nvPr>
        </p:nvSpPr>
        <p:spPr>
          <a:xfrm rot="16200000">
            <a:off x="-3200400" y="2971800"/>
            <a:ext cx="7086600" cy="685800"/>
          </a:xfrm>
        </p:spPr>
        <p:txBody>
          <a:bodyPr/>
          <a:lstStyle/>
          <a:p>
            <a:r>
              <a:rPr kumimoji="0" lang="ar-JO" sz="4800" dirty="0">
                <a:latin typeface="Arial" panose="020B0604020202020204" pitchFamily="34" charset="0"/>
                <a:ea typeface="ＭＳ Ｐゴシック" charset="0"/>
                <a:cs typeface="Arial" panose="020B0604020202020204" pitchFamily="34" charset="0"/>
              </a:rPr>
              <a:t>سنوات حكم القضاة</a:t>
            </a:r>
            <a:endParaRPr kumimoji="0" lang="en-US" sz="4800" dirty="0">
              <a:latin typeface="Arial" panose="020B0604020202020204" pitchFamily="34" charset="0"/>
              <a:ea typeface="ＭＳ Ｐゴシック" charset="0"/>
              <a:cs typeface="Arial" panose="020B0604020202020204" pitchFamily="34" charset="0"/>
            </a:endParaRPr>
          </a:p>
        </p:txBody>
      </p:sp>
      <p:sp>
        <p:nvSpPr>
          <p:cNvPr id="15" name="Title 1">
            <a:extLst>
              <a:ext uri="{FF2B5EF4-FFF2-40B4-BE49-F238E27FC236}">
                <a16:creationId xmlns:a16="http://schemas.microsoft.com/office/drawing/2014/main" id="{B9AAB9BA-ACC4-544E-8B03-44EC10EFE727}"/>
              </a:ext>
            </a:extLst>
          </p:cNvPr>
          <p:cNvSpPr txBox="1">
            <a:spLocks/>
          </p:cNvSpPr>
          <p:nvPr/>
        </p:nvSpPr>
        <p:spPr bwMode="auto">
          <a:xfrm>
            <a:off x="2837952" y="31600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5</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73D37EBF-F132-A647-AC47-61611F4E2BDC}"/>
              </a:ext>
            </a:extLst>
          </p:cNvPr>
          <p:cNvSpPr txBox="1">
            <a:spLocks/>
          </p:cNvSpPr>
          <p:nvPr/>
        </p:nvSpPr>
        <p:spPr bwMode="auto">
          <a:xfrm>
            <a:off x="2837952" y="83088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4</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EDB958EC-E4B7-3041-B5C4-E4DC792A1BA8}"/>
              </a:ext>
            </a:extLst>
          </p:cNvPr>
          <p:cNvSpPr txBox="1">
            <a:spLocks/>
          </p:cNvSpPr>
          <p:nvPr/>
        </p:nvSpPr>
        <p:spPr bwMode="auto">
          <a:xfrm>
            <a:off x="2734986" y="167909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2</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E2C4FAA3-A5B1-BF48-8C50-D4DAB2E5023D}"/>
              </a:ext>
            </a:extLst>
          </p:cNvPr>
          <p:cNvSpPr txBox="1">
            <a:spLocks/>
          </p:cNvSpPr>
          <p:nvPr/>
        </p:nvSpPr>
        <p:spPr bwMode="auto">
          <a:xfrm>
            <a:off x="2734986" y="221686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6</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69053DD1-6E12-E243-8100-0C28563082B9}"/>
              </a:ext>
            </a:extLst>
          </p:cNvPr>
          <p:cNvSpPr txBox="1">
            <a:spLocks/>
          </p:cNvSpPr>
          <p:nvPr/>
        </p:nvSpPr>
        <p:spPr bwMode="auto">
          <a:xfrm>
            <a:off x="2471850" y="4081901"/>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00"/>
                </a:solidFill>
                <a:effectLst>
                  <a:glow rad="482600">
                    <a:srgbClr val="000000"/>
                  </a:glow>
                </a:effectLst>
                <a:latin typeface="Arial" panose="020B0604020202020204" pitchFamily="34" charset="0"/>
                <a:cs typeface="Arial" panose="020B0604020202020204" pitchFamily="34" charset="0"/>
              </a:rPr>
              <a:t>الإستعباد 3</a:t>
            </a:r>
            <a:endParaRPr lang="en-US" sz="3200" b="1" dirty="0">
              <a:solidFill>
                <a:srgbClr val="FFFF00"/>
              </a:solidFill>
              <a:effectLst>
                <a:glow rad="482600">
                  <a:srgbClr val="000000"/>
                </a:glow>
              </a:effectLst>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4745D272-701A-4C4D-B93F-5C19ACE80388}"/>
              </a:ext>
            </a:extLst>
          </p:cNvPr>
          <p:cNvSpPr txBox="1">
            <a:spLocks/>
          </p:cNvSpPr>
          <p:nvPr/>
        </p:nvSpPr>
        <p:spPr bwMode="auto">
          <a:xfrm>
            <a:off x="2471850" y="6019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00"/>
                </a:solidFill>
                <a:effectLst>
                  <a:glow rad="482600">
                    <a:srgbClr val="000000"/>
                  </a:glow>
                </a:effectLst>
                <a:latin typeface="Arial" panose="020B0604020202020204" pitchFamily="34" charset="0"/>
                <a:cs typeface="Arial" panose="020B0604020202020204" pitchFamily="34" charset="0"/>
              </a:rPr>
              <a:t>الإستعباد 3</a:t>
            </a:r>
            <a:endParaRPr lang="en-US" sz="3200" b="1" dirty="0">
              <a:solidFill>
                <a:srgbClr val="FFFF00"/>
              </a:solidFill>
              <a:effectLst>
                <a:glow rad="482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393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strVal val="#ppt_w*0.70"/>
                                          </p:val>
                                        </p:tav>
                                        <p:tav tm="100000">
                                          <p:val>
                                            <p:strVal val="#ppt_w"/>
                                          </p:val>
                                        </p:tav>
                                      </p:tavLst>
                                    </p:anim>
                                    <p:anim calcmode="lin" valueType="num">
                                      <p:cBhvr>
                                        <p:cTn id="36" dur="1000" fill="hold"/>
                                        <p:tgtEl>
                                          <p:spTgt spid="19"/>
                                        </p:tgtEl>
                                        <p:attrNameLst>
                                          <p:attrName>ppt_h</p:attrName>
                                        </p:attrNameLst>
                                      </p:cBhvr>
                                      <p:tavLst>
                                        <p:tav tm="0">
                                          <p:val>
                                            <p:strVal val="#ppt_h"/>
                                          </p:val>
                                        </p:tav>
                                        <p:tav tm="100000">
                                          <p:val>
                                            <p:strVal val="#ppt_h"/>
                                          </p:val>
                                        </p:tav>
                                      </p:tavLst>
                                    </p:anim>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strVal val="#ppt_w*0.70"/>
                                          </p:val>
                                        </p:tav>
                                        <p:tav tm="100000">
                                          <p:val>
                                            <p:strVal val="#ppt_w"/>
                                          </p:val>
                                        </p:tav>
                                      </p:tavLst>
                                    </p:anim>
                                    <p:anim calcmode="lin" valueType="num">
                                      <p:cBhvr>
                                        <p:cTn id="43" dur="1000" fill="hold"/>
                                        <p:tgtEl>
                                          <p:spTgt spid="20"/>
                                        </p:tgtEl>
                                        <p:attrNameLst>
                                          <p:attrName>ppt_h</p:attrName>
                                        </p:attrNameLst>
                                      </p:cBhvr>
                                      <p:tavLst>
                                        <p:tav tm="0">
                                          <p:val>
                                            <p:strVal val="#ppt_h"/>
                                          </p:val>
                                        </p:tav>
                                        <p:tav tm="100000">
                                          <p:val>
                                            <p:strVal val="#ppt_h"/>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77458"/>
            <a:ext cx="2153479" cy="2721520"/>
          </a:xfrm>
          <a:effectLst>
            <a:outerShdw blurRad="63500" dist="35921" dir="2700000" algn="ctr" rotWithShape="0">
              <a:schemeClr val="tx2">
                <a:alpha val="74998"/>
              </a:schemeClr>
            </a:outerShdw>
          </a:effectLst>
        </p:spPr>
        <p:txBody>
          <a:bodyPr/>
          <a:lstStyle/>
          <a:p>
            <a:pPr>
              <a:defRPr/>
            </a:pPr>
            <a:b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عثنيئيل </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(3: 7-11)؟</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3488"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51" name="Text Box 8"/>
          <p:cNvSpPr txBox="1">
            <a:spLocks noChangeArrowheads="1"/>
          </p:cNvSpPr>
          <p:nvPr/>
        </p:nvSpPr>
        <p:spPr bwMode="auto">
          <a:xfrm>
            <a:off x="2268797" y="4804568"/>
            <a:ext cx="90762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عثنيئيل</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 name="Oval 1"/>
          <p:cNvSpPr/>
          <p:nvPr/>
        </p:nvSpPr>
        <p:spPr bwMode="auto">
          <a:xfrm rot="896707">
            <a:off x="1947238" y="2455453"/>
            <a:ext cx="2234488" cy="652255"/>
          </a:xfrm>
          <a:prstGeom prst="ellipse">
            <a:avLst/>
          </a:prstGeom>
          <a:noFill/>
          <a:ln w="57150" cap="flat" cmpd="sng" algn="ctr">
            <a:solidFill>
              <a:schemeClr val="bg1"/>
            </a:solidFill>
            <a:prstDash val="solid"/>
            <a:round/>
            <a:headEnd type="none" w="med" len="med"/>
            <a:tailEnd type="stealth" w="lg" len="lg"/>
          </a:ln>
          <a:effectLst>
            <a:glow rad="228600">
              <a:schemeClr val="tx1">
                <a:alpha val="93000"/>
              </a:schemeClr>
            </a:glow>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6" name="Line 9"/>
          <p:cNvSpPr>
            <a:spLocks noChangeShapeType="1"/>
          </p:cNvSpPr>
          <p:nvPr/>
        </p:nvSpPr>
        <p:spPr bwMode="auto">
          <a:xfrm rot="20524962" flipH="1">
            <a:off x="2741589" y="3552494"/>
            <a:ext cx="527595" cy="120001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2" name="Line 9"/>
          <p:cNvSpPr>
            <a:spLocks noChangeShapeType="1"/>
          </p:cNvSpPr>
          <p:nvPr/>
        </p:nvSpPr>
        <p:spPr bwMode="auto">
          <a:xfrm rot="20524962" flipV="1">
            <a:off x="2990200" y="426885"/>
            <a:ext cx="1095691" cy="172311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3" name="Text Box 8"/>
          <p:cNvSpPr txBox="1">
            <a:spLocks noChangeArrowheads="1"/>
          </p:cNvSpPr>
          <p:nvPr/>
        </p:nvSpPr>
        <p:spPr bwMode="auto">
          <a:xfrm>
            <a:off x="2492683" y="77458"/>
            <a:ext cx="173156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كوشان رشعتايم</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1" name="Text Box 7"/>
          <p:cNvSpPr txBox="1">
            <a:spLocks noChangeArrowheads="1"/>
          </p:cNvSpPr>
          <p:nvPr/>
        </p:nvSpPr>
        <p:spPr bwMode="auto">
          <a:xfrm>
            <a:off x="2500298" y="2143116"/>
            <a:ext cx="130253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جميع إسرائيل</a:t>
            </a:r>
            <a:endParaRPr lang="en-US" sz="3200"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56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 grpId="0" animBg="1"/>
      <p:bldP spid="26" grpId="0" animBg="1"/>
      <p:bldP spid="22" grpId="0" animBg="1"/>
      <p:bldP spid="23" grpId="0"/>
      <p:bldP spid="2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5" name="Group 2"/>
          <p:cNvGrpSpPr>
            <a:grpSpLocks/>
          </p:cNvGrpSpPr>
          <p:nvPr/>
        </p:nvGrpSpPr>
        <p:grpSpPr bwMode="auto">
          <a:xfrm>
            <a:off x="835025" y="425450"/>
            <a:ext cx="7543800" cy="6172200"/>
            <a:chOff x="-3" y="-3"/>
            <a:chExt cx="3778" cy="4782"/>
          </a:xfrm>
        </p:grpSpPr>
        <p:grpSp>
          <p:nvGrpSpPr>
            <p:cNvPr id="231429" name="Group 3"/>
            <p:cNvGrpSpPr>
              <a:grpSpLocks/>
            </p:cNvGrpSpPr>
            <p:nvPr/>
          </p:nvGrpSpPr>
          <p:grpSpPr bwMode="auto">
            <a:xfrm>
              <a:off x="0" y="0"/>
              <a:ext cx="3772" cy="4776"/>
              <a:chOff x="0" y="0"/>
              <a:chExt cx="3772" cy="4776"/>
            </a:xfrm>
          </p:grpSpPr>
          <p:grpSp>
            <p:nvGrpSpPr>
              <p:cNvPr id="231431" name="Group 4"/>
              <p:cNvGrpSpPr>
                <a:grpSpLocks/>
              </p:cNvGrpSpPr>
              <p:nvPr/>
            </p:nvGrpSpPr>
            <p:grpSpPr bwMode="auto">
              <a:xfrm>
                <a:off x="0" y="0"/>
                <a:ext cx="3772" cy="633"/>
                <a:chOff x="0" y="0"/>
                <a:chExt cx="3772" cy="633"/>
              </a:xfrm>
            </p:grpSpPr>
            <p:sp>
              <p:nvSpPr>
                <p:cNvPr id="231465" name="Rectangle 5"/>
                <p:cNvSpPr>
                  <a:spLocks noChangeArrowheads="1"/>
                </p:cNvSpPr>
                <p:nvPr/>
              </p:nvSpPr>
              <p:spPr bwMode="auto">
                <a:xfrm>
                  <a:off x="43" y="0"/>
                  <a:ext cx="36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ar-JO" sz="2800" b="1" dirty="0">
                      <a:solidFill>
                        <a:srgbClr val="FFFF00"/>
                      </a:solidFill>
                      <a:latin typeface="Arial" panose="020B0604020202020204" pitchFamily="34" charset="0"/>
                      <a:cs typeface="Arial" panose="020B0604020202020204" pitchFamily="34" charset="0"/>
                    </a:rPr>
                    <a:t>عثنيئيل – (سبط يهوذا) ، ابن أخ كالب</a:t>
                  </a:r>
                  <a:endParaRPr lang="en-GB" sz="2800" b="1" dirty="0">
                    <a:solidFill>
                      <a:srgbClr val="FFFF00"/>
                    </a:solidFill>
                    <a:latin typeface="Arial" panose="020B0604020202020204" pitchFamily="34" charset="0"/>
                    <a:cs typeface="Arial" panose="020B0604020202020204" pitchFamily="34" charset="0"/>
                  </a:endParaRPr>
                </a:p>
                <a:p>
                  <a:pPr eaLnBrk="0" hangingPunct="0"/>
                  <a:r>
                    <a:rPr lang="en-GB" sz="2800" b="1" dirty="0">
                      <a:solidFill>
                        <a:srgbClr val="FFFF00"/>
                      </a:solidFill>
                      <a:latin typeface="Arial" panose="020B0604020202020204" pitchFamily="34" charset="0"/>
                      <a:cs typeface="Arial" panose="020B0604020202020204" pitchFamily="34" charset="0"/>
                    </a:rPr>
                    <a:t> </a:t>
                  </a:r>
                </a:p>
                <a:p>
                  <a:pPr eaLnBrk="0" hangingPunct="0"/>
                  <a:endParaRPr lang="en-GB" sz="2800" b="1" dirty="0">
                    <a:solidFill>
                      <a:srgbClr val="FFFF00"/>
                    </a:solidFill>
                    <a:latin typeface="Arial" panose="020B0604020202020204" pitchFamily="34" charset="0"/>
                    <a:cs typeface="Arial" panose="020B0604020202020204" pitchFamily="34" charset="0"/>
                  </a:endParaRPr>
                </a:p>
              </p:txBody>
            </p:sp>
            <p:sp>
              <p:nvSpPr>
                <p:cNvPr id="231466" name="Rectangle 6"/>
                <p:cNvSpPr>
                  <a:spLocks noChangeArrowheads="1"/>
                </p:cNvSpPr>
                <p:nvPr/>
              </p:nvSpPr>
              <p:spPr bwMode="auto">
                <a:xfrm>
                  <a:off x="0" y="0"/>
                  <a:ext cx="3772"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2" name="Group 7"/>
              <p:cNvGrpSpPr>
                <a:grpSpLocks/>
              </p:cNvGrpSpPr>
              <p:nvPr/>
            </p:nvGrpSpPr>
            <p:grpSpPr bwMode="auto">
              <a:xfrm>
                <a:off x="0" y="633"/>
                <a:ext cx="998" cy="633"/>
                <a:chOff x="0" y="633"/>
                <a:chExt cx="998" cy="633"/>
              </a:xfrm>
            </p:grpSpPr>
            <p:sp>
              <p:nvSpPr>
                <p:cNvPr id="231463" name="Rectangle 8"/>
                <p:cNvSpPr>
                  <a:spLocks noChangeArrowheads="1"/>
                </p:cNvSpPr>
                <p:nvPr/>
              </p:nvSpPr>
              <p:spPr bwMode="auto">
                <a:xfrm>
                  <a:off x="43" y="63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231464" name="Rectangle 9"/>
                <p:cNvSpPr>
                  <a:spLocks noChangeArrowheads="1"/>
                </p:cNvSpPr>
                <p:nvPr/>
              </p:nvSpPr>
              <p:spPr bwMode="auto">
                <a:xfrm>
                  <a:off x="0" y="633"/>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3" name="Group 10"/>
              <p:cNvGrpSpPr>
                <a:grpSpLocks/>
              </p:cNvGrpSpPr>
              <p:nvPr/>
            </p:nvGrpSpPr>
            <p:grpSpPr bwMode="auto">
              <a:xfrm>
                <a:off x="998" y="633"/>
                <a:ext cx="2774" cy="633"/>
                <a:chOff x="998" y="633"/>
                <a:chExt cx="2774" cy="633"/>
              </a:xfrm>
            </p:grpSpPr>
            <p:sp>
              <p:nvSpPr>
                <p:cNvPr id="231461" name="Rectangle 11"/>
                <p:cNvSpPr>
                  <a:spLocks noChangeArrowheads="1"/>
                </p:cNvSpPr>
                <p:nvPr/>
              </p:nvSpPr>
              <p:spPr bwMode="auto">
                <a:xfrm>
                  <a:off x="1041" y="63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جنوب إسرائيل</a:t>
                  </a:r>
                  <a:endParaRPr lang="en-GB" sz="2000" b="1" dirty="0">
                    <a:solidFill>
                      <a:srgbClr val="FFFF00"/>
                    </a:solidFill>
                    <a:latin typeface="Arial" panose="020B0604020202020204" pitchFamily="34" charset="0"/>
                    <a:cs typeface="Arial" panose="020B0604020202020204" pitchFamily="34" charset="0"/>
                  </a:endParaRPr>
                </a:p>
              </p:txBody>
            </p:sp>
            <p:sp>
              <p:nvSpPr>
                <p:cNvPr id="231462" name="Rectangle 12"/>
                <p:cNvSpPr>
                  <a:spLocks noChangeArrowheads="1"/>
                </p:cNvSpPr>
                <p:nvPr/>
              </p:nvSpPr>
              <p:spPr bwMode="auto">
                <a:xfrm>
                  <a:off x="998" y="633"/>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4" name="Group 13"/>
              <p:cNvGrpSpPr>
                <a:grpSpLocks/>
              </p:cNvGrpSpPr>
              <p:nvPr/>
            </p:nvGrpSpPr>
            <p:grpSpPr bwMode="auto">
              <a:xfrm>
                <a:off x="0" y="1266"/>
                <a:ext cx="998" cy="748"/>
                <a:chOff x="0" y="1266"/>
                <a:chExt cx="998" cy="748"/>
              </a:xfrm>
            </p:grpSpPr>
            <p:sp>
              <p:nvSpPr>
                <p:cNvPr id="231459" name="Rectangle 14"/>
                <p:cNvSpPr>
                  <a:spLocks noChangeArrowheads="1"/>
                </p:cNvSpPr>
                <p:nvPr/>
              </p:nvSpPr>
              <p:spPr bwMode="auto">
                <a:xfrm>
                  <a:off x="43" y="1266"/>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231460" name="Rectangle 15"/>
                <p:cNvSpPr>
                  <a:spLocks noChangeArrowheads="1"/>
                </p:cNvSpPr>
                <p:nvPr/>
              </p:nvSpPr>
              <p:spPr bwMode="auto">
                <a:xfrm>
                  <a:off x="0" y="1266"/>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5" name="Group 16"/>
              <p:cNvGrpSpPr>
                <a:grpSpLocks/>
              </p:cNvGrpSpPr>
              <p:nvPr/>
            </p:nvGrpSpPr>
            <p:grpSpPr bwMode="auto">
              <a:xfrm>
                <a:off x="998" y="1266"/>
                <a:ext cx="2774" cy="748"/>
                <a:chOff x="998" y="1266"/>
                <a:chExt cx="2774" cy="748"/>
              </a:xfrm>
            </p:grpSpPr>
            <p:sp>
              <p:nvSpPr>
                <p:cNvPr id="231457" name="Rectangle 17"/>
                <p:cNvSpPr>
                  <a:spLocks noChangeArrowheads="1"/>
                </p:cNvSpPr>
                <p:nvPr/>
              </p:nvSpPr>
              <p:spPr bwMode="auto">
                <a:xfrm>
                  <a:off x="1041" y="1266"/>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r>
                    <a:rPr lang="ar-JO" sz="2000" b="1" dirty="0">
                      <a:solidFill>
                        <a:srgbClr val="FFFF00"/>
                      </a:solidFill>
                      <a:latin typeface="Arial" panose="020B0604020202020204" pitchFamily="34" charset="0"/>
                      <a:cs typeface="Arial" panose="020B0604020202020204" pitchFamily="34" charset="0"/>
                    </a:rPr>
                    <a:t>عملوا الشر في عيني الرب</a:t>
                  </a:r>
                  <a:endParaRPr lang="en-GB" sz="2000" b="1" dirty="0">
                    <a:solidFill>
                      <a:srgbClr val="FFFF00"/>
                    </a:solidFill>
                    <a:latin typeface="Arial" panose="020B0604020202020204" pitchFamily="34" charset="0"/>
                    <a:cs typeface="Arial" panose="020B0604020202020204" pitchFamily="34" charset="0"/>
                  </a:endParaRPr>
                </a:p>
                <a:p>
                  <a:pPr algn="ctr" eaLnBrk="0" hangingPunct="0"/>
                  <a:r>
                    <a:rPr lang="ar-JO" sz="2000" b="1" dirty="0">
                      <a:solidFill>
                        <a:srgbClr val="FFFF00"/>
                      </a:solidFill>
                      <a:latin typeface="Arial" panose="020B0604020202020204" pitchFamily="34" charset="0"/>
                      <a:cs typeface="Arial" panose="020B0604020202020204" pitchFamily="34" charset="0"/>
                    </a:rPr>
                    <a:t>عبدوا البعل وعضتاروث (3: 7)</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58" name="Rectangle 18"/>
                <p:cNvSpPr>
                  <a:spLocks noChangeArrowheads="1"/>
                </p:cNvSpPr>
                <p:nvPr/>
              </p:nvSpPr>
              <p:spPr bwMode="auto">
                <a:xfrm>
                  <a:off x="998" y="1266"/>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6" name="Group 19"/>
              <p:cNvGrpSpPr>
                <a:grpSpLocks/>
              </p:cNvGrpSpPr>
              <p:nvPr/>
            </p:nvGrpSpPr>
            <p:grpSpPr bwMode="auto">
              <a:xfrm>
                <a:off x="0" y="2014"/>
                <a:ext cx="998" cy="748"/>
                <a:chOff x="0" y="2014"/>
                <a:chExt cx="998" cy="748"/>
              </a:xfrm>
            </p:grpSpPr>
            <p:sp>
              <p:nvSpPr>
                <p:cNvPr id="231455"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231456"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7" name="Group 22"/>
              <p:cNvGrpSpPr>
                <a:grpSpLocks/>
              </p:cNvGrpSpPr>
              <p:nvPr/>
            </p:nvGrpSpPr>
            <p:grpSpPr bwMode="auto">
              <a:xfrm>
                <a:off x="998" y="2014"/>
                <a:ext cx="2774" cy="748"/>
                <a:chOff x="998" y="2014"/>
                <a:chExt cx="2774" cy="748"/>
              </a:xfrm>
            </p:grpSpPr>
            <p:sp>
              <p:nvSpPr>
                <p:cNvPr id="231453" name="Rectangle 23"/>
                <p:cNvSpPr>
                  <a:spLocks noChangeArrowheads="1"/>
                </p:cNvSpPr>
                <p:nvPr/>
              </p:nvSpPr>
              <p:spPr bwMode="auto">
                <a:xfrm>
                  <a:off x="1041" y="2014"/>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بلاد ما بين النهرين</a:t>
                  </a:r>
                </a:p>
                <a:p>
                  <a:pPr algn="ctr"/>
                  <a:r>
                    <a:rPr lang="ar-JO" sz="2000" b="1" dirty="0">
                      <a:solidFill>
                        <a:srgbClr val="FFFF00"/>
                      </a:solidFill>
                      <a:latin typeface="Arial" panose="020B0604020202020204" pitchFamily="34" charset="0"/>
                      <a:cs typeface="Arial" panose="020B0604020202020204" pitchFamily="34" charset="0"/>
                    </a:rPr>
                    <a:t>ثماني سنوات (3: 8)</a:t>
                  </a:r>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en-GB" sz="2000" b="1" dirty="0">
                      <a:solidFill>
                        <a:srgbClr val="FFFF00"/>
                      </a:solidFill>
                      <a:latin typeface="Arial" panose="020B0604020202020204" pitchFamily="34" charset="0"/>
                      <a:cs typeface="Arial" panose="020B0604020202020204" pitchFamily="34" charset="0"/>
                    </a:rPr>
                    <a:t> </a:t>
                  </a:r>
                </a:p>
                <a:p>
                  <a:pPr algn="ct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54"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8" name="Group 25"/>
              <p:cNvGrpSpPr>
                <a:grpSpLocks/>
              </p:cNvGrpSpPr>
              <p:nvPr/>
            </p:nvGrpSpPr>
            <p:grpSpPr bwMode="auto">
              <a:xfrm>
                <a:off x="0" y="2762"/>
                <a:ext cx="998" cy="633"/>
                <a:chOff x="0" y="2762"/>
                <a:chExt cx="998" cy="633"/>
              </a:xfrm>
            </p:grpSpPr>
            <p:sp>
              <p:nvSpPr>
                <p:cNvPr id="231451"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52"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9" name="Group 28"/>
              <p:cNvGrpSpPr>
                <a:grpSpLocks/>
              </p:cNvGrpSpPr>
              <p:nvPr/>
            </p:nvGrpSpPr>
            <p:grpSpPr bwMode="auto">
              <a:xfrm>
                <a:off x="998" y="2762"/>
                <a:ext cx="2774" cy="633"/>
                <a:chOff x="998" y="2762"/>
                <a:chExt cx="2774" cy="633"/>
              </a:xfrm>
            </p:grpSpPr>
            <p:sp>
              <p:nvSpPr>
                <p:cNvPr id="231449"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صرخوا إلى الرب (3: 9)</a:t>
                  </a:r>
                  <a:endParaRPr lang="en-GB" sz="2000" b="1" dirty="0">
                    <a:solidFill>
                      <a:srgbClr val="FFFF00"/>
                    </a:solidFill>
                    <a:latin typeface="Arial" panose="020B0604020202020204" pitchFamily="34" charset="0"/>
                    <a:cs typeface="Arial" panose="020B0604020202020204" pitchFamily="34" charset="0"/>
                  </a:endParaRPr>
                </a:p>
              </p:txBody>
            </p:sp>
            <p:sp>
              <p:nvSpPr>
                <p:cNvPr id="231450"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40" name="Group 31"/>
              <p:cNvGrpSpPr>
                <a:grpSpLocks/>
              </p:cNvGrpSpPr>
              <p:nvPr/>
            </p:nvGrpSpPr>
            <p:grpSpPr bwMode="auto">
              <a:xfrm>
                <a:off x="0" y="3395"/>
                <a:ext cx="998" cy="633"/>
                <a:chOff x="0" y="3395"/>
                <a:chExt cx="998" cy="633"/>
              </a:xfrm>
            </p:grpSpPr>
            <p:sp>
              <p:nvSpPr>
                <p:cNvPr id="231447"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48"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41" name="Group 34"/>
              <p:cNvGrpSpPr>
                <a:grpSpLocks/>
              </p:cNvGrpSpPr>
              <p:nvPr/>
            </p:nvGrpSpPr>
            <p:grpSpPr bwMode="auto">
              <a:xfrm>
                <a:off x="998" y="3395"/>
                <a:ext cx="2774" cy="633"/>
                <a:chOff x="998" y="3395"/>
                <a:chExt cx="2774" cy="633"/>
              </a:xfrm>
            </p:grpSpPr>
            <p:sp>
              <p:nvSpPr>
                <p:cNvPr id="231445"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r>
                    <a:rPr lang="ar-JO" sz="2000" b="1" dirty="0">
                      <a:solidFill>
                        <a:srgbClr val="FFFF00"/>
                      </a:solidFill>
                      <a:latin typeface="Arial" panose="020B0604020202020204" pitchFamily="34" charset="0"/>
                      <a:cs typeface="Arial" panose="020B0604020202020204" pitchFamily="34" charset="0"/>
                    </a:rPr>
                    <a:t>سلام لمدة 40 سنة (3: 11)</a:t>
                  </a:r>
                  <a:endParaRPr lang="en-GB" sz="2000" b="1" dirty="0">
                    <a:solidFill>
                      <a:srgbClr val="FFFF00"/>
                    </a:solidFill>
                    <a:latin typeface="Arial" panose="020B0604020202020204" pitchFamily="34" charset="0"/>
                    <a:cs typeface="Arial" panose="020B0604020202020204" pitchFamily="34" charset="0"/>
                  </a:endParaRP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46"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42" name="Group 37"/>
              <p:cNvGrpSpPr>
                <a:grpSpLocks/>
              </p:cNvGrpSpPr>
              <p:nvPr/>
            </p:nvGrpSpPr>
            <p:grpSpPr bwMode="auto">
              <a:xfrm>
                <a:off x="0" y="4028"/>
                <a:ext cx="3772" cy="748"/>
                <a:chOff x="0" y="4028"/>
                <a:chExt cx="3772" cy="748"/>
              </a:xfrm>
            </p:grpSpPr>
            <p:sp>
              <p:nvSpPr>
                <p:cNvPr id="231443" name="Rectangle 38"/>
                <p:cNvSpPr>
                  <a:spLocks noChangeArrowheads="1"/>
                </p:cNvSpPr>
                <p:nvPr/>
              </p:nvSpPr>
              <p:spPr bwMode="auto">
                <a:xfrm>
                  <a:off x="43" y="4029"/>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lgn="r" eaLnBrk="0" hangingPunct="0"/>
                  <a:r>
                    <a:rPr lang="ar-JO" sz="2000" b="1" dirty="0">
                      <a:solidFill>
                        <a:srgbClr val="FFFF00"/>
                      </a:solidFill>
                      <a:latin typeface="Arial" panose="020B0604020202020204" pitchFamily="34" charset="0"/>
                      <a:cs typeface="Arial" panose="020B0604020202020204" pitchFamily="34" charset="0"/>
                    </a:rPr>
                    <a:t>1. القاضي الأول وغالباً أكثرهم لطفاً</a:t>
                  </a:r>
                </a:p>
                <a:p>
                  <a:pPr marL="457200" indent="-457200" algn="r" eaLnBrk="0" hangingPunct="0"/>
                  <a:r>
                    <a:rPr lang="ar-JO" sz="2000" b="1" dirty="0">
                      <a:solidFill>
                        <a:srgbClr val="FFFF00"/>
                      </a:solidFill>
                      <a:latin typeface="Arial" panose="020B0604020202020204" pitchFamily="34" charset="0"/>
                      <a:cs typeface="Arial" panose="020B0604020202020204" pitchFamily="34" charset="0"/>
                    </a:rPr>
                    <a:t>2. تقوى بروح الرب (3: 10أ)</a:t>
                  </a:r>
                </a:p>
                <a:p>
                  <a:pPr marL="457200" indent="-457200" algn="r" eaLnBrk="0" hangingPunct="0"/>
                  <a:r>
                    <a:rPr lang="ar-JO" sz="2000" b="1" dirty="0">
                      <a:solidFill>
                        <a:srgbClr val="FFFF00"/>
                      </a:solidFill>
                      <a:latin typeface="Arial" panose="020B0604020202020204" pitchFamily="34" charset="0"/>
                      <a:cs typeface="Arial" panose="020B0604020202020204" pitchFamily="34" charset="0"/>
                    </a:rPr>
                    <a:t>3. من نسل معتبر ومرتبط بالكالب</a:t>
                  </a:r>
                  <a:endParaRPr lang="en-GB" sz="2000" b="1" dirty="0">
                    <a:solidFill>
                      <a:srgbClr val="FFFF00"/>
                    </a:solidFill>
                    <a:latin typeface="Arial" panose="020B0604020202020204" pitchFamily="34" charset="0"/>
                    <a:cs typeface="Arial" panose="020B0604020202020204" pitchFamily="34" charset="0"/>
                  </a:endParaRPr>
                </a:p>
              </p:txBody>
            </p:sp>
            <p:sp>
              <p:nvSpPr>
                <p:cNvPr id="231444" name="Rectangle 39"/>
                <p:cNvSpPr>
                  <a:spLocks noChangeArrowheads="1"/>
                </p:cNvSpPr>
                <p:nvPr/>
              </p:nvSpPr>
              <p:spPr bwMode="auto">
                <a:xfrm>
                  <a:off x="0" y="4028"/>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sp>
          <p:nvSpPr>
            <p:cNvPr id="231430" name="Rectangle 40"/>
            <p:cNvSpPr>
              <a:spLocks noChangeArrowheads="1"/>
            </p:cNvSpPr>
            <p:nvPr/>
          </p:nvSpPr>
          <p:spPr bwMode="auto">
            <a:xfrm>
              <a:off x="-3" y="-3"/>
              <a:ext cx="3778" cy="478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sp>
        <p:nvSpPr>
          <p:cNvPr id="231426" name="Rectangle 41"/>
          <p:cNvSpPr>
            <a:spLocks noChangeArrowheads="1"/>
          </p:cNvSpPr>
          <p:nvPr/>
        </p:nvSpPr>
        <p:spPr bwMode="auto">
          <a:xfrm>
            <a:off x="0" y="6753225"/>
            <a:ext cx="9144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27" name="Rectangle 42"/>
          <p:cNvSpPr>
            <a:spLocks noChangeArrowheads="1"/>
          </p:cNvSpPr>
          <p:nvPr/>
        </p:nvSpPr>
        <p:spPr bwMode="auto">
          <a:xfrm>
            <a:off x="838200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176</a:t>
            </a:r>
            <a:endParaRPr lang="en-US" sz="3200" b="1" dirty="0">
              <a:solidFill>
                <a:srgbClr val="FFFF00"/>
              </a:solidFill>
              <a:latin typeface="Arial" panose="020B0604020202020204" pitchFamily="34" charset="0"/>
              <a:cs typeface="Arial" panose="020B0604020202020204" pitchFamily="34" charset="0"/>
            </a:endParaRPr>
          </a:p>
        </p:txBody>
      </p:sp>
      <p:sp>
        <p:nvSpPr>
          <p:cNvPr id="231428" name="Title 1"/>
          <p:cNvSpPr>
            <a:spLocks noGrp="1"/>
          </p:cNvSpPr>
          <p:nvPr>
            <p:ph type="title" idx="4294967295"/>
          </p:nvPr>
        </p:nvSpPr>
        <p:spPr>
          <a:xfrm>
            <a:off x="2627313" y="44450"/>
            <a:ext cx="4248150" cy="658813"/>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عثنيئيل</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إهود؟</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3: 12-30</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3488"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40" name="Text Box 7"/>
          <p:cNvSpPr txBox="1">
            <a:spLocks noChangeArrowheads="1"/>
          </p:cNvSpPr>
          <p:nvPr/>
        </p:nvSpPr>
        <p:spPr bwMode="auto">
          <a:xfrm>
            <a:off x="3923928" y="5445224"/>
            <a:ext cx="72006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مؤاب</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5" name="Line 9"/>
          <p:cNvSpPr>
            <a:spLocks noChangeShapeType="1"/>
          </p:cNvSpPr>
          <p:nvPr/>
        </p:nvSpPr>
        <p:spPr bwMode="auto">
          <a:xfrm rot="20524962" flipH="1" flipV="1">
            <a:off x="3555531" y="3286370"/>
            <a:ext cx="520768" cy="236840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51" name="Text Box 8"/>
          <p:cNvSpPr txBox="1">
            <a:spLocks noChangeArrowheads="1"/>
          </p:cNvSpPr>
          <p:nvPr/>
        </p:nvSpPr>
        <p:spPr bwMode="auto">
          <a:xfrm>
            <a:off x="2771800" y="3212976"/>
            <a:ext cx="64152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إهود</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26988"/>
            <a:ext cx="9756775" cy="689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6165304"/>
            <a:ext cx="9144000" cy="476250"/>
          </a:xfrm>
        </p:spPr>
        <p:txBody>
          <a:bodyPr/>
          <a:lstStyle/>
          <a:p>
            <a:pPr eaLnBrk="1" hangingPunct="1">
              <a:defRPr/>
            </a:pPr>
            <a: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إهود</a:t>
            </a:r>
            <a:endParaRPr lang="en-US" sz="5400" dirty="0">
              <a:solidFill>
                <a:schemeClr val="bg1"/>
              </a:solidFill>
              <a:effectLst>
                <a:glow rad="152400">
                  <a:schemeClr val="tx1"/>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ChangeArrowheads="1"/>
          </p:cNvSpPr>
          <p:nvPr/>
        </p:nvSpPr>
        <p:spPr bwMode="auto">
          <a:xfrm>
            <a:off x="3175" y="-1752600"/>
            <a:ext cx="9144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b="1" dirty="0">
                <a:solidFill>
                  <a:srgbClr val="000000"/>
                </a:solidFill>
                <a:latin typeface="Arial" panose="020B0604020202020204" pitchFamily="34" charset="0"/>
                <a:cs typeface="Arial" panose="020B0604020202020204" pitchFamily="34" charset="0"/>
              </a:rPr>
              <a:t> </a:t>
            </a:r>
          </a:p>
          <a:p>
            <a:pPr eaLnBrk="0" hangingPunct="0"/>
            <a:endParaRPr lang="en-GB" sz="3200" b="1" dirty="0">
              <a:solidFill>
                <a:srgbClr val="000000"/>
              </a:solidFill>
              <a:latin typeface="Arial" panose="020B0604020202020204" pitchFamily="34" charset="0"/>
              <a:cs typeface="Arial" panose="020B0604020202020204" pitchFamily="34" charset="0"/>
            </a:endParaRPr>
          </a:p>
        </p:txBody>
      </p:sp>
      <p:grpSp>
        <p:nvGrpSpPr>
          <p:cNvPr id="235522" name="Group 3"/>
          <p:cNvGrpSpPr>
            <a:grpSpLocks/>
          </p:cNvGrpSpPr>
          <p:nvPr/>
        </p:nvGrpSpPr>
        <p:grpSpPr bwMode="auto">
          <a:xfrm>
            <a:off x="914400" y="152400"/>
            <a:ext cx="7543800" cy="6553200"/>
            <a:chOff x="-3" y="308"/>
            <a:chExt cx="3778" cy="5832"/>
          </a:xfrm>
        </p:grpSpPr>
        <p:grpSp>
          <p:nvGrpSpPr>
            <p:cNvPr id="235526" name="Group 4"/>
            <p:cNvGrpSpPr>
              <a:grpSpLocks/>
            </p:cNvGrpSpPr>
            <p:nvPr/>
          </p:nvGrpSpPr>
          <p:grpSpPr bwMode="auto">
            <a:xfrm>
              <a:off x="0" y="308"/>
              <a:ext cx="3772" cy="5832"/>
              <a:chOff x="0" y="308"/>
              <a:chExt cx="3772" cy="5832"/>
            </a:xfrm>
          </p:grpSpPr>
          <p:grpSp>
            <p:nvGrpSpPr>
              <p:cNvPr id="235528" name="Group 5"/>
              <p:cNvGrpSpPr>
                <a:grpSpLocks/>
              </p:cNvGrpSpPr>
              <p:nvPr/>
            </p:nvGrpSpPr>
            <p:grpSpPr bwMode="auto">
              <a:xfrm>
                <a:off x="0" y="308"/>
                <a:ext cx="3772" cy="728"/>
                <a:chOff x="0" y="308"/>
                <a:chExt cx="3772" cy="728"/>
              </a:xfrm>
            </p:grpSpPr>
            <p:sp>
              <p:nvSpPr>
                <p:cNvPr id="235562" name="Rectangle 6"/>
                <p:cNvSpPr>
                  <a:spLocks noChangeArrowheads="1"/>
                </p:cNvSpPr>
                <p:nvPr/>
              </p:nvSpPr>
              <p:spPr bwMode="auto">
                <a:xfrm>
                  <a:off x="43" y="308"/>
                  <a:ext cx="36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ar-JO" sz="2800" b="1" dirty="0">
                      <a:solidFill>
                        <a:srgbClr val="FFFF00"/>
                      </a:solidFill>
                      <a:latin typeface="Arial" panose="020B0604020202020204" pitchFamily="34" charset="0"/>
                      <a:cs typeface="Arial" panose="020B0604020202020204" pitchFamily="34" charset="0"/>
                    </a:rPr>
                    <a:t>إهود (سبط بنيامين)، أعسر</a:t>
                  </a:r>
                  <a:endParaRPr lang="en-GB" sz="2800" b="1" dirty="0">
                    <a:solidFill>
                      <a:srgbClr val="FFFF00"/>
                    </a:solidFill>
                    <a:latin typeface="Arial" panose="020B0604020202020204" pitchFamily="34" charset="0"/>
                    <a:cs typeface="Arial" panose="020B0604020202020204" pitchFamily="34" charset="0"/>
                  </a:endParaRPr>
                </a:p>
                <a:p>
                  <a:pPr algn="ctr" eaLnBrk="0" hangingPunct="0"/>
                  <a:r>
                    <a:rPr lang="en-GB" sz="2000" b="1" dirty="0">
                      <a:solidFill>
                        <a:srgbClr val="FFFF00"/>
                      </a:solidFill>
                      <a:latin typeface="Arial" panose="020B0604020202020204" pitchFamily="34" charset="0"/>
                      <a:cs typeface="Arial" panose="020B0604020202020204" pitchFamily="34" charset="0"/>
                    </a:rPr>
                    <a:t> </a:t>
                  </a:r>
                </a:p>
                <a:p>
                  <a:pPr algn="ct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5563" name="Rectangle 7"/>
                <p:cNvSpPr>
                  <a:spLocks noChangeArrowheads="1"/>
                </p:cNvSpPr>
                <p:nvPr/>
              </p:nvSpPr>
              <p:spPr bwMode="auto">
                <a:xfrm>
                  <a:off x="0" y="403"/>
                  <a:ext cx="3772"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29" name="Group 8"/>
              <p:cNvGrpSpPr>
                <a:grpSpLocks/>
              </p:cNvGrpSpPr>
              <p:nvPr/>
            </p:nvGrpSpPr>
            <p:grpSpPr bwMode="auto">
              <a:xfrm>
                <a:off x="0" y="1036"/>
                <a:ext cx="998" cy="633"/>
                <a:chOff x="0" y="1036"/>
                <a:chExt cx="998" cy="633"/>
              </a:xfrm>
            </p:grpSpPr>
            <p:sp>
              <p:nvSpPr>
                <p:cNvPr id="235560" name="Rectangle 9"/>
                <p:cNvSpPr>
                  <a:spLocks noChangeArrowheads="1"/>
                </p:cNvSpPr>
                <p:nvPr/>
              </p:nvSpPr>
              <p:spPr bwMode="auto">
                <a:xfrm>
                  <a:off x="43" y="1036"/>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235561" name="Rectangle 10"/>
                <p:cNvSpPr>
                  <a:spLocks noChangeArrowheads="1"/>
                </p:cNvSpPr>
                <p:nvPr/>
              </p:nvSpPr>
              <p:spPr bwMode="auto">
                <a:xfrm>
                  <a:off x="0" y="1036"/>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0" name="Group 11"/>
              <p:cNvGrpSpPr>
                <a:grpSpLocks/>
              </p:cNvGrpSpPr>
              <p:nvPr/>
            </p:nvGrpSpPr>
            <p:grpSpPr bwMode="auto">
              <a:xfrm>
                <a:off x="998" y="1036"/>
                <a:ext cx="2774" cy="633"/>
                <a:chOff x="998" y="1036"/>
                <a:chExt cx="2774" cy="633"/>
              </a:xfrm>
            </p:grpSpPr>
            <p:sp>
              <p:nvSpPr>
                <p:cNvPr id="235558" name="Rectangle 12"/>
                <p:cNvSpPr>
                  <a:spLocks noChangeArrowheads="1"/>
                </p:cNvSpPr>
                <p:nvPr/>
              </p:nvSpPr>
              <p:spPr bwMode="auto">
                <a:xfrm>
                  <a:off x="1041" y="1036"/>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جنوب شرق إسرائيل</a:t>
                  </a:r>
                  <a:endParaRPr lang="en-GB" sz="2000" b="1" dirty="0">
                    <a:solidFill>
                      <a:srgbClr val="FFFF00"/>
                    </a:solidFill>
                    <a:latin typeface="Arial" panose="020B0604020202020204" pitchFamily="34" charset="0"/>
                    <a:cs typeface="Arial" panose="020B0604020202020204" pitchFamily="34" charset="0"/>
                  </a:endParaRPr>
                </a:p>
              </p:txBody>
            </p:sp>
            <p:sp>
              <p:nvSpPr>
                <p:cNvPr id="235559" name="Rectangle 13"/>
                <p:cNvSpPr>
                  <a:spLocks noChangeArrowheads="1"/>
                </p:cNvSpPr>
                <p:nvPr/>
              </p:nvSpPr>
              <p:spPr bwMode="auto">
                <a:xfrm>
                  <a:off x="998" y="1036"/>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1" name="Group 14"/>
              <p:cNvGrpSpPr>
                <a:grpSpLocks/>
              </p:cNvGrpSpPr>
              <p:nvPr/>
            </p:nvGrpSpPr>
            <p:grpSpPr bwMode="auto">
              <a:xfrm>
                <a:off x="0" y="1669"/>
                <a:ext cx="998" cy="633"/>
                <a:chOff x="0" y="1669"/>
                <a:chExt cx="998" cy="633"/>
              </a:xfrm>
            </p:grpSpPr>
            <p:sp>
              <p:nvSpPr>
                <p:cNvPr id="235556" name="Rectangle 15"/>
                <p:cNvSpPr>
                  <a:spLocks noChangeArrowheads="1"/>
                </p:cNvSpPr>
                <p:nvPr/>
              </p:nvSpPr>
              <p:spPr bwMode="auto">
                <a:xfrm>
                  <a:off x="43" y="1669"/>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235557" name="Rectangle 16"/>
                <p:cNvSpPr>
                  <a:spLocks noChangeArrowheads="1"/>
                </p:cNvSpPr>
                <p:nvPr/>
              </p:nvSpPr>
              <p:spPr bwMode="auto">
                <a:xfrm>
                  <a:off x="0" y="1669"/>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2" name="Group 17"/>
              <p:cNvGrpSpPr>
                <a:grpSpLocks/>
              </p:cNvGrpSpPr>
              <p:nvPr/>
            </p:nvGrpSpPr>
            <p:grpSpPr bwMode="auto">
              <a:xfrm>
                <a:off x="998" y="1669"/>
                <a:ext cx="2774" cy="633"/>
                <a:chOff x="998" y="1669"/>
                <a:chExt cx="2774" cy="633"/>
              </a:xfrm>
            </p:grpSpPr>
            <p:sp>
              <p:nvSpPr>
                <p:cNvPr id="235554" name="Rectangle 18"/>
                <p:cNvSpPr>
                  <a:spLocks noChangeArrowheads="1"/>
                </p:cNvSpPr>
                <p:nvPr/>
              </p:nvSpPr>
              <p:spPr bwMode="auto">
                <a:xfrm>
                  <a:off x="1041" y="1669"/>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فعل إسرائيل الشر (3: 12أ)</a:t>
                  </a:r>
                  <a:endParaRPr lang="en-GB" sz="2000" b="1" dirty="0">
                    <a:solidFill>
                      <a:srgbClr val="FFFF00"/>
                    </a:solidFill>
                    <a:latin typeface="Arial" panose="020B0604020202020204" pitchFamily="34" charset="0"/>
                    <a:cs typeface="Arial" panose="020B0604020202020204" pitchFamily="34" charset="0"/>
                  </a:endParaRPr>
                </a:p>
              </p:txBody>
            </p:sp>
            <p:sp>
              <p:nvSpPr>
                <p:cNvPr id="235555" name="Rectangle 19"/>
                <p:cNvSpPr>
                  <a:spLocks noChangeArrowheads="1"/>
                </p:cNvSpPr>
                <p:nvPr/>
              </p:nvSpPr>
              <p:spPr bwMode="auto">
                <a:xfrm>
                  <a:off x="998" y="1669"/>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3" name="Group 20"/>
              <p:cNvGrpSpPr>
                <a:grpSpLocks/>
              </p:cNvGrpSpPr>
              <p:nvPr/>
            </p:nvGrpSpPr>
            <p:grpSpPr bwMode="auto">
              <a:xfrm>
                <a:off x="0" y="2302"/>
                <a:ext cx="998" cy="748"/>
                <a:chOff x="0" y="2302"/>
                <a:chExt cx="998" cy="748"/>
              </a:xfrm>
            </p:grpSpPr>
            <p:sp>
              <p:nvSpPr>
                <p:cNvPr id="235552" name="Rectangle 21"/>
                <p:cNvSpPr>
                  <a:spLocks noChangeArrowheads="1"/>
                </p:cNvSpPr>
                <p:nvPr/>
              </p:nvSpPr>
              <p:spPr bwMode="auto">
                <a:xfrm>
                  <a:off x="43" y="2302"/>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235553" name="Rectangle 22"/>
                <p:cNvSpPr>
                  <a:spLocks noChangeArrowheads="1"/>
                </p:cNvSpPr>
                <p:nvPr/>
              </p:nvSpPr>
              <p:spPr bwMode="auto">
                <a:xfrm>
                  <a:off x="0" y="2302"/>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4" name="Group 23"/>
              <p:cNvGrpSpPr>
                <a:grpSpLocks/>
              </p:cNvGrpSpPr>
              <p:nvPr/>
            </p:nvGrpSpPr>
            <p:grpSpPr bwMode="auto">
              <a:xfrm>
                <a:off x="998" y="2139"/>
                <a:ext cx="2774" cy="911"/>
                <a:chOff x="998" y="2139"/>
                <a:chExt cx="2774" cy="911"/>
              </a:xfrm>
            </p:grpSpPr>
            <p:sp>
              <p:nvSpPr>
                <p:cNvPr id="235550" name="Rectangle 24"/>
                <p:cNvSpPr>
                  <a:spLocks noChangeArrowheads="1"/>
                </p:cNvSpPr>
                <p:nvPr/>
              </p:nvSpPr>
              <p:spPr bwMode="auto">
                <a:xfrm>
                  <a:off x="1041" y="2139"/>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ar-JO" sz="2000" b="1" dirty="0">
                      <a:solidFill>
                        <a:srgbClr val="FFFF00"/>
                      </a:solidFill>
                      <a:latin typeface="Arial" panose="020B0604020202020204" pitchFamily="34" charset="0"/>
                      <a:cs typeface="Arial" panose="020B0604020202020204" pitchFamily="34" charset="0"/>
                    </a:rPr>
                    <a:t>مؤاب</a:t>
                  </a:r>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ar-JO" sz="2000" b="1" dirty="0">
                      <a:solidFill>
                        <a:srgbClr val="FFFF00"/>
                      </a:solidFill>
                      <a:latin typeface="Arial" panose="020B0604020202020204" pitchFamily="34" charset="0"/>
                      <a:cs typeface="Arial" panose="020B0604020202020204" pitchFamily="34" charset="0"/>
                    </a:rPr>
                    <a:t>18 سنة (3: 14)</a:t>
                  </a:r>
                  <a:endParaRPr lang="en-GB" sz="2000" b="1" dirty="0">
                    <a:solidFill>
                      <a:srgbClr val="FFFF00"/>
                    </a:solidFill>
                    <a:latin typeface="Arial" panose="020B0604020202020204" pitchFamily="34" charset="0"/>
                    <a:cs typeface="Arial" panose="020B0604020202020204" pitchFamily="34" charset="0"/>
                  </a:endParaRPr>
                </a:p>
              </p:txBody>
            </p:sp>
            <p:sp>
              <p:nvSpPr>
                <p:cNvPr id="235551" name="Rectangle 25"/>
                <p:cNvSpPr>
                  <a:spLocks noChangeArrowheads="1"/>
                </p:cNvSpPr>
                <p:nvPr/>
              </p:nvSpPr>
              <p:spPr bwMode="auto">
                <a:xfrm>
                  <a:off x="998" y="2302"/>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5" name="Group 26"/>
              <p:cNvGrpSpPr>
                <a:grpSpLocks/>
              </p:cNvGrpSpPr>
              <p:nvPr/>
            </p:nvGrpSpPr>
            <p:grpSpPr bwMode="auto">
              <a:xfrm>
                <a:off x="0" y="3050"/>
                <a:ext cx="998" cy="633"/>
                <a:chOff x="0" y="3050"/>
                <a:chExt cx="998" cy="633"/>
              </a:xfrm>
            </p:grpSpPr>
            <p:sp>
              <p:nvSpPr>
                <p:cNvPr id="235548" name="Rectangle 27"/>
                <p:cNvSpPr>
                  <a:spLocks noChangeArrowheads="1"/>
                </p:cNvSpPr>
                <p:nvPr/>
              </p:nvSpPr>
              <p:spPr bwMode="auto">
                <a:xfrm>
                  <a:off x="43" y="3050"/>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p:txBody>
            </p:sp>
            <p:sp>
              <p:nvSpPr>
                <p:cNvPr id="235549" name="Rectangle 28"/>
                <p:cNvSpPr>
                  <a:spLocks noChangeArrowheads="1"/>
                </p:cNvSpPr>
                <p:nvPr/>
              </p:nvSpPr>
              <p:spPr bwMode="auto">
                <a:xfrm>
                  <a:off x="0" y="305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6" name="Group 29"/>
              <p:cNvGrpSpPr>
                <a:grpSpLocks/>
              </p:cNvGrpSpPr>
              <p:nvPr/>
            </p:nvGrpSpPr>
            <p:grpSpPr bwMode="auto">
              <a:xfrm>
                <a:off x="998" y="3050"/>
                <a:ext cx="2774" cy="633"/>
                <a:chOff x="998" y="3050"/>
                <a:chExt cx="2774" cy="633"/>
              </a:xfrm>
            </p:grpSpPr>
            <p:sp>
              <p:nvSpPr>
                <p:cNvPr id="235546" name="Rectangle 30"/>
                <p:cNvSpPr>
                  <a:spLocks noChangeArrowheads="1"/>
                </p:cNvSpPr>
                <p:nvPr/>
              </p:nvSpPr>
              <p:spPr bwMode="auto">
                <a:xfrm>
                  <a:off x="1041" y="3050"/>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r>
                    <a:rPr lang="ar-JO" sz="2000" b="1" dirty="0">
                      <a:solidFill>
                        <a:srgbClr val="FFFF00"/>
                      </a:solidFill>
                      <a:latin typeface="Arial" panose="020B0604020202020204" pitchFamily="34" charset="0"/>
                      <a:cs typeface="Arial" panose="020B0604020202020204" pitchFamily="34" charset="0"/>
                    </a:rPr>
                    <a:t>صرخوا إلى الرب (3: 15)</a:t>
                  </a:r>
                  <a:endParaRPr lang="en-GB" sz="2000" b="1" dirty="0">
                    <a:solidFill>
                      <a:srgbClr val="FFFF00"/>
                    </a:solidFill>
                    <a:latin typeface="Arial" panose="020B0604020202020204" pitchFamily="34" charset="0"/>
                    <a:cs typeface="Arial" panose="020B0604020202020204" pitchFamily="34" charset="0"/>
                  </a:endParaRPr>
                </a:p>
              </p:txBody>
            </p:sp>
            <p:sp>
              <p:nvSpPr>
                <p:cNvPr id="235547" name="Rectangle 31"/>
                <p:cNvSpPr>
                  <a:spLocks noChangeArrowheads="1"/>
                </p:cNvSpPr>
                <p:nvPr/>
              </p:nvSpPr>
              <p:spPr bwMode="auto">
                <a:xfrm>
                  <a:off x="998" y="305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7" name="Group 32"/>
              <p:cNvGrpSpPr>
                <a:grpSpLocks/>
              </p:cNvGrpSpPr>
              <p:nvPr/>
            </p:nvGrpSpPr>
            <p:grpSpPr bwMode="auto">
              <a:xfrm>
                <a:off x="0" y="3683"/>
                <a:ext cx="998" cy="633"/>
                <a:chOff x="0" y="3683"/>
                <a:chExt cx="998" cy="633"/>
              </a:xfrm>
            </p:grpSpPr>
            <p:sp>
              <p:nvSpPr>
                <p:cNvPr id="235544" name="Rectangle 33"/>
                <p:cNvSpPr>
                  <a:spLocks noChangeArrowheads="1"/>
                </p:cNvSpPr>
                <p:nvPr/>
              </p:nvSpPr>
              <p:spPr bwMode="auto">
                <a:xfrm>
                  <a:off x="43" y="368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p:txBody>
            </p:sp>
            <p:sp>
              <p:nvSpPr>
                <p:cNvPr id="235545" name="Rectangle 34"/>
                <p:cNvSpPr>
                  <a:spLocks noChangeArrowheads="1"/>
                </p:cNvSpPr>
                <p:nvPr/>
              </p:nvSpPr>
              <p:spPr bwMode="auto">
                <a:xfrm>
                  <a:off x="0" y="3683"/>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8" name="Group 35"/>
              <p:cNvGrpSpPr>
                <a:grpSpLocks/>
              </p:cNvGrpSpPr>
              <p:nvPr/>
            </p:nvGrpSpPr>
            <p:grpSpPr bwMode="auto">
              <a:xfrm>
                <a:off x="998" y="3683"/>
                <a:ext cx="2774" cy="633"/>
                <a:chOff x="998" y="3683"/>
                <a:chExt cx="2774" cy="633"/>
              </a:xfrm>
            </p:grpSpPr>
            <p:sp>
              <p:nvSpPr>
                <p:cNvPr id="235542" name="Rectangle 36"/>
                <p:cNvSpPr>
                  <a:spLocks noChangeArrowheads="1"/>
                </p:cNvSpPr>
                <p:nvPr/>
              </p:nvSpPr>
              <p:spPr bwMode="auto">
                <a:xfrm>
                  <a:off x="1041" y="368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r>
                    <a:rPr lang="ar-JO" sz="2000" b="1" dirty="0">
                      <a:solidFill>
                        <a:srgbClr val="FFFF00"/>
                      </a:solidFill>
                      <a:latin typeface="Arial" panose="020B0604020202020204" pitchFamily="34" charset="0"/>
                      <a:cs typeface="Arial" panose="020B0604020202020204" pitchFamily="34" charset="0"/>
                    </a:rPr>
                    <a:t>سلام لمدة 80 سنة (3: 30)</a:t>
                  </a:r>
                  <a:endParaRPr lang="en-GB" sz="2000" b="1" dirty="0">
                    <a:solidFill>
                      <a:srgbClr val="FFFF00"/>
                    </a:solidFill>
                    <a:latin typeface="Arial" panose="020B0604020202020204" pitchFamily="34" charset="0"/>
                    <a:cs typeface="Arial" panose="020B0604020202020204" pitchFamily="34" charset="0"/>
                  </a:endParaRP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5543" name="Rectangle 37"/>
                <p:cNvSpPr>
                  <a:spLocks noChangeArrowheads="1"/>
                </p:cNvSpPr>
                <p:nvPr/>
              </p:nvSpPr>
              <p:spPr bwMode="auto">
                <a:xfrm>
                  <a:off x="998" y="3683"/>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9" name="Group 38"/>
              <p:cNvGrpSpPr>
                <a:grpSpLocks/>
              </p:cNvGrpSpPr>
              <p:nvPr/>
            </p:nvGrpSpPr>
            <p:grpSpPr bwMode="auto">
              <a:xfrm>
                <a:off x="0" y="4316"/>
                <a:ext cx="3772" cy="1824"/>
                <a:chOff x="0" y="4316"/>
                <a:chExt cx="3772" cy="1824"/>
              </a:xfrm>
            </p:grpSpPr>
            <p:sp>
              <p:nvSpPr>
                <p:cNvPr id="235540" name="Rectangle 39"/>
                <p:cNvSpPr>
                  <a:spLocks noChangeArrowheads="1"/>
                </p:cNvSpPr>
                <p:nvPr/>
              </p:nvSpPr>
              <p:spPr bwMode="auto">
                <a:xfrm>
                  <a:off x="43" y="4316"/>
                  <a:ext cx="3686"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algn="r"/>
                  <a:r>
                    <a:rPr lang="ar-JO" sz="1800" b="1" dirty="0">
                      <a:solidFill>
                        <a:srgbClr val="FFFF00"/>
                      </a:solidFill>
                      <a:latin typeface="Arial" panose="020B0604020202020204" pitchFamily="34" charset="0"/>
                      <a:cs typeface="Arial" panose="020B0604020202020204" pitchFamily="34" charset="0"/>
                    </a:rPr>
                    <a:t>1. أعسر، عنصر المفاجأة</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2. محرر غير متوقع بسبب :</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أ. رأه إسرائيل كأنه حامل الجزية وليس بطلاً </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ب. رآه عجلون قاتلاً مشوهاً وضعيفاً غير مستحب</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3. كانت رسالة إهود لعجلون هي السيف</a:t>
                  </a:r>
                  <a:endParaRPr lang="en-GB" sz="1800" b="1" dirty="0">
                    <a:solidFill>
                      <a:srgbClr val="FFFF00"/>
                    </a:solidFill>
                    <a:latin typeface="Arial" panose="020B0604020202020204" pitchFamily="34" charset="0"/>
                    <a:cs typeface="Arial" panose="020B0604020202020204" pitchFamily="34" charset="0"/>
                  </a:endParaRP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4. شمجر (بن عناة) قتل 600 شخص بمنساس البقر وكان محرراً لجنوب غرب إسرائيل خلال حياة إهود</a:t>
                  </a:r>
                  <a:endParaRPr lang="en-GB" sz="2000" b="1" dirty="0">
                    <a:solidFill>
                      <a:srgbClr val="FFFF00"/>
                    </a:solidFill>
                    <a:latin typeface="Arial" panose="020B0604020202020204" pitchFamily="34" charset="0"/>
                    <a:cs typeface="Arial" panose="020B0604020202020204" pitchFamily="34" charset="0"/>
                  </a:endParaRPr>
                </a:p>
              </p:txBody>
            </p:sp>
            <p:sp>
              <p:nvSpPr>
                <p:cNvPr id="235541" name="Rectangle 40"/>
                <p:cNvSpPr>
                  <a:spLocks noChangeArrowheads="1"/>
                </p:cNvSpPr>
                <p:nvPr/>
              </p:nvSpPr>
              <p:spPr bwMode="auto">
                <a:xfrm>
                  <a:off x="0" y="4316"/>
                  <a:ext cx="3772" cy="182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sp>
          <p:nvSpPr>
            <p:cNvPr id="235527" name="Rectangle 41"/>
            <p:cNvSpPr>
              <a:spLocks noChangeArrowheads="1"/>
            </p:cNvSpPr>
            <p:nvPr/>
          </p:nvSpPr>
          <p:spPr bwMode="auto">
            <a:xfrm>
              <a:off x="-3" y="400"/>
              <a:ext cx="3778" cy="5740"/>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sp>
        <p:nvSpPr>
          <p:cNvPr id="235523" name="Rectangle 42"/>
          <p:cNvSpPr>
            <a:spLocks noChangeArrowheads="1"/>
          </p:cNvSpPr>
          <p:nvPr/>
        </p:nvSpPr>
        <p:spPr bwMode="auto">
          <a:xfrm>
            <a:off x="3175" y="7386638"/>
            <a:ext cx="91440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b="1" dirty="0">
                <a:solidFill>
                  <a:srgbClr val="000000"/>
                </a:solidFill>
                <a:latin typeface="Arial" panose="020B0604020202020204" pitchFamily="34" charset="0"/>
                <a:cs typeface="Arial" panose="020B0604020202020204" pitchFamily="34" charset="0"/>
              </a:rPr>
              <a:t> </a:t>
            </a:r>
          </a:p>
          <a:p>
            <a:pPr eaLnBrk="0" hangingPunct="0"/>
            <a:r>
              <a:rPr lang="en-GB" sz="1600" b="1" dirty="0">
                <a:solidFill>
                  <a:srgbClr val="000000"/>
                </a:solidFill>
                <a:latin typeface="Arial" panose="020B0604020202020204" pitchFamily="34" charset="0"/>
                <a:cs typeface="Arial" panose="020B0604020202020204" pitchFamily="34" charset="0"/>
              </a:rPr>
              <a:t> </a:t>
            </a:r>
          </a:p>
          <a:p>
            <a:pPr eaLnBrk="0" hangingPunct="0"/>
            <a:endParaRPr lang="en-GB" sz="3200" b="1" dirty="0">
              <a:solidFill>
                <a:srgbClr val="000000"/>
              </a:solidFill>
              <a:latin typeface="Arial" panose="020B0604020202020204" pitchFamily="34" charset="0"/>
              <a:cs typeface="Arial" panose="020B0604020202020204" pitchFamily="34" charset="0"/>
            </a:endParaRPr>
          </a:p>
        </p:txBody>
      </p:sp>
      <p:sp>
        <p:nvSpPr>
          <p:cNvPr id="235524" name="Rectangle 43"/>
          <p:cNvSpPr>
            <a:spLocks noChangeArrowheads="1"/>
          </p:cNvSpPr>
          <p:nvPr/>
        </p:nvSpPr>
        <p:spPr bwMode="auto">
          <a:xfrm>
            <a:off x="8382000" y="1031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176</a:t>
            </a:r>
            <a:endParaRPr lang="en-US" b="1" dirty="0">
              <a:solidFill>
                <a:srgbClr val="FFFF00"/>
              </a:solidFill>
              <a:latin typeface="Arial" panose="020B0604020202020204" pitchFamily="34" charset="0"/>
              <a:cs typeface="Arial" panose="020B0604020202020204" pitchFamily="34" charset="0"/>
            </a:endParaRPr>
          </a:p>
        </p:txBody>
      </p:sp>
      <p:sp>
        <p:nvSpPr>
          <p:cNvPr id="235525" name="Title 1"/>
          <p:cNvSpPr>
            <a:spLocks noGrp="1"/>
          </p:cNvSpPr>
          <p:nvPr>
            <p:ph type="title" idx="4294967295"/>
          </p:nvPr>
        </p:nvSpPr>
        <p:spPr>
          <a:xfrm>
            <a:off x="3059113" y="-26988"/>
            <a:ext cx="3384550" cy="587376"/>
          </a:xfrm>
          <a:solidFill>
            <a:srgbClr val="800000"/>
          </a:solidFill>
        </p:spPr>
        <p:txBody>
          <a:bodyPr/>
          <a:lstStyle/>
          <a:p>
            <a:r>
              <a:rPr lang="ar-JO" sz="4000" dirty="0">
                <a:solidFill>
                  <a:schemeClr val="bg1"/>
                </a:solidFill>
                <a:latin typeface="Arial" panose="020B0604020202020204" pitchFamily="34" charset="0"/>
                <a:ea typeface="ＭＳ Ｐゴシック" charset="0"/>
                <a:cs typeface="Arial" panose="020B0604020202020204" pitchFamily="34" charset="0"/>
              </a:rPr>
              <a:t>إهود</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225387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أين قضى    شمجر؟</a:t>
            </a:r>
            <a:b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3: 30</a:t>
            </a:r>
            <a:r>
              <a:rPr lang="en-US" sz="280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9632"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25" name="Line 9"/>
          <p:cNvSpPr>
            <a:spLocks noChangeShapeType="1"/>
          </p:cNvSpPr>
          <p:nvPr/>
        </p:nvSpPr>
        <p:spPr bwMode="auto">
          <a:xfrm rot="20524962" flipV="1">
            <a:off x="1672692" y="1847475"/>
            <a:ext cx="1766167" cy="21856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53" name="Text Box 11"/>
          <p:cNvSpPr txBox="1">
            <a:spLocks noChangeArrowheads="1"/>
          </p:cNvSpPr>
          <p:nvPr/>
        </p:nvSpPr>
        <p:spPr bwMode="auto">
          <a:xfrm>
            <a:off x="2699792" y="1340768"/>
            <a:ext cx="79541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شمجر</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1" name="Rectangle 2"/>
          <p:cNvSpPr txBox="1">
            <a:spLocks noChangeArrowheads="1"/>
          </p:cNvSpPr>
          <p:nvPr/>
        </p:nvSpPr>
        <p:spPr bwMode="auto">
          <a:xfrm>
            <a:off x="5003878" y="1333249"/>
            <a:ext cx="4060745" cy="5461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 كان بعده شمجر بن عناة فضرب من الفلسطينيين ستة مئة رجل بمنساس البقر وهو أيضاً خلص إسرائيل</a:t>
            </a:r>
          </a:p>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 31)</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689362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panose="020B0604020202020204" pitchFamily="34" charset="0"/>
                <a:ea typeface="Osaka" charset="0"/>
                <a:cs typeface="Arial" panose="020B0604020202020204" pitchFamily="34" charset="0"/>
              </a:rPr>
              <a:t>قضاة 4 </a:t>
            </a:r>
            <a:endParaRPr lang="en-US" sz="8800" dirty="0">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1683383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latin typeface="Arial" panose="020B0604020202020204" pitchFamily="34" charset="0"/>
                <a:ea typeface="ＭＳ Ｐゴシック" charset="0"/>
                <a:cs typeface="Arial" panose="020B0604020202020204" pitchFamily="34" charset="0"/>
              </a:rPr>
              <a:t>القضاة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8" name="Title 2">
            <a:extLst>
              <a:ext uri="{FF2B5EF4-FFF2-40B4-BE49-F238E27FC236}">
                <a16:creationId xmlns:a16="http://schemas.microsoft.com/office/drawing/2014/main" id="{2FFC522B-0277-8B42-AE4B-20D9DD8E5869}"/>
              </a:ext>
            </a:extLst>
          </p:cNvPr>
          <p:cNvSpPr txBox="1">
            <a:spLocks/>
          </p:cNvSpPr>
          <p:nvPr/>
        </p:nvSpPr>
        <p:spPr bwMode="auto">
          <a:xfrm>
            <a:off x="723900" y="-663576"/>
            <a:ext cx="7772400" cy="587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3600" b="1" kern="0" dirty="0">
                <a:solidFill>
                  <a:schemeClr val="bg1"/>
                </a:solidFill>
                <a:latin typeface="Arial" panose="020B0604020202020204" pitchFamily="34" charset="0"/>
                <a:ea typeface="ＭＳ Ｐゴシック" charset="0"/>
                <a:cs typeface="Arial" panose="020B0604020202020204" pitchFamily="34" charset="0"/>
              </a:rPr>
              <a:t>Northern Campaign (4:1–5:31)</a:t>
            </a:r>
          </a:p>
        </p:txBody>
      </p:sp>
      <p:sp>
        <p:nvSpPr>
          <p:cNvPr id="59" name="Oval 49">
            <a:extLst>
              <a:ext uri="{FF2B5EF4-FFF2-40B4-BE49-F238E27FC236}">
                <a16:creationId xmlns:a16="http://schemas.microsoft.com/office/drawing/2014/main" id="{C2C222F7-972E-C547-BAFA-58B338421C28}"/>
              </a:ext>
            </a:extLst>
          </p:cNvPr>
          <p:cNvSpPr>
            <a:spLocks noChangeArrowheads="1"/>
          </p:cNvSpPr>
          <p:nvPr/>
        </p:nvSpPr>
        <p:spPr bwMode="auto">
          <a:xfrm>
            <a:off x="3662242" y="4238625"/>
            <a:ext cx="76574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ar-JO" sz="3600" kern="1200" dirty="0">
                <a:solidFill>
                  <a:schemeClr val="bg1"/>
                </a:solidFill>
                <a:effectLst>
                  <a:glow rad="152400">
                    <a:schemeClr val="tx1"/>
                  </a:glow>
                </a:effectLst>
                <a:latin typeface="Arial" panose="020B0604020202020204" pitchFamily="34" charset="0"/>
                <a:ea typeface="ＭＳ Ｐゴシック"/>
                <a:cs typeface="Arial" panose="020B0604020202020204" pitchFamily="34" charset="0"/>
              </a:rPr>
              <a:t>دبورة وباراق</a:t>
            </a:r>
            <a:endParaRPr lang="en-US" sz="5400" dirty="0">
              <a:solidFill>
                <a:schemeClr val="bg1"/>
              </a:solidFill>
              <a:effectLst>
                <a:glow rad="152400">
                  <a:schemeClr val="tx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79512" y="188640"/>
            <a:ext cx="5029200" cy="6502400"/>
          </a:xfrm>
          <a:prstGeom prst="rect">
            <a:avLst/>
          </a:prstGeom>
        </p:spPr>
      </p:pic>
    </p:spTree>
    <p:extLst>
      <p:ext uri="{BB962C8B-B14F-4D97-AF65-F5344CB8AC3E}">
        <p14:creationId xmlns:p14="http://schemas.microsoft.com/office/powerpoint/2010/main" val="25042689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theme/_rels/them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7.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23359</TotalTime>
  <Words>13977</Words>
  <Application>Microsoft Macintosh PowerPoint</Application>
  <PresentationFormat>On-screen Show (4:3)</PresentationFormat>
  <Paragraphs>2679</Paragraphs>
  <Slides>229</Slides>
  <Notes>187</Notes>
  <HiddenSlides>0</HiddenSlides>
  <MMClips>0</MMClips>
  <ScaleCrop>false</ScaleCrop>
  <HeadingPairs>
    <vt:vector size="8" baseType="variant">
      <vt:variant>
        <vt:lpstr>Fonts Used</vt:lpstr>
      </vt:variant>
      <vt:variant>
        <vt:i4>20</vt:i4>
      </vt:variant>
      <vt:variant>
        <vt:lpstr>Theme</vt:lpstr>
      </vt:variant>
      <vt:variant>
        <vt:i4>34</vt:i4>
      </vt:variant>
      <vt:variant>
        <vt:lpstr>Embedded OLE Servers</vt:lpstr>
      </vt:variant>
      <vt:variant>
        <vt:i4>1</vt:i4>
      </vt:variant>
      <vt:variant>
        <vt:lpstr>Slide Titles</vt:lpstr>
      </vt:variant>
      <vt:variant>
        <vt:i4>229</vt:i4>
      </vt:variant>
    </vt:vector>
  </HeadingPairs>
  <TitlesOfParts>
    <vt:vector size="284" baseType="lpstr">
      <vt:lpstr>ＭＳ Ｐゴシック</vt:lpstr>
      <vt:lpstr>Times</vt:lpstr>
      <vt:lpstr>Arial</vt:lpstr>
      <vt:lpstr>Arial Narrow</vt:lpstr>
      <vt:lpstr>Arial Rounded MT Bold</vt:lpstr>
      <vt:lpstr>Calibri</vt:lpstr>
      <vt:lpstr>Comic Sans MS</vt:lpstr>
      <vt:lpstr>Geneva</vt:lpstr>
      <vt:lpstr>Helvetica</vt:lpstr>
      <vt:lpstr>Helvetica Neue</vt:lpstr>
      <vt:lpstr>Impact</vt:lpstr>
      <vt:lpstr>Lucida Grande</vt:lpstr>
      <vt:lpstr>Monotype Sorts</vt:lpstr>
      <vt:lpstr>Symbol</vt:lpstr>
      <vt:lpstr>Tahoma</vt:lpstr>
      <vt:lpstr>Times New Roman</vt:lpstr>
      <vt:lpstr>Traditional Arabic</vt:lpstr>
      <vt:lpstr>Tw Cen MT</vt:lpstr>
      <vt:lpstr>Wingdings</vt:lpstr>
      <vt:lpstr>Wingdings 2</vt:lpstr>
      <vt:lpstr>Default Design</vt:lpstr>
      <vt:lpstr>Quill Pen</vt:lpstr>
      <vt:lpstr>Blueprint</vt:lpstr>
      <vt:lpstr>1_Pulse</vt:lpstr>
      <vt:lpstr>49_Blank Presentation</vt:lpstr>
      <vt:lpstr>2_Default Design</vt:lpstr>
      <vt:lpstr>3_Default Design</vt:lpstr>
      <vt:lpstr>7_Default Design</vt:lpstr>
      <vt:lpstr>10_Default Design</vt:lpstr>
      <vt:lpstr>Blank Presentation</vt:lpstr>
      <vt:lpstr>1_Default Design</vt:lpstr>
      <vt:lpstr>4_Default Design</vt:lpstr>
      <vt:lpstr>5_Default Design</vt:lpstr>
      <vt:lpstr>6_Default Design</vt:lpstr>
      <vt:lpstr>1_Blueprint</vt:lpstr>
      <vt:lpstr>8_Default Design</vt:lpstr>
      <vt:lpstr>9_Office Theme</vt:lpstr>
      <vt:lpstr>9_Default Design</vt:lpstr>
      <vt:lpstr>14_Default Design</vt:lpstr>
      <vt:lpstr>15_Default Design</vt:lpstr>
      <vt:lpstr>50_Blank Presentation</vt:lpstr>
      <vt:lpstr>2_Office Theme</vt:lpstr>
      <vt:lpstr>2_untitled 1</vt:lpstr>
      <vt:lpstr>1_Median</vt:lpstr>
      <vt:lpstr>11_Default Design</vt:lpstr>
      <vt:lpstr>2_Lock And Key</vt:lpstr>
      <vt:lpstr>1_MEADOW</vt:lpstr>
      <vt:lpstr>1_Quill Pen</vt:lpstr>
      <vt:lpstr>12_Default Design</vt:lpstr>
      <vt:lpstr>51_Blank Presentation</vt:lpstr>
      <vt:lpstr>Shimmer</vt:lpstr>
      <vt:lpstr>58_Blank Presentation</vt:lpstr>
      <vt:lpstr>1_SERENE</vt:lpstr>
      <vt:lpstr>3_Expedition</vt:lpstr>
      <vt:lpstr>Slide</vt:lpstr>
      <vt:lpstr>قضاة</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القضاة</vt:lpstr>
      <vt:lpstr>Barry Huddleston, The Acrostic Summarized Bible (Grand Rapids: Baker, 1992)</vt:lpstr>
      <vt:lpstr>كن صامداً</vt:lpstr>
      <vt:lpstr>د. إي إن بولسون</vt:lpstr>
      <vt:lpstr>لماذا يجب أن تكون صامداً في اختيارك الله كملك؟</vt:lpstr>
      <vt:lpstr>1. الطاعة الناقصة تنتج ثمار الفشل (1 – 2)</vt:lpstr>
      <vt:lpstr>2. النسبوية ( الإرتباط بالمجتمع المحيط )  تقود إلى الدوران في الخطية    (3 – 16)</vt:lpstr>
      <vt:lpstr>3. النسبوية تقود إلى الوثنية (17 – 21) </vt:lpstr>
      <vt:lpstr>الفكرة الرئيسية</vt:lpstr>
      <vt:lpstr>سؤال للنقاش كيف تتشابه أيامنا الحالية مع تلك الفترة؟</vt:lpstr>
      <vt:lpstr>PowerPoint Presentation</vt:lpstr>
      <vt:lpstr>ميلاد شعب</vt:lpstr>
      <vt:lpstr>من هم هؤلاء القضاة؟</vt:lpstr>
      <vt:lpstr>التأليف والتاريخ</vt:lpstr>
      <vt:lpstr>النسبوية</vt:lpstr>
      <vt:lpstr>تثنية 7: 1-4</vt:lpstr>
      <vt:lpstr>تثنية 7: 1-4</vt:lpstr>
      <vt:lpstr>المفاتيح</vt:lpstr>
      <vt:lpstr>ما هو لون فستان الزواج؟</vt:lpstr>
      <vt:lpstr>كن صامداً</vt:lpstr>
      <vt:lpstr>د. إي إن بولسون</vt:lpstr>
      <vt:lpstr>د. إي إن بولسون</vt:lpstr>
      <vt:lpstr>د. إي إن بولسون</vt:lpstr>
      <vt:lpstr>Dr E N Poulson</vt:lpstr>
      <vt:lpstr>صامداً</vt:lpstr>
      <vt:lpstr>أين تضع ثقتك؟ هل لديك ثقة غير متقلقلة في الله؟ </vt:lpstr>
      <vt:lpstr>تعريف كلمة (ثابت)</vt:lpstr>
      <vt:lpstr>لماذا يجب أن تكون ثابتاً  في اتخاذك الله كملك لك؟ </vt:lpstr>
      <vt:lpstr>امتلاك    الأرض     بقيادة      يشوع</vt:lpstr>
      <vt:lpstr>ما تم امتلاكه وما تم تقسيمه</vt:lpstr>
      <vt:lpstr>الكلمة متاحة لهم</vt:lpstr>
      <vt:lpstr>48 مدن اللاويِّين</vt:lpstr>
      <vt:lpstr>القضاة</vt:lpstr>
      <vt:lpstr>لماذا يجب أن تكون صامداً في اختيارك الله كملك؟</vt:lpstr>
      <vt:lpstr>1. الطاعة الناقصة تنتج ثمار الفشل (1 – 2)</vt:lpstr>
      <vt:lpstr>أدى احتلال إسرائيل غير المكتمل لكنعان لوجود حاجة إلى القضاة (1: 1-2: 5)</vt:lpstr>
      <vt:lpstr>قضاة</vt:lpstr>
      <vt:lpstr>Barry Huddleston, The Acrostic Summarized Bible (Grand Rapids: Baker, 1992)</vt:lpstr>
      <vt:lpstr>قضاة 1 </vt:lpstr>
      <vt:lpstr>القضاة</vt:lpstr>
      <vt:lpstr>السكان حسب الأسباط</vt:lpstr>
      <vt:lpstr>علامات              أسباط إسرائيل</vt:lpstr>
      <vt:lpstr>الكلمة المفتاحية</vt:lpstr>
      <vt:lpstr>الموضوع الرئيسي</vt:lpstr>
      <vt:lpstr>الآية المفتاحية</vt:lpstr>
      <vt:lpstr>مدن الملجأ</vt:lpstr>
      <vt:lpstr>48 مدن اللاويِّين</vt:lpstr>
      <vt:lpstr>امتلاك     الأرض     بقيادة      يشوع</vt:lpstr>
      <vt:lpstr>ما تم امتلاكه وما تم تقسيمه</vt:lpstr>
      <vt:lpstr>إسرائيل في 1400 ق.م هي الضفة الغربية اليوم</vt:lpstr>
      <vt:lpstr>مواقع القضاة</vt:lpstr>
      <vt:lpstr>قضاة 2 </vt:lpstr>
      <vt:lpstr>القضاة</vt:lpstr>
      <vt:lpstr>آلهة الأرض الكاذبة</vt:lpstr>
      <vt:lpstr>نتائج كسر العهد الموسوي</vt:lpstr>
      <vt:lpstr>عصيان الرب باعتباره ملكاً يؤدي إلى المشاكل </vt:lpstr>
      <vt:lpstr>النسبوية</vt:lpstr>
      <vt:lpstr>النسبوية</vt:lpstr>
      <vt:lpstr>النسبوية</vt:lpstr>
      <vt:lpstr>لماذا يجب أن تكون صامداً في اختيارك الله كملك؟</vt:lpstr>
      <vt:lpstr>1. الطاعة الناقصة تنتج ثمار الفشل (1 – 2)</vt:lpstr>
      <vt:lpstr>2. النسبوية ( الإرتباط بالمجتمع المحيط )  تقود إلى الدوران في الخطية    (3 – 16)</vt:lpstr>
      <vt:lpstr>يحاول سفر القضاة إيقاف دوران إسرائيل في الخطية ليظهر مقاييس الله المطلقة التي تعتبر أفضل من مقاييس إسرائيل النسبية (2: 6-16: 31)</vt:lpstr>
      <vt:lpstr>تكرار الدورة في سفر القضاة</vt:lpstr>
      <vt:lpstr>دوامة من الدورات</vt:lpstr>
      <vt:lpstr>غموض سفر القضاة</vt:lpstr>
      <vt:lpstr>كيف نلائم القضاة؟</vt:lpstr>
      <vt:lpstr>سنوات حكم القضاة</vt:lpstr>
      <vt:lpstr>حلول محتملة</vt:lpstr>
      <vt:lpstr>من أين كان القضاة</vt:lpstr>
      <vt:lpstr>ماذا تعتقد؟</vt:lpstr>
      <vt:lpstr>آباء وقضاة العهد القديم</vt:lpstr>
      <vt:lpstr>آباء وقضاة العهد القديم</vt:lpstr>
      <vt:lpstr>آباء وقضاة العهد القديم</vt:lpstr>
      <vt:lpstr>Chronological Overlaps</vt:lpstr>
      <vt:lpstr>نتائج الإكتشافات</vt:lpstr>
      <vt:lpstr>قضاة 3 </vt:lpstr>
      <vt:lpstr>الأعداء في كنعان          خلال فترة القضاة (3: 5)</vt:lpstr>
      <vt:lpstr>PowerPoint Presentation</vt:lpstr>
      <vt:lpstr>القضاة</vt:lpstr>
      <vt:lpstr>سنوات حكم القضاة</vt:lpstr>
      <vt:lpstr> أين قضى عثنيئيل  (3: 7-11)؟</vt:lpstr>
      <vt:lpstr>عثنيئيل</vt:lpstr>
      <vt:lpstr>أين قضى إهود؟ (3: 12-30)</vt:lpstr>
      <vt:lpstr>إهود</vt:lpstr>
      <vt:lpstr>إهود</vt:lpstr>
      <vt:lpstr>أين قضى    شمجر؟ (3: 30)</vt:lpstr>
      <vt:lpstr>قضاة 4 </vt:lpstr>
      <vt:lpstr>القضاة</vt:lpstr>
      <vt:lpstr>دبورة وباراق</vt:lpstr>
      <vt:lpstr>أين قضت   دبورة وباراق؟</vt:lpstr>
      <vt:lpstr>10000 رجل إسرائيلي  هزموا 900 مركبة كنعانية (قضاة 4: 3، 6)</vt:lpstr>
      <vt:lpstr>قضاة 5 </vt:lpstr>
      <vt:lpstr>دبورة وباراق</vt:lpstr>
      <vt:lpstr>نشيد دبورة         (قضاة 5)</vt:lpstr>
      <vt:lpstr>قضاة 6 </vt:lpstr>
      <vt:lpstr>القضاة</vt:lpstr>
      <vt:lpstr>أين قضى جدعون؟</vt:lpstr>
      <vt:lpstr>الله يدعو جدعون</vt:lpstr>
      <vt:lpstr>يشكر جدعون الله                    لأجل معجزة الندى  لوحة لمارتن فان هيمسكيرك (Musée des Beaux-Arts de Strasbourg)  في 1550 م</vt:lpstr>
      <vt:lpstr>جدعون</vt:lpstr>
      <vt:lpstr>جدعون القسم الأول</vt:lpstr>
      <vt:lpstr>قضاة 7 </vt:lpstr>
      <vt:lpstr>قلص جدعون قواته (7: 1-8 أ)</vt:lpstr>
      <vt:lpstr>هزم جدعون المديانيين (7: 17-21)</vt:lpstr>
      <vt:lpstr>قضاة 8 </vt:lpstr>
      <vt:lpstr>و قضيب مسخره كسرتهن  كما في يوم مديان (أش 9: 4ب)</vt:lpstr>
      <vt:lpstr>جدعون القسم الثاني</vt:lpstr>
      <vt:lpstr>قضاة 9 </vt:lpstr>
      <vt:lpstr>أين قضى  أبيمالك؟</vt:lpstr>
      <vt:lpstr>أين قضى     تولع؟</vt:lpstr>
      <vt:lpstr>قضاة 10 </vt:lpstr>
      <vt:lpstr>القضاة</vt:lpstr>
      <vt:lpstr>أين قضى     يائير؟</vt:lpstr>
      <vt:lpstr>أين قضى     يفتاح؟</vt:lpstr>
      <vt:lpstr>آلهة الأمم</vt:lpstr>
      <vt:lpstr>غزوتان  (قضاة 10: 8)  </vt:lpstr>
      <vt:lpstr>الغزوات الشرقية (قضاة 10: 9)  </vt:lpstr>
      <vt:lpstr>انتصار يفتاح (10: 17-12: 6)</vt:lpstr>
      <vt:lpstr>قضاة 11 </vt:lpstr>
      <vt:lpstr>الخروج المبكر (1446)</vt:lpstr>
      <vt:lpstr>يفتاح مقابل العمونيين</vt:lpstr>
      <vt:lpstr>الخروج المبكر (1446)</vt:lpstr>
      <vt:lpstr>ابنة يفتاح تحييه (11: 34)</vt:lpstr>
      <vt:lpstr>هل قتل يفتاح ابنته بالحقيقة؟</vt:lpstr>
      <vt:lpstr>نظرات حول ابنة يفتاح (قض 12)</vt:lpstr>
      <vt:lpstr>نظرات حول ابنة يفتاح (قض 12)</vt:lpstr>
      <vt:lpstr>نظرات حول ابنة يفتاح (قض 12)</vt:lpstr>
      <vt:lpstr>يفتاح القسم الأول</vt:lpstr>
      <vt:lpstr>يفتاح القسم الثاني</vt:lpstr>
      <vt:lpstr>قضاة 12 </vt:lpstr>
      <vt:lpstr>القضاة</vt:lpstr>
      <vt:lpstr>أين قضى     إبصان؟</vt:lpstr>
      <vt:lpstr>أين قضى     إيلون؟</vt:lpstr>
      <vt:lpstr>أين قضى     عبدون؟</vt:lpstr>
      <vt:lpstr>قضاة 13 </vt:lpstr>
      <vt:lpstr>دورة شمشون</vt:lpstr>
      <vt:lpstr>دورة شمشون</vt:lpstr>
      <vt:lpstr>دورة شمشون</vt:lpstr>
      <vt:lpstr>1 وكلم الرب موسى قائلاً   2 كلم بني إسرائيل وقل لهم إذا انفرز رجل أو امرأة لينذر نذر النذير لينتذر للرب  3 فعن الخمر والمسكر يفترز ولا يشرب خل الخمر ولا خل المسكر ولا يشرب من نقيع العنب ولا يأكل عنباً رطباً ولا يابساً   (عدد 6: 1-3)</vt:lpstr>
      <vt:lpstr>كل أيام نذره لا يأكل  من كل ما يعمل  من جفنة الخمر  من العجم حتى القشر (عدد 6: 4)</vt:lpstr>
      <vt:lpstr>كل أيام نذر افترازه لا يمر موسى على رأسه إلى كمال الأيام التي انتذر فيها للرب يكون مقدساً ويربي خصل شعر رأسه كل أيام انتذاره للرب لا يأتي إلى جسد ميت (عدد 6: 5-6)</vt:lpstr>
      <vt:lpstr>دورة شمشون</vt:lpstr>
      <vt:lpstr>شمشون : شمس في الظلمة</vt:lpstr>
      <vt:lpstr>القضاة</vt:lpstr>
      <vt:lpstr>أين قضى     شمشون؟</vt:lpstr>
      <vt:lpstr>قضاة 14 </vt:lpstr>
      <vt:lpstr>"وَنَزَلَ شَمْشُونُ إِلَى تِمْنَةَ وَرَأَى امْرَأَةً فِي تِمْنَةَ مِنْ بَنَاتِ الْفِلِسْطِينِيِّينَ" )قضاة (1-2:14 </vt:lpstr>
      <vt:lpstr>"فَنَزَلَ شَمْشُونُ وَأَبُوهُ وَأُمُّهُ إِلَى تِمْنَةَ وَأَتَوْا إِلَى كُرُومِ تِمْنَةَ. وَإِذَا بِشِبْلِ أَسَدٍ يُزَمْجِرُ لِلِقَائِهِ. ٦ فَحَلَّ عَلَيْهِ رُوحُ الرَّبِّ, فَشَقَّهُ كَشَقِّ الْجَدْيِ وَلَيْسَ فِي يَدِهِ شَيْءٌ. وَلَمْ يُخْبِرْ أَبَاهُ وَأُمَّهُ بِمَا فَعَلَ" )قضاة (5-6:14</vt:lpstr>
      <vt:lpstr>قضاة 15 </vt:lpstr>
      <vt:lpstr>شمشون والثعالب (قضاة 15)</vt:lpstr>
      <vt:lpstr>"فَقَالَ لَهُمْ شَمْشُونُ: «إِنِّي بَرِيءٌ الآنَ مِنَ الْفِلِسْطِينِيِّينَ إِذَا عَمِلْتُ بِهِمْ شَرّاً». ٤ وَذَهَبَ شَمْشُونُ وَأَمْسَكَ ثَلاَثَ مِئَةِ ابْنِ آوَى, وَأَخَذَ مَشَاعِلَ وَجَعَلَ ذَنَباً إِلَى ذَنَبٍ, وَوَضَعَ مَشْعَلاً بَيْنَ كُلِّ ذَنَبَيْنِ فِي الْوَسَطِ, ٥ ثُمَّ أَضْرَمَ الْمَشَاعِلَ نَاراً وَأَطْلَقَهَا بَيْنَ زُرُوعِ الْفِلِسْطِينِيِّينَ, فَأَحْرَقَ الأَكْدَاسَ وَالّزَرْعَ وَكُرُومَ الّزَيْتُونِ)  "قضاة (5-3:15 </vt:lpstr>
      <vt:lpstr>انتقام شمشون بعظم الفك (15: 15-16)</vt:lpstr>
      <vt:lpstr>شمشون القسم الأول</vt:lpstr>
      <vt:lpstr>شمشون القسم الأول</vt:lpstr>
      <vt:lpstr>قضاة 16 </vt:lpstr>
      <vt:lpstr>"فَاضْطَجَعَ شَمْشُونُ إِلَى نِصْفِ اللَّيْلِ, ثُمَّ قَامَ فِي نِصْفِ اللَّيْلِ وَأَخَذَ مِصْرَاعَيْ بَابِ الْمَدِينَةِ وَالْقَائِمَتَيْنِ وَقَلَعَهُمَا مَعَ الْعَارِضَةِ, وَوَضَعَهَا عَلَى كَتِفَيْهِ وَصَعِدَ بِهَا إِلَى رَأْسِ الْجَبَلِ الَّذِي مُقَابِلَ حَبْرُونَ"  )قضاة (3:16 </vt:lpstr>
      <vt:lpstr>شمشون ودليلة</vt:lpstr>
      <vt:lpstr>Samson</vt:lpstr>
      <vt:lpstr>Samson's Weakness</vt:lpstr>
      <vt:lpstr>قص شعر       شمشون</vt:lpstr>
      <vt:lpstr>فقأ عيني        شمشون</vt:lpstr>
      <vt:lpstr>موت شمشون</vt:lpstr>
      <vt:lpstr>دورة شمشون</vt:lpstr>
      <vt:lpstr>ندخل في دوائر عندما نصنع القواعد.</vt:lpstr>
      <vt:lpstr>النسبوية الأخلاقية</vt:lpstr>
      <vt:lpstr>النسبوية</vt:lpstr>
      <vt:lpstr>ضمادات على جرح طلق ناري</vt:lpstr>
      <vt:lpstr>لماذا يجب أن تكون صامداً في اختيارك الله كملك؟</vt:lpstr>
      <vt:lpstr>1. الطاعة الناقصة تنتج ثمار الفشل (1 – 2)</vt:lpstr>
      <vt:lpstr>2. النسبوية ( الإرتباط بالمجتمع المحيط )  تقود إلى الدوران في الخطية    (3 – 16)</vt:lpstr>
      <vt:lpstr>3. النسبوية تقود إلى الوثنية (17 – 21) </vt:lpstr>
      <vt:lpstr>فشل إسرائيل الديني والأخلاقي يظهر أنهم يحتاجون إلى ملك بار بدلاً من نسبويتهم  (قضاة 17-21) </vt:lpstr>
      <vt:lpstr>دوامة من الدورات</vt:lpstr>
      <vt:lpstr>سنوات حكم القضاة</vt:lpstr>
      <vt:lpstr>من أين كان القضاة</vt:lpstr>
      <vt:lpstr>قضاة 17 </vt:lpstr>
      <vt:lpstr>القضاة</vt:lpstr>
      <vt:lpstr>الفشل الديني (17-18)</vt:lpstr>
      <vt:lpstr>العجل الذهبي</vt:lpstr>
      <vt:lpstr>تعيين لاوي  ككاهن وثني (قضاة 17)</vt:lpstr>
      <vt:lpstr>قضاة 18 </vt:lpstr>
      <vt:lpstr>الفشل الديني (17-18)</vt:lpstr>
      <vt:lpstr>هجرة سبط دان (قضاة 18)</vt:lpstr>
      <vt:lpstr>من هم اللاويين؟</vt:lpstr>
      <vt:lpstr>المملكة المنقسمة المبكرة 1 ملوك 12: 1-16: 28</vt:lpstr>
      <vt:lpstr>المملكة المنقسمة المبكرة 1 ملوك 12: 1-16: 28</vt:lpstr>
      <vt:lpstr>PowerPoint Presentation</vt:lpstr>
      <vt:lpstr>السبب والتأثير</vt:lpstr>
      <vt:lpstr>قضاة 19 </vt:lpstr>
      <vt:lpstr>PowerPoint Presentation</vt:lpstr>
      <vt:lpstr>****  جريدة جبعة   ****</vt:lpstr>
      <vt:lpstr>اللاوي وسريته (قضاة 19)</vt:lpstr>
      <vt:lpstr>الفشل الأخلاقي (19-21)</vt:lpstr>
      <vt:lpstr>قطع السرية أرسلت  إلى كل إسرائيل (قضاة 19: 29-30)</vt:lpstr>
      <vt:lpstr>قضاة 20 </vt:lpstr>
      <vt:lpstr>الفشل الأخلاقي (19-21)</vt:lpstr>
      <vt:lpstr>الدمار الوشيك                     لسبط بنيامين</vt:lpstr>
      <vt:lpstr>قضاة 21 </vt:lpstr>
      <vt:lpstr>الفشل الأخلاقي (19-21)</vt:lpstr>
      <vt:lpstr>العدد الأخير هو العدد الرئيسي</vt:lpstr>
      <vt:lpstr>لاهوت القضاة – راعوث - صموئيل</vt:lpstr>
      <vt:lpstr>استرشد بالحكمة بدلاً من النزوات  التي تعبد آلهة أخرى</vt:lpstr>
      <vt:lpstr>ثمار الإرتداد المرة</vt:lpstr>
      <vt:lpstr>تعريف الوثنية</vt:lpstr>
      <vt:lpstr>تعريف الوثنية</vt:lpstr>
      <vt:lpstr>تعريف الوثنية</vt:lpstr>
      <vt:lpstr>لماذا يجب أن تكون صامداً في اختيارك الله كملك؟</vt:lpstr>
      <vt:lpstr>الفكرة الرئيسية</vt:lpstr>
      <vt:lpstr>1. الطاعة الناقصة تنتج ثمار الفشل (1 – 2)</vt:lpstr>
      <vt:lpstr>2. النسبوية ( الإرتباط بالمجتمع المحيط )  تقود إلى الدوران في الخطية    (3 – 16)</vt:lpstr>
      <vt:lpstr>3. النسبوية تقود إلى الوثنية (17 – 21) </vt:lpstr>
      <vt:lpstr>سؤال للنقاش كيف تتشابه ايامنا الحالية مع تلك الفترة؟</vt:lpstr>
      <vt:lpstr>النسبوية</vt:lpstr>
      <vt:lpstr>التطبيق</vt:lpstr>
      <vt:lpstr>كن صامداً</vt:lpstr>
      <vt:lpstr>فكر في الأمر</vt:lpstr>
      <vt:lpstr>PowerPoint Presentation</vt:lpstr>
      <vt:lpstr>PowerPoint Presentation</vt:lpstr>
      <vt:lpstr>مسح العهد القديم • BibleStudyDownloads.org</vt:lpstr>
    </vt:vector>
  </TitlesOfParts>
  <Company>D &amp; M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Ferbianto Halim</dc:creator>
  <cp:lastModifiedBy>Rick Griffith</cp:lastModifiedBy>
  <cp:revision>633</cp:revision>
  <dcterms:created xsi:type="dcterms:W3CDTF">2009-08-20T04:03:07Z</dcterms:created>
  <dcterms:modified xsi:type="dcterms:W3CDTF">2024-10-04T13:53:55Z</dcterms:modified>
</cp:coreProperties>
</file>