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2.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5.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6.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9.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2.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3.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4.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6.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7.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8.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29.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0.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2.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3.xml" ContentType="application/vnd.openxmlformats-officedocument.theme+xml"/>
  <Override PartName="/ppt/slideLayouts/slideLayout369.xml" ContentType="application/vnd.openxmlformats-officedocument.presentationml.slideLayout+xml"/>
  <Override PartName="/ppt/theme/theme34.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5.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7.xml" ContentType="application/vnd.openxmlformats-officedocument.them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38.xml" ContentType="application/vnd.openxmlformats-officedocument.theme+xml"/>
  <Override PartName="/ppt/slideLayouts/slideLayout418.xml" ContentType="application/vnd.openxmlformats-officedocument.presentationml.slideLayout+xml"/>
  <Override PartName="/ppt/theme/theme39.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40.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2.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3.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4.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5.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6.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7.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8.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9.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50.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1.xml" ContentType="application/vnd.openxmlformats-officedocument.theme+xml"/>
  <Override PartName="/ppt/slideLayouts/slideLayout546.xml" ContentType="application/vnd.openxmlformats-officedocument.presentationml.slideLayout+xml"/>
  <Override PartName="/ppt/theme/theme52.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3.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theme/theme54.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55.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56.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7.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8.xml" ContentType="application/vnd.openxmlformats-officedocument.theme+xml"/>
  <Override PartName="/ppt/theme/themeOverride1.xml" ContentType="application/vnd.openxmlformats-officedocument.themeOverrid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theme/theme59.xml" ContentType="application/vnd.openxmlformats-officedocument.theme+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theme/theme60.xml" ContentType="application/vnd.openxmlformats-officedocument.theme+xml"/>
  <Override PartName="/ppt/slideLayouts/slideLayout636.xml" ContentType="application/vnd.openxmlformats-officedocument.presentationml.slideLayout+xml"/>
  <Override PartName="/ppt/theme/theme61.xml" ContentType="application/vnd.openxmlformats-officedocument.theme+xml"/>
  <Override PartName="/ppt/slideLayouts/slideLayout637.xml" ContentType="application/vnd.openxmlformats-officedocument.presentationml.slideLayout+xml"/>
  <Override PartName="/ppt/theme/theme62.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63.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4.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5.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66.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7.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8.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69.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theme/theme70.xml" ContentType="application/vnd.openxmlformats-officedocument.theme+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theme/theme71.xml" ContentType="application/vnd.openxmlformats-officedocument.theme+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theme/theme72.xml" ContentType="application/vnd.openxmlformats-officedocument.theme+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theme/theme73.xml" ContentType="application/vnd.openxmlformats-officedocument.theme+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theme/theme74.xml" ContentType="application/vnd.openxmlformats-officedocument.theme+xml"/>
  <Override PartName="/ppt/slideLayouts/slideLayout775.xml" ContentType="application/vnd.openxmlformats-officedocument.presentationml.slideLayout+xml"/>
  <Override PartName="/ppt/theme/theme75.xml" ContentType="application/vnd.openxmlformats-officedocument.theme+xml"/>
  <Override PartName="/ppt/slideLayouts/slideLayout776.xml" ContentType="application/vnd.openxmlformats-officedocument.presentationml.slideLayout+xml"/>
  <Override PartName="/ppt/theme/theme76.xml" ContentType="application/vnd.openxmlformats-officedocument.theme+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7.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8.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80.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81.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82.xml" ContentType="application/vnd.openxmlformats-officedocument.theme+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3.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4.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85.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theme/theme86.xml" ContentType="application/vnd.openxmlformats-officedocument.theme+xml"/>
  <Override PartName="/ppt/slideLayouts/slideLayout884.xml" ContentType="application/vnd.openxmlformats-officedocument.presentationml.slideLayout+xml"/>
  <Override PartName="/ppt/theme/theme87.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theme/theme88.xml" ContentType="application/vnd.openxmlformats-officedocument.theme+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theme/theme89.xml" ContentType="application/vnd.openxmlformats-officedocument.theme+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90.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92.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theme/theme93.xml" ContentType="application/vnd.openxmlformats-officedocument.theme+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theme/theme94.xml" ContentType="application/vnd.openxmlformats-officedocument.theme+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theme/theme95.xml" ContentType="application/vnd.openxmlformats-officedocument.theme+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6.xml" ContentType="application/vnd.openxmlformats-officedocument.theme+xml"/>
  <Override PartName="/ppt/slideLayouts/slideLayout981.xml" ContentType="application/vnd.openxmlformats-officedocument.presentationml.slideLayout+xml"/>
  <Override PartName="/ppt/theme/theme97.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theme/theme100.xml" ContentType="application/vnd.openxmlformats-officedocument.theme+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101.xml" ContentType="application/vnd.openxmlformats-officedocument.theme+xml"/>
  <Override PartName="/ppt/slideLayouts/slideLayout1031.xml" ContentType="application/vnd.openxmlformats-officedocument.presentationml.slideLayout+xml"/>
  <Override PartName="/ppt/theme/theme102.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103.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104.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10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106.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107.xml" ContentType="application/vnd.openxmlformats-officedocument.theme+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theme/theme109.xml" ContentType="application/vnd.openxmlformats-officedocument.theme+xml"/>
  <Override PartName="/ppt/theme/theme11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32.xml" ContentType="application/vnd.openxmlformats-officedocument.presentationml.notesSlide+xml"/>
  <Override PartName="/ppt/theme/themeOverride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6.xml" ContentType="application/vnd.openxmlformats-officedocument.themeOverride+xml"/>
  <Override PartName="/ppt/notesSlides/notesSlide44.xml" ContentType="application/vnd.openxmlformats-officedocument.presentationml.notesSlide+xml"/>
  <Override PartName="/ppt/theme/themeOverride7.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heme/themeOverride9.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0.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11.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12.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3.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4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4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4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5.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6.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7.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8.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14.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50" r:id="rId7"/>
    <p:sldMasterId id="2147488358" r:id="rId8"/>
    <p:sldMasterId id="2147488410" r:id="rId9"/>
    <p:sldMasterId id="2147488545" r:id="rId10"/>
    <p:sldMasterId id="2147488557" r:id="rId11"/>
    <p:sldMasterId id="2147488605" r:id="rId12"/>
    <p:sldMasterId id="2147488617" r:id="rId13"/>
    <p:sldMasterId id="2147488678" r:id="rId14"/>
    <p:sldMasterId id="2147488762" r:id="rId15"/>
    <p:sldMasterId id="2147488788" r:id="rId16"/>
    <p:sldMasterId id="2147488801" r:id="rId17"/>
    <p:sldMasterId id="2147488813" r:id="rId18"/>
    <p:sldMasterId id="2147488825" r:id="rId19"/>
    <p:sldMasterId id="2147488934" r:id="rId20"/>
    <p:sldMasterId id="2147488946" r:id="rId21"/>
    <p:sldMasterId id="2147488958" r:id="rId22"/>
    <p:sldMasterId id="2147488994" r:id="rId23"/>
    <p:sldMasterId id="2147489006" r:id="rId24"/>
    <p:sldMasterId id="2147489018" r:id="rId25"/>
    <p:sldMasterId id="2147489030" r:id="rId26"/>
    <p:sldMasterId id="2147489042" r:id="rId27"/>
    <p:sldMasterId id="2147489129" r:id="rId28"/>
    <p:sldMasterId id="2147489141" r:id="rId29"/>
    <p:sldMasterId id="2147489153" r:id="rId30"/>
    <p:sldMasterId id="2147489165" r:id="rId31"/>
    <p:sldMasterId id="2147489203" r:id="rId32"/>
    <p:sldMasterId id="2147489228" r:id="rId33"/>
    <p:sldMasterId id="2147489240" r:id="rId34"/>
    <p:sldMasterId id="2147489273" r:id="rId35"/>
    <p:sldMasterId id="2147489312" r:id="rId36"/>
    <p:sldMasterId id="2147489326" r:id="rId37"/>
    <p:sldMasterId id="2147489339" r:id="rId38"/>
    <p:sldMasterId id="2147489352" r:id="rId39"/>
    <p:sldMasterId id="2147489354" r:id="rId40"/>
    <p:sldMasterId id="2147489358" r:id="rId41"/>
    <p:sldMasterId id="2147489372" r:id="rId42"/>
    <p:sldMasterId id="2147489384" r:id="rId43"/>
    <p:sldMasterId id="2147489409" r:id="rId44"/>
    <p:sldMasterId id="2147489450" r:id="rId45"/>
    <p:sldMasterId id="2147489462" r:id="rId46"/>
    <p:sldMasterId id="2147489474" r:id="rId47"/>
    <p:sldMasterId id="2147489486" r:id="rId48"/>
    <p:sldMasterId id="2147489498" r:id="rId49"/>
    <p:sldMasterId id="2147489534" r:id="rId50"/>
    <p:sldMasterId id="2147489546" r:id="rId51"/>
    <p:sldMasterId id="2147489558" r:id="rId52"/>
    <p:sldMasterId id="2147489560" r:id="rId53"/>
    <p:sldMasterId id="2147489633" r:id="rId54"/>
    <p:sldMasterId id="2147489645" r:id="rId55"/>
    <p:sldMasterId id="2147489657" r:id="rId56"/>
    <p:sldMasterId id="2147489669" r:id="rId57"/>
    <p:sldMasterId id="2147489682" r:id="rId58"/>
    <p:sldMasterId id="2147489694" r:id="rId59"/>
    <p:sldMasterId id="2147489706" r:id="rId60"/>
    <p:sldMasterId id="2147489720" r:id="rId61"/>
    <p:sldMasterId id="2147489722" r:id="rId62"/>
    <p:sldMasterId id="2147489724" r:id="rId63"/>
    <p:sldMasterId id="2147489739" r:id="rId64"/>
    <p:sldMasterId id="2147489752" r:id="rId65"/>
    <p:sldMasterId id="2147489764" r:id="rId66"/>
    <p:sldMasterId id="2147489791" r:id="rId67"/>
    <p:sldMasterId id="2147489803" r:id="rId68"/>
    <p:sldMasterId id="2147489815" r:id="rId69"/>
    <p:sldMasterId id="2147489827" r:id="rId70"/>
    <p:sldMasterId id="2147489840" r:id="rId71"/>
    <p:sldMasterId id="2147489852" r:id="rId72"/>
    <p:sldMasterId id="2147489865" r:id="rId73"/>
    <p:sldMasterId id="2147489877" r:id="rId74"/>
    <p:sldMasterId id="2147489890" r:id="rId75"/>
    <p:sldMasterId id="2147489892" r:id="rId76"/>
    <p:sldMasterId id="2147489894" r:id="rId77"/>
    <p:sldMasterId id="2147489906" r:id="rId78"/>
    <p:sldMasterId id="2147489919" r:id="rId79"/>
    <p:sldMasterId id="2147489933" r:id="rId80"/>
    <p:sldMasterId id="2147489945" r:id="rId81"/>
    <p:sldMasterId id="2147489958" r:id="rId82"/>
    <p:sldMasterId id="2147489961" r:id="rId83"/>
    <p:sldMasterId id="2147489973" r:id="rId84"/>
    <p:sldMasterId id="2147489986" r:id="rId85"/>
    <p:sldMasterId id="2147489999" r:id="rId86"/>
    <p:sldMasterId id="2147490011" r:id="rId87"/>
    <p:sldMasterId id="2147490013" r:id="rId88"/>
    <p:sldMasterId id="2147490025" r:id="rId89"/>
    <p:sldMasterId id="2147490039" r:id="rId90"/>
    <p:sldMasterId id="2147490052" r:id="rId91"/>
    <p:sldMasterId id="2147490066" r:id="rId92"/>
    <p:sldMasterId id="2147490079" r:id="rId93"/>
    <p:sldMasterId id="2147490092" r:id="rId94"/>
    <p:sldMasterId id="2147490105" r:id="rId95"/>
    <p:sldMasterId id="2147490117" r:id="rId96"/>
    <p:sldMasterId id="2147490120" r:id="rId97"/>
    <p:sldMasterId id="2147490122" r:id="rId98"/>
    <p:sldMasterId id="2147490136" r:id="rId99"/>
    <p:sldMasterId id="2147490150" r:id="rId100"/>
    <p:sldMasterId id="2147490162" r:id="rId101"/>
    <p:sldMasterId id="2147490175" r:id="rId102"/>
    <p:sldMasterId id="2147490177" r:id="rId103"/>
    <p:sldMasterId id="2147490189" r:id="rId104"/>
    <p:sldMasterId id="2147490201" r:id="rId105"/>
    <p:sldMasterId id="2147490215" r:id="rId106"/>
    <p:sldMasterId id="2147490227" r:id="rId107"/>
    <p:sldMasterId id="2147490240" r:id="rId108"/>
    <p:sldMasterId id="2147490252" r:id="rId109"/>
  </p:sldMasterIdLst>
  <p:notesMasterIdLst>
    <p:notesMasterId r:id="rId484"/>
  </p:notesMasterIdLst>
  <p:sldIdLst>
    <p:sldId id="4658" r:id="rId110"/>
    <p:sldId id="4659" r:id="rId111"/>
    <p:sldId id="4660" r:id="rId112"/>
    <p:sldId id="4661" r:id="rId113"/>
    <p:sldId id="4662" r:id="rId114"/>
    <p:sldId id="4663" r:id="rId115"/>
    <p:sldId id="4664" r:id="rId116"/>
    <p:sldId id="4665" r:id="rId117"/>
    <p:sldId id="4666" r:id="rId118"/>
    <p:sldId id="2487" r:id="rId119"/>
    <p:sldId id="1679" r:id="rId120"/>
    <p:sldId id="4694" r:id="rId121"/>
    <p:sldId id="4667" r:id="rId122"/>
    <p:sldId id="4668" r:id="rId123"/>
    <p:sldId id="4669" r:id="rId124"/>
    <p:sldId id="4670" r:id="rId125"/>
    <p:sldId id="4671" r:id="rId126"/>
    <p:sldId id="4672" r:id="rId127"/>
    <p:sldId id="1077" r:id="rId128"/>
    <p:sldId id="817" r:id="rId129"/>
    <p:sldId id="611" r:id="rId130"/>
    <p:sldId id="612" r:id="rId131"/>
    <p:sldId id="613" r:id="rId132"/>
    <p:sldId id="614" r:id="rId133"/>
    <p:sldId id="615" r:id="rId134"/>
    <p:sldId id="620" r:id="rId135"/>
    <p:sldId id="621" r:id="rId136"/>
    <p:sldId id="622" r:id="rId137"/>
    <p:sldId id="623" r:id="rId138"/>
    <p:sldId id="5571" r:id="rId139"/>
    <p:sldId id="624" r:id="rId140"/>
    <p:sldId id="5572" r:id="rId141"/>
    <p:sldId id="625" r:id="rId142"/>
    <p:sldId id="5573" r:id="rId143"/>
    <p:sldId id="626" r:id="rId144"/>
    <p:sldId id="5574" r:id="rId145"/>
    <p:sldId id="627" r:id="rId146"/>
    <p:sldId id="5575" r:id="rId147"/>
    <p:sldId id="628" r:id="rId148"/>
    <p:sldId id="5576" r:id="rId149"/>
    <p:sldId id="629" r:id="rId150"/>
    <p:sldId id="5577" r:id="rId151"/>
    <p:sldId id="630" r:id="rId152"/>
    <p:sldId id="631" r:id="rId153"/>
    <p:sldId id="632" r:id="rId154"/>
    <p:sldId id="633" r:id="rId155"/>
    <p:sldId id="634" r:id="rId156"/>
    <p:sldId id="635" r:id="rId157"/>
    <p:sldId id="636" r:id="rId158"/>
    <p:sldId id="637" r:id="rId159"/>
    <p:sldId id="638" r:id="rId160"/>
    <p:sldId id="639" r:id="rId161"/>
    <p:sldId id="640" r:id="rId162"/>
    <p:sldId id="641" r:id="rId163"/>
    <p:sldId id="4972" r:id="rId164"/>
    <p:sldId id="5569" r:id="rId165"/>
    <p:sldId id="4974" r:id="rId166"/>
    <p:sldId id="642" r:id="rId167"/>
    <p:sldId id="5507" r:id="rId168"/>
    <p:sldId id="5249" r:id="rId169"/>
    <p:sldId id="5248" r:id="rId170"/>
    <p:sldId id="5250" r:id="rId171"/>
    <p:sldId id="5251" r:id="rId172"/>
    <p:sldId id="4684" r:id="rId173"/>
    <p:sldId id="4726" r:id="rId174"/>
    <p:sldId id="562" r:id="rId175"/>
    <p:sldId id="4727" r:id="rId176"/>
    <p:sldId id="4728" r:id="rId177"/>
    <p:sldId id="4729" r:id="rId178"/>
    <p:sldId id="506" r:id="rId179"/>
    <p:sldId id="4730" r:id="rId180"/>
    <p:sldId id="559" r:id="rId181"/>
    <p:sldId id="4731" r:id="rId182"/>
    <p:sldId id="4732" r:id="rId183"/>
    <p:sldId id="4692" r:id="rId184"/>
    <p:sldId id="4691" r:id="rId185"/>
    <p:sldId id="4688" r:id="rId186"/>
    <p:sldId id="4689" r:id="rId187"/>
    <p:sldId id="4690" r:id="rId188"/>
    <p:sldId id="4693" r:id="rId189"/>
    <p:sldId id="616" r:id="rId190"/>
    <p:sldId id="4734" r:id="rId191"/>
    <p:sldId id="618" r:id="rId192"/>
    <p:sldId id="4027" r:id="rId193"/>
    <p:sldId id="4696" r:id="rId194"/>
    <p:sldId id="4714" r:id="rId195"/>
    <p:sldId id="558" r:id="rId196"/>
    <p:sldId id="528" r:id="rId197"/>
    <p:sldId id="529" r:id="rId198"/>
    <p:sldId id="531" r:id="rId199"/>
    <p:sldId id="4028" r:id="rId200"/>
    <p:sldId id="533" r:id="rId201"/>
    <p:sldId id="761" r:id="rId202"/>
    <p:sldId id="5578" r:id="rId203"/>
    <p:sldId id="4791" r:id="rId204"/>
    <p:sldId id="4030" r:id="rId205"/>
    <p:sldId id="4695" r:id="rId206"/>
    <p:sldId id="5570" r:id="rId207"/>
    <p:sldId id="560" r:id="rId208"/>
    <p:sldId id="645" r:id="rId209"/>
    <p:sldId id="646" r:id="rId210"/>
    <p:sldId id="4697" r:id="rId211"/>
    <p:sldId id="4036" r:id="rId212"/>
    <p:sldId id="4037" r:id="rId213"/>
    <p:sldId id="577" r:id="rId214"/>
    <p:sldId id="4026" r:id="rId215"/>
    <p:sldId id="647" r:id="rId216"/>
    <p:sldId id="648" r:id="rId217"/>
    <p:sldId id="4698" r:id="rId218"/>
    <p:sldId id="644" r:id="rId219"/>
    <p:sldId id="552" r:id="rId220"/>
    <p:sldId id="4700" r:id="rId221"/>
    <p:sldId id="4701" r:id="rId222"/>
    <p:sldId id="4699" r:id="rId223"/>
    <p:sldId id="578" r:id="rId224"/>
    <p:sldId id="4735" r:id="rId225"/>
    <p:sldId id="574" r:id="rId226"/>
    <p:sldId id="522" r:id="rId227"/>
    <p:sldId id="4970" r:id="rId228"/>
    <p:sldId id="617" r:id="rId229"/>
    <p:sldId id="4736" r:id="rId230"/>
    <p:sldId id="619" r:id="rId231"/>
    <p:sldId id="4737" r:id="rId232"/>
    <p:sldId id="4738" r:id="rId233"/>
    <p:sldId id="4739" r:id="rId234"/>
    <p:sldId id="4740" r:id="rId235"/>
    <p:sldId id="4741" r:id="rId236"/>
    <p:sldId id="4742" r:id="rId237"/>
    <p:sldId id="4743" r:id="rId238"/>
    <p:sldId id="4744" r:id="rId239"/>
    <p:sldId id="4745" r:id="rId240"/>
    <p:sldId id="4746" r:id="rId241"/>
    <p:sldId id="4747" r:id="rId242"/>
    <p:sldId id="4748" r:id="rId243"/>
    <p:sldId id="4749" r:id="rId244"/>
    <p:sldId id="4750" r:id="rId245"/>
    <p:sldId id="747" r:id="rId246"/>
    <p:sldId id="5515" r:id="rId247"/>
    <p:sldId id="749" r:id="rId248"/>
    <p:sldId id="4971" r:id="rId249"/>
    <p:sldId id="5475" r:id="rId250"/>
    <p:sldId id="5476" r:id="rId251"/>
    <p:sldId id="5477" r:id="rId252"/>
    <p:sldId id="5478" r:id="rId253"/>
    <p:sldId id="5479" r:id="rId254"/>
    <p:sldId id="5480" r:id="rId255"/>
    <p:sldId id="5481" r:id="rId256"/>
    <p:sldId id="5482" r:id="rId257"/>
    <p:sldId id="5483" r:id="rId258"/>
    <p:sldId id="4703" r:id="rId259"/>
    <p:sldId id="4752" r:id="rId260"/>
    <p:sldId id="4753" r:id="rId261"/>
    <p:sldId id="4754" r:id="rId262"/>
    <p:sldId id="4755" r:id="rId263"/>
    <p:sldId id="4756" r:id="rId264"/>
    <p:sldId id="568" r:id="rId265"/>
    <p:sldId id="5567" r:id="rId266"/>
    <p:sldId id="5568" r:id="rId267"/>
    <p:sldId id="5525" r:id="rId268"/>
    <p:sldId id="4952" r:id="rId269"/>
    <p:sldId id="4953" r:id="rId270"/>
    <p:sldId id="4954" r:id="rId271"/>
    <p:sldId id="5526" r:id="rId272"/>
    <p:sldId id="4956" r:id="rId273"/>
    <p:sldId id="4957" r:id="rId274"/>
    <p:sldId id="661" r:id="rId275"/>
    <p:sldId id="566" r:id="rId276"/>
    <p:sldId id="4761" r:id="rId277"/>
    <p:sldId id="4762" r:id="rId278"/>
    <p:sldId id="4763" r:id="rId279"/>
    <p:sldId id="4205" r:id="rId280"/>
    <p:sldId id="4925" r:id="rId281"/>
    <p:sldId id="4764" r:id="rId282"/>
    <p:sldId id="4765" r:id="rId283"/>
    <p:sldId id="4766" r:id="rId284"/>
    <p:sldId id="4767" r:id="rId285"/>
    <p:sldId id="4768" r:id="rId286"/>
    <p:sldId id="649" r:id="rId287"/>
    <p:sldId id="274" r:id="rId288"/>
    <p:sldId id="293" r:id="rId289"/>
    <p:sldId id="277" r:id="rId290"/>
    <p:sldId id="278" r:id="rId291"/>
    <p:sldId id="279" r:id="rId292"/>
    <p:sldId id="276" r:id="rId293"/>
    <p:sldId id="273" r:id="rId294"/>
    <p:sldId id="280" r:id="rId295"/>
    <p:sldId id="580" r:id="rId296"/>
    <p:sldId id="4758" r:id="rId297"/>
    <p:sldId id="4759" r:id="rId298"/>
    <p:sldId id="4760" r:id="rId299"/>
    <p:sldId id="5244" r:id="rId300"/>
    <p:sldId id="584" r:id="rId301"/>
    <p:sldId id="4771" r:id="rId302"/>
    <p:sldId id="4772" r:id="rId303"/>
    <p:sldId id="4773" r:id="rId304"/>
    <p:sldId id="4774" r:id="rId305"/>
    <p:sldId id="4775" r:id="rId306"/>
    <p:sldId id="658" r:id="rId307"/>
    <p:sldId id="5241" r:id="rId308"/>
    <p:sldId id="5240" r:id="rId309"/>
    <p:sldId id="659" r:id="rId310"/>
    <p:sldId id="660" r:id="rId311"/>
    <p:sldId id="590" r:id="rId312"/>
    <p:sldId id="4776" r:id="rId313"/>
    <p:sldId id="592" r:id="rId314"/>
    <p:sldId id="4777" r:id="rId315"/>
    <p:sldId id="662" r:id="rId316"/>
    <p:sldId id="663" r:id="rId317"/>
    <p:sldId id="664" r:id="rId318"/>
    <p:sldId id="665" r:id="rId319"/>
    <p:sldId id="313" r:id="rId320"/>
    <p:sldId id="667" r:id="rId321"/>
    <p:sldId id="643" r:id="rId322"/>
    <p:sldId id="4769" r:id="rId323"/>
    <p:sldId id="4770" r:id="rId324"/>
    <p:sldId id="668" r:id="rId325"/>
    <p:sldId id="4778" r:id="rId326"/>
    <p:sldId id="594" r:id="rId327"/>
    <p:sldId id="4779" r:id="rId328"/>
    <p:sldId id="263" r:id="rId329"/>
    <p:sldId id="867" r:id="rId330"/>
    <p:sldId id="4230" r:id="rId331"/>
    <p:sldId id="4231" r:id="rId332"/>
    <p:sldId id="5441" r:id="rId333"/>
    <p:sldId id="5442" r:id="rId334"/>
    <p:sldId id="5518" r:id="rId335"/>
    <p:sldId id="4838" r:id="rId336"/>
    <p:sldId id="870" r:id="rId337"/>
    <p:sldId id="871" r:id="rId338"/>
    <p:sldId id="872" r:id="rId339"/>
    <p:sldId id="873" r:id="rId340"/>
    <p:sldId id="874" r:id="rId341"/>
    <p:sldId id="875" r:id="rId342"/>
    <p:sldId id="876" r:id="rId343"/>
    <p:sldId id="877" r:id="rId344"/>
    <p:sldId id="836" r:id="rId345"/>
    <p:sldId id="5416" r:id="rId346"/>
    <p:sldId id="5417" r:id="rId347"/>
    <p:sldId id="5419" r:id="rId348"/>
    <p:sldId id="5418" r:id="rId349"/>
    <p:sldId id="669" r:id="rId350"/>
    <p:sldId id="670" r:id="rId351"/>
    <p:sldId id="671" r:id="rId352"/>
    <p:sldId id="4706" r:id="rId353"/>
    <p:sldId id="733" r:id="rId354"/>
    <p:sldId id="735" r:id="rId355"/>
    <p:sldId id="4705" r:id="rId356"/>
    <p:sldId id="4707" r:id="rId357"/>
    <p:sldId id="4708" r:id="rId358"/>
    <p:sldId id="678" r:id="rId359"/>
    <p:sldId id="260" r:id="rId360"/>
    <p:sldId id="294" r:id="rId361"/>
    <p:sldId id="681" r:id="rId362"/>
    <p:sldId id="405" r:id="rId363"/>
    <p:sldId id="682" r:id="rId364"/>
    <p:sldId id="683" r:id="rId365"/>
    <p:sldId id="684" r:id="rId366"/>
    <p:sldId id="685" r:id="rId367"/>
    <p:sldId id="5527" r:id="rId368"/>
    <p:sldId id="5528" r:id="rId369"/>
    <p:sldId id="5529" r:id="rId370"/>
    <p:sldId id="5530" r:id="rId371"/>
    <p:sldId id="5531" r:id="rId372"/>
    <p:sldId id="5532" r:id="rId373"/>
    <p:sldId id="686" r:id="rId374"/>
    <p:sldId id="687" r:id="rId375"/>
    <p:sldId id="688" r:id="rId376"/>
    <p:sldId id="597" r:id="rId377"/>
    <p:sldId id="4784" r:id="rId378"/>
    <p:sldId id="680" r:id="rId379"/>
    <p:sldId id="4710" r:id="rId380"/>
    <p:sldId id="4711" r:id="rId381"/>
    <p:sldId id="4712" r:id="rId382"/>
    <p:sldId id="689" r:id="rId383"/>
    <p:sldId id="691" r:id="rId384"/>
    <p:sldId id="596" r:id="rId385"/>
    <p:sldId id="610" r:id="rId386"/>
    <p:sldId id="690" r:id="rId387"/>
    <p:sldId id="693" r:id="rId388"/>
    <p:sldId id="4709" r:id="rId389"/>
    <p:sldId id="5673" r:id="rId390"/>
    <p:sldId id="694" r:id="rId391"/>
    <p:sldId id="695" r:id="rId392"/>
    <p:sldId id="4713" r:id="rId393"/>
    <p:sldId id="696" r:id="rId394"/>
    <p:sldId id="697" r:id="rId395"/>
    <p:sldId id="4715" r:id="rId396"/>
    <p:sldId id="3693" r:id="rId397"/>
    <p:sldId id="4716" r:id="rId398"/>
    <p:sldId id="3698" r:id="rId399"/>
    <p:sldId id="454" r:id="rId400"/>
    <p:sldId id="698" r:id="rId401"/>
    <p:sldId id="845" r:id="rId402"/>
    <p:sldId id="4790" r:id="rId403"/>
    <p:sldId id="4785" r:id="rId404"/>
    <p:sldId id="4786" r:id="rId405"/>
    <p:sldId id="4787" r:id="rId406"/>
    <p:sldId id="775" r:id="rId407"/>
    <p:sldId id="701" r:id="rId408"/>
    <p:sldId id="702" r:id="rId409"/>
    <p:sldId id="703" r:id="rId410"/>
    <p:sldId id="5533" r:id="rId411"/>
    <p:sldId id="4982" r:id="rId412"/>
    <p:sldId id="853" r:id="rId413"/>
    <p:sldId id="412" r:id="rId414"/>
    <p:sldId id="436" r:id="rId415"/>
    <p:sldId id="4969" r:id="rId416"/>
    <p:sldId id="437" r:id="rId417"/>
    <p:sldId id="464" r:id="rId418"/>
    <p:sldId id="4965" r:id="rId419"/>
    <p:sldId id="5506" r:id="rId420"/>
    <p:sldId id="4964" r:id="rId421"/>
    <p:sldId id="4441" r:id="rId422"/>
    <p:sldId id="385" r:id="rId423"/>
    <p:sldId id="386" r:id="rId424"/>
    <p:sldId id="372" r:id="rId425"/>
    <p:sldId id="3335" r:id="rId426"/>
    <p:sldId id="705" r:id="rId427"/>
    <p:sldId id="728" r:id="rId428"/>
    <p:sldId id="706" r:id="rId429"/>
    <p:sldId id="731" r:id="rId430"/>
    <p:sldId id="424" r:id="rId431"/>
    <p:sldId id="5456" r:id="rId432"/>
    <p:sldId id="426" r:id="rId433"/>
    <p:sldId id="471" r:id="rId434"/>
    <p:sldId id="472" r:id="rId435"/>
    <p:sldId id="473" r:id="rId436"/>
    <p:sldId id="4937" r:id="rId437"/>
    <p:sldId id="475" r:id="rId438"/>
    <p:sldId id="707" r:id="rId439"/>
    <p:sldId id="729" r:id="rId440"/>
    <p:sldId id="366" r:id="rId441"/>
    <p:sldId id="416" r:id="rId442"/>
    <p:sldId id="389" r:id="rId443"/>
    <p:sldId id="390" r:id="rId444"/>
    <p:sldId id="4835" r:id="rId445"/>
    <p:sldId id="708" r:id="rId446"/>
    <p:sldId id="726" r:id="rId447"/>
    <p:sldId id="727" r:id="rId448"/>
    <p:sldId id="709" r:id="rId449"/>
    <p:sldId id="4733" r:id="rId450"/>
    <p:sldId id="5468" r:id="rId451"/>
    <p:sldId id="4851" r:id="rId452"/>
    <p:sldId id="5236" r:id="rId453"/>
    <p:sldId id="730" r:id="rId454"/>
    <p:sldId id="710" r:id="rId455"/>
    <p:sldId id="711" r:id="rId456"/>
    <p:sldId id="712" r:id="rId457"/>
    <p:sldId id="713" r:id="rId458"/>
    <p:sldId id="5579" r:id="rId459"/>
    <p:sldId id="714" r:id="rId460"/>
    <p:sldId id="5580" r:id="rId461"/>
    <p:sldId id="5581" r:id="rId462"/>
    <p:sldId id="715" r:id="rId463"/>
    <p:sldId id="716" r:id="rId464"/>
    <p:sldId id="717" r:id="rId465"/>
    <p:sldId id="718" r:id="rId466"/>
    <p:sldId id="719" r:id="rId467"/>
    <p:sldId id="720" r:id="rId468"/>
    <p:sldId id="721" r:id="rId469"/>
    <p:sldId id="722" r:id="rId470"/>
    <p:sldId id="723" r:id="rId471"/>
    <p:sldId id="724" r:id="rId472"/>
    <p:sldId id="4717" r:id="rId473"/>
    <p:sldId id="4788" r:id="rId474"/>
    <p:sldId id="679" r:id="rId475"/>
    <p:sldId id="4718" r:id="rId476"/>
    <p:sldId id="4720" r:id="rId477"/>
    <p:sldId id="4721" r:id="rId478"/>
    <p:sldId id="4722" r:id="rId479"/>
    <p:sldId id="4724" r:id="rId480"/>
    <p:sldId id="4789" r:id="rId481"/>
    <p:sldId id="532" r:id="rId482"/>
    <p:sldId id="1977" r:id="rId483"/>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5571"/>
            <p14:sldId id="624"/>
            <p14:sldId id="5572"/>
            <p14:sldId id="625"/>
            <p14:sldId id="5573"/>
            <p14:sldId id="626"/>
            <p14:sldId id="5574"/>
            <p14:sldId id="627"/>
            <p14:sldId id="5575"/>
            <p14:sldId id="628"/>
            <p14:sldId id="5576"/>
            <p14:sldId id="629"/>
            <p14:sldId id="5577"/>
            <p14:sldId id="630"/>
            <p14:sldId id="631"/>
            <p14:sldId id="632"/>
            <p14:sldId id="633"/>
            <p14:sldId id="634"/>
            <p14:sldId id="635"/>
            <p14:sldId id="636"/>
            <p14:sldId id="637"/>
            <p14:sldId id="638"/>
            <p14:sldId id="639"/>
            <p14:sldId id="640"/>
            <p14:sldId id="641"/>
            <p14:sldId id="4972"/>
            <p14:sldId id="5569"/>
            <p14:sldId id="4974"/>
            <p14:sldId id="642"/>
            <p14:sldId id="5507"/>
            <p14:sldId id="5249"/>
            <p14:sldId id="5248"/>
            <p14:sldId id="5250"/>
            <p14:sldId id="5251"/>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761"/>
            <p14:sldId id="5578"/>
            <p14:sldId id="4791"/>
            <p14:sldId id="4030"/>
            <p14:sldId id="4695"/>
            <p14:sldId id="5570"/>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68"/>
            <p14:sldId id="5567"/>
            <p14:sldId id="5568"/>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5673"/>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82"/>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5468"/>
            <p14:sldId id="4851"/>
            <p14:sldId id="5236"/>
            <p14:sldId id="730"/>
          </p14:sldIdLst>
        </p14:section>
        <p14:section name="Conclusion" id="{AA7B0AC6-E5A9-1A4B-94A8-D36C3C50C1C3}">
          <p14:sldIdLst>
            <p14:sldId id="710"/>
            <p14:sldId id="711"/>
            <p14:sldId id="712"/>
            <p14:sldId id="713"/>
            <p14:sldId id="5579"/>
            <p14:sldId id="714"/>
            <p14:sldId id="5580"/>
            <p14:sldId id="5581"/>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857" autoAdjust="0"/>
    <p:restoredTop sz="82071" autoAdjust="0"/>
  </p:normalViewPr>
  <p:slideViewPr>
    <p:cSldViewPr>
      <p:cViewPr varScale="1">
        <p:scale>
          <a:sx n="110" d="100"/>
          <a:sy n="110" d="100"/>
        </p:scale>
        <p:origin x="2040" y="480"/>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8.xml"/><Relationship Id="rId299" Type="http://schemas.openxmlformats.org/officeDocument/2006/relationships/slide" Target="slides/slide19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0.xml"/><Relationship Id="rId324" Type="http://schemas.openxmlformats.org/officeDocument/2006/relationships/slide" Target="slides/slide215.xml"/><Relationship Id="rId366" Type="http://schemas.openxmlformats.org/officeDocument/2006/relationships/slide" Target="slides/slide257.xml"/><Relationship Id="rId170" Type="http://schemas.openxmlformats.org/officeDocument/2006/relationships/slide" Target="slides/slide61.xml"/><Relationship Id="rId226" Type="http://schemas.openxmlformats.org/officeDocument/2006/relationships/slide" Target="slides/slide117.xml"/><Relationship Id="rId433" Type="http://schemas.openxmlformats.org/officeDocument/2006/relationships/slide" Target="slides/slide324.xml"/><Relationship Id="rId268" Type="http://schemas.openxmlformats.org/officeDocument/2006/relationships/slide" Target="slides/slide159.xml"/><Relationship Id="rId475" Type="http://schemas.openxmlformats.org/officeDocument/2006/relationships/slide" Target="slides/slide36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9.xml"/><Relationship Id="rId335" Type="http://schemas.openxmlformats.org/officeDocument/2006/relationships/slide" Target="slides/slide226.xml"/><Relationship Id="rId377" Type="http://schemas.openxmlformats.org/officeDocument/2006/relationships/slide" Target="slides/slide268.xml"/><Relationship Id="rId5" Type="http://schemas.openxmlformats.org/officeDocument/2006/relationships/slideMaster" Target="slideMasters/slideMaster5.xml"/><Relationship Id="rId181" Type="http://schemas.openxmlformats.org/officeDocument/2006/relationships/slide" Target="slides/slide72.xml"/><Relationship Id="rId237" Type="http://schemas.openxmlformats.org/officeDocument/2006/relationships/slide" Target="slides/slide128.xml"/><Relationship Id="rId402" Type="http://schemas.openxmlformats.org/officeDocument/2006/relationships/slide" Target="slides/slide293.xml"/><Relationship Id="rId279" Type="http://schemas.openxmlformats.org/officeDocument/2006/relationships/slide" Target="slides/slide170.xml"/><Relationship Id="rId444" Type="http://schemas.openxmlformats.org/officeDocument/2006/relationships/slide" Target="slides/slide335.xml"/><Relationship Id="rId486" Type="http://schemas.openxmlformats.org/officeDocument/2006/relationships/viewProps" Target="viewProps.xml"/><Relationship Id="rId43" Type="http://schemas.openxmlformats.org/officeDocument/2006/relationships/slideMaster" Target="slideMasters/slideMaster43.xml"/><Relationship Id="rId139" Type="http://schemas.openxmlformats.org/officeDocument/2006/relationships/slide" Target="slides/slide30.xml"/><Relationship Id="rId290" Type="http://schemas.openxmlformats.org/officeDocument/2006/relationships/slide" Target="slides/slide181.xml"/><Relationship Id="rId304" Type="http://schemas.openxmlformats.org/officeDocument/2006/relationships/slide" Target="slides/slide195.xml"/><Relationship Id="rId346" Type="http://schemas.openxmlformats.org/officeDocument/2006/relationships/slide" Target="slides/slide237.xml"/><Relationship Id="rId388" Type="http://schemas.openxmlformats.org/officeDocument/2006/relationships/slide" Target="slides/slide279.xml"/><Relationship Id="rId85" Type="http://schemas.openxmlformats.org/officeDocument/2006/relationships/slideMaster" Target="slideMasters/slideMaster85.xml"/><Relationship Id="rId150" Type="http://schemas.openxmlformats.org/officeDocument/2006/relationships/slide" Target="slides/slide41.xml"/><Relationship Id="rId192" Type="http://schemas.openxmlformats.org/officeDocument/2006/relationships/slide" Target="slides/slide83.xml"/><Relationship Id="rId206" Type="http://schemas.openxmlformats.org/officeDocument/2006/relationships/slide" Target="slides/slide97.xml"/><Relationship Id="rId413" Type="http://schemas.openxmlformats.org/officeDocument/2006/relationships/slide" Target="slides/slide304.xml"/><Relationship Id="rId248" Type="http://schemas.openxmlformats.org/officeDocument/2006/relationships/slide" Target="slides/slide139.xml"/><Relationship Id="rId455" Type="http://schemas.openxmlformats.org/officeDocument/2006/relationships/slide" Target="slides/slide346.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6.xml"/><Relationship Id="rId357" Type="http://schemas.openxmlformats.org/officeDocument/2006/relationships/slide" Target="slides/slide24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2.xml"/><Relationship Id="rId217" Type="http://schemas.openxmlformats.org/officeDocument/2006/relationships/slide" Target="slides/slide108.xml"/><Relationship Id="rId399" Type="http://schemas.openxmlformats.org/officeDocument/2006/relationships/slide" Target="slides/slide290.xml"/><Relationship Id="rId259" Type="http://schemas.openxmlformats.org/officeDocument/2006/relationships/slide" Target="slides/slide150.xml"/><Relationship Id="rId424" Type="http://schemas.openxmlformats.org/officeDocument/2006/relationships/slide" Target="slides/slide315.xml"/><Relationship Id="rId466" Type="http://schemas.openxmlformats.org/officeDocument/2006/relationships/slide" Target="slides/slide357.xml"/><Relationship Id="rId23" Type="http://schemas.openxmlformats.org/officeDocument/2006/relationships/slideMaster" Target="slideMasters/slideMaster23.xml"/><Relationship Id="rId119" Type="http://schemas.openxmlformats.org/officeDocument/2006/relationships/slide" Target="slides/slide10.xml"/><Relationship Id="rId270" Type="http://schemas.openxmlformats.org/officeDocument/2006/relationships/slide" Target="slides/slide161.xml"/><Relationship Id="rId326" Type="http://schemas.openxmlformats.org/officeDocument/2006/relationships/slide" Target="slides/slide217.xml"/><Relationship Id="rId65" Type="http://schemas.openxmlformats.org/officeDocument/2006/relationships/slideMaster" Target="slideMasters/slideMaster65.xml"/><Relationship Id="rId130" Type="http://schemas.openxmlformats.org/officeDocument/2006/relationships/slide" Target="slides/slide21.xml"/><Relationship Id="rId368" Type="http://schemas.openxmlformats.org/officeDocument/2006/relationships/slide" Target="slides/slide259.xml"/><Relationship Id="rId172" Type="http://schemas.openxmlformats.org/officeDocument/2006/relationships/slide" Target="slides/slide63.xml"/><Relationship Id="rId228" Type="http://schemas.openxmlformats.org/officeDocument/2006/relationships/slide" Target="slides/slide119.xml"/><Relationship Id="rId435" Type="http://schemas.openxmlformats.org/officeDocument/2006/relationships/slide" Target="slides/slide326.xml"/><Relationship Id="rId477" Type="http://schemas.openxmlformats.org/officeDocument/2006/relationships/slide" Target="slides/slide368.xml"/><Relationship Id="rId281" Type="http://schemas.openxmlformats.org/officeDocument/2006/relationships/slide" Target="slides/slide172.xml"/><Relationship Id="rId337" Type="http://schemas.openxmlformats.org/officeDocument/2006/relationships/slide" Target="slides/slide22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2.xml"/><Relationship Id="rId379" Type="http://schemas.openxmlformats.org/officeDocument/2006/relationships/slide" Target="slides/slide270.xml"/><Relationship Id="rId7" Type="http://schemas.openxmlformats.org/officeDocument/2006/relationships/slideMaster" Target="slideMasters/slideMaster7.xml"/><Relationship Id="rId183" Type="http://schemas.openxmlformats.org/officeDocument/2006/relationships/slide" Target="slides/slide74.xml"/><Relationship Id="rId239" Type="http://schemas.openxmlformats.org/officeDocument/2006/relationships/slide" Target="slides/slide130.xml"/><Relationship Id="rId390" Type="http://schemas.openxmlformats.org/officeDocument/2006/relationships/slide" Target="slides/slide281.xml"/><Relationship Id="rId404" Type="http://schemas.openxmlformats.org/officeDocument/2006/relationships/slide" Target="slides/slide295.xml"/><Relationship Id="rId446" Type="http://schemas.openxmlformats.org/officeDocument/2006/relationships/slide" Target="slides/slide337.xml"/><Relationship Id="rId250" Type="http://schemas.openxmlformats.org/officeDocument/2006/relationships/slide" Target="slides/slide141.xml"/><Relationship Id="rId292" Type="http://schemas.openxmlformats.org/officeDocument/2006/relationships/slide" Target="slides/slide183.xml"/><Relationship Id="rId306" Type="http://schemas.openxmlformats.org/officeDocument/2006/relationships/slide" Target="slides/slide197.xml"/><Relationship Id="rId488" Type="http://schemas.openxmlformats.org/officeDocument/2006/relationships/tableStyles" Target="tableStyles.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xml"/><Relationship Id="rId348" Type="http://schemas.openxmlformats.org/officeDocument/2006/relationships/slide" Target="slides/slide239.xml"/><Relationship Id="rId152" Type="http://schemas.openxmlformats.org/officeDocument/2006/relationships/slide" Target="slides/slide43.xml"/><Relationship Id="rId194" Type="http://schemas.openxmlformats.org/officeDocument/2006/relationships/slide" Target="slides/slide85.xml"/><Relationship Id="rId208" Type="http://schemas.openxmlformats.org/officeDocument/2006/relationships/slide" Target="slides/slide99.xml"/><Relationship Id="rId415" Type="http://schemas.openxmlformats.org/officeDocument/2006/relationships/slide" Target="slides/slide306.xml"/><Relationship Id="rId457" Type="http://schemas.openxmlformats.org/officeDocument/2006/relationships/slide" Target="slides/slide348.xml"/><Relationship Id="rId261" Type="http://schemas.openxmlformats.org/officeDocument/2006/relationships/slide" Target="slides/slide15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8.xml"/><Relationship Id="rId359" Type="http://schemas.openxmlformats.org/officeDocument/2006/relationships/slide" Target="slides/slide250.xml"/><Relationship Id="rId98" Type="http://schemas.openxmlformats.org/officeDocument/2006/relationships/slideMaster" Target="slideMasters/slideMaster98.xml"/><Relationship Id="rId121" Type="http://schemas.openxmlformats.org/officeDocument/2006/relationships/slide" Target="slides/slide12.xml"/><Relationship Id="rId163" Type="http://schemas.openxmlformats.org/officeDocument/2006/relationships/slide" Target="slides/slide54.xml"/><Relationship Id="rId219" Type="http://schemas.openxmlformats.org/officeDocument/2006/relationships/slide" Target="slides/slide110.xml"/><Relationship Id="rId370" Type="http://schemas.openxmlformats.org/officeDocument/2006/relationships/slide" Target="slides/slide261.xml"/><Relationship Id="rId426" Type="http://schemas.openxmlformats.org/officeDocument/2006/relationships/slide" Target="slides/slide317.xml"/><Relationship Id="rId230" Type="http://schemas.openxmlformats.org/officeDocument/2006/relationships/slide" Target="slides/slide121.xml"/><Relationship Id="rId468" Type="http://schemas.openxmlformats.org/officeDocument/2006/relationships/slide" Target="slides/slide35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3.xml"/><Relationship Id="rId328" Type="http://schemas.openxmlformats.org/officeDocument/2006/relationships/slide" Target="slides/slide219.xml"/><Relationship Id="rId132" Type="http://schemas.openxmlformats.org/officeDocument/2006/relationships/slide" Target="slides/slide23.xml"/><Relationship Id="rId174" Type="http://schemas.openxmlformats.org/officeDocument/2006/relationships/slide" Target="slides/slide65.xml"/><Relationship Id="rId381" Type="http://schemas.openxmlformats.org/officeDocument/2006/relationships/slide" Target="slides/slide272.xml"/><Relationship Id="rId241" Type="http://schemas.openxmlformats.org/officeDocument/2006/relationships/slide" Target="slides/slide132.xml"/><Relationship Id="rId437" Type="http://schemas.openxmlformats.org/officeDocument/2006/relationships/slide" Target="slides/slide328.xml"/><Relationship Id="rId479" Type="http://schemas.openxmlformats.org/officeDocument/2006/relationships/slide" Target="slides/slide370.xml"/><Relationship Id="rId36" Type="http://schemas.openxmlformats.org/officeDocument/2006/relationships/slideMaster" Target="slideMasters/slideMaster36.xml"/><Relationship Id="rId283" Type="http://schemas.openxmlformats.org/officeDocument/2006/relationships/slide" Target="slides/slide174.xml"/><Relationship Id="rId339" Type="http://schemas.openxmlformats.org/officeDocument/2006/relationships/slide" Target="slides/slide230.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4.xml"/><Relationship Id="rId185" Type="http://schemas.openxmlformats.org/officeDocument/2006/relationships/slide" Target="slides/slide76.xml"/><Relationship Id="rId350" Type="http://schemas.openxmlformats.org/officeDocument/2006/relationships/slide" Target="slides/slide241.xml"/><Relationship Id="rId406" Type="http://schemas.openxmlformats.org/officeDocument/2006/relationships/slide" Target="slides/slide297.xml"/><Relationship Id="rId9" Type="http://schemas.openxmlformats.org/officeDocument/2006/relationships/slideMaster" Target="slideMasters/slideMaster9.xml"/><Relationship Id="rId210" Type="http://schemas.openxmlformats.org/officeDocument/2006/relationships/slide" Target="slides/slide101.xml"/><Relationship Id="rId392" Type="http://schemas.openxmlformats.org/officeDocument/2006/relationships/slide" Target="slides/slide283.xml"/><Relationship Id="rId448" Type="http://schemas.openxmlformats.org/officeDocument/2006/relationships/slide" Target="slides/slide339.xml"/><Relationship Id="rId252" Type="http://schemas.openxmlformats.org/officeDocument/2006/relationships/slide" Target="slides/slide143.xml"/><Relationship Id="rId294" Type="http://schemas.openxmlformats.org/officeDocument/2006/relationships/slide" Target="slides/slide185.xml"/><Relationship Id="rId308" Type="http://schemas.openxmlformats.org/officeDocument/2006/relationships/slide" Target="slides/slide19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3.xml"/><Relationship Id="rId154" Type="http://schemas.openxmlformats.org/officeDocument/2006/relationships/slide" Target="slides/slide45.xml"/><Relationship Id="rId361" Type="http://schemas.openxmlformats.org/officeDocument/2006/relationships/slide" Target="slides/slide252.xml"/><Relationship Id="rId196" Type="http://schemas.openxmlformats.org/officeDocument/2006/relationships/slide" Target="slides/slide87.xml"/><Relationship Id="rId417" Type="http://schemas.openxmlformats.org/officeDocument/2006/relationships/slide" Target="slides/slide308.xml"/><Relationship Id="rId459" Type="http://schemas.openxmlformats.org/officeDocument/2006/relationships/slide" Target="slides/slide350.xml"/><Relationship Id="rId16" Type="http://schemas.openxmlformats.org/officeDocument/2006/relationships/slideMaster" Target="slideMasters/slideMaster16.xml"/><Relationship Id="rId221" Type="http://schemas.openxmlformats.org/officeDocument/2006/relationships/slide" Target="slides/slide112.xml"/><Relationship Id="rId263" Type="http://schemas.openxmlformats.org/officeDocument/2006/relationships/slide" Target="slides/slide154.xml"/><Relationship Id="rId319" Type="http://schemas.openxmlformats.org/officeDocument/2006/relationships/slide" Target="slides/slide210.xml"/><Relationship Id="rId470" Type="http://schemas.openxmlformats.org/officeDocument/2006/relationships/slide" Target="slides/slide361.xml"/><Relationship Id="rId58" Type="http://schemas.openxmlformats.org/officeDocument/2006/relationships/slideMaster" Target="slideMasters/slideMaster58.xml"/><Relationship Id="rId123" Type="http://schemas.openxmlformats.org/officeDocument/2006/relationships/slide" Target="slides/slide14.xml"/><Relationship Id="rId330" Type="http://schemas.openxmlformats.org/officeDocument/2006/relationships/slide" Target="slides/slide221.xml"/><Relationship Id="rId165" Type="http://schemas.openxmlformats.org/officeDocument/2006/relationships/slide" Target="slides/slide56.xml"/><Relationship Id="rId372" Type="http://schemas.openxmlformats.org/officeDocument/2006/relationships/slide" Target="slides/slide263.xml"/><Relationship Id="rId428" Type="http://schemas.openxmlformats.org/officeDocument/2006/relationships/slide" Target="slides/slide319.xml"/><Relationship Id="rId232" Type="http://schemas.openxmlformats.org/officeDocument/2006/relationships/slide" Target="slides/slide123.xml"/><Relationship Id="rId274" Type="http://schemas.openxmlformats.org/officeDocument/2006/relationships/slide" Target="slides/slide165.xml"/><Relationship Id="rId481" Type="http://schemas.openxmlformats.org/officeDocument/2006/relationships/slide" Target="slides/slide37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5.xml"/><Relationship Id="rId80" Type="http://schemas.openxmlformats.org/officeDocument/2006/relationships/slideMaster" Target="slideMasters/slideMaster80.xml"/><Relationship Id="rId176" Type="http://schemas.openxmlformats.org/officeDocument/2006/relationships/slide" Target="slides/slide67.xml"/><Relationship Id="rId341" Type="http://schemas.openxmlformats.org/officeDocument/2006/relationships/slide" Target="slides/slide232.xml"/><Relationship Id="rId383" Type="http://schemas.openxmlformats.org/officeDocument/2006/relationships/slide" Target="slides/slide274.xml"/><Relationship Id="rId439" Type="http://schemas.openxmlformats.org/officeDocument/2006/relationships/slide" Target="slides/slide330.xml"/><Relationship Id="rId201" Type="http://schemas.openxmlformats.org/officeDocument/2006/relationships/slide" Target="slides/slide92.xml"/><Relationship Id="rId243" Type="http://schemas.openxmlformats.org/officeDocument/2006/relationships/slide" Target="slides/slide134.xml"/><Relationship Id="rId285" Type="http://schemas.openxmlformats.org/officeDocument/2006/relationships/slide" Target="slides/slide176.xml"/><Relationship Id="rId450" Type="http://schemas.openxmlformats.org/officeDocument/2006/relationships/slide" Target="slides/slide341.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1.xml"/><Relationship Id="rId91" Type="http://schemas.openxmlformats.org/officeDocument/2006/relationships/slideMaster" Target="slideMasters/slideMaster91.xml"/><Relationship Id="rId145" Type="http://schemas.openxmlformats.org/officeDocument/2006/relationships/slide" Target="slides/slide36.xml"/><Relationship Id="rId187" Type="http://schemas.openxmlformats.org/officeDocument/2006/relationships/slide" Target="slides/slide78.xml"/><Relationship Id="rId352" Type="http://schemas.openxmlformats.org/officeDocument/2006/relationships/slide" Target="slides/slide243.xml"/><Relationship Id="rId394" Type="http://schemas.openxmlformats.org/officeDocument/2006/relationships/slide" Target="slides/slide285.xml"/><Relationship Id="rId408" Type="http://schemas.openxmlformats.org/officeDocument/2006/relationships/slide" Target="slides/slide299.xml"/><Relationship Id="rId212" Type="http://schemas.openxmlformats.org/officeDocument/2006/relationships/slide" Target="slides/slide103.xml"/><Relationship Id="rId254" Type="http://schemas.openxmlformats.org/officeDocument/2006/relationships/slide" Target="slides/slide145.xml"/><Relationship Id="rId49" Type="http://schemas.openxmlformats.org/officeDocument/2006/relationships/slideMaster" Target="slideMasters/slideMaster49.xml"/><Relationship Id="rId114" Type="http://schemas.openxmlformats.org/officeDocument/2006/relationships/slide" Target="slides/slide5.xml"/><Relationship Id="rId296" Type="http://schemas.openxmlformats.org/officeDocument/2006/relationships/slide" Target="slides/slide187.xml"/><Relationship Id="rId461" Type="http://schemas.openxmlformats.org/officeDocument/2006/relationships/slide" Target="slides/slide352.xml"/><Relationship Id="rId60" Type="http://schemas.openxmlformats.org/officeDocument/2006/relationships/slideMaster" Target="slideMasters/slideMaster60.xml"/><Relationship Id="rId156" Type="http://schemas.openxmlformats.org/officeDocument/2006/relationships/slide" Target="slides/slide47.xml"/><Relationship Id="rId198" Type="http://schemas.openxmlformats.org/officeDocument/2006/relationships/slide" Target="slides/slide89.xml"/><Relationship Id="rId321" Type="http://schemas.openxmlformats.org/officeDocument/2006/relationships/slide" Target="slides/slide212.xml"/><Relationship Id="rId363" Type="http://schemas.openxmlformats.org/officeDocument/2006/relationships/slide" Target="slides/slide254.xml"/><Relationship Id="rId419" Type="http://schemas.openxmlformats.org/officeDocument/2006/relationships/slide" Target="slides/slide310.xml"/><Relationship Id="rId223" Type="http://schemas.openxmlformats.org/officeDocument/2006/relationships/slide" Target="slides/slide114.xml"/><Relationship Id="rId430" Type="http://schemas.openxmlformats.org/officeDocument/2006/relationships/slide" Target="slides/slide321.xml"/><Relationship Id="rId18" Type="http://schemas.openxmlformats.org/officeDocument/2006/relationships/slideMaster" Target="slideMasters/slideMaster18.xml"/><Relationship Id="rId265" Type="http://schemas.openxmlformats.org/officeDocument/2006/relationships/slide" Target="slides/slide156.xml"/><Relationship Id="rId472" Type="http://schemas.openxmlformats.org/officeDocument/2006/relationships/slide" Target="slides/slide363.xml"/><Relationship Id="rId125" Type="http://schemas.openxmlformats.org/officeDocument/2006/relationships/slide" Target="slides/slide16.xml"/><Relationship Id="rId167" Type="http://schemas.openxmlformats.org/officeDocument/2006/relationships/slide" Target="slides/slide58.xml"/><Relationship Id="rId332" Type="http://schemas.openxmlformats.org/officeDocument/2006/relationships/slide" Target="slides/slide223.xml"/><Relationship Id="rId374" Type="http://schemas.openxmlformats.org/officeDocument/2006/relationships/slide" Target="slides/slide265.xml"/><Relationship Id="rId71" Type="http://schemas.openxmlformats.org/officeDocument/2006/relationships/slideMaster" Target="slideMasters/slideMaster71.xml"/><Relationship Id="rId234" Type="http://schemas.openxmlformats.org/officeDocument/2006/relationships/slide" Target="slides/slide12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7.xml"/><Relationship Id="rId441" Type="http://schemas.openxmlformats.org/officeDocument/2006/relationships/slide" Target="slides/slide332.xml"/><Relationship Id="rId483" Type="http://schemas.openxmlformats.org/officeDocument/2006/relationships/slide" Target="slides/slide374.xml"/><Relationship Id="rId40" Type="http://schemas.openxmlformats.org/officeDocument/2006/relationships/slideMaster" Target="slideMasters/slideMaster40.xml"/><Relationship Id="rId136" Type="http://schemas.openxmlformats.org/officeDocument/2006/relationships/slide" Target="slides/slide27.xml"/><Relationship Id="rId178" Type="http://schemas.openxmlformats.org/officeDocument/2006/relationships/slide" Target="slides/slide69.xml"/><Relationship Id="rId301" Type="http://schemas.openxmlformats.org/officeDocument/2006/relationships/slide" Target="slides/slide192.xml"/><Relationship Id="rId343" Type="http://schemas.openxmlformats.org/officeDocument/2006/relationships/slide" Target="slides/slide234.xml"/><Relationship Id="rId82" Type="http://schemas.openxmlformats.org/officeDocument/2006/relationships/slideMaster" Target="slideMasters/slideMaster82.xml"/><Relationship Id="rId203" Type="http://schemas.openxmlformats.org/officeDocument/2006/relationships/slide" Target="slides/slide94.xml"/><Relationship Id="rId385" Type="http://schemas.openxmlformats.org/officeDocument/2006/relationships/slide" Target="slides/slide276.xml"/><Relationship Id="rId245" Type="http://schemas.openxmlformats.org/officeDocument/2006/relationships/slide" Target="slides/slide136.xml"/><Relationship Id="rId287" Type="http://schemas.openxmlformats.org/officeDocument/2006/relationships/slide" Target="slides/slide178.xml"/><Relationship Id="rId410" Type="http://schemas.openxmlformats.org/officeDocument/2006/relationships/slide" Target="slides/slide301.xml"/><Relationship Id="rId452" Type="http://schemas.openxmlformats.org/officeDocument/2006/relationships/slide" Target="slides/slide343.xml"/><Relationship Id="rId105" Type="http://schemas.openxmlformats.org/officeDocument/2006/relationships/slideMaster" Target="slideMasters/slideMaster105.xml"/><Relationship Id="rId147" Type="http://schemas.openxmlformats.org/officeDocument/2006/relationships/slide" Target="slides/slide38.xml"/><Relationship Id="rId312" Type="http://schemas.openxmlformats.org/officeDocument/2006/relationships/slide" Target="slides/slide203.xml"/><Relationship Id="rId354" Type="http://schemas.openxmlformats.org/officeDocument/2006/relationships/slide" Target="slides/slide24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0.xml"/><Relationship Id="rId396" Type="http://schemas.openxmlformats.org/officeDocument/2006/relationships/slide" Target="slides/slide287.xml"/><Relationship Id="rId214" Type="http://schemas.openxmlformats.org/officeDocument/2006/relationships/slide" Target="slides/slide105.xml"/><Relationship Id="rId256" Type="http://schemas.openxmlformats.org/officeDocument/2006/relationships/slide" Target="slides/slide147.xml"/><Relationship Id="rId298" Type="http://schemas.openxmlformats.org/officeDocument/2006/relationships/slide" Target="slides/slide189.xml"/><Relationship Id="rId421" Type="http://schemas.openxmlformats.org/officeDocument/2006/relationships/slide" Target="slides/slide312.xml"/><Relationship Id="rId463" Type="http://schemas.openxmlformats.org/officeDocument/2006/relationships/slide" Target="slides/slide354.xml"/><Relationship Id="rId116" Type="http://schemas.openxmlformats.org/officeDocument/2006/relationships/slide" Target="slides/slide7.xml"/><Relationship Id="rId137" Type="http://schemas.openxmlformats.org/officeDocument/2006/relationships/slide" Target="slides/slide28.xml"/><Relationship Id="rId158" Type="http://schemas.openxmlformats.org/officeDocument/2006/relationships/slide" Target="slides/slide49.xml"/><Relationship Id="rId302" Type="http://schemas.openxmlformats.org/officeDocument/2006/relationships/slide" Target="slides/slide193.xml"/><Relationship Id="rId323" Type="http://schemas.openxmlformats.org/officeDocument/2006/relationships/slide" Target="slides/slide214.xml"/><Relationship Id="rId344" Type="http://schemas.openxmlformats.org/officeDocument/2006/relationships/slide" Target="slides/slide23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0.xml"/><Relationship Id="rId365" Type="http://schemas.openxmlformats.org/officeDocument/2006/relationships/slide" Target="slides/slide256.xml"/><Relationship Id="rId386" Type="http://schemas.openxmlformats.org/officeDocument/2006/relationships/slide" Target="slides/slide277.xml"/><Relationship Id="rId190" Type="http://schemas.openxmlformats.org/officeDocument/2006/relationships/slide" Target="slides/slide81.xml"/><Relationship Id="rId204" Type="http://schemas.openxmlformats.org/officeDocument/2006/relationships/slide" Target="slides/slide95.xml"/><Relationship Id="rId225" Type="http://schemas.openxmlformats.org/officeDocument/2006/relationships/slide" Target="slides/slide116.xml"/><Relationship Id="rId246" Type="http://schemas.openxmlformats.org/officeDocument/2006/relationships/slide" Target="slides/slide137.xml"/><Relationship Id="rId267" Type="http://schemas.openxmlformats.org/officeDocument/2006/relationships/slide" Target="slides/slide158.xml"/><Relationship Id="rId288" Type="http://schemas.openxmlformats.org/officeDocument/2006/relationships/slide" Target="slides/slide179.xml"/><Relationship Id="rId411" Type="http://schemas.openxmlformats.org/officeDocument/2006/relationships/slide" Target="slides/slide302.xml"/><Relationship Id="rId432" Type="http://schemas.openxmlformats.org/officeDocument/2006/relationships/slide" Target="slides/slide323.xml"/><Relationship Id="rId453" Type="http://schemas.openxmlformats.org/officeDocument/2006/relationships/slide" Target="slides/slide344.xml"/><Relationship Id="rId474" Type="http://schemas.openxmlformats.org/officeDocument/2006/relationships/slide" Target="slides/slide365.xml"/><Relationship Id="rId106" Type="http://schemas.openxmlformats.org/officeDocument/2006/relationships/slideMaster" Target="slideMasters/slideMaster106.xml"/><Relationship Id="rId127" Type="http://schemas.openxmlformats.org/officeDocument/2006/relationships/slide" Target="slides/slide18.xml"/><Relationship Id="rId313" Type="http://schemas.openxmlformats.org/officeDocument/2006/relationships/slide" Target="slides/slide20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39.xml"/><Relationship Id="rId169" Type="http://schemas.openxmlformats.org/officeDocument/2006/relationships/slide" Target="slides/slide60.xml"/><Relationship Id="rId334" Type="http://schemas.openxmlformats.org/officeDocument/2006/relationships/slide" Target="slides/slide225.xml"/><Relationship Id="rId355" Type="http://schemas.openxmlformats.org/officeDocument/2006/relationships/slide" Target="slides/slide246.xml"/><Relationship Id="rId376" Type="http://schemas.openxmlformats.org/officeDocument/2006/relationships/slide" Target="slides/slide267.xml"/><Relationship Id="rId397" Type="http://schemas.openxmlformats.org/officeDocument/2006/relationships/slide" Target="slides/slide288.xml"/><Relationship Id="rId4" Type="http://schemas.openxmlformats.org/officeDocument/2006/relationships/slideMaster" Target="slideMasters/slideMaster4.xml"/><Relationship Id="rId180" Type="http://schemas.openxmlformats.org/officeDocument/2006/relationships/slide" Target="slides/slide71.xml"/><Relationship Id="rId215" Type="http://schemas.openxmlformats.org/officeDocument/2006/relationships/slide" Target="slides/slide106.xml"/><Relationship Id="rId236" Type="http://schemas.openxmlformats.org/officeDocument/2006/relationships/slide" Target="slides/slide127.xml"/><Relationship Id="rId257" Type="http://schemas.openxmlformats.org/officeDocument/2006/relationships/slide" Target="slides/slide148.xml"/><Relationship Id="rId278" Type="http://schemas.openxmlformats.org/officeDocument/2006/relationships/slide" Target="slides/slide169.xml"/><Relationship Id="rId401" Type="http://schemas.openxmlformats.org/officeDocument/2006/relationships/slide" Target="slides/slide292.xml"/><Relationship Id="rId422" Type="http://schemas.openxmlformats.org/officeDocument/2006/relationships/slide" Target="slides/slide313.xml"/><Relationship Id="rId443" Type="http://schemas.openxmlformats.org/officeDocument/2006/relationships/slide" Target="slides/slide334.xml"/><Relationship Id="rId464" Type="http://schemas.openxmlformats.org/officeDocument/2006/relationships/slide" Target="slides/slide355.xml"/><Relationship Id="rId303" Type="http://schemas.openxmlformats.org/officeDocument/2006/relationships/slide" Target="slides/slide194.xml"/><Relationship Id="rId485" Type="http://schemas.openxmlformats.org/officeDocument/2006/relationships/presProps" Target="presProps.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9.xml"/><Relationship Id="rId345" Type="http://schemas.openxmlformats.org/officeDocument/2006/relationships/slide" Target="slides/slide236.xml"/><Relationship Id="rId387" Type="http://schemas.openxmlformats.org/officeDocument/2006/relationships/slide" Target="slides/slide278.xml"/><Relationship Id="rId191" Type="http://schemas.openxmlformats.org/officeDocument/2006/relationships/slide" Target="slides/slide82.xml"/><Relationship Id="rId205" Type="http://schemas.openxmlformats.org/officeDocument/2006/relationships/slide" Target="slides/slide96.xml"/><Relationship Id="rId247" Type="http://schemas.openxmlformats.org/officeDocument/2006/relationships/slide" Target="slides/slide138.xml"/><Relationship Id="rId412" Type="http://schemas.openxmlformats.org/officeDocument/2006/relationships/slide" Target="slides/slide303.xml"/><Relationship Id="rId107" Type="http://schemas.openxmlformats.org/officeDocument/2006/relationships/slideMaster" Target="slideMasters/slideMaster107.xml"/><Relationship Id="rId289" Type="http://schemas.openxmlformats.org/officeDocument/2006/relationships/slide" Target="slides/slide180.xml"/><Relationship Id="rId454" Type="http://schemas.openxmlformats.org/officeDocument/2006/relationships/slide" Target="slides/slide34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0.xml"/><Relationship Id="rId314" Type="http://schemas.openxmlformats.org/officeDocument/2006/relationships/slide" Target="slides/slide205.xml"/><Relationship Id="rId356" Type="http://schemas.openxmlformats.org/officeDocument/2006/relationships/slide" Target="slides/slide247.xml"/><Relationship Id="rId398" Type="http://schemas.openxmlformats.org/officeDocument/2006/relationships/slide" Target="slides/slide289.xml"/><Relationship Id="rId95" Type="http://schemas.openxmlformats.org/officeDocument/2006/relationships/slideMaster" Target="slideMasters/slideMaster95.xml"/><Relationship Id="rId160" Type="http://schemas.openxmlformats.org/officeDocument/2006/relationships/slide" Target="slides/slide51.xml"/><Relationship Id="rId216" Type="http://schemas.openxmlformats.org/officeDocument/2006/relationships/slide" Target="slides/slide107.xml"/><Relationship Id="rId423" Type="http://schemas.openxmlformats.org/officeDocument/2006/relationships/slide" Target="slides/slide314.xml"/><Relationship Id="rId258" Type="http://schemas.openxmlformats.org/officeDocument/2006/relationships/slide" Target="slides/slide149.xml"/><Relationship Id="rId465" Type="http://schemas.openxmlformats.org/officeDocument/2006/relationships/slide" Target="slides/slide35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9.xml"/><Relationship Id="rId325" Type="http://schemas.openxmlformats.org/officeDocument/2006/relationships/slide" Target="slides/slide216.xml"/><Relationship Id="rId367" Type="http://schemas.openxmlformats.org/officeDocument/2006/relationships/slide" Target="slides/slide258.xml"/><Relationship Id="rId171" Type="http://schemas.openxmlformats.org/officeDocument/2006/relationships/slide" Target="slides/slide62.xml"/><Relationship Id="rId227" Type="http://schemas.openxmlformats.org/officeDocument/2006/relationships/slide" Target="slides/slide118.xml"/><Relationship Id="rId269" Type="http://schemas.openxmlformats.org/officeDocument/2006/relationships/slide" Target="slides/slide160.xml"/><Relationship Id="rId434" Type="http://schemas.openxmlformats.org/officeDocument/2006/relationships/slide" Target="slides/slide325.xml"/><Relationship Id="rId476" Type="http://schemas.openxmlformats.org/officeDocument/2006/relationships/slide" Target="slides/slide367.xml"/><Relationship Id="rId33" Type="http://schemas.openxmlformats.org/officeDocument/2006/relationships/slideMaster" Target="slideMasters/slideMaster33.xml"/><Relationship Id="rId129" Type="http://schemas.openxmlformats.org/officeDocument/2006/relationships/slide" Target="slides/slide20.xml"/><Relationship Id="rId280" Type="http://schemas.openxmlformats.org/officeDocument/2006/relationships/slide" Target="slides/slide171.xml"/><Relationship Id="rId336" Type="http://schemas.openxmlformats.org/officeDocument/2006/relationships/slide" Target="slides/slide227.xml"/><Relationship Id="rId75" Type="http://schemas.openxmlformats.org/officeDocument/2006/relationships/slideMaster" Target="slideMasters/slideMaster75.xml"/><Relationship Id="rId140" Type="http://schemas.openxmlformats.org/officeDocument/2006/relationships/slide" Target="slides/slide31.xml"/><Relationship Id="rId182" Type="http://schemas.openxmlformats.org/officeDocument/2006/relationships/slide" Target="slides/slide73.xml"/><Relationship Id="rId378" Type="http://schemas.openxmlformats.org/officeDocument/2006/relationships/slide" Target="slides/slide269.xml"/><Relationship Id="rId403" Type="http://schemas.openxmlformats.org/officeDocument/2006/relationships/slide" Target="slides/slide294.xml"/><Relationship Id="rId6" Type="http://schemas.openxmlformats.org/officeDocument/2006/relationships/slideMaster" Target="slideMasters/slideMaster6.xml"/><Relationship Id="rId238" Type="http://schemas.openxmlformats.org/officeDocument/2006/relationships/slide" Target="slides/slide129.xml"/><Relationship Id="rId445" Type="http://schemas.openxmlformats.org/officeDocument/2006/relationships/slide" Target="slides/slide336.xml"/><Relationship Id="rId487" Type="http://schemas.openxmlformats.org/officeDocument/2006/relationships/theme" Target="theme/theme1.xml"/><Relationship Id="rId291" Type="http://schemas.openxmlformats.org/officeDocument/2006/relationships/slide" Target="slides/slide182.xml"/><Relationship Id="rId305" Type="http://schemas.openxmlformats.org/officeDocument/2006/relationships/slide" Target="slides/slide196.xml"/><Relationship Id="rId347" Type="http://schemas.openxmlformats.org/officeDocument/2006/relationships/slide" Target="slides/slide23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2.xml"/><Relationship Id="rId389" Type="http://schemas.openxmlformats.org/officeDocument/2006/relationships/slide" Target="slides/slide280.xml"/><Relationship Id="rId193" Type="http://schemas.openxmlformats.org/officeDocument/2006/relationships/slide" Target="slides/slide84.xml"/><Relationship Id="rId207" Type="http://schemas.openxmlformats.org/officeDocument/2006/relationships/slide" Target="slides/slide98.xml"/><Relationship Id="rId249" Type="http://schemas.openxmlformats.org/officeDocument/2006/relationships/slide" Target="slides/slide140.xml"/><Relationship Id="rId414" Type="http://schemas.openxmlformats.org/officeDocument/2006/relationships/slide" Target="slides/slide305.xml"/><Relationship Id="rId456" Type="http://schemas.openxmlformats.org/officeDocument/2006/relationships/slide" Target="slides/slide347.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1.xml"/><Relationship Id="rId316" Type="http://schemas.openxmlformats.org/officeDocument/2006/relationships/slide" Target="slides/slide20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1.xml"/><Relationship Id="rId358" Type="http://schemas.openxmlformats.org/officeDocument/2006/relationships/slide" Target="slides/slide249.xml"/><Relationship Id="rId162" Type="http://schemas.openxmlformats.org/officeDocument/2006/relationships/slide" Target="slides/slide53.xml"/><Relationship Id="rId218" Type="http://schemas.openxmlformats.org/officeDocument/2006/relationships/slide" Target="slides/slide109.xml"/><Relationship Id="rId425" Type="http://schemas.openxmlformats.org/officeDocument/2006/relationships/slide" Target="slides/slide316.xml"/><Relationship Id="rId467" Type="http://schemas.openxmlformats.org/officeDocument/2006/relationships/slide" Target="slides/slide358.xml"/><Relationship Id="rId271" Type="http://schemas.openxmlformats.org/officeDocument/2006/relationships/slide" Target="slides/slide16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2.xml"/><Relationship Id="rId327" Type="http://schemas.openxmlformats.org/officeDocument/2006/relationships/slide" Target="slides/slide218.xml"/><Relationship Id="rId369" Type="http://schemas.openxmlformats.org/officeDocument/2006/relationships/slide" Target="slides/slide260.xml"/><Relationship Id="rId173" Type="http://schemas.openxmlformats.org/officeDocument/2006/relationships/slide" Target="slides/slide64.xml"/><Relationship Id="rId229" Type="http://schemas.openxmlformats.org/officeDocument/2006/relationships/slide" Target="slides/slide120.xml"/><Relationship Id="rId380" Type="http://schemas.openxmlformats.org/officeDocument/2006/relationships/slide" Target="slides/slide271.xml"/><Relationship Id="rId436" Type="http://schemas.openxmlformats.org/officeDocument/2006/relationships/slide" Target="slides/slide327.xml"/><Relationship Id="rId240" Type="http://schemas.openxmlformats.org/officeDocument/2006/relationships/slide" Target="slides/slide131.xml"/><Relationship Id="rId478" Type="http://schemas.openxmlformats.org/officeDocument/2006/relationships/slide" Target="slides/slide36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3.xml"/><Relationship Id="rId338" Type="http://schemas.openxmlformats.org/officeDocument/2006/relationships/slide" Target="slides/slide229.xml"/><Relationship Id="rId8" Type="http://schemas.openxmlformats.org/officeDocument/2006/relationships/slideMaster" Target="slideMasters/slideMaster8.xml"/><Relationship Id="rId142" Type="http://schemas.openxmlformats.org/officeDocument/2006/relationships/slide" Target="slides/slide33.xml"/><Relationship Id="rId184" Type="http://schemas.openxmlformats.org/officeDocument/2006/relationships/slide" Target="slides/slide75.xml"/><Relationship Id="rId391" Type="http://schemas.openxmlformats.org/officeDocument/2006/relationships/slide" Target="slides/slide282.xml"/><Relationship Id="rId405" Type="http://schemas.openxmlformats.org/officeDocument/2006/relationships/slide" Target="slides/slide296.xml"/><Relationship Id="rId447" Type="http://schemas.openxmlformats.org/officeDocument/2006/relationships/slide" Target="slides/slide338.xml"/><Relationship Id="rId251" Type="http://schemas.openxmlformats.org/officeDocument/2006/relationships/slide" Target="slides/slide142.xml"/><Relationship Id="rId46" Type="http://schemas.openxmlformats.org/officeDocument/2006/relationships/slideMaster" Target="slideMasters/slideMaster46.xml"/><Relationship Id="rId293" Type="http://schemas.openxmlformats.org/officeDocument/2006/relationships/slide" Target="slides/slide184.xml"/><Relationship Id="rId307" Type="http://schemas.openxmlformats.org/officeDocument/2006/relationships/slide" Target="slides/slide198.xml"/><Relationship Id="rId349" Type="http://schemas.openxmlformats.org/officeDocument/2006/relationships/slide" Target="slides/slide240.xml"/><Relationship Id="rId88" Type="http://schemas.openxmlformats.org/officeDocument/2006/relationships/slideMaster" Target="slideMasters/slideMaster88.xml"/><Relationship Id="rId111" Type="http://schemas.openxmlformats.org/officeDocument/2006/relationships/slide" Target="slides/slide2.xml"/><Relationship Id="rId153" Type="http://schemas.openxmlformats.org/officeDocument/2006/relationships/slide" Target="slides/slide44.xml"/><Relationship Id="rId195" Type="http://schemas.openxmlformats.org/officeDocument/2006/relationships/slide" Target="slides/slide86.xml"/><Relationship Id="rId209" Type="http://schemas.openxmlformats.org/officeDocument/2006/relationships/slide" Target="slides/slide100.xml"/><Relationship Id="rId360" Type="http://schemas.openxmlformats.org/officeDocument/2006/relationships/slide" Target="slides/slide251.xml"/><Relationship Id="rId416" Type="http://schemas.openxmlformats.org/officeDocument/2006/relationships/slide" Target="slides/slide307.xml"/><Relationship Id="rId220" Type="http://schemas.openxmlformats.org/officeDocument/2006/relationships/slide" Target="slides/slide111.xml"/><Relationship Id="rId458" Type="http://schemas.openxmlformats.org/officeDocument/2006/relationships/slide" Target="slides/slide34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3.xml"/><Relationship Id="rId318" Type="http://schemas.openxmlformats.org/officeDocument/2006/relationships/slide" Target="slides/slide209.xml"/><Relationship Id="rId99" Type="http://schemas.openxmlformats.org/officeDocument/2006/relationships/slideMaster" Target="slideMasters/slideMaster99.xml"/><Relationship Id="rId122" Type="http://schemas.openxmlformats.org/officeDocument/2006/relationships/slide" Target="slides/slide13.xml"/><Relationship Id="rId164" Type="http://schemas.openxmlformats.org/officeDocument/2006/relationships/slide" Target="slides/slide55.xml"/><Relationship Id="rId371" Type="http://schemas.openxmlformats.org/officeDocument/2006/relationships/slide" Target="slides/slide262.xml"/><Relationship Id="rId427" Type="http://schemas.openxmlformats.org/officeDocument/2006/relationships/slide" Target="slides/slide318.xml"/><Relationship Id="rId469" Type="http://schemas.openxmlformats.org/officeDocument/2006/relationships/slide" Target="slides/slide360.xml"/><Relationship Id="rId26" Type="http://schemas.openxmlformats.org/officeDocument/2006/relationships/slideMaster" Target="slideMasters/slideMaster26.xml"/><Relationship Id="rId231" Type="http://schemas.openxmlformats.org/officeDocument/2006/relationships/slide" Target="slides/slide122.xml"/><Relationship Id="rId273" Type="http://schemas.openxmlformats.org/officeDocument/2006/relationships/slide" Target="slides/slide164.xml"/><Relationship Id="rId329" Type="http://schemas.openxmlformats.org/officeDocument/2006/relationships/slide" Target="slides/slide220.xml"/><Relationship Id="rId480" Type="http://schemas.openxmlformats.org/officeDocument/2006/relationships/slide" Target="slides/slide371.xml"/><Relationship Id="rId68" Type="http://schemas.openxmlformats.org/officeDocument/2006/relationships/slideMaster" Target="slideMasters/slideMaster68.xml"/><Relationship Id="rId133" Type="http://schemas.openxmlformats.org/officeDocument/2006/relationships/slide" Target="slides/slide24.xml"/><Relationship Id="rId175" Type="http://schemas.openxmlformats.org/officeDocument/2006/relationships/slide" Target="slides/slide66.xml"/><Relationship Id="rId340" Type="http://schemas.openxmlformats.org/officeDocument/2006/relationships/slide" Target="slides/slide231.xml"/><Relationship Id="rId200" Type="http://schemas.openxmlformats.org/officeDocument/2006/relationships/slide" Target="slides/slide91.xml"/><Relationship Id="rId382" Type="http://schemas.openxmlformats.org/officeDocument/2006/relationships/slide" Target="slides/slide273.xml"/><Relationship Id="rId438" Type="http://schemas.openxmlformats.org/officeDocument/2006/relationships/slide" Target="slides/slide329.xml"/><Relationship Id="rId242" Type="http://schemas.openxmlformats.org/officeDocument/2006/relationships/slide" Target="slides/slide133.xml"/><Relationship Id="rId284" Type="http://schemas.openxmlformats.org/officeDocument/2006/relationships/slide" Target="slides/slide17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5.xml"/><Relationship Id="rId90" Type="http://schemas.openxmlformats.org/officeDocument/2006/relationships/slideMaster" Target="slideMasters/slideMaster90.xml"/><Relationship Id="rId186" Type="http://schemas.openxmlformats.org/officeDocument/2006/relationships/slide" Target="slides/slide77.xml"/><Relationship Id="rId351" Type="http://schemas.openxmlformats.org/officeDocument/2006/relationships/slide" Target="slides/slide242.xml"/><Relationship Id="rId393" Type="http://schemas.openxmlformats.org/officeDocument/2006/relationships/slide" Target="slides/slide284.xml"/><Relationship Id="rId407" Type="http://schemas.openxmlformats.org/officeDocument/2006/relationships/slide" Target="slides/slide298.xml"/><Relationship Id="rId449" Type="http://schemas.openxmlformats.org/officeDocument/2006/relationships/slide" Target="slides/slide340.xml"/><Relationship Id="rId211" Type="http://schemas.openxmlformats.org/officeDocument/2006/relationships/slide" Target="slides/slide102.xml"/><Relationship Id="rId253" Type="http://schemas.openxmlformats.org/officeDocument/2006/relationships/slide" Target="slides/slide144.xml"/><Relationship Id="rId295" Type="http://schemas.openxmlformats.org/officeDocument/2006/relationships/slide" Target="slides/slide186.xml"/><Relationship Id="rId309" Type="http://schemas.openxmlformats.org/officeDocument/2006/relationships/slide" Target="slides/slide200.xml"/><Relationship Id="rId460" Type="http://schemas.openxmlformats.org/officeDocument/2006/relationships/slide" Target="slides/slide351.xml"/><Relationship Id="rId48" Type="http://schemas.openxmlformats.org/officeDocument/2006/relationships/slideMaster" Target="slideMasters/slideMaster48.xml"/><Relationship Id="rId113" Type="http://schemas.openxmlformats.org/officeDocument/2006/relationships/slide" Target="slides/slide4.xml"/><Relationship Id="rId320" Type="http://schemas.openxmlformats.org/officeDocument/2006/relationships/slide" Target="slides/slide211.xml"/><Relationship Id="rId155" Type="http://schemas.openxmlformats.org/officeDocument/2006/relationships/slide" Target="slides/slide46.xml"/><Relationship Id="rId197" Type="http://schemas.openxmlformats.org/officeDocument/2006/relationships/slide" Target="slides/slide88.xml"/><Relationship Id="rId362" Type="http://schemas.openxmlformats.org/officeDocument/2006/relationships/slide" Target="slides/slide253.xml"/><Relationship Id="rId418" Type="http://schemas.openxmlformats.org/officeDocument/2006/relationships/slide" Target="slides/slide309.xml"/><Relationship Id="rId222" Type="http://schemas.openxmlformats.org/officeDocument/2006/relationships/slide" Target="slides/slide113.xml"/><Relationship Id="rId264" Type="http://schemas.openxmlformats.org/officeDocument/2006/relationships/slide" Target="slides/slide155.xml"/><Relationship Id="rId471" Type="http://schemas.openxmlformats.org/officeDocument/2006/relationships/slide" Target="slides/slide36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5.xml"/><Relationship Id="rId70" Type="http://schemas.openxmlformats.org/officeDocument/2006/relationships/slideMaster" Target="slideMasters/slideMaster70.xml"/><Relationship Id="rId166" Type="http://schemas.openxmlformats.org/officeDocument/2006/relationships/slide" Target="slides/slide57.xml"/><Relationship Id="rId331" Type="http://schemas.openxmlformats.org/officeDocument/2006/relationships/slide" Target="slides/slide222.xml"/><Relationship Id="rId373" Type="http://schemas.openxmlformats.org/officeDocument/2006/relationships/slide" Target="slides/slide264.xml"/><Relationship Id="rId429" Type="http://schemas.openxmlformats.org/officeDocument/2006/relationships/slide" Target="slides/slide320.xml"/><Relationship Id="rId1" Type="http://schemas.openxmlformats.org/officeDocument/2006/relationships/slideMaster" Target="slideMasters/slideMaster1.xml"/><Relationship Id="rId233" Type="http://schemas.openxmlformats.org/officeDocument/2006/relationships/slide" Target="slides/slide124.xml"/><Relationship Id="rId440" Type="http://schemas.openxmlformats.org/officeDocument/2006/relationships/slide" Target="slides/slide331.xml"/><Relationship Id="rId28" Type="http://schemas.openxmlformats.org/officeDocument/2006/relationships/slideMaster" Target="slideMasters/slideMaster28.xml"/><Relationship Id="rId275" Type="http://schemas.openxmlformats.org/officeDocument/2006/relationships/slide" Target="slides/slide166.xml"/><Relationship Id="rId300" Type="http://schemas.openxmlformats.org/officeDocument/2006/relationships/slide" Target="slides/slide191.xml"/><Relationship Id="rId482" Type="http://schemas.openxmlformats.org/officeDocument/2006/relationships/slide" Target="slides/slide373.xml"/><Relationship Id="rId81" Type="http://schemas.openxmlformats.org/officeDocument/2006/relationships/slideMaster" Target="slideMasters/slideMaster81.xml"/><Relationship Id="rId135" Type="http://schemas.openxmlformats.org/officeDocument/2006/relationships/slide" Target="slides/slide26.xml"/><Relationship Id="rId177" Type="http://schemas.openxmlformats.org/officeDocument/2006/relationships/slide" Target="slides/slide68.xml"/><Relationship Id="rId342" Type="http://schemas.openxmlformats.org/officeDocument/2006/relationships/slide" Target="slides/slide233.xml"/><Relationship Id="rId384" Type="http://schemas.openxmlformats.org/officeDocument/2006/relationships/slide" Target="slides/slide275.xml"/><Relationship Id="rId202" Type="http://schemas.openxmlformats.org/officeDocument/2006/relationships/slide" Target="slides/slide93.xml"/><Relationship Id="rId244" Type="http://schemas.openxmlformats.org/officeDocument/2006/relationships/slide" Target="slides/slide135.xml"/><Relationship Id="rId39" Type="http://schemas.openxmlformats.org/officeDocument/2006/relationships/slideMaster" Target="slideMasters/slideMaster39.xml"/><Relationship Id="rId286" Type="http://schemas.openxmlformats.org/officeDocument/2006/relationships/slide" Target="slides/slide177.xml"/><Relationship Id="rId451" Type="http://schemas.openxmlformats.org/officeDocument/2006/relationships/slide" Target="slides/slide342.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7.xml"/><Relationship Id="rId188" Type="http://schemas.openxmlformats.org/officeDocument/2006/relationships/slide" Target="slides/slide79.xml"/><Relationship Id="rId311" Type="http://schemas.openxmlformats.org/officeDocument/2006/relationships/slide" Target="slides/slide202.xml"/><Relationship Id="rId353" Type="http://schemas.openxmlformats.org/officeDocument/2006/relationships/slide" Target="slides/slide244.xml"/><Relationship Id="rId395" Type="http://schemas.openxmlformats.org/officeDocument/2006/relationships/slide" Target="slides/slide286.xml"/><Relationship Id="rId409" Type="http://schemas.openxmlformats.org/officeDocument/2006/relationships/slide" Target="slides/slide300.xml"/><Relationship Id="rId92" Type="http://schemas.openxmlformats.org/officeDocument/2006/relationships/slideMaster" Target="slideMasters/slideMaster92.xml"/><Relationship Id="rId213" Type="http://schemas.openxmlformats.org/officeDocument/2006/relationships/slide" Target="slides/slide104.xml"/><Relationship Id="rId420" Type="http://schemas.openxmlformats.org/officeDocument/2006/relationships/slide" Target="slides/slide311.xml"/><Relationship Id="rId255" Type="http://schemas.openxmlformats.org/officeDocument/2006/relationships/slide" Target="slides/slide146.xml"/><Relationship Id="rId297" Type="http://schemas.openxmlformats.org/officeDocument/2006/relationships/slide" Target="slides/slide188.xml"/><Relationship Id="rId462" Type="http://schemas.openxmlformats.org/officeDocument/2006/relationships/slide" Target="slides/slide353.xml"/><Relationship Id="rId115" Type="http://schemas.openxmlformats.org/officeDocument/2006/relationships/slide" Target="slides/slide6.xml"/><Relationship Id="rId157" Type="http://schemas.openxmlformats.org/officeDocument/2006/relationships/slide" Target="slides/slide48.xml"/><Relationship Id="rId322" Type="http://schemas.openxmlformats.org/officeDocument/2006/relationships/slide" Target="slides/slide213.xml"/><Relationship Id="rId364" Type="http://schemas.openxmlformats.org/officeDocument/2006/relationships/slide" Target="slides/slide255.xml"/><Relationship Id="rId61" Type="http://schemas.openxmlformats.org/officeDocument/2006/relationships/slideMaster" Target="slideMasters/slideMaster61.xml"/><Relationship Id="rId199" Type="http://schemas.openxmlformats.org/officeDocument/2006/relationships/slide" Target="slides/slide90.xml"/><Relationship Id="rId19" Type="http://schemas.openxmlformats.org/officeDocument/2006/relationships/slideMaster" Target="slideMasters/slideMaster19.xml"/><Relationship Id="rId224" Type="http://schemas.openxmlformats.org/officeDocument/2006/relationships/slide" Target="slides/slide115.xml"/><Relationship Id="rId266" Type="http://schemas.openxmlformats.org/officeDocument/2006/relationships/slide" Target="slides/slide157.xml"/><Relationship Id="rId431" Type="http://schemas.openxmlformats.org/officeDocument/2006/relationships/slide" Target="slides/slide322.xml"/><Relationship Id="rId473" Type="http://schemas.openxmlformats.org/officeDocument/2006/relationships/slide" Target="slides/slide364.xml"/><Relationship Id="rId30" Type="http://schemas.openxmlformats.org/officeDocument/2006/relationships/slideMaster" Target="slideMasters/slideMaster30.xml"/><Relationship Id="rId126" Type="http://schemas.openxmlformats.org/officeDocument/2006/relationships/slide" Target="slides/slide17.xml"/><Relationship Id="rId168" Type="http://schemas.openxmlformats.org/officeDocument/2006/relationships/slide" Target="slides/slide59.xml"/><Relationship Id="rId333" Type="http://schemas.openxmlformats.org/officeDocument/2006/relationships/slide" Target="slides/slide224.xml"/><Relationship Id="rId72" Type="http://schemas.openxmlformats.org/officeDocument/2006/relationships/slideMaster" Target="slideMasters/slideMaster72.xml"/><Relationship Id="rId375" Type="http://schemas.openxmlformats.org/officeDocument/2006/relationships/slide" Target="slides/slide266.xml"/><Relationship Id="rId3" Type="http://schemas.openxmlformats.org/officeDocument/2006/relationships/slideMaster" Target="slideMasters/slideMaster3.xml"/><Relationship Id="rId235" Type="http://schemas.openxmlformats.org/officeDocument/2006/relationships/slide" Target="slides/slide126.xml"/><Relationship Id="rId277" Type="http://schemas.openxmlformats.org/officeDocument/2006/relationships/slide" Target="slides/slide168.xml"/><Relationship Id="rId400" Type="http://schemas.openxmlformats.org/officeDocument/2006/relationships/slide" Target="slides/slide291.xml"/><Relationship Id="rId442" Type="http://schemas.openxmlformats.org/officeDocument/2006/relationships/slide" Target="slides/slide333.xml"/><Relationship Id="rId484" Type="http://schemas.openxmlformats.org/officeDocument/2006/relationships/notesMaster" Target="notesMasters/notes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Common-203</a:t>
            </a:r>
          </a:p>
          <a:p>
            <a:r>
              <a:rPr lang="en-US" dirty="0"/>
              <a:t>OS-02-Exodus-295</a:t>
            </a:r>
          </a:p>
          <a:p>
            <a:r>
              <a:rPr lang="en-US" dirty="0"/>
              <a:t>OS-05-Deuteronomy-147</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7168910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Common-204</a:t>
            </a:r>
          </a:p>
          <a:p>
            <a:r>
              <a:rPr lang="en-US" dirty="0"/>
              <a:t>OS-02-Exodus-296</a:t>
            </a:r>
          </a:p>
          <a:p>
            <a:r>
              <a:rPr lang="en-US" dirty="0"/>
              <a:t>OS-05-Deuteronomy-148</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4899064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191</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236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237</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238</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239</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240</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254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275</a:t>
            </a:fld>
            <a:endParaRPr lang="en-US"/>
          </a:p>
        </p:txBody>
      </p:sp>
    </p:spTree>
    <p:extLst>
      <p:ext uri="{BB962C8B-B14F-4D97-AF65-F5344CB8AC3E}">
        <p14:creationId xmlns:p14="http://schemas.microsoft.com/office/powerpoint/2010/main" val="415739261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OS-05-Deuteronomy-281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OS-12-2 Kings-98</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302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altLang="zh-CN" dirty="0">
                <a:latin typeface="Arial"/>
                <a:ea typeface="ＭＳ Ｐゴシック" charset="0"/>
                <a:cs typeface="Arial"/>
              </a:rPr>
              <a:t>امتدَّت أرض الله الموعودة نحو الشمال من وادي مصر الصغير جنوبًا في سيناء إلى نهر الفرات الكبير في أقصى الشمال – أي أنَّها قطعة أرضٍ ذات مساحةٍ  كبيرةٍ جدًّا! عندما نضع هذه الحدود على الأرض في عصرنا الحاضر، نستطيع أن نرى الصراع الذي يتعيَّن على دولة إسرائيل الحديثة أن تخوضه للمطالبة بأراضٍ من مصر، ولبنان، وسوريا وحتَّى من الأردن على الجانب الآخَر من نهر الأردن.</a:t>
            </a:r>
          </a:p>
          <a:p>
            <a:pPr algn="r" rtl="1" eaLnBrk="1" hangingPunct="1"/>
            <a:endParaRPr lang="ar-JO" altLang="zh-CN" dirty="0">
              <a:latin typeface="Arial"/>
              <a:ea typeface="ＭＳ Ｐゴシック" charset="0"/>
              <a:cs typeface="Arial"/>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"إن الوعد بالأرض لإبراهيم وآباء شعب إسرائيل مشهودٌ له على نطاقٍ واسعٍ في العهد القديم (تكوين 12: 1؛ 15: 18-21؛ 17: 8؛ 26: 3؛ 28: 4، 13؛ 35: 12؛ 48: 6). الأصحاح 16، الأصحاحان 21-22؛ خروج 3: 8، 17؛ 6: 8؛ 13: 5؛ 23: 23، 28-33؛ 33: 1-3؛ 34: 11؛ سِقْر العدد 34: 29؛ تثنية 1: 7-8. 3: 21؛ 7: 16، 19؛ 9: 1-3؛ 11: 23-25؛ 31: 3-8؛ يشوع 1: 2-5)". مارك إف. رووكر "سِفْر يشوع" ضمن المنشور "</a:t>
            </a:r>
            <a:r>
              <a:rPr lang="ar-JO" sz="1800" b="1" i="0" u="none" strike="noStrike" dirty="0">
                <a:solidFill>
                  <a:srgbClr val="000000"/>
                </a:solidFill>
                <a:effectLst/>
                <a:latin typeface="Arial" panose="020B0604020202020204" pitchFamily="34" charset="0"/>
              </a:rPr>
              <a:t>العالم وكلمة الله: مقدِّمة إلى العهد القديم</a:t>
            </a:r>
            <a:r>
              <a:rPr lang="ar-JO" sz="1800" b="0" i="0" u="none" strike="noStrike" dirty="0">
                <a:solidFill>
                  <a:srgbClr val="000000"/>
                </a:solidFill>
                <a:effectLst/>
                <a:latin typeface="Arial" panose="020B0604020202020204" pitchFamily="34" charset="0"/>
              </a:rPr>
              <a:t>"، الصفحات 284-285:</a:t>
            </a:r>
          </a:p>
          <a:p>
            <a:pPr eaLnBrk="1" hangingPunct="1"/>
            <a:endParaRPr lang="en-US" altLang="zh-CN" baseline="0" dirty="0">
              <a:latin typeface="Arial"/>
              <a:ea typeface="ＭＳ Ｐゴシック" charset="0"/>
              <a:cs typeface="Arial"/>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and Syria.</a:t>
            </a:r>
            <a:endParaRPr lang="zh-CN" altLang="en-US" dirty="0">
              <a:latin typeface="Arial"/>
              <a:ea typeface="ＭＳ Ｐゴシック" charset="0"/>
              <a:cs typeface="Arial"/>
            </a:endParaRPr>
          </a:p>
          <a:p>
            <a:endParaRPr lang="en-US" altLang="zh-CN" baseline="0" dirty="0">
              <a:latin typeface="Arial"/>
              <a:ea typeface="ＭＳ Ｐゴシック" charset="0"/>
              <a:cs typeface="Arial"/>
            </a:endParaRPr>
          </a:p>
          <a:p>
            <a:r>
              <a:rPr lang="en-US" altLang="zh-CN" baseline="0" dirty="0">
                <a:latin typeface="Arial"/>
                <a:ea typeface="ＭＳ Ｐゴシック" charset="0"/>
                <a:cs typeface="Arial"/>
              </a:rPr>
              <a:t>"</a:t>
            </a:r>
            <a:r>
              <a:rPr lang="en-US" dirty="0">
                <a:effectLst/>
                <a:latin typeface="Helvetica" pitchFamily="2" charset="0"/>
              </a:rPr>
              <a:t>The promise of the land to Abraham and the patriarchs of Israel is widely attested (Gen 12:1; 15:18–21; 17:8; 26:3; 28:4, 13; 35:12; 48:6, 16, 21–22; Exod 3:8, 17; 6:8; 13:5; 23:23, 28–33; 33:1–3; 34:11; Num 34:29; Deut 1:7–8; 3:21; 7:16, 19; 9:1–3; 11:23–25; 31:3–8; Josh 1:2–5)."</a:t>
            </a:r>
          </a:p>
          <a:p>
            <a:r>
              <a:rPr lang="en-US" dirty="0">
                <a:effectLst/>
                <a:latin typeface="Calibri" panose="020F0502020204030204" pitchFamily="34" charset="0"/>
              </a:rPr>
              <a:t>Mark F. </a:t>
            </a:r>
            <a:r>
              <a:rPr lang="en-US" dirty="0" err="1">
                <a:effectLst/>
                <a:latin typeface="Calibri" panose="020F0502020204030204" pitchFamily="34" charset="0"/>
              </a:rPr>
              <a:t>Rooker</a:t>
            </a:r>
            <a:r>
              <a:rPr lang="en-US" dirty="0">
                <a:effectLst/>
                <a:latin typeface="Calibri" panose="020F0502020204030204" pitchFamily="34" charset="0"/>
              </a:rPr>
              <a:t>,"The Book of Joshua,”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284–285.</a:t>
            </a:r>
            <a:endParaRPr lang="en-US" altLang="zh-CN" baseline="0" dirty="0">
              <a:latin typeface="Arial"/>
              <a:ea typeface="ＭＳ Ｐゴシック" charset="0"/>
              <a:cs typeface="Arial"/>
            </a:endParaRPr>
          </a:p>
          <a:p>
            <a:pPr eaLnBrk="1" hangingPunct="1"/>
            <a:r>
              <a:rPr lang="en-US" altLang="zh-CN" dirty="0">
                <a:latin typeface="Arial"/>
                <a:cs typeface="Arial"/>
              </a:rPr>
              <a:t>_____________</a:t>
            </a:r>
          </a:p>
          <a:p>
            <a:pPr eaLnBrk="1" hangingPunct="1"/>
            <a:r>
              <a:rPr lang="en-US" altLang="zh-CN" dirty="0">
                <a:latin typeface="Arial"/>
                <a:cs typeface="Arial"/>
              </a:rPr>
              <a:t>Common-160</a:t>
            </a:r>
          </a:p>
          <a:p>
            <a:pPr eaLnBrk="1" hangingPunct="1"/>
            <a:r>
              <a:rPr lang="en-US" altLang="zh-CN" dirty="0">
                <a:latin typeface="Arial"/>
                <a:cs typeface="Arial"/>
              </a:rPr>
              <a:t>BE-31-Obadiah-83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BG-13-Present &amp; Future-6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ES-16-Res&amp;Judg—87</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a:cs typeface="Arial"/>
              </a:rPr>
              <a:t>OS-01-Gen4-20 (Gen 12)-221</a:t>
            </a:r>
          </a:p>
          <a:p>
            <a:pPr eaLnBrk="1" hangingPunct="1"/>
            <a:r>
              <a:rPr lang="en-US" altLang="zh-CN" dirty="0">
                <a:latin typeface="Arial"/>
                <a:cs typeface="Arial"/>
              </a:rPr>
              <a:t>OS-04-Numbers-235</a:t>
            </a:r>
          </a:p>
          <a:p>
            <a:pPr eaLnBrk="1" hangingPunct="1"/>
            <a:r>
              <a:rPr lang="en-US" altLang="zh-CN" dirty="0">
                <a:latin typeface="Arial"/>
                <a:cs typeface="Arial"/>
              </a:rPr>
              <a:t>OS-05-Deut-303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OS-06-Joshua-21</a:t>
            </a:r>
            <a:endParaRPr lang="en-US" altLang="zh-CN" dirty="0">
              <a:latin typeface="Arial"/>
              <a:cs typeface="Arial"/>
            </a:endParaRPr>
          </a:p>
          <a:p>
            <a:pPr eaLnBrk="1" hangingPunct="1"/>
            <a:r>
              <a:rPr lang="en-US" altLang="zh-CN" dirty="0">
                <a:latin typeface="Arial"/>
                <a:cs typeface="Arial"/>
              </a:rPr>
              <a:t>OS-17-Esther-16</a:t>
            </a:r>
          </a:p>
          <a:p>
            <a:pPr eaLnBrk="1" hangingPunct="1"/>
            <a:r>
              <a:rPr lang="en-US" altLang="zh-CN" dirty="0">
                <a:latin typeface="Arial"/>
                <a:cs typeface="Arial"/>
              </a:rPr>
              <a:t>OS-31-Obadiah-159</a:t>
            </a:r>
          </a:p>
          <a:p>
            <a:pPr eaLnBrk="1" hangingPunct="1"/>
            <a:endParaRPr lang="zh-CN" altLang="en-US" dirty="0">
              <a:latin typeface="Arial"/>
              <a:ea typeface="ＭＳ Ｐゴシック" charset="0"/>
              <a:cs typeface="Arial"/>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0" dirty="0">
                <a:latin typeface="Arial" panose="020B0604020202020204" pitchFamily="34" charset="0"/>
                <a:ea typeface="ＭＳ Ｐゴシック" charset="0"/>
                <a:cs typeface="Arial" panose="020B0604020202020204" pitchFamily="34" charset="0"/>
              </a:rPr>
              <a:t>God’s promised land stretched northward</a:t>
            </a:r>
            <a:r>
              <a:rPr lang="en-US" altLang="zh-CN" b="0" baseline="0" dirty="0">
                <a:latin typeface="Arial" panose="020B0604020202020204" pitchFamily="34" charset="0"/>
                <a:ea typeface="ＭＳ Ｐゴシック" charset="0"/>
                <a:cs typeface="Arial" panose="020B0604020202020204" pitchFamily="34" charset="0"/>
              </a:rPr>
              <a:t> </a:t>
            </a:r>
            <a:r>
              <a:rPr lang="en-US" altLang="zh-CN" b="0"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0"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323</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333</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0">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83</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87</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Rot="1" noChangeAspect="1" noChangeArrowheads="1" noTextEdit="1"/>
          </p:cNvSpPr>
          <p:nvPr>
            <p:ph type="sldImg"/>
          </p:nvPr>
        </p:nvSpPr>
        <p:spPr>
          <a:xfrm>
            <a:off x="1150938" y="692150"/>
            <a:ext cx="4556125" cy="3416300"/>
          </a:xfrm>
          <a:ln/>
        </p:spPr>
      </p:sp>
      <p:sp>
        <p:nvSpPr>
          <p:cNvPr id="4403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LB" b="0" dirty="0">
                <a:latin typeface="Arial" panose="020B0604020202020204" pitchFamily="34" charset="0"/>
                <a:ea typeface="ＭＳ Ｐゴシック" charset="0"/>
                <a:cs typeface="Arial" panose="020B0604020202020204" pitchFamily="34" charset="0"/>
              </a:rPr>
              <a:t>هذه هي الحالة الآن...</a:t>
            </a: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عاد</a:t>
            </a:r>
            <a:r>
              <a:rPr lang="ar-LB" b="0" baseline="0" dirty="0">
                <a:latin typeface="Arial" panose="020B0604020202020204" pitchFamily="34" charset="0"/>
                <a:ea typeface="ＭＳ Ｐゴシック" charset="0"/>
                <a:cs typeface="Arial" panose="020B0604020202020204" pitchFamily="34" charset="0"/>
              </a:rPr>
              <a:t> الجواسيس الاثني عشر الى قاديش برنيع لإبلاغ موسى عن ما وجدوه. وكان لديهم تقريرين مختلفين جداً عن رحلتهم.</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كان هناك رأي الأكثرية: عشرة جواسيس أو تقرير الكشافة.</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وجدوا أن الأرض تفيض "لبنً</a:t>
            </a:r>
            <a:r>
              <a:rPr lang="ar-LB" altLang="ja-JP" b="0" baseline="0" dirty="0">
                <a:latin typeface="Arial" panose="020B0604020202020204" pitchFamily="34" charset="0"/>
                <a:ea typeface="ＭＳ Ｐゴシック" charset="0"/>
                <a:cs typeface="Arial" panose="020B0604020202020204" pitchFamily="34" charset="0"/>
              </a:rPr>
              <a:t> وعسلاً."</a:t>
            </a:r>
            <a:endParaRPr lang="en-US" altLang="ja-JP"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لكنها مليئة بالناس الأشداء...</a:t>
            </a:r>
            <a:r>
              <a:rPr lang="ar-LB" b="0" baseline="0" dirty="0">
                <a:latin typeface="Arial" panose="020B0604020202020204" pitchFamily="34" charset="0"/>
                <a:ea typeface="ＭＳ Ｐゴシック" charset="0"/>
                <a:cs typeface="Arial" panose="020B0604020202020204" pitchFamily="34" charset="0"/>
              </a:rPr>
              <a:t> عمالقة في الأرض، وقالوا شيئاً كهذا... "أولاد إسرائيل كالجراد أمام أعينهم". هؤلاء الجواسيس لم يؤمنوا أنهم كانوا قادرين على دخول الأرض واخضاعها كما أمر الرب وبالتالي العيش ليخبروا عن ذلك.</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نصيحتهم: ارجعوا الى مصر وأنهوا كل خطط الغزو هذه.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a:t>
            </a:r>
            <a:r>
              <a:rPr lang="ar-LB" b="0" baseline="0" dirty="0">
                <a:latin typeface="Arial" panose="020B0604020202020204" pitchFamily="34" charset="0"/>
                <a:ea typeface="ＭＳ Ｐゴシック" charset="0"/>
                <a:cs typeface="Arial" panose="020B0604020202020204" pitchFamily="34" charset="0"/>
              </a:rPr>
              <a:t> بقي عندنا كشافان – اسمهما يشوع وكالب – أعطوا تقرير الأقلية: الرجال العشرة قالوا الحقيقة في تقريرهم، ما قالوه: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أرض لبن وعسل</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عمالقة في الأرض... كل هذا صحيح.</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 مع كل هذا، أعلنوا، الأرض يمكن أن تُخضع!</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a:t>
            </a:r>
            <a:r>
              <a:rPr lang="ar-LB" b="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دعونا نُخضعها!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لدينا...</a:t>
            </a:r>
            <a:r>
              <a:rPr lang="ar-LB" b="0" baseline="0" dirty="0">
                <a:latin typeface="Arial" panose="020B0604020202020204" pitchFamily="34" charset="0"/>
                <a:ea typeface="ＭＳ Ｐゴシック" charset="0"/>
                <a:cs typeface="Arial" panose="020B0604020202020204" pitchFamily="34" charset="0"/>
              </a:rPr>
              <a:t> تقريرين... ورأيين...</a:t>
            </a:r>
            <a:r>
              <a:rPr lang="en-US" b="0" dirty="0">
                <a:latin typeface="Arial" panose="020B0604020202020204" pitchFamily="34" charset="0"/>
                <a:ea typeface="ＭＳ Ｐゴシック" charset="0"/>
                <a:cs typeface="Arial" panose="020B0604020202020204" pitchFamily="34" charset="0"/>
              </a:rPr>
              <a:t>			</a:t>
            </a:r>
          </a:p>
          <a:p>
            <a:pPr algn="r" rtl="1"/>
            <a:r>
              <a:rPr lang="ar-LB" b="0" dirty="0">
                <a:latin typeface="Arial" panose="020B0604020202020204" pitchFamily="34" charset="0"/>
                <a:ea typeface="ＭＳ Ｐゴシック" charset="0"/>
                <a:cs typeface="Arial" panose="020B0604020202020204" pitchFamily="34" charset="0"/>
              </a:rPr>
              <a:t>لكن هل آمن بقية</a:t>
            </a:r>
            <a:r>
              <a:rPr lang="ar-LB" b="0" baseline="0" dirty="0">
                <a:latin typeface="Arial" panose="020B0604020202020204" pitchFamily="34" charset="0"/>
                <a:ea typeface="ＭＳ Ｐゴシック" charset="0"/>
                <a:cs typeface="Arial" panose="020B0604020202020204" pitchFamily="34" charset="0"/>
              </a:rPr>
              <a:t> الشعب</a:t>
            </a:r>
            <a:r>
              <a:rPr lang="ar-LB" b="0" dirty="0">
                <a:latin typeface="Arial" panose="020B0604020202020204" pitchFamily="34" charset="0"/>
                <a:ea typeface="ＭＳ Ｐゴシック" charset="0"/>
                <a:cs typeface="Arial" panose="020B0604020202020204" pitchFamily="34" charset="0"/>
              </a:rPr>
              <a:t> بأن الله سيحميهم</a:t>
            </a:r>
            <a:r>
              <a:rPr lang="ar-LB" b="0" baseline="0" dirty="0">
                <a:latin typeface="Arial" panose="020B0604020202020204" pitchFamily="34" charset="0"/>
                <a:ea typeface="ＭＳ Ｐゴシック" charset="0"/>
                <a:cs typeface="Arial" panose="020B0604020202020204" pitchFamily="34" charset="0"/>
              </a:rPr>
              <a:t> حسب وعده؟</a:t>
            </a:r>
            <a:endParaRPr lang="en-US" b="0" dirty="0">
              <a:latin typeface="Arial" panose="020B0604020202020204" pitchFamily="34" charset="0"/>
              <a:ea typeface="ＭＳ Ｐゴシック" charset="0"/>
              <a:cs typeface="Arial" panose="020B0604020202020204" pitchFamily="34" charset="0"/>
            </a:endParaRPr>
          </a:p>
          <a:p>
            <a:pPr algn="r" rtl="1"/>
            <a:r>
              <a:rPr lang="ar-LB" b="0" dirty="0">
                <a:latin typeface="Arial" panose="020B0604020202020204" pitchFamily="34" charset="0"/>
                <a:ea typeface="ＭＳ Ｐゴシック" charset="0"/>
                <a:cs typeface="Arial" panose="020B0604020202020204" pitchFamily="34" charset="0"/>
              </a:rPr>
              <a:t>كلا، لم يؤمنوا.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لقد أيد الشعب ودعم</a:t>
            </a:r>
            <a:r>
              <a:rPr lang="ar-LB" altLang="ja-JP" b="0" baseline="0" dirty="0">
                <a:latin typeface="Arial" panose="020B0604020202020204" pitchFamily="34" charset="0"/>
                <a:ea typeface="ＭＳ Ｐゴシック" charset="0"/>
                <a:cs typeface="Arial" panose="020B0604020202020204" pitchFamily="34" charset="0"/>
              </a:rPr>
              <a:t> تقرير الأكثرية ووقف خلفهم! لقد كانوا خائفين جداً، لذلك، هم يعصون خطة الله ووعده المحددين.</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86FC32-8309-C458-EDB6-A886FB410065}"/>
            </a:ext>
          </a:extLst>
        </p:cNvPr>
        <p:cNvGrpSpPr/>
        <p:nvPr/>
      </p:nvGrpSpPr>
      <p:grpSpPr>
        <a:xfrm>
          <a:off x="0" y="0"/>
          <a:ext cx="0" cy="0"/>
          <a:chOff x="0" y="0"/>
          <a:chExt cx="0" cy="0"/>
        </a:xfrm>
      </p:grpSpPr>
      <p:sp>
        <p:nvSpPr>
          <p:cNvPr id="44033" name="Rectangle 2">
            <a:extLst>
              <a:ext uri="{FF2B5EF4-FFF2-40B4-BE49-F238E27FC236}">
                <a16:creationId xmlns:a16="http://schemas.microsoft.com/office/drawing/2014/main" id="{B67ECD22-3978-CF86-BFE6-483E8D9CE597}"/>
              </a:ext>
            </a:extLst>
          </p:cNvPr>
          <p:cNvSpPr>
            <a:spLocks noGrp="1" noRot="1" noChangeAspect="1" noChangeArrowheads="1" noTextEdit="1"/>
          </p:cNvSpPr>
          <p:nvPr>
            <p:ph type="sldImg"/>
          </p:nvPr>
        </p:nvSpPr>
        <p:spPr>
          <a:xfrm>
            <a:off x="1150938" y="692150"/>
            <a:ext cx="4556125" cy="3416300"/>
          </a:xfrm>
          <a:ln/>
        </p:spPr>
      </p:sp>
      <p:sp>
        <p:nvSpPr>
          <p:cNvPr id="44034" name="Rectangle 3">
            <a:extLst>
              <a:ext uri="{FF2B5EF4-FFF2-40B4-BE49-F238E27FC236}">
                <a16:creationId xmlns:a16="http://schemas.microsoft.com/office/drawing/2014/main" id="{36581DEB-BA8F-7D38-EEE1-ACA8D4A46A9F}"/>
              </a:ext>
            </a:extLst>
          </p:cNvPr>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LB" b="0" dirty="0">
                <a:latin typeface="Arial" panose="020B0604020202020204" pitchFamily="34" charset="0"/>
                <a:ea typeface="ＭＳ Ｐゴシック" charset="0"/>
                <a:cs typeface="Arial" panose="020B0604020202020204" pitchFamily="34" charset="0"/>
              </a:rPr>
              <a:t>هذه هي الحالة الآن...</a:t>
            </a: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عاد</a:t>
            </a:r>
            <a:r>
              <a:rPr lang="ar-LB" b="0" baseline="0" dirty="0">
                <a:latin typeface="Arial" panose="020B0604020202020204" pitchFamily="34" charset="0"/>
                <a:ea typeface="ＭＳ Ｐゴシック" charset="0"/>
                <a:cs typeface="Arial" panose="020B0604020202020204" pitchFamily="34" charset="0"/>
              </a:rPr>
              <a:t> الجواسيس الاثني عشر الى قاديش برنيع لإبلاغ موسى عن ما وجدوه. وكان لديهم تقريرين مختلفين جداً عن رحلتهم.</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كان هناك رأي الأكثرية: عشرة جواسيس أو تقرير الكشافة.</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وجدوا أن الأرض تفيض "لبنً</a:t>
            </a:r>
            <a:r>
              <a:rPr lang="ar-LB" altLang="ja-JP" b="0" baseline="0" dirty="0">
                <a:latin typeface="Arial" panose="020B0604020202020204" pitchFamily="34" charset="0"/>
                <a:ea typeface="ＭＳ Ｐゴシック" charset="0"/>
                <a:cs typeface="Arial" panose="020B0604020202020204" pitchFamily="34" charset="0"/>
              </a:rPr>
              <a:t> وعسلاً."</a:t>
            </a:r>
            <a:endParaRPr lang="en-US" altLang="ja-JP"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لكنها مليئة بالناس الأشداء...</a:t>
            </a:r>
            <a:r>
              <a:rPr lang="ar-LB" b="0" baseline="0" dirty="0">
                <a:latin typeface="Arial" panose="020B0604020202020204" pitchFamily="34" charset="0"/>
                <a:ea typeface="ＭＳ Ｐゴシック" charset="0"/>
                <a:cs typeface="Arial" panose="020B0604020202020204" pitchFamily="34" charset="0"/>
              </a:rPr>
              <a:t> عمالقة في الأرض، وقالوا شيئاً كهذا... "أولاد إسرائيل كالجراد أمام أعينهم". هؤلاء الجواسيس لم يؤمنوا أنهم كانوا قادرين على دخول الأرض واخضاعها كما أمر الرب وبالتالي العيش ليخبروا عن ذلك.</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نصيحتهم: ارجعوا الى مصر وأنهوا كل خطط الغزو هذه.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a:t>
            </a:r>
            <a:r>
              <a:rPr lang="ar-LB" b="0" baseline="0" dirty="0">
                <a:latin typeface="Arial" panose="020B0604020202020204" pitchFamily="34" charset="0"/>
                <a:ea typeface="ＭＳ Ｐゴシック" charset="0"/>
                <a:cs typeface="Arial" panose="020B0604020202020204" pitchFamily="34" charset="0"/>
              </a:rPr>
              <a:t> بقي عندنا كشافان – اسمهما يشوع وكالب – أعطوا تقرير الأقلية: الرجال العشرة قالوا الحقيقة في تقريرهم، ما قالوه: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أرض لبن وعسل</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عمالقة في الأرض... كل هذا صحيح.</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 مع كل هذا، أعلنوا، الأرض يمكن أن تُخضع!</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a:t>
            </a:r>
            <a:r>
              <a:rPr lang="ar-LB" b="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دعونا نُخضعها!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لدينا...</a:t>
            </a:r>
            <a:r>
              <a:rPr lang="ar-LB" b="0" baseline="0" dirty="0">
                <a:latin typeface="Arial" panose="020B0604020202020204" pitchFamily="34" charset="0"/>
                <a:ea typeface="ＭＳ Ｐゴシック" charset="0"/>
                <a:cs typeface="Arial" panose="020B0604020202020204" pitchFamily="34" charset="0"/>
              </a:rPr>
              <a:t> تقريرين... ورأيين...</a:t>
            </a:r>
            <a:r>
              <a:rPr lang="en-US" b="0" dirty="0">
                <a:latin typeface="Arial" panose="020B0604020202020204" pitchFamily="34" charset="0"/>
                <a:ea typeface="ＭＳ Ｐゴシック" charset="0"/>
                <a:cs typeface="Arial" panose="020B0604020202020204" pitchFamily="34" charset="0"/>
              </a:rPr>
              <a:t>			</a:t>
            </a:r>
          </a:p>
          <a:p>
            <a:pPr algn="r" rtl="1"/>
            <a:r>
              <a:rPr lang="ar-LB" b="0" dirty="0">
                <a:latin typeface="Arial" panose="020B0604020202020204" pitchFamily="34" charset="0"/>
                <a:ea typeface="ＭＳ Ｐゴシック" charset="0"/>
                <a:cs typeface="Arial" panose="020B0604020202020204" pitchFamily="34" charset="0"/>
              </a:rPr>
              <a:t>لكن هل آمن بقية</a:t>
            </a:r>
            <a:r>
              <a:rPr lang="ar-LB" b="0" baseline="0" dirty="0">
                <a:latin typeface="Arial" panose="020B0604020202020204" pitchFamily="34" charset="0"/>
                <a:ea typeface="ＭＳ Ｐゴシック" charset="0"/>
                <a:cs typeface="Arial" panose="020B0604020202020204" pitchFamily="34" charset="0"/>
              </a:rPr>
              <a:t> الشعب</a:t>
            </a:r>
            <a:r>
              <a:rPr lang="ar-LB" b="0" dirty="0">
                <a:latin typeface="Arial" panose="020B0604020202020204" pitchFamily="34" charset="0"/>
                <a:ea typeface="ＭＳ Ｐゴシック" charset="0"/>
                <a:cs typeface="Arial" panose="020B0604020202020204" pitchFamily="34" charset="0"/>
              </a:rPr>
              <a:t> بأن الله سيحميهم</a:t>
            </a:r>
            <a:r>
              <a:rPr lang="ar-LB" b="0" baseline="0" dirty="0">
                <a:latin typeface="Arial" panose="020B0604020202020204" pitchFamily="34" charset="0"/>
                <a:ea typeface="ＭＳ Ｐゴシック" charset="0"/>
                <a:cs typeface="Arial" panose="020B0604020202020204" pitchFamily="34" charset="0"/>
              </a:rPr>
              <a:t> حسب وعده؟</a:t>
            </a:r>
            <a:endParaRPr lang="en-US" b="0" dirty="0">
              <a:latin typeface="Arial" panose="020B0604020202020204" pitchFamily="34" charset="0"/>
              <a:ea typeface="ＭＳ Ｐゴシック" charset="0"/>
              <a:cs typeface="Arial" panose="020B0604020202020204" pitchFamily="34" charset="0"/>
            </a:endParaRPr>
          </a:p>
          <a:p>
            <a:pPr algn="r" rtl="1"/>
            <a:r>
              <a:rPr lang="ar-LB" b="0" dirty="0">
                <a:latin typeface="Arial" panose="020B0604020202020204" pitchFamily="34" charset="0"/>
                <a:ea typeface="ＭＳ Ｐゴシック" charset="0"/>
                <a:cs typeface="Arial" panose="020B0604020202020204" pitchFamily="34" charset="0"/>
              </a:rPr>
              <a:t>كلا، لم يؤمنوا.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لقد أيد الشعب ودعم</a:t>
            </a:r>
            <a:r>
              <a:rPr lang="ar-LB" altLang="ja-JP" b="0" baseline="0" dirty="0">
                <a:latin typeface="Arial" panose="020B0604020202020204" pitchFamily="34" charset="0"/>
                <a:ea typeface="ＭＳ Ｐゴシック" charset="0"/>
                <a:cs typeface="Arial" panose="020B0604020202020204" pitchFamily="34" charset="0"/>
              </a:rPr>
              <a:t> تقرير الأكثرية ووقف خلفهم! لقد كانوا خائفين جداً، لذلك، هم يعصون خطة الله ووعده المحددين.</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89559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C00A71-CE5D-B14F-A2A2-E7E32633D27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115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OS-02-Exodus-294</a:t>
            </a:r>
          </a:p>
          <a:p>
            <a:r>
              <a:rPr lang="en-US" dirty="0"/>
              <a:t>OS-05-Deuteronomy-146</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7569472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2" Type="http://schemas.openxmlformats.org/officeDocument/2006/relationships/slideMaster" Target="../slideMasters/slideMaster58.xml"/><Relationship Id="rId1" Type="http://schemas.openxmlformats.org/officeDocument/2006/relationships/themeOverride" Target="../theme/themeOverride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9288761"/>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0265820"/>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7622668"/>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4707120"/>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9/16/25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908937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9/16/25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2223530"/>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9/16/25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9263471"/>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436049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1060049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4792"/>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71271662"/>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842916302"/>
      </p:ext>
    </p:extLst>
  </p:cSld>
  <p:clrMapOvr>
    <a:masterClrMapping/>
  </p:clrMapOvr>
  <p:transition spd="med">
    <p:randomBar dir="ver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497001951"/>
      </p:ext>
    </p:extLst>
  </p:cSld>
  <p:clrMapOvr>
    <a:masterClrMapping/>
  </p:clrMapOvr>
  <p:transition spd="med">
    <p:randomBar dir="vert"/>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931395598"/>
      </p:ext>
    </p:extLst>
  </p:cSld>
  <p:clrMapOvr>
    <a:masterClrMapping/>
  </p:clrMapOvr>
  <p:transition spd="med">
    <p:randomBar dir="vert"/>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09377844"/>
      </p:ext>
    </p:extLst>
  </p:cSld>
  <p:clrMapOvr>
    <a:masterClrMapping/>
  </p:clrMapOvr>
  <p:transition spd="med">
    <p:randomBar dir="vert"/>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121085831"/>
      </p:ext>
    </p:extLst>
  </p:cSld>
  <p:clrMapOvr>
    <a:masterClrMapping/>
  </p:clrMapOvr>
  <p:transition spd="med">
    <p:randomBar dir="vert"/>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791910945"/>
      </p:ext>
    </p:extLst>
  </p:cSld>
  <p:clrMapOvr>
    <a:masterClrMapping/>
  </p:clrMapOvr>
  <p:transition spd="med">
    <p:randomBar dir="vert"/>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616443831"/>
      </p:ext>
    </p:extLst>
  </p:cSld>
  <p:clrMapOvr>
    <a:masterClrMapping/>
  </p:clrMapOvr>
  <p:transition spd="med">
    <p:randomBar dir="vert"/>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716019398"/>
      </p:ext>
    </p:extLst>
  </p:cSld>
  <p:clrMapOvr>
    <a:masterClrMapping/>
  </p:clrMapOvr>
  <p:transition spd="med">
    <p:randomBar dir="vert"/>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700836761"/>
      </p:ext>
    </p:extLst>
  </p:cSld>
  <p:clrMapOvr>
    <a:masterClrMapping/>
  </p:clrMapOvr>
  <p:transition spd="med">
    <p:randomBar dir="vert"/>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8630744"/>
      </p:ext>
    </p:extLst>
  </p:cSld>
  <p:clrMapOvr>
    <a:masterClrMapping/>
  </p:clrMapOvr>
  <p:transition spd="med">
    <p:randomBar dir="vert"/>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4534198"/>
      </p:ext>
    </p:extLst>
  </p:cSld>
  <p:clrMapOvr>
    <a:masterClrMapping/>
  </p:clrMapOvr>
  <p:transition spd="med">
    <p:randomBar dir="vert"/>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6565046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854320"/>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5722836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64177166"/>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907830"/>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7980015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23741664"/>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6146066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4891750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70488750"/>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40579183"/>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6730846"/>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6872064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19E98D-E418-FC40-87E4-C700292D6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45358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89E857-5F65-9449-A89C-16A354B30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892518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10F7E3-1C96-D04B-AFB4-E16C182F58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7366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D1573B25-8F55-9E42-9462-376B0D78E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654597"/>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D46CDA77-21FC-E54E-8FE4-D25A10EE89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90122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73AFCA2E-68D6-6044-B1A9-F964EB8A91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2876860"/>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7A0B0A-A598-E144-BFC6-4DD88534D8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409993"/>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17490A-90B2-154A-AAED-2DE142F09B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822848"/>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A869A-0581-5A4C-BF79-B33D347EE2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479490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3109B7-25B2-D341-AC62-69771AABFD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233708"/>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EFB1A4-B7E0-C443-97F9-EB199BB41B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985786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4216887409"/>
      </p:ext>
    </p:extLst>
  </p:cSld>
  <p:clrMapOvr>
    <a:masterClrMapping/>
  </p:clrMapOvr>
  <p:transition spd="med">
    <p:randomBar dir="vert"/>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1034995216"/>
      </p:ext>
    </p:extLst>
  </p:cSld>
  <p:clrMapOvr>
    <a:masterClrMapping/>
  </p:clrMapOvr>
  <p:transition spd="med">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855893844"/>
      </p:ext>
    </p:extLst>
  </p:cSld>
  <p:clrMapOvr>
    <a:masterClrMapping/>
  </p:clrMapOvr>
  <p:transition spd="med">
    <p:randomBar dir="vert"/>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2816796687"/>
      </p:ext>
    </p:extLst>
  </p:cSld>
  <p:clrMapOvr>
    <a:masterClrMapping/>
  </p:clrMapOvr>
  <p:transition spd="med">
    <p:randomBar dir="vert"/>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2932235750"/>
      </p:ext>
    </p:extLst>
  </p:cSld>
  <p:clrMapOvr>
    <a:masterClrMapping/>
  </p:clrMapOvr>
  <p:transition spd="med">
    <p:randomBar dir="vert"/>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702447283"/>
      </p:ext>
    </p:extLst>
  </p:cSld>
  <p:clrMapOvr>
    <a:masterClrMapping/>
  </p:clrMapOvr>
  <p:transition spd="med">
    <p:randomBar dir="vert"/>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958774001"/>
      </p:ext>
    </p:extLst>
  </p:cSld>
  <p:clrMapOvr>
    <a:masterClrMapping/>
  </p:clrMapOvr>
  <p:transition spd="med">
    <p:randomBar dir="vert"/>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800022718"/>
      </p:ext>
    </p:extLst>
  </p:cSld>
  <p:clrMapOvr>
    <a:masterClrMapping/>
  </p:clrMapOvr>
  <p:transition spd="med">
    <p:randomBar dir="vert"/>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825578921"/>
      </p:ext>
    </p:extLst>
  </p:cSld>
  <p:clrMapOvr>
    <a:masterClrMapping/>
  </p:clrMapOvr>
  <p:transition spd="med">
    <p:randomBar dir="vert"/>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1251609974"/>
      </p:ext>
    </p:extLst>
  </p:cSld>
  <p:clrMapOvr>
    <a:masterClrMapping/>
  </p:clrMapOvr>
  <p:transition spd="med">
    <p:randomBar dir="vert"/>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3581023510"/>
      </p:ext>
    </p:extLst>
  </p:cSld>
  <p:clrMapOvr>
    <a:masterClrMapping/>
  </p:clrMapOvr>
  <p:transition spd="med">
    <p:randomBar dir="vert"/>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847270680"/>
      </p:ext>
    </p:extLst>
  </p:cSld>
  <p:clrMapOvr>
    <a:masterClrMapping/>
  </p:clrMapOvr>
  <p:transition spd="med">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83202509"/>
      </p:ext>
    </p:extLst>
  </p:cSld>
  <p:clrMapOvr>
    <a:masterClrMapping/>
  </p:clrMapOvr>
  <p:transition spd="med">
    <p:fade/>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9624223"/>
      </p:ext>
    </p:extLst>
  </p:cSld>
  <p:clrMapOvr>
    <a:masterClrMapping/>
  </p:clrMapOvr>
  <p:transition spd="med">
    <p:fade/>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83600340"/>
      </p:ext>
    </p:extLst>
  </p:cSld>
  <p:clrMapOvr>
    <a:masterClrMapping/>
  </p:clrMapOvr>
  <p:transition spd="med">
    <p:fade/>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3303169"/>
      </p:ext>
    </p:extLst>
  </p:cSld>
  <p:clrMapOvr>
    <a:masterClrMapping/>
  </p:clrMapOvr>
  <p:transition spd="med">
    <p:fade/>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2404937"/>
      </p:ext>
    </p:extLst>
  </p:cSld>
  <p:clrMapOvr>
    <a:masterClrMapping/>
  </p:clrMapOvr>
  <p:transition spd="med">
    <p:fade/>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78430862"/>
      </p:ext>
    </p:extLst>
  </p:cSld>
  <p:clrMapOvr>
    <a:masterClrMapping/>
  </p:clrMapOvr>
  <p:transition spd="med">
    <p:fade/>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190604"/>
      </p:ext>
    </p:extLst>
  </p:cSld>
  <p:clrMapOvr>
    <a:masterClrMapping/>
  </p:clrMapOvr>
  <p:transition spd="med">
    <p:fade/>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41198945"/>
      </p:ext>
    </p:extLst>
  </p:cSld>
  <p:clrMapOvr>
    <a:masterClrMapping/>
  </p:clrMapOvr>
  <p:transition spd="med">
    <p:fade/>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30146959"/>
      </p:ext>
    </p:extLst>
  </p:cSld>
  <p:clrMapOvr>
    <a:masterClrMapping/>
  </p:clrMapOvr>
  <p:transition spd="med">
    <p:fade/>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794950"/>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3512333"/>
      </p:ext>
    </p:extLst>
  </p:cSld>
  <p:clrMapOvr>
    <a:masterClrMapping/>
  </p:clrMapOvr>
  <p:transition spd="med">
    <p:fade/>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666481042"/>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2356526275"/>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1012808808"/>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3993414035"/>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69940161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1430254118"/>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192209583"/>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630008045"/>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350137148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2154532473"/>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74298450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4204510515"/>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65101739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9/16/25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9/16/25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9/16/25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9/16/25</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9/16/25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9/16/25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9/16/25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9/16/25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9/16/25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9/16/25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9/16/25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9/16/25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9/16/25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16/09/2025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16/09/2025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16/09/2025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16/09/2025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16/09/2025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16/09/2025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16/09/2025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9/16/25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16/09/2025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16/09/2025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16/09/2025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16/09/2025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9/16/25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9/16/25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9/16/25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9/16/25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9/16/25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9/16/25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image" Target="../media/image4.png"/><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theme" Target="../theme/theme100.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6.xml"/><Relationship Id="rId13" Type="http://schemas.openxmlformats.org/officeDocument/2006/relationships/theme" Target="../theme/theme101.xml"/><Relationship Id="rId3" Type="http://schemas.openxmlformats.org/officeDocument/2006/relationships/slideLayout" Target="../slideLayouts/slideLayout1021.xml"/><Relationship Id="rId7" Type="http://schemas.openxmlformats.org/officeDocument/2006/relationships/slideLayout" Target="../slideLayouts/slideLayout1025.xml"/><Relationship Id="rId12" Type="http://schemas.openxmlformats.org/officeDocument/2006/relationships/slideLayout" Target="../slideLayouts/slideLayout1030.xml"/><Relationship Id="rId2" Type="http://schemas.openxmlformats.org/officeDocument/2006/relationships/slideLayout" Target="../slideLayouts/slideLayout1020.xml"/><Relationship Id="rId1" Type="http://schemas.openxmlformats.org/officeDocument/2006/relationships/slideLayout" Target="../slideLayouts/slideLayout1019.xml"/><Relationship Id="rId6" Type="http://schemas.openxmlformats.org/officeDocument/2006/relationships/slideLayout" Target="../slideLayouts/slideLayout1024.xml"/><Relationship Id="rId11" Type="http://schemas.openxmlformats.org/officeDocument/2006/relationships/slideLayout" Target="../slideLayouts/slideLayout1029.xml"/><Relationship Id="rId5" Type="http://schemas.openxmlformats.org/officeDocument/2006/relationships/slideLayout" Target="../slideLayouts/slideLayout1023.xml"/><Relationship Id="rId10" Type="http://schemas.openxmlformats.org/officeDocument/2006/relationships/slideLayout" Target="../slideLayouts/slideLayout1028.xml"/><Relationship Id="rId4" Type="http://schemas.openxmlformats.org/officeDocument/2006/relationships/slideLayout" Target="../slideLayouts/slideLayout1022.xml"/><Relationship Id="rId9" Type="http://schemas.openxmlformats.org/officeDocument/2006/relationships/slideLayout" Target="../slideLayouts/slideLayout102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031.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10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0.xml"/><Relationship Id="rId3" Type="http://schemas.openxmlformats.org/officeDocument/2006/relationships/slideLayout" Target="../slideLayouts/slideLayout1045.xml"/><Relationship Id="rId7" Type="http://schemas.openxmlformats.org/officeDocument/2006/relationships/slideLayout" Target="../slideLayouts/slideLayout1049.xml"/><Relationship Id="rId12" Type="http://schemas.openxmlformats.org/officeDocument/2006/relationships/theme" Target="../theme/theme104.xml"/><Relationship Id="rId2" Type="http://schemas.openxmlformats.org/officeDocument/2006/relationships/slideLayout" Target="../slideLayouts/slideLayout1044.xml"/><Relationship Id="rId1" Type="http://schemas.openxmlformats.org/officeDocument/2006/relationships/slideLayout" Target="../slideLayouts/slideLayout1043.xml"/><Relationship Id="rId6" Type="http://schemas.openxmlformats.org/officeDocument/2006/relationships/slideLayout" Target="../slideLayouts/slideLayout1048.xml"/><Relationship Id="rId11" Type="http://schemas.openxmlformats.org/officeDocument/2006/relationships/slideLayout" Target="../slideLayouts/slideLayout1053.xml"/><Relationship Id="rId5" Type="http://schemas.openxmlformats.org/officeDocument/2006/relationships/slideLayout" Target="../slideLayouts/slideLayout1047.xml"/><Relationship Id="rId10" Type="http://schemas.openxmlformats.org/officeDocument/2006/relationships/slideLayout" Target="../slideLayouts/slideLayout1052.xml"/><Relationship Id="rId4" Type="http://schemas.openxmlformats.org/officeDocument/2006/relationships/slideLayout" Target="../slideLayouts/slideLayout1046.xml"/><Relationship Id="rId9" Type="http://schemas.openxmlformats.org/officeDocument/2006/relationships/slideLayout" Target="../slideLayouts/slideLayout1051.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1.xml"/><Relationship Id="rId13" Type="http://schemas.openxmlformats.org/officeDocument/2006/relationships/slideLayout" Target="../slideLayouts/slideLayout1066.xml"/><Relationship Id="rId3" Type="http://schemas.openxmlformats.org/officeDocument/2006/relationships/slideLayout" Target="../slideLayouts/slideLayout1056.xml"/><Relationship Id="rId7" Type="http://schemas.openxmlformats.org/officeDocument/2006/relationships/slideLayout" Target="../slideLayouts/slideLayout1060.xml"/><Relationship Id="rId12" Type="http://schemas.openxmlformats.org/officeDocument/2006/relationships/slideLayout" Target="../slideLayouts/slideLayout1065.xml"/><Relationship Id="rId2" Type="http://schemas.openxmlformats.org/officeDocument/2006/relationships/slideLayout" Target="../slideLayouts/slideLayout1055.xml"/><Relationship Id="rId1" Type="http://schemas.openxmlformats.org/officeDocument/2006/relationships/slideLayout" Target="../slideLayouts/slideLayout1054.xml"/><Relationship Id="rId6" Type="http://schemas.openxmlformats.org/officeDocument/2006/relationships/slideLayout" Target="../slideLayouts/slideLayout1059.xml"/><Relationship Id="rId11" Type="http://schemas.openxmlformats.org/officeDocument/2006/relationships/slideLayout" Target="../slideLayouts/slideLayout1064.xml"/><Relationship Id="rId5" Type="http://schemas.openxmlformats.org/officeDocument/2006/relationships/slideLayout" Target="../slideLayouts/slideLayout1058.xml"/><Relationship Id="rId10" Type="http://schemas.openxmlformats.org/officeDocument/2006/relationships/slideLayout" Target="../slideLayouts/slideLayout1063.xml"/><Relationship Id="rId4" Type="http://schemas.openxmlformats.org/officeDocument/2006/relationships/slideLayout" Target="../slideLayouts/slideLayout1057.xml"/><Relationship Id="rId9" Type="http://schemas.openxmlformats.org/officeDocument/2006/relationships/slideLayout" Target="../slideLayouts/slideLayout1062.xml"/><Relationship Id="rId14" Type="http://schemas.openxmlformats.org/officeDocument/2006/relationships/theme" Target="../theme/theme105.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image" Target="../media/image33.png"/><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theme" Target="../theme/theme106.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85.xml"/><Relationship Id="rId13" Type="http://schemas.openxmlformats.org/officeDocument/2006/relationships/theme" Target="../theme/theme107.xml"/><Relationship Id="rId3" Type="http://schemas.openxmlformats.org/officeDocument/2006/relationships/slideLayout" Target="../slideLayouts/slideLayout1080.xml"/><Relationship Id="rId7" Type="http://schemas.openxmlformats.org/officeDocument/2006/relationships/slideLayout" Target="../slideLayouts/slideLayout1084.xml"/><Relationship Id="rId12" Type="http://schemas.openxmlformats.org/officeDocument/2006/relationships/slideLayout" Target="../slideLayouts/slideLayout1089.xml"/><Relationship Id="rId2" Type="http://schemas.openxmlformats.org/officeDocument/2006/relationships/slideLayout" Target="../slideLayouts/slideLayout1079.xml"/><Relationship Id="rId1" Type="http://schemas.openxmlformats.org/officeDocument/2006/relationships/slideLayout" Target="../slideLayouts/slideLayout1078.xml"/><Relationship Id="rId6" Type="http://schemas.openxmlformats.org/officeDocument/2006/relationships/slideLayout" Target="../slideLayouts/slideLayout1083.xml"/><Relationship Id="rId11" Type="http://schemas.openxmlformats.org/officeDocument/2006/relationships/slideLayout" Target="../slideLayouts/slideLayout1088.xml"/><Relationship Id="rId5" Type="http://schemas.openxmlformats.org/officeDocument/2006/relationships/slideLayout" Target="../slideLayouts/slideLayout1082.xml"/><Relationship Id="rId10" Type="http://schemas.openxmlformats.org/officeDocument/2006/relationships/slideLayout" Target="../slideLayouts/slideLayout1087.xml"/><Relationship Id="rId4" Type="http://schemas.openxmlformats.org/officeDocument/2006/relationships/slideLayout" Target="../slideLayouts/slideLayout1081.xml"/><Relationship Id="rId9" Type="http://schemas.openxmlformats.org/officeDocument/2006/relationships/slideLayout" Target="../slideLayouts/slideLayout1086.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97.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10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slideLayout" Target="../slideLayouts/slideLayout1113.xml"/><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slideLayout" Target="../slideLayouts/slideLayout1112.xml"/><Relationship Id="rId2" Type="http://schemas.openxmlformats.org/officeDocument/2006/relationships/slideLayout" Target="../slideLayouts/slideLayout1102.xml"/><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0" Type="http://schemas.openxmlformats.org/officeDocument/2006/relationships/slideLayout" Target="../slideLayouts/slideLayout1110.xml"/><Relationship Id="rId4" Type="http://schemas.openxmlformats.org/officeDocument/2006/relationships/slideLayout" Target="../slideLayouts/slideLayout1104.xml"/><Relationship Id="rId9" Type="http://schemas.openxmlformats.org/officeDocument/2006/relationships/slideLayout" Target="../slideLayouts/slideLayout1109.xml"/><Relationship Id="rId1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2.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3.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5.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1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17.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image" Target="../media/image2.jpeg"/><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18.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0.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2.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image" Target="../media/image3.png"/><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3.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4.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5.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theme" Target="../theme/theme27.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8.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29.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0.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1.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4.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2.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5.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3.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6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5.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slideLayout" Target="../slideLayouts/slideLayout393.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theme" Target="../theme/theme37.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theme" Target="../theme/theme38.xml"/><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slideLayout" Target="../slideLayouts/slideLayout417.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39.xml"/><Relationship Id="rId1" Type="http://schemas.openxmlformats.org/officeDocument/2006/relationships/slideLayout" Target="../slideLayouts/slideLayout41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slideLayout" Target="../slideLayouts/slideLayout421.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29.xml"/><Relationship Id="rId13" Type="http://schemas.openxmlformats.org/officeDocument/2006/relationships/slideLayout" Target="../slideLayouts/slideLayout434.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slideLayout" Target="../slideLayouts/slideLayout433.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theme" Target="../theme/theme42.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3.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theme" Target="../theme/theme43.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4.xml"/><Relationship Id="rId13" Type="http://schemas.openxmlformats.org/officeDocument/2006/relationships/theme" Target="../theme/theme44.xml"/><Relationship Id="rId3" Type="http://schemas.openxmlformats.org/officeDocument/2006/relationships/slideLayout" Target="../slideLayouts/slideLayout459.xml"/><Relationship Id="rId7" Type="http://schemas.openxmlformats.org/officeDocument/2006/relationships/slideLayout" Target="../slideLayouts/slideLayout463.xml"/><Relationship Id="rId12" Type="http://schemas.openxmlformats.org/officeDocument/2006/relationships/slideLayout" Target="../slideLayouts/slideLayout468.xml"/><Relationship Id="rId2" Type="http://schemas.openxmlformats.org/officeDocument/2006/relationships/slideLayout" Target="../slideLayouts/slideLayout458.xml"/><Relationship Id="rId1" Type="http://schemas.openxmlformats.org/officeDocument/2006/relationships/slideLayout" Target="../slideLayouts/slideLayout457.xml"/><Relationship Id="rId6" Type="http://schemas.openxmlformats.org/officeDocument/2006/relationships/slideLayout" Target="../slideLayouts/slideLayout462.xml"/><Relationship Id="rId11" Type="http://schemas.openxmlformats.org/officeDocument/2006/relationships/slideLayout" Target="../slideLayouts/slideLayout467.xml"/><Relationship Id="rId5" Type="http://schemas.openxmlformats.org/officeDocument/2006/relationships/slideLayout" Target="../slideLayouts/slideLayout461.xml"/><Relationship Id="rId10" Type="http://schemas.openxmlformats.org/officeDocument/2006/relationships/slideLayout" Target="../slideLayouts/slideLayout466.xml"/><Relationship Id="rId4" Type="http://schemas.openxmlformats.org/officeDocument/2006/relationships/slideLayout" Target="../slideLayouts/slideLayout460.xml"/><Relationship Id="rId9" Type="http://schemas.openxmlformats.org/officeDocument/2006/relationships/slideLayout" Target="../slideLayouts/slideLayout46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image" Target="../media/image6.jpeg"/><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5.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6.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98.xml"/><Relationship Id="rId13" Type="http://schemas.openxmlformats.org/officeDocument/2006/relationships/image" Target="../media/image7.jpeg"/><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47.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8.jpe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48.xml"/><Relationship Id="rId17" Type="http://schemas.openxmlformats.org/officeDocument/2006/relationships/image" Target="../media/image12.png"/><Relationship Id="rId2" Type="http://schemas.openxmlformats.org/officeDocument/2006/relationships/slideLayout" Target="../slideLayouts/slideLayout503.xml"/><Relationship Id="rId16" Type="http://schemas.openxmlformats.org/officeDocument/2006/relationships/image" Target="../media/image11.png"/><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5" Type="http://schemas.openxmlformats.org/officeDocument/2006/relationships/image" Target="../media/image10.png"/><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 Id="rId14" Type="http://schemas.openxmlformats.org/officeDocument/2006/relationships/image" Target="../media/image9.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0.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theme" Target="../theme/theme49.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50.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image" Target="../media/image13.emf"/><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theme" Target="../theme/theme51.xml"/><Relationship Id="rId17" Type="http://schemas.openxmlformats.org/officeDocument/2006/relationships/image" Target="../media/image17.png"/><Relationship Id="rId2" Type="http://schemas.openxmlformats.org/officeDocument/2006/relationships/slideLayout" Target="../slideLayouts/slideLayout536.xml"/><Relationship Id="rId16" Type="http://schemas.openxmlformats.org/officeDocument/2006/relationships/image" Target="../media/image16.png"/><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5" Type="http://schemas.openxmlformats.org/officeDocument/2006/relationships/image" Target="../media/image15.png"/><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image" Target="../media/image14.png"/></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54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12" Type="http://schemas.openxmlformats.org/officeDocument/2006/relationships/theme" Target="../theme/theme53.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11" Type="http://schemas.openxmlformats.org/officeDocument/2006/relationships/slideLayout" Target="../slideLayouts/slideLayout557.xml"/><Relationship Id="rId5" Type="http://schemas.openxmlformats.org/officeDocument/2006/relationships/slideLayout" Target="../slideLayouts/slideLayout551.xml"/><Relationship Id="rId10" Type="http://schemas.openxmlformats.org/officeDocument/2006/relationships/slideLayout" Target="../slideLayouts/slideLayout556.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5.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theme" Target="../theme/theme54.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6.xml"/><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55.xml"/><Relationship Id="rId2" Type="http://schemas.openxmlformats.org/officeDocument/2006/relationships/slideLayout" Target="../slideLayouts/slideLayout570.xml"/><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7.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56.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theme" Target="../theme/theme57.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slideLayout" Target="../slideLayouts/slideLayout602.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0.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58.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1.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theme" Target="../theme/theme59.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2.xml"/><Relationship Id="rId3" Type="http://schemas.openxmlformats.org/officeDocument/2006/relationships/slideLayout" Target="../slideLayouts/slideLayout627.xml"/><Relationship Id="rId7" Type="http://schemas.openxmlformats.org/officeDocument/2006/relationships/slideLayout" Target="../slideLayouts/slideLayout631.xml"/><Relationship Id="rId12" Type="http://schemas.openxmlformats.org/officeDocument/2006/relationships/theme" Target="../theme/theme60.xml"/><Relationship Id="rId2" Type="http://schemas.openxmlformats.org/officeDocument/2006/relationships/slideLayout" Target="../slideLayouts/slideLayout626.xml"/><Relationship Id="rId1" Type="http://schemas.openxmlformats.org/officeDocument/2006/relationships/slideLayout" Target="../slideLayouts/slideLayout625.xml"/><Relationship Id="rId6" Type="http://schemas.openxmlformats.org/officeDocument/2006/relationships/slideLayout" Target="../slideLayouts/slideLayout630.xml"/><Relationship Id="rId11" Type="http://schemas.openxmlformats.org/officeDocument/2006/relationships/slideLayout" Target="../slideLayouts/slideLayout635.xml"/><Relationship Id="rId5" Type="http://schemas.openxmlformats.org/officeDocument/2006/relationships/slideLayout" Target="../slideLayouts/slideLayout629.xml"/><Relationship Id="rId10" Type="http://schemas.openxmlformats.org/officeDocument/2006/relationships/slideLayout" Target="../slideLayouts/slideLayout634.xml"/><Relationship Id="rId4" Type="http://schemas.openxmlformats.org/officeDocument/2006/relationships/slideLayout" Target="../slideLayouts/slideLayout628.xml"/><Relationship Id="rId9" Type="http://schemas.openxmlformats.org/officeDocument/2006/relationships/slideLayout" Target="../slideLayouts/slideLayout633.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63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37.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theme" Target="../theme/theme63.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slideLayout" Target="../slideLayouts/slideLayout649.xml"/><Relationship Id="rId2" Type="http://schemas.openxmlformats.org/officeDocument/2006/relationships/slideLayout" Target="../slideLayouts/slideLayout639.xml"/><Relationship Id="rId16" Type="http://schemas.openxmlformats.org/officeDocument/2006/relationships/image" Target="../media/image22.png"/><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5" Type="http://schemas.openxmlformats.org/officeDocument/2006/relationships/image" Target="../media/image21.png"/><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image" Target="../media/image20.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theme" Target="../theme/theme64.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slideLayout" Target="../slideLayouts/slideLayout661.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9.xml"/><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5.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image" Target="../media/image23.png"/><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66.xml"/><Relationship Id="rId2" Type="http://schemas.openxmlformats.org/officeDocument/2006/relationships/slideLayout" Target="../slideLayouts/slideLayout674.xml"/><Relationship Id="rId16" Type="http://schemas.openxmlformats.org/officeDocument/2006/relationships/image" Target="../media/image26.png"/><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5" Type="http://schemas.openxmlformats.org/officeDocument/2006/relationships/image" Target="../media/image25.png"/><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 Id="rId14" Type="http://schemas.openxmlformats.org/officeDocument/2006/relationships/image" Target="../media/image24.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67.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image" Target="../media/image27.jpeg"/><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68.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3.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theme" Target="../theme/theme69.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4.xml"/><Relationship Id="rId13" Type="http://schemas.openxmlformats.org/officeDocument/2006/relationships/theme" Target="../theme/theme70.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slideLayout" Target="../slideLayouts/slideLayout72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6.xml"/><Relationship Id="rId3" Type="http://schemas.openxmlformats.org/officeDocument/2006/relationships/slideLayout" Target="../slideLayouts/slideLayout731.xml"/><Relationship Id="rId7" Type="http://schemas.openxmlformats.org/officeDocument/2006/relationships/slideLayout" Target="../slideLayouts/slideLayout735.xml"/><Relationship Id="rId12" Type="http://schemas.openxmlformats.org/officeDocument/2006/relationships/theme" Target="../theme/theme71.xml"/><Relationship Id="rId2" Type="http://schemas.openxmlformats.org/officeDocument/2006/relationships/slideLayout" Target="../slideLayouts/slideLayout730.xml"/><Relationship Id="rId1" Type="http://schemas.openxmlformats.org/officeDocument/2006/relationships/slideLayout" Target="../slideLayouts/slideLayout729.xml"/><Relationship Id="rId6" Type="http://schemas.openxmlformats.org/officeDocument/2006/relationships/slideLayout" Target="../slideLayouts/slideLayout734.xml"/><Relationship Id="rId11" Type="http://schemas.openxmlformats.org/officeDocument/2006/relationships/slideLayout" Target="../slideLayouts/slideLayout739.xml"/><Relationship Id="rId5" Type="http://schemas.openxmlformats.org/officeDocument/2006/relationships/slideLayout" Target="../slideLayouts/slideLayout733.xml"/><Relationship Id="rId10" Type="http://schemas.openxmlformats.org/officeDocument/2006/relationships/slideLayout" Target="../slideLayouts/slideLayout738.xml"/><Relationship Id="rId4" Type="http://schemas.openxmlformats.org/officeDocument/2006/relationships/slideLayout" Target="../slideLayouts/slideLayout732.xml"/><Relationship Id="rId9" Type="http://schemas.openxmlformats.org/officeDocument/2006/relationships/slideLayout" Target="../slideLayouts/slideLayout73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7.xml"/><Relationship Id="rId13" Type="http://schemas.openxmlformats.org/officeDocument/2006/relationships/theme" Target="../theme/theme72.xml"/><Relationship Id="rId3" Type="http://schemas.openxmlformats.org/officeDocument/2006/relationships/slideLayout" Target="../slideLayouts/slideLayout742.xml"/><Relationship Id="rId7" Type="http://schemas.openxmlformats.org/officeDocument/2006/relationships/slideLayout" Target="../slideLayouts/slideLayout746.xml"/><Relationship Id="rId12" Type="http://schemas.openxmlformats.org/officeDocument/2006/relationships/slideLayout" Target="../slideLayouts/slideLayout751.xml"/><Relationship Id="rId2" Type="http://schemas.openxmlformats.org/officeDocument/2006/relationships/slideLayout" Target="../slideLayouts/slideLayout741.xml"/><Relationship Id="rId1" Type="http://schemas.openxmlformats.org/officeDocument/2006/relationships/slideLayout" Target="../slideLayouts/slideLayout740.xml"/><Relationship Id="rId6" Type="http://schemas.openxmlformats.org/officeDocument/2006/relationships/slideLayout" Target="../slideLayouts/slideLayout745.xml"/><Relationship Id="rId11" Type="http://schemas.openxmlformats.org/officeDocument/2006/relationships/slideLayout" Target="../slideLayouts/slideLayout750.xml"/><Relationship Id="rId5" Type="http://schemas.openxmlformats.org/officeDocument/2006/relationships/slideLayout" Target="../slideLayouts/slideLayout744.xml"/><Relationship Id="rId10" Type="http://schemas.openxmlformats.org/officeDocument/2006/relationships/slideLayout" Target="../slideLayouts/slideLayout749.xml"/><Relationship Id="rId4" Type="http://schemas.openxmlformats.org/officeDocument/2006/relationships/slideLayout" Target="../slideLayouts/slideLayout743.xml"/><Relationship Id="rId9" Type="http://schemas.openxmlformats.org/officeDocument/2006/relationships/slideLayout" Target="../slideLayouts/slideLayout74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9.xml"/><Relationship Id="rId13" Type="http://schemas.openxmlformats.org/officeDocument/2006/relationships/image" Target="../media/image28.png"/><Relationship Id="rId3" Type="http://schemas.openxmlformats.org/officeDocument/2006/relationships/slideLayout" Target="../slideLayouts/slideLayout754.xml"/><Relationship Id="rId7" Type="http://schemas.openxmlformats.org/officeDocument/2006/relationships/slideLayout" Target="../slideLayouts/slideLayout758.xml"/><Relationship Id="rId12" Type="http://schemas.openxmlformats.org/officeDocument/2006/relationships/theme" Target="../theme/theme73.xml"/><Relationship Id="rId2" Type="http://schemas.openxmlformats.org/officeDocument/2006/relationships/slideLayout" Target="../slideLayouts/slideLayout753.xml"/><Relationship Id="rId1" Type="http://schemas.openxmlformats.org/officeDocument/2006/relationships/slideLayout" Target="../slideLayouts/slideLayout752.xml"/><Relationship Id="rId6" Type="http://schemas.openxmlformats.org/officeDocument/2006/relationships/slideLayout" Target="../slideLayouts/slideLayout757.xml"/><Relationship Id="rId11" Type="http://schemas.openxmlformats.org/officeDocument/2006/relationships/slideLayout" Target="../slideLayouts/slideLayout762.xml"/><Relationship Id="rId5" Type="http://schemas.openxmlformats.org/officeDocument/2006/relationships/slideLayout" Target="../slideLayouts/slideLayout756.xml"/><Relationship Id="rId10" Type="http://schemas.openxmlformats.org/officeDocument/2006/relationships/slideLayout" Target="../slideLayouts/slideLayout761.xml"/><Relationship Id="rId4" Type="http://schemas.openxmlformats.org/officeDocument/2006/relationships/slideLayout" Target="../slideLayouts/slideLayout755.xml"/><Relationship Id="rId9" Type="http://schemas.openxmlformats.org/officeDocument/2006/relationships/slideLayout" Target="../slideLayouts/slideLayout760.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0.xml"/><Relationship Id="rId13" Type="http://schemas.openxmlformats.org/officeDocument/2006/relationships/theme" Target="../theme/theme74.xml"/><Relationship Id="rId3" Type="http://schemas.openxmlformats.org/officeDocument/2006/relationships/slideLayout" Target="../slideLayouts/slideLayout765.xml"/><Relationship Id="rId7" Type="http://schemas.openxmlformats.org/officeDocument/2006/relationships/slideLayout" Target="../slideLayouts/slideLayout769.xml"/><Relationship Id="rId12" Type="http://schemas.openxmlformats.org/officeDocument/2006/relationships/slideLayout" Target="../slideLayouts/slideLayout774.xml"/><Relationship Id="rId2" Type="http://schemas.openxmlformats.org/officeDocument/2006/relationships/slideLayout" Target="../slideLayouts/slideLayout764.xml"/><Relationship Id="rId1" Type="http://schemas.openxmlformats.org/officeDocument/2006/relationships/slideLayout" Target="../slideLayouts/slideLayout763.xml"/><Relationship Id="rId6" Type="http://schemas.openxmlformats.org/officeDocument/2006/relationships/slideLayout" Target="../slideLayouts/slideLayout768.xml"/><Relationship Id="rId11" Type="http://schemas.openxmlformats.org/officeDocument/2006/relationships/slideLayout" Target="../slideLayouts/slideLayout773.xml"/><Relationship Id="rId5" Type="http://schemas.openxmlformats.org/officeDocument/2006/relationships/slideLayout" Target="../slideLayouts/slideLayout767.xml"/><Relationship Id="rId10" Type="http://schemas.openxmlformats.org/officeDocument/2006/relationships/slideLayout" Target="../slideLayouts/slideLayout772.xml"/><Relationship Id="rId4" Type="http://schemas.openxmlformats.org/officeDocument/2006/relationships/slideLayout" Target="../slideLayouts/slideLayout766.xml"/><Relationship Id="rId9" Type="http://schemas.openxmlformats.org/officeDocument/2006/relationships/slideLayout" Target="../slideLayouts/slideLayout771.xml"/><Relationship Id="rId14" Type="http://schemas.openxmlformats.org/officeDocument/2006/relationships/image" Target="../media/image30.jpeg"/></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775.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84.xml"/><Relationship Id="rId3" Type="http://schemas.openxmlformats.org/officeDocument/2006/relationships/slideLayout" Target="../slideLayouts/slideLayout779.xml"/><Relationship Id="rId7" Type="http://schemas.openxmlformats.org/officeDocument/2006/relationships/slideLayout" Target="../slideLayouts/slideLayout783.xml"/><Relationship Id="rId12" Type="http://schemas.openxmlformats.org/officeDocument/2006/relationships/theme" Target="../theme/theme77.xml"/><Relationship Id="rId2" Type="http://schemas.openxmlformats.org/officeDocument/2006/relationships/slideLayout" Target="../slideLayouts/slideLayout778.xml"/><Relationship Id="rId1" Type="http://schemas.openxmlformats.org/officeDocument/2006/relationships/slideLayout" Target="../slideLayouts/slideLayout777.xml"/><Relationship Id="rId6" Type="http://schemas.openxmlformats.org/officeDocument/2006/relationships/slideLayout" Target="../slideLayouts/slideLayout782.xml"/><Relationship Id="rId11" Type="http://schemas.openxmlformats.org/officeDocument/2006/relationships/slideLayout" Target="../slideLayouts/slideLayout787.xml"/><Relationship Id="rId5" Type="http://schemas.openxmlformats.org/officeDocument/2006/relationships/slideLayout" Target="../slideLayouts/slideLayout781.xml"/><Relationship Id="rId10" Type="http://schemas.openxmlformats.org/officeDocument/2006/relationships/slideLayout" Target="../slideLayouts/slideLayout786.xml"/><Relationship Id="rId4" Type="http://schemas.openxmlformats.org/officeDocument/2006/relationships/slideLayout" Target="../slideLayouts/slideLayout780.xml"/><Relationship Id="rId9" Type="http://schemas.openxmlformats.org/officeDocument/2006/relationships/slideLayout" Target="../slideLayouts/slideLayout78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5.xml"/><Relationship Id="rId13" Type="http://schemas.openxmlformats.org/officeDocument/2006/relationships/theme" Target="../theme/theme78.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slideLayout" Target="../slideLayouts/slideLayout799.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7.xml"/><Relationship Id="rId13" Type="http://schemas.openxmlformats.org/officeDocument/2006/relationships/slideLayout" Target="../slideLayouts/slideLayout812.xml"/><Relationship Id="rId3" Type="http://schemas.openxmlformats.org/officeDocument/2006/relationships/slideLayout" Target="../slideLayouts/slideLayout802.xml"/><Relationship Id="rId7" Type="http://schemas.openxmlformats.org/officeDocument/2006/relationships/slideLayout" Target="../slideLayouts/slideLayout806.xml"/><Relationship Id="rId12" Type="http://schemas.openxmlformats.org/officeDocument/2006/relationships/slideLayout" Target="../slideLayouts/slideLayout811.xml"/><Relationship Id="rId2" Type="http://schemas.openxmlformats.org/officeDocument/2006/relationships/slideLayout" Target="../slideLayouts/slideLayout801.xml"/><Relationship Id="rId1" Type="http://schemas.openxmlformats.org/officeDocument/2006/relationships/slideLayout" Target="../slideLayouts/slideLayout800.xml"/><Relationship Id="rId6" Type="http://schemas.openxmlformats.org/officeDocument/2006/relationships/slideLayout" Target="../slideLayouts/slideLayout805.xml"/><Relationship Id="rId11" Type="http://schemas.openxmlformats.org/officeDocument/2006/relationships/slideLayout" Target="../slideLayouts/slideLayout810.xml"/><Relationship Id="rId5" Type="http://schemas.openxmlformats.org/officeDocument/2006/relationships/slideLayout" Target="../slideLayouts/slideLayout804.xml"/><Relationship Id="rId15" Type="http://schemas.openxmlformats.org/officeDocument/2006/relationships/image" Target="../media/image31.jpeg"/><Relationship Id="rId10" Type="http://schemas.openxmlformats.org/officeDocument/2006/relationships/slideLayout" Target="../slideLayouts/slideLayout809.xml"/><Relationship Id="rId4" Type="http://schemas.openxmlformats.org/officeDocument/2006/relationships/slideLayout" Target="../slideLayouts/slideLayout803.xml"/><Relationship Id="rId9" Type="http://schemas.openxmlformats.org/officeDocument/2006/relationships/slideLayout" Target="../slideLayouts/slideLayout808.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theme" Target="../theme/theme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80.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1.xml"/><Relationship Id="rId13" Type="http://schemas.openxmlformats.org/officeDocument/2006/relationships/theme" Target="../theme/theme8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slideLayout" Target="../slideLayouts/slideLayout835.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2.xml.rels><?xml version="1.0" encoding="UTF-8" standalone="yes"?>
<Relationships xmlns="http://schemas.openxmlformats.org/package/2006/relationships"><Relationship Id="rId3" Type="http://schemas.openxmlformats.org/officeDocument/2006/relationships/theme" Target="../theme/theme82.xml"/><Relationship Id="rId2" Type="http://schemas.openxmlformats.org/officeDocument/2006/relationships/slideLayout" Target="../slideLayouts/slideLayout837.xml"/><Relationship Id="rId1" Type="http://schemas.openxmlformats.org/officeDocument/2006/relationships/slideLayout" Target="../slideLayouts/slideLayout83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45.xml"/><Relationship Id="rId3" Type="http://schemas.openxmlformats.org/officeDocument/2006/relationships/slideLayout" Target="../slideLayouts/slideLayout840.xml"/><Relationship Id="rId7" Type="http://schemas.openxmlformats.org/officeDocument/2006/relationships/slideLayout" Target="../slideLayouts/slideLayout844.xml"/><Relationship Id="rId12" Type="http://schemas.openxmlformats.org/officeDocument/2006/relationships/theme" Target="../theme/theme83.xml"/><Relationship Id="rId2" Type="http://schemas.openxmlformats.org/officeDocument/2006/relationships/slideLayout" Target="../slideLayouts/slideLayout839.xml"/><Relationship Id="rId1" Type="http://schemas.openxmlformats.org/officeDocument/2006/relationships/slideLayout" Target="../slideLayouts/slideLayout838.xml"/><Relationship Id="rId6" Type="http://schemas.openxmlformats.org/officeDocument/2006/relationships/slideLayout" Target="../slideLayouts/slideLayout843.xml"/><Relationship Id="rId11" Type="http://schemas.openxmlformats.org/officeDocument/2006/relationships/slideLayout" Target="../slideLayouts/slideLayout848.xml"/><Relationship Id="rId5" Type="http://schemas.openxmlformats.org/officeDocument/2006/relationships/slideLayout" Target="../slideLayouts/slideLayout842.xml"/><Relationship Id="rId10" Type="http://schemas.openxmlformats.org/officeDocument/2006/relationships/slideLayout" Target="../slideLayouts/slideLayout847.xml"/><Relationship Id="rId4" Type="http://schemas.openxmlformats.org/officeDocument/2006/relationships/slideLayout" Target="../slideLayouts/slideLayout841.xml"/><Relationship Id="rId9" Type="http://schemas.openxmlformats.org/officeDocument/2006/relationships/slideLayout" Target="../slideLayouts/slideLayout84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6.xml"/><Relationship Id="rId13" Type="http://schemas.openxmlformats.org/officeDocument/2006/relationships/theme" Target="../theme/theme84.xml"/><Relationship Id="rId3" Type="http://schemas.openxmlformats.org/officeDocument/2006/relationships/slideLayout" Target="../slideLayouts/slideLayout851.xml"/><Relationship Id="rId7" Type="http://schemas.openxmlformats.org/officeDocument/2006/relationships/slideLayout" Target="../slideLayouts/slideLayout855.xml"/><Relationship Id="rId12" Type="http://schemas.openxmlformats.org/officeDocument/2006/relationships/slideLayout" Target="../slideLayouts/slideLayout860.xml"/><Relationship Id="rId2" Type="http://schemas.openxmlformats.org/officeDocument/2006/relationships/slideLayout" Target="../slideLayouts/slideLayout850.xml"/><Relationship Id="rId16" Type="http://schemas.openxmlformats.org/officeDocument/2006/relationships/image" Target="../media/image22.png"/><Relationship Id="rId1" Type="http://schemas.openxmlformats.org/officeDocument/2006/relationships/slideLayout" Target="../slideLayouts/slideLayout849.xml"/><Relationship Id="rId6" Type="http://schemas.openxmlformats.org/officeDocument/2006/relationships/slideLayout" Target="../slideLayouts/slideLayout854.xml"/><Relationship Id="rId11" Type="http://schemas.openxmlformats.org/officeDocument/2006/relationships/slideLayout" Target="../slideLayouts/slideLayout859.xml"/><Relationship Id="rId5" Type="http://schemas.openxmlformats.org/officeDocument/2006/relationships/slideLayout" Target="../slideLayouts/slideLayout853.xml"/><Relationship Id="rId15" Type="http://schemas.openxmlformats.org/officeDocument/2006/relationships/image" Target="../media/image21.png"/><Relationship Id="rId10" Type="http://schemas.openxmlformats.org/officeDocument/2006/relationships/slideLayout" Target="../slideLayouts/slideLayout858.xml"/><Relationship Id="rId4" Type="http://schemas.openxmlformats.org/officeDocument/2006/relationships/slideLayout" Target="../slideLayouts/slideLayout852.xml"/><Relationship Id="rId9" Type="http://schemas.openxmlformats.org/officeDocument/2006/relationships/slideLayout" Target="../slideLayouts/slideLayout857.xml"/><Relationship Id="rId14" Type="http://schemas.openxmlformats.org/officeDocument/2006/relationships/image" Target="../media/image20.pn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theme" Target="../theme/theme85.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slideLayout" Target="../slideLayouts/slideLayout872.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0.xml"/><Relationship Id="rId13" Type="http://schemas.openxmlformats.org/officeDocument/2006/relationships/image" Target="../media/image4.png"/><Relationship Id="rId3" Type="http://schemas.openxmlformats.org/officeDocument/2006/relationships/slideLayout" Target="../slideLayouts/slideLayout875.xml"/><Relationship Id="rId7" Type="http://schemas.openxmlformats.org/officeDocument/2006/relationships/slideLayout" Target="../slideLayouts/slideLayout879.xml"/><Relationship Id="rId12" Type="http://schemas.openxmlformats.org/officeDocument/2006/relationships/theme" Target="../theme/theme86.xml"/><Relationship Id="rId2" Type="http://schemas.openxmlformats.org/officeDocument/2006/relationships/slideLayout" Target="../slideLayouts/slideLayout874.xml"/><Relationship Id="rId1" Type="http://schemas.openxmlformats.org/officeDocument/2006/relationships/slideLayout" Target="../slideLayouts/slideLayout873.xml"/><Relationship Id="rId6" Type="http://schemas.openxmlformats.org/officeDocument/2006/relationships/slideLayout" Target="../slideLayouts/slideLayout878.xml"/><Relationship Id="rId11" Type="http://schemas.openxmlformats.org/officeDocument/2006/relationships/slideLayout" Target="../slideLayouts/slideLayout883.xml"/><Relationship Id="rId5" Type="http://schemas.openxmlformats.org/officeDocument/2006/relationships/slideLayout" Target="../slideLayouts/slideLayout877.xml"/><Relationship Id="rId10" Type="http://schemas.openxmlformats.org/officeDocument/2006/relationships/slideLayout" Target="../slideLayouts/slideLayout882.xml"/><Relationship Id="rId4" Type="http://schemas.openxmlformats.org/officeDocument/2006/relationships/slideLayout" Target="../slideLayouts/slideLayout876.xml"/><Relationship Id="rId9" Type="http://schemas.openxmlformats.org/officeDocument/2006/relationships/slideLayout" Target="../slideLayouts/slideLayout881.xml"/></Relationships>
</file>

<file path=ppt/slideMasters/_rels/slideMaster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7.xml"/><Relationship Id="rId1" Type="http://schemas.openxmlformats.org/officeDocument/2006/relationships/slideLayout" Target="../slideLayouts/slideLayout88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92.xml"/><Relationship Id="rId3" Type="http://schemas.openxmlformats.org/officeDocument/2006/relationships/slideLayout" Target="../slideLayouts/slideLayout887.xml"/><Relationship Id="rId7" Type="http://schemas.openxmlformats.org/officeDocument/2006/relationships/slideLayout" Target="../slideLayouts/slideLayout891.xml"/><Relationship Id="rId12" Type="http://schemas.openxmlformats.org/officeDocument/2006/relationships/theme" Target="../theme/theme88.xml"/><Relationship Id="rId2" Type="http://schemas.openxmlformats.org/officeDocument/2006/relationships/slideLayout" Target="../slideLayouts/slideLayout886.xml"/><Relationship Id="rId1" Type="http://schemas.openxmlformats.org/officeDocument/2006/relationships/slideLayout" Target="../slideLayouts/slideLayout885.xml"/><Relationship Id="rId6" Type="http://schemas.openxmlformats.org/officeDocument/2006/relationships/slideLayout" Target="../slideLayouts/slideLayout890.xml"/><Relationship Id="rId11" Type="http://schemas.openxmlformats.org/officeDocument/2006/relationships/slideLayout" Target="../slideLayouts/slideLayout895.xml"/><Relationship Id="rId5" Type="http://schemas.openxmlformats.org/officeDocument/2006/relationships/slideLayout" Target="../slideLayouts/slideLayout889.xml"/><Relationship Id="rId10" Type="http://schemas.openxmlformats.org/officeDocument/2006/relationships/slideLayout" Target="../slideLayouts/slideLayout894.xml"/><Relationship Id="rId4" Type="http://schemas.openxmlformats.org/officeDocument/2006/relationships/slideLayout" Target="../slideLayouts/slideLayout888.xml"/><Relationship Id="rId9" Type="http://schemas.openxmlformats.org/officeDocument/2006/relationships/slideLayout" Target="../slideLayouts/slideLayout893.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3.xml"/><Relationship Id="rId13" Type="http://schemas.openxmlformats.org/officeDocument/2006/relationships/image" Target="../media/image32.jpeg"/><Relationship Id="rId3" Type="http://schemas.openxmlformats.org/officeDocument/2006/relationships/slideLayout" Target="../slideLayouts/slideLayout898.xml"/><Relationship Id="rId7" Type="http://schemas.openxmlformats.org/officeDocument/2006/relationships/slideLayout" Target="../slideLayouts/slideLayout902.xml"/><Relationship Id="rId12" Type="http://schemas.openxmlformats.org/officeDocument/2006/relationships/theme" Target="../theme/theme89.xml"/><Relationship Id="rId2" Type="http://schemas.openxmlformats.org/officeDocument/2006/relationships/slideLayout" Target="../slideLayouts/slideLayout897.xml"/><Relationship Id="rId1" Type="http://schemas.openxmlformats.org/officeDocument/2006/relationships/slideLayout" Target="../slideLayouts/slideLayout896.xml"/><Relationship Id="rId6" Type="http://schemas.openxmlformats.org/officeDocument/2006/relationships/slideLayout" Target="../slideLayouts/slideLayout901.xml"/><Relationship Id="rId11" Type="http://schemas.openxmlformats.org/officeDocument/2006/relationships/slideLayout" Target="../slideLayouts/slideLayout906.xml"/><Relationship Id="rId5" Type="http://schemas.openxmlformats.org/officeDocument/2006/relationships/slideLayout" Target="../slideLayouts/slideLayout900.xml"/><Relationship Id="rId10" Type="http://schemas.openxmlformats.org/officeDocument/2006/relationships/slideLayout" Target="../slideLayouts/slideLayout905.xml"/><Relationship Id="rId4" Type="http://schemas.openxmlformats.org/officeDocument/2006/relationships/slideLayout" Target="../slideLayouts/slideLayout899.xml"/><Relationship Id="rId9" Type="http://schemas.openxmlformats.org/officeDocument/2006/relationships/slideLayout" Target="../slideLayouts/slideLayout90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4.xml"/><Relationship Id="rId13" Type="http://schemas.openxmlformats.org/officeDocument/2006/relationships/theme" Target="../theme/theme90.xml"/><Relationship Id="rId3" Type="http://schemas.openxmlformats.org/officeDocument/2006/relationships/slideLayout" Target="../slideLayouts/slideLayout909.xml"/><Relationship Id="rId7" Type="http://schemas.openxmlformats.org/officeDocument/2006/relationships/slideLayout" Target="../slideLayouts/slideLayout913.xml"/><Relationship Id="rId12" Type="http://schemas.openxmlformats.org/officeDocument/2006/relationships/slideLayout" Target="../slideLayouts/slideLayout918.xml"/><Relationship Id="rId2" Type="http://schemas.openxmlformats.org/officeDocument/2006/relationships/slideLayout" Target="../slideLayouts/slideLayout908.xml"/><Relationship Id="rId1" Type="http://schemas.openxmlformats.org/officeDocument/2006/relationships/slideLayout" Target="../slideLayouts/slideLayout907.xml"/><Relationship Id="rId6" Type="http://schemas.openxmlformats.org/officeDocument/2006/relationships/slideLayout" Target="../slideLayouts/slideLayout912.xml"/><Relationship Id="rId11" Type="http://schemas.openxmlformats.org/officeDocument/2006/relationships/slideLayout" Target="../slideLayouts/slideLayout917.xml"/><Relationship Id="rId5" Type="http://schemas.openxmlformats.org/officeDocument/2006/relationships/slideLayout" Target="../slideLayouts/slideLayout911.xml"/><Relationship Id="rId10" Type="http://schemas.openxmlformats.org/officeDocument/2006/relationships/slideLayout" Target="../slideLayouts/slideLayout916.xml"/><Relationship Id="rId4" Type="http://schemas.openxmlformats.org/officeDocument/2006/relationships/slideLayout" Target="../slideLayouts/slideLayout910.xml"/><Relationship Id="rId9" Type="http://schemas.openxmlformats.org/officeDocument/2006/relationships/slideLayout" Target="../slideLayouts/slideLayout915.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6.xml"/><Relationship Id="rId13" Type="http://schemas.openxmlformats.org/officeDocument/2006/relationships/slideLayout" Target="../slideLayouts/slideLayout931.xml"/><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slideLayout" Target="../slideLayouts/slideLayout930.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5" Type="http://schemas.openxmlformats.org/officeDocument/2006/relationships/image" Target="../media/image31.jpeg"/><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theme" Target="../theme/theme92.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1.xml"/><Relationship Id="rId13" Type="http://schemas.openxmlformats.org/officeDocument/2006/relationships/theme" Target="../theme/theme93.xml"/><Relationship Id="rId3" Type="http://schemas.openxmlformats.org/officeDocument/2006/relationships/slideLayout" Target="../slideLayouts/slideLayout946.xml"/><Relationship Id="rId7" Type="http://schemas.openxmlformats.org/officeDocument/2006/relationships/slideLayout" Target="../slideLayouts/slideLayout950.xml"/><Relationship Id="rId12" Type="http://schemas.openxmlformats.org/officeDocument/2006/relationships/slideLayout" Target="../slideLayouts/slideLayout955.xml"/><Relationship Id="rId2" Type="http://schemas.openxmlformats.org/officeDocument/2006/relationships/slideLayout" Target="../slideLayouts/slideLayout945.xml"/><Relationship Id="rId1" Type="http://schemas.openxmlformats.org/officeDocument/2006/relationships/slideLayout" Target="../slideLayouts/slideLayout944.xml"/><Relationship Id="rId6" Type="http://schemas.openxmlformats.org/officeDocument/2006/relationships/slideLayout" Target="../slideLayouts/slideLayout949.xml"/><Relationship Id="rId11" Type="http://schemas.openxmlformats.org/officeDocument/2006/relationships/slideLayout" Target="../slideLayouts/slideLayout954.xml"/><Relationship Id="rId5" Type="http://schemas.openxmlformats.org/officeDocument/2006/relationships/slideLayout" Target="../slideLayouts/slideLayout948.xml"/><Relationship Id="rId10" Type="http://schemas.openxmlformats.org/officeDocument/2006/relationships/slideLayout" Target="../slideLayouts/slideLayout953.xml"/><Relationship Id="rId4" Type="http://schemas.openxmlformats.org/officeDocument/2006/relationships/slideLayout" Target="../slideLayouts/slideLayout947.xml"/><Relationship Id="rId9" Type="http://schemas.openxmlformats.org/officeDocument/2006/relationships/slideLayout" Target="../slideLayouts/slideLayout952.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3.xml"/><Relationship Id="rId13" Type="http://schemas.openxmlformats.org/officeDocument/2006/relationships/theme" Target="../theme/theme94.xml"/><Relationship Id="rId3" Type="http://schemas.openxmlformats.org/officeDocument/2006/relationships/slideLayout" Target="../slideLayouts/slideLayout958.xml"/><Relationship Id="rId7" Type="http://schemas.openxmlformats.org/officeDocument/2006/relationships/slideLayout" Target="../slideLayouts/slideLayout962.xml"/><Relationship Id="rId12" Type="http://schemas.openxmlformats.org/officeDocument/2006/relationships/slideLayout" Target="../slideLayouts/slideLayout967.xml"/><Relationship Id="rId2" Type="http://schemas.openxmlformats.org/officeDocument/2006/relationships/slideLayout" Target="../slideLayouts/slideLayout957.xml"/><Relationship Id="rId1" Type="http://schemas.openxmlformats.org/officeDocument/2006/relationships/slideLayout" Target="../slideLayouts/slideLayout956.xml"/><Relationship Id="rId6" Type="http://schemas.openxmlformats.org/officeDocument/2006/relationships/slideLayout" Target="../slideLayouts/slideLayout961.xml"/><Relationship Id="rId11" Type="http://schemas.openxmlformats.org/officeDocument/2006/relationships/slideLayout" Target="../slideLayouts/slideLayout966.xml"/><Relationship Id="rId5" Type="http://schemas.openxmlformats.org/officeDocument/2006/relationships/slideLayout" Target="../slideLayouts/slideLayout960.xml"/><Relationship Id="rId10" Type="http://schemas.openxmlformats.org/officeDocument/2006/relationships/slideLayout" Target="../slideLayouts/slideLayout965.xml"/><Relationship Id="rId4" Type="http://schemas.openxmlformats.org/officeDocument/2006/relationships/slideLayout" Target="../slideLayouts/slideLayout959.xml"/><Relationship Id="rId9" Type="http://schemas.openxmlformats.org/officeDocument/2006/relationships/slideLayout" Target="../slideLayouts/slideLayout96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5.xml"/><Relationship Id="rId13" Type="http://schemas.openxmlformats.org/officeDocument/2006/relationships/image" Target="NULL"/><Relationship Id="rId3" Type="http://schemas.openxmlformats.org/officeDocument/2006/relationships/slideLayout" Target="../slideLayouts/slideLayout970.xml"/><Relationship Id="rId7" Type="http://schemas.openxmlformats.org/officeDocument/2006/relationships/slideLayout" Target="../slideLayouts/slideLayout974.xml"/><Relationship Id="rId12" Type="http://schemas.openxmlformats.org/officeDocument/2006/relationships/theme" Target="../theme/theme95.xml"/><Relationship Id="rId2" Type="http://schemas.openxmlformats.org/officeDocument/2006/relationships/slideLayout" Target="../slideLayouts/slideLayout969.xml"/><Relationship Id="rId1" Type="http://schemas.openxmlformats.org/officeDocument/2006/relationships/slideLayout" Target="../slideLayouts/slideLayout968.xml"/><Relationship Id="rId6" Type="http://schemas.openxmlformats.org/officeDocument/2006/relationships/slideLayout" Target="../slideLayouts/slideLayout973.xml"/><Relationship Id="rId11" Type="http://schemas.openxmlformats.org/officeDocument/2006/relationships/slideLayout" Target="../slideLayouts/slideLayout978.xml"/><Relationship Id="rId5" Type="http://schemas.openxmlformats.org/officeDocument/2006/relationships/slideLayout" Target="../slideLayouts/slideLayout972.xml"/><Relationship Id="rId10" Type="http://schemas.openxmlformats.org/officeDocument/2006/relationships/slideLayout" Target="../slideLayouts/slideLayout977.xml"/><Relationship Id="rId4" Type="http://schemas.openxmlformats.org/officeDocument/2006/relationships/slideLayout" Target="../slideLayouts/slideLayout971.xml"/><Relationship Id="rId9" Type="http://schemas.openxmlformats.org/officeDocument/2006/relationships/slideLayout" Target="../slideLayouts/slideLayout976.xml"/></Relationships>
</file>

<file path=ppt/slideMasters/_rels/slideMaster96.xml.rels><?xml version="1.0" encoding="UTF-8" standalone="yes"?>
<Relationships xmlns="http://schemas.openxmlformats.org/package/2006/relationships"><Relationship Id="rId3" Type="http://schemas.openxmlformats.org/officeDocument/2006/relationships/theme" Target="../theme/theme96.xml"/><Relationship Id="rId2" Type="http://schemas.openxmlformats.org/officeDocument/2006/relationships/slideLayout" Target="../slideLayouts/slideLayout980.xml"/><Relationship Id="rId1" Type="http://schemas.openxmlformats.org/officeDocument/2006/relationships/slideLayout" Target="../slideLayouts/slideLayout979.xml"/></Relationships>
</file>

<file path=ppt/slideMasters/_rels/slideMaster97.xml.rels><?xml version="1.0" encoding="UTF-8" standalone="yes"?>
<Relationships xmlns="http://schemas.openxmlformats.org/package/2006/relationships"><Relationship Id="rId2" Type="http://schemas.openxmlformats.org/officeDocument/2006/relationships/theme" Target="../theme/theme97.xml"/><Relationship Id="rId1" Type="http://schemas.openxmlformats.org/officeDocument/2006/relationships/slideLayout" Target="../slideLayouts/slideLayout981.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89.xml"/><Relationship Id="rId13" Type="http://schemas.openxmlformats.org/officeDocument/2006/relationships/slideLayout" Target="../slideLayouts/slideLayout994.xml"/><Relationship Id="rId3" Type="http://schemas.openxmlformats.org/officeDocument/2006/relationships/slideLayout" Target="../slideLayouts/slideLayout984.xml"/><Relationship Id="rId7" Type="http://schemas.openxmlformats.org/officeDocument/2006/relationships/slideLayout" Target="../slideLayouts/slideLayout988.xml"/><Relationship Id="rId12" Type="http://schemas.openxmlformats.org/officeDocument/2006/relationships/slideLayout" Target="../slideLayouts/slideLayout993.xml"/><Relationship Id="rId2" Type="http://schemas.openxmlformats.org/officeDocument/2006/relationships/slideLayout" Target="../slideLayouts/slideLayout983.xml"/><Relationship Id="rId1" Type="http://schemas.openxmlformats.org/officeDocument/2006/relationships/slideLayout" Target="../slideLayouts/slideLayout982.xml"/><Relationship Id="rId6" Type="http://schemas.openxmlformats.org/officeDocument/2006/relationships/slideLayout" Target="../slideLayouts/slideLayout987.xml"/><Relationship Id="rId11" Type="http://schemas.openxmlformats.org/officeDocument/2006/relationships/slideLayout" Target="../slideLayouts/slideLayout992.xml"/><Relationship Id="rId5" Type="http://schemas.openxmlformats.org/officeDocument/2006/relationships/slideLayout" Target="../slideLayouts/slideLayout986.xml"/><Relationship Id="rId15" Type="http://schemas.openxmlformats.org/officeDocument/2006/relationships/image" Target="../media/image31.jpeg"/><Relationship Id="rId10" Type="http://schemas.openxmlformats.org/officeDocument/2006/relationships/slideLayout" Target="../slideLayouts/slideLayout991.xml"/><Relationship Id="rId4" Type="http://schemas.openxmlformats.org/officeDocument/2006/relationships/slideLayout" Target="../slideLayouts/slideLayout985.xml"/><Relationship Id="rId9" Type="http://schemas.openxmlformats.org/officeDocument/2006/relationships/slideLayout" Target="../slideLayouts/slideLayout990.xml"/><Relationship Id="rId14"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9/16/25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75619950"/>
      </p:ext>
    </p:extLst>
  </p:cSld>
  <p:clrMap bg1="lt1" tx1="dk1" bg2="lt2" tx2="dk2" accent1="accent1" accent2="accent2" accent3="accent3" accent4="accent4" accent5="accent5" accent6="accent6" hlink="hlink" folHlink="folHlink"/>
  <p:sldLayoutIdLst>
    <p:sldLayoutId id="2147490178" r:id="rId1"/>
    <p:sldLayoutId id="2147490179" r:id="rId2"/>
    <p:sldLayoutId id="2147490180" r:id="rId3"/>
    <p:sldLayoutId id="2147490181" r:id="rId4"/>
    <p:sldLayoutId id="2147490182" r:id="rId5"/>
    <p:sldLayoutId id="2147490183" r:id="rId6"/>
    <p:sldLayoutId id="2147490184" r:id="rId7"/>
    <p:sldLayoutId id="2147490185" r:id="rId8"/>
    <p:sldLayoutId id="2147490186" r:id="rId9"/>
    <p:sldLayoutId id="2147490187" r:id="rId10"/>
    <p:sldLayoutId id="214749018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77224769"/>
      </p:ext>
    </p:extLst>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11401795"/>
      </p:ext>
    </p:extLst>
  </p:cSld>
  <p:clrMap bg1="lt1" tx1="dk1" bg2="lt2" tx2="dk2" accent1="accent1" accent2="accent2" accent3="accent3" accent4="accent4" accent5="accent5" accent6="accent6" hlink="hlink" folHlink="folHlink"/>
  <p:sldLayoutIdLst>
    <p:sldLayoutId id="2147490202" r:id="rId1"/>
    <p:sldLayoutId id="2147490203" r:id="rId2"/>
    <p:sldLayoutId id="2147490204" r:id="rId3"/>
    <p:sldLayoutId id="2147490205" r:id="rId4"/>
    <p:sldLayoutId id="2147490206" r:id="rId5"/>
    <p:sldLayoutId id="2147490207" r:id="rId6"/>
    <p:sldLayoutId id="2147490208" r:id="rId7"/>
    <p:sldLayoutId id="2147490209" r:id="rId8"/>
    <p:sldLayoutId id="2147490210" r:id="rId9"/>
    <p:sldLayoutId id="2147490211" r:id="rId10"/>
    <p:sldLayoutId id="2147490212" r:id="rId11"/>
    <p:sldLayoutId id="2147490213" r:id="rId12"/>
    <p:sldLayoutId id="21474902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base">
              <a:spcBef>
                <a:spcPct val="0"/>
              </a:spcBef>
              <a:defRPr sz="1400">
                <a:effectLst/>
                <a:latin typeface="Times New Roman" charset="0"/>
              </a:defRPr>
            </a:lvl1pPr>
          </a:lstStyle>
          <a:p>
            <a:pPr>
              <a:defRPr/>
            </a:pPr>
            <a:fld id="{3F3817FD-58C2-8743-813B-60C162255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9589578"/>
      </p:ext>
    </p:extLst>
  </p:cSld>
  <p:clrMap bg1="lt1" tx1="dk1" bg2="lt2" tx2="dk2" accent1="accent1" accent2="accent2" accent3="accent3" accent4="accent4" accent5="accent5" accent6="accent6" hlink="hlink" folHlink="folHlink"/>
  <p:sldLayoutIdLst>
    <p:sldLayoutId id="2147490216" r:id="rId1"/>
    <p:sldLayoutId id="2147490217" r:id="rId2"/>
    <p:sldLayoutId id="2147490218" r:id="rId3"/>
    <p:sldLayoutId id="2147490219" r:id="rId4"/>
    <p:sldLayoutId id="2147490220" r:id="rId5"/>
    <p:sldLayoutId id="2147490221" r:id="rId6"/>
    <p:sldLayoutId id="2147490222" r:id="rId7"/>
    <p:sldLayoutId id="2147490223" r:id="rId8"/>
    <p:sldLayoutId id="2147490224" r:id="rId9"/>
    <p:sldLayoutId id="2147490225" r:id="rId10"/>
    <p:sldLayoutId id="2147490226"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14884006"/>
      </p:ext>
    </p:extLst>
  </p:cSld>
  <p:clrMap bg1="lt1" tx1="dk1" bg2="lt2" tx2="dk2" accent1="accent1" accent2="accent2" accent3="accent3" accent4="accent4" accent5="accent5" accent6="accent6" hlink="hlink" folHlink="folHlink"/>
  <p:sldLayoutIdLst>
    <p:sldLayoutId id="2147490228" r:id="rId1"/>
    <p:sldLayoutId id="2147490229" r:id="rId2"/>
    <p:sldLayoutId id="2147490230" r:id="rId3"/>
    <p:sldLayoutId id="2147490231" r:id="rId4"/>
    <p:sldLayoutId id="2147490232" r:id="rId5"/>
    <p:sldLayoutId id="2147490233" r:id="rId6"/>
    <p:sldLayoutId id="2147490234" r:id="rId7"/>
    <p:sldLayoutId id="2147490235" r:id="rId8"/>
    <p:sldLayoutId id="2147490236" r:id="rId9"/>
    <p:sldLayoutId id="2147490237" r:id="rId10"/>
    <p:sldLayoutId id="2147490238" r:id="rId11"/>
    <p:sldLayoutId id="21474902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122664"/>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6739" y="6536452"/>
            <a:ext cx="981359"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dirty="0">
                <a:solidFill>
                  <a:srgbClr val="FFFFFF"/>
                </a:solidFill>
                <a:latin typeface="Arial" charset="0"/>
              </a:rPr>
              <a:t>© </a:t>
            </a:r>
            <a:r>
              <a:rPr lang="en-US" sz="1000" dirty="0">
                <a:solidFill>
                  <a:srgbClr val="FFFFFF"/>
                </a:solidFill>
                <a:latin typeface="Arial" charset="0"/>
              </a:rPr>
              <a:t>2023</a:t>
            </a:r>
            <a:r>
              <a:rPr lang="en-US" sz="900" dirty="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1909777952"/>
      </p:ext>
    </p:extLst>
  </p:cSld>
  <p:clrMap bg1="dk2" tx1="lt1" bg2="dk1" tx2="lt2" accent1="accent1" accent2="accent2" accent3="accent3" accent4="accent4" accent5="accent5" accent6="accent6" hlink="hlink" folHlink="folHlink"/>
  <p:sldLayoutIdLst>
    <p:sldLayoutId id="2147490241" r:id="rId1"/>
    <p:sldLayoutId id="2147490242" r:id="rId2"/>
    <p:sldLayoutId id="2147490243" r:id="rId3"/>
    <p:sldLayoutId id="2147490244" r:id="rId4"/>
    <p:sldLayoutId id="2147490245" r:id="rId5"/>
    <p:sldLayoutId id="2147490246" r:id="rId6"/>
    <p:sldLayoutId id="2147490247" r:id="rId7"/>
    <p:sldLayoutId id="2147490248" r:id="rId8"/>
    <p:sldLayoutId id="2147490249" r:id="rId9"/>
    <p:sldLayoutId id="2147490250" r:id="rId10"/>
    <p:sldLayoutId id="2147490251"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775878427"/>
      </p:ext>
    </p:extLst>
  </p:cSld>
  <p:clrMap bg1="lt1" tx1="dk1" bg2="lt2" tx2="dk2" accent1="accent1" accent2="accent2" accent3="accent3" accent4="accent4" accent5="accent5" accent6="accent6" hlink="hlink" folHlink="folHlink"/>
  <p:sldLayoutIdLst>
    <p:sldLayoutId id="2147490253" r:id="rId1"/>
    <p:sldLayoutId id="2147490254" r:id="rId2"/>
    <p:sldLayoutId id="2147490255" r:id="rId3"/>
    <p:sldLayoutId id="2147490256" r:id="rId4"/>
    <p:sldLayoutId id="2147490257" r:id="rId5"/>
    <p:sldLayoutId id="2147490258" r:id="rId6"/>
    <p:sldLayoutId id="2147490259" r:id="rId7"/>
    <p:sldLayoutId id="2147490260" r:id="rId8"/>
    <p:sldLayoutId id="2147490261" r:id="rId9"/>
    <p:sldLayoutId id="2147490262" r:id="rId10"/>
    <p:sldLayoutId id="2147490263" r:id="rId11"/>
    <p:sldLayoutId id="2147490264" r:id="rId12"/>
    <p:sldLayoutId id="2147490265"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9/16/25</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9/16/25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16/09/2025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9/16/25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70.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5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01.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Layout" Target="../slideLayouts/slideLayout181.xml"/></Relationships>
</file>

<file path=ppt/slides/_rels/slide10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3.xml"/><Relationship Id="rId1" Type="http://schemas.openxmlformats.org/officeDocument/2006/relationships/slideLayout" Target="../slideLayouts/slideLayout631.xml"/></Relationships>
</file>

<file path=ppt/slides/_rels/slide10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481.xml"/><Relationship Id="rId6" Type="http://schemas.openxmlformats.org/officeDocument/2006/relationships/image" Target="../media/image89.jpeg"/><Relationship Id="rId5" Type="http://schemas.openxmlformats.org/officeDocument/2006/relationships/image" Target="../media/image88.jpeg"/><Relationship Id="rId4" Type="http://schemas.openxmlformats.org/officeDocument/2006/relationships/image" Target="../media/image68.jpeg"/></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5.xml"/><Relationship Id="rId1" Type="http://schemas.openxmlformats.org/officeDocument/2006/relationships/slideLayout" Target="../slideLayouts/slideLayout486.xml"/></Relationships>
</file>

<file path=ppt/slides/_rels/slide10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481.xml"/><Relationship Id="rId4" Type="http://schemas.openxmlformats.org/officeDocument/2006/relationships/image" Target="../media/image68.jpeg"/></Relationships>
</file>

<file path=ppt/slides/_rels/slide10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7.xml"/><Relationship Id="rId1" Type="http://schemas.openxmlformats.org/officeDocument/2006/relationships/slideLayout" Target="../slideLayouts/slideLayout46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08.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192.xml"/></Relationships>
</file>

<file path=ppt/slides/_rels/slide10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8.xml"/><Relationship Id="rId1" Type="http://schemas.openxmlformats.org/officeDocument/2006/relationships/slideLayout" Target="../slideLayouts/slideLayout41.xml"/></Relationships>
</file>

<file path=ppt/slides/_rels/slide1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09.xml"/></Relationships>
</file>

<file path=ppt/slides/_rels/slide11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jpeg"/><Relationship Id="rId1" Type="http://schemas.openxmlformats.org/officeDocument/2006/relationships/slideLayout" Target="../slideLayouts/slideLayout180.xml"/><Relationship Id="rId4" Type="http://schemas.openxmlformats.org/officeDocument/2006/relationships/image" Target="../media/image48.jpeg"/></Relationships>
</file>

<file path=ppt/slides/_rels/slide11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9.xml"/><Relationship Id="rId1" Type="http://schemas.openxmlformats.org/officeDocument/2006/relationships/slideLayout" Target="../slideLayouts/slideLayout79.xml"/></Relationships>
</file>

<file path=ppt/slides/_rels/slide11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0.xml"/><Relationship Id="rId1" Type="http://schemas.openxmlformats.org/officeDocument/2006/relationships/slideLayout" Target="../slideLayouts/slideLayout381.xml"/></Relationships>
</file>

<file path=ppt/slides/_rels/slide11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1.xml"/><Relationship Id="rId1" Type="http://schemas.openxmlformats.org/officeDocument/2006/relationships/slideLayout" Target="../slideLayouts/slideLayout38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4.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20.xml"/><Relationship Id="rId1" Type="http://schemas.openxmlformats.org/officeDocument/2006/relationships/themeOverride" Target="../theme/themeOverride9.xml"/><Relationship Id="rId4" Type="http://schemas.openxmlformats.org/officeDocument/2006/relationships/image" Target="../media/image96.em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1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4.xml"/><Relationship Id="rId1" Type="http://schemas.openxmlformats.org/officeDocument/2006/relationships/slideLayout" Target="../slideLayouts/slideLayout79.xml"/></Relationships>
</file>

<file path=ppt/slides/_rels/slide11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5.xml"/><Relationship Id="rId1" Type="http://schemas.openxmlformats.org/officeDocument/2006/relationships/slideLayout" Target="../slideLayouts/slideLayout381.xml"/></Relationships>
</file>

<file path=ppt/slides/_rels/slide1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xml"/><Relationship Id="rId1" Type="http://schemas.openxmlformats.org/officeDocument/2006/relationships/slideLayout" Target="../slideLayouts/slideLayout381.xml"/></Relationships>
</file>

<file path=ppt/slides/_rels/slide120.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25.xml"/></Relationships>
</file>

<file path=ppt/slides/_rels/slide12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6.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7.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8.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325.xml"/></Relationships>
</file>

<file path=ppt/slides/_rels/slide12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0.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1.xml"/><Relationship Id="rId1" Type="http://schemas.openxmlformats.org/officeDocument/2006/relationships/slideLayout" Target="../slideLayouts/slideLayout325.xml"/></Relationships>
</file>

<file path=ppt/slides/_rels/slide12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2.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3.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2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4.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xml"/><Relationship Id="rId1" Type="http://schemas.openxmlformats.org/officeDocument/2006/relationships/slideLayout" Target="../slideLayouts/slideLayout3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5.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6.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7.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8.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9.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0.xml"/><Relationship Id="rId1" Type="http://schemas.openxmlformats.org/officeDocument/2006/relationships/slideLayout" Target="../slideLayouts/slideLayout325.xml"/><Relationship Id="rId4" Type="http://schemas.openxmlformats.org/officeDocument/2006/relationships/hyperlink" Target="https://ref.ly/logosres/nlt?ref=BibleNLT.Ex20.2&amp;off=2&amp;ctx=instructions%E2%80%A2%E2%80%A2*:+%0a2%C2%A0~%E2%80%9CI+am+the+Lord+your+" TargetMode="External"/></Relationships>
</file>

<file path=ppt/slides/_rels/slide136.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25.xml"/></Relationships>
</file>

<file path=ppt/slides/_rels/slide13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839.xml"/></Relationships>
</file>

<file path=ppt/slides/_rels/slide13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2.xml"/><Relationship Id="rId1" Type="http://schemas.openxmlformats.org/officeDocument/2006/relationships/slideLayout" Target="../slideLayouts/slideLayout850.xml"/><Relationship Id="rId4" Type="http://schemas.openxmlformats.org/officeDocument/2006/relationships/image" Target="../media/image103.jpeg"/></Relationships>
</file>

<file path=ppt/slides/_rels/slide13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3.xml"/><Relationship Id="rId1" Type="http://schemas.openxmlformats.org/officeDocument/2006/relationships/slideLayout" Target="../slideLayouts/slideLayout867.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xml"/><Relationship Id="rId1" Type="http://schemas.openxmlformats.org/officeDocument/2006/relationships/slideLayout" Target="../slideLayouts/slideLayout381.xml"/></Relationships>
</file>

<file path=ppt/slides/_rels/slide14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4.xml"/><Relationship Id="rId1" Type="http://schemas.openxmlformats.org/officeDocument/2006/relationships/slideLayout" Target="../slideLayouts/slideLayout867.xml"/></Relationships>
</file>

<file path=ppt/slides/_rels/slide14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5.xml"/><Relationship Id="rId1" Type="http://schemas.openxmlformats.org/officeDocument/2006/relationships/slideLayout" Target="../slideLayouts/slideLayout854.xml"/></Relationships>
</file>

<file path=ppt/slides/_rels/slide14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6.xml"/><Relationship Id="rId1" Type="http://schemas.openxmlformats.org/officeDocument/2006/relationships/slideLayout" Target="../slideLayouts/slideLayout854.xml"/></Relationships>
</file>

<file path=ppt/slides/_rels/slide14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7.xml"/><Relationship Id="rId1" Type="http://schemas.openxmlformats.org/officeDocument/2006/relationships/slideLayout" Target="../slideLayouts/slideLayout85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74.xml"/></Relationships>
</file>

<file path=ppt/slides/_rels/slide1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9.xml"/><Relationship Id="rId1" Type="http://schemas.openxmlformats.org/officeDocument/2006/relationships/slideLayout" Target="../slideLayouts/slideLayout794.xml"/></Relationships>
</file>

<file path=ppt/slides/_rels/slide14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0.xml"/><Relationship Id="rId1" Type="http://schemas.openxmlformats.org/officeDocument/2006/relationships/slideLayout" Target="../slideLayouts/slideLayout794.xml"/></Relationships>
</file>

<file path=ppt/slides/_rels/slide1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1.xml"/><Relationship Id="rId1" Type="http://schemas.openxmlformats.org/officeDocument/2006/relationships/slideLayout" Target="../slideLayouts/slideLayout794.xml"/></Relationships>
</file>

<file path=ppt/slides/_rels/slide14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2.xml"/><Relationship Id="rId1" Type="http://schemas.openxmlformats.org/officeDocument/2006/relationships/slideLayout" Target="../slideLayouts/slideLayout794.xml"/></Relationships>
</file>

<file path=ppt/slides/_rels/slide14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3.xml"/><Relationship Id="rId1" Type="http://schemas.openxmlformats.org/officeDocument/2006/relationships/slideLayout" Target="../slideLayouts/slideLayout794.xml"/></Relationships>
</file>

<file path=ppt/slides/_rels/slide1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xml"/><Relationship Id="rId1" Type="http://schemas.openxmlformats.org/officeDocument/2006/relationships/slideLayout" Target="../slideLayouts/slideLayout3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4.xml"/><Relationship Id="rId1" Type="http://schemas.openxmlformats.org/officeDocument/2006/relationships/slideLayout" Target="../slideLayouts/slideLayout639.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64.xml"/></Relationships>
</file>

<file path=ppt/slides/_rels/slide15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34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48.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48.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48.xml"/></Relationships>
</file>

<file path=ppt/slides/_rels/slide15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9.xml"/><Relationship Id="rId1" Type="http://schemas.openxmlformats.org/officeDocument/2006/relationships/slideLayout" Target="../slideLayouts/slideLayout879.xml"/><Relationship Id="rId4" Type="http://schemas.openxmlformats.org/officeDocument/2006/relationships/image" Target="../media/image110.png"/></Relationships>
</file>

<file path=ppt/slides/_rels/slide15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0.xml"/><Relationship Id="rId1" Type="http://schemas.openxmlformats.org/officeDocument/2006/relationships/slideLayout" Target="../slideLayouts/slideLayout879.xml"/><Relationship Id="rId4" Type="http://schemas.openxmlformats.org/officeDocument/2006/relationships/image" Target="../media/image110.png"/></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1.xml"/><Relationship Id="rId1" Type="http://schemas.openxmlformats.org/officeDocument/2006/relationships/slideLayout" Target="../slideLayouts/slideLayout879.xml"/><Relationship Id="rId4" Type="http://schemas.openxmlformats.org/officeDocument/2006/relationships/image" Target="../media/image110.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69.xml"/></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8.xml"/><Relationship Id="rId1" Type="http://schemas.openxmlformats.org/officeDocument/2006/relationships/slideLayout" Target="../slideLayouts/slideLayout38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84.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84.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84.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84.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84.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84.xml"/></Relationships>
</file>

<file path=ppt/slides/_rels/slide166.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4.xml"/></Relationships>
</file>

<file path=ppt/slides/_rels/slide16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0.xml"/><Relationship Id="rId1" Type="http://schemas.openxmlformats.org/officeDocument/2006/relationships/slideLayout" Target="../slideLayouts/slideLayout103.xml"/><Relationship Id="rId4" Type="http://schemas.openxmlformats.org/officeDocument/2006/relationships/image" Target="../media/image112.png"/></Relationships>
</file>

<file path=ppt/slides/_rels/slide169.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xml"/><Relationship Id="rId1" Type="http://schemas.openxmlformats.org/officeDocument/2006/relationships/slideLayout" Target="../slideLayouts/slideLayout381.xml"/></Relationships>
</file>

<file path=ppt/slides/_rels/slide170.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1.xml"/><Relationship Id="rId1" Type="http://schemas.openxmlformats.org/officeDocument/2006/relationships/slideLayout" Target="../slideLayouts/slideLayout98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20.xml"/></Relationships>
</file>

<file path=ppt/slides/_rels/slide17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4.xml"/><Relationship Id="rId1" Type="http://schemas.openxmlformats.org/officeDocument/2006/relationships/slideLayout" Target="../slideLayouts/slideLayout5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5.xml"/><Relationship Id="rId1" Type="http://schemas.openxmlformats.org/officeDocument/2006/relationships/slideLayout" Target="../slideLayouts/slideLayout5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6.xml"/><Relationship Id="rId1" Type="http://schemas.openxmlformats.org/officeDocument/2006/relationships/slideLayout" Target="../slideLayouts/slideLayout79.xml"/></Relationships>
</file>

<file path=ppt/slides/_rels/slide17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7.xml"/><Relationship Id="rId1" Type="http://schemas.openxmlformats.org/officeDocument/2006/relationships/slideLayout" Target="../slideLayouts/slideLayout79.xml"/></Relationships>
</file>

<file path=ppt/slides/_rels/slide178.xml.rels><?xml version="1.0" encoding="UTF-8" standalone="yes"?>
<Relationships xmlns="http://schemas.openxmlformats.org/package/2006/relationships"><Relationship Id="rId2" Type="http://schemas.openxmlformats.org/officeDocument/2006/relationships/image" Target="../media/image117.emf"/><Relationship Id="rId1" Type="http://schemas.openxmlformats.org/officeDocument/2006/relationships/slideLayout" Target="../slideLayouts/slideLayout209.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95.xml"/></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xml"/><Relationship Id="rId1" Type="http://schemas.openxmlformats.org/officeDocument/2006/relationships/slideLayout" Target="../slideLayouts/slideLayout38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11.xml"/></Relationships>
</file>

<file path=ppt/slides/_rels/slide18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8.xml"/><Relationship Id="rId1" Type="http://schemas.openxmlformats.org/officeDocument/2006/relationships/slideLayout" Target="../slideLayouts/slideLayout728.xml"/></Relationships>
</file>

<file path=ppt/slides/_rels/slide1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9.xml"/><Relationship Id="rId1" Type="http://schemas.openxmlformats.org/officeDocument/2006/relationships/slideLayout" Target="../slideLayouts/slideLayout730.xml"/></Relationships>
</file>

<file path=ppt/slides/_rels/slide18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20.xml"/><Relationship Id="rId1" Type="http://schemas.openxmlformats.org/officeDocument/2006/relationships/slideLayout" Target="../slideLayouts/slideLayout730.xml"/></Relationships>
</file>

<file path=ppt/slides/_rels/slide184.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695.xml"/></Relationships>
</file>

<file path=ppt/slides/_rels/slide18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1.xml"/><Relationship Id="rId1" Type="http://schemas.openxmlformats.org/officeDocument/2006/relationships/slideLayout" Target="../slideLayouts/slideLayout740.xml"/><Relationship Id="rId4" Type="http://schemas.openxmlformats.org/officeDocument/2006/relationships/image" Target="../media/image123.png"/></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712.xml"/><Relationship Id="rId1" Type="http://schemas.openxmlformats.org/officeDocument/2006/relationships/themeOverride" Target="../theme/themeOverride1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4.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97.xml"/></Relationships>
</file>

<file path=ppt/slides/_rels/slide18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5.xml"/><Relationship Id="rId1" Type="http://schemas.openxmlformats.org/officeDocument/2006/relationships/slideLayout" Target="../slideLayouts/slideLayout7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15.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9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9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8.xml"/><Relationship Id="rId1" Type="http://schemas.openxmlformats.org/officeDocument/2006/relationships/slideLayout" Target="../slideLayouts/slideLayout5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6.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7.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8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04.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0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1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9.xml"/><Relationship Id="rId1" Type="http://schemas.openxmlformats.org/officeDocument/2006/relationships/slideLayout" Target="../slideLayouts/slideLayout76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1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0.xml"/><Relationship Id="rId1" Type="http://schemas.openxmlformats.org/officeDocument/2006/relationships/slideLayout" Target="../slideLayouts/slideLayout79.xml"/></Relationships>
</file>

<file path=ppt/slides/_rels/slide21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1.xml"/><Relationship Id="rId1" Type="http://schemas.openxmlformats.org/officeDocument/2006/relationships/slideLayout" Target="../slideLayouts/slideLayout79.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5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1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2.xml"/><Relationship Id="rId1" Type="http://schemas.openxmlformats.org/officeDocument/2006/relationships/slideLayout" Target="../slideLayouts/slideLayout775.xml"/><Relationship Id="rId4" Type="http://schemas.openxmlformats.org/officeDocument/2006/relationships/image" Target="../media/image129.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19.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120.xml"/><Relationship Id="rId1" Type="http://schemas.openxmlformats.org/officeDocument/2006/relationships/themeOverride" Target="../theme/themeOverride13.xml"/></Relationships>
</file>

<file path=ppt/slides/_rels/slide2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53.xml"/></Relationships>
</file>

<file path=ppt/slides/_rels/slide22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3.xml"/><Relationship Id="rId1" Type="http://schemas.openxmlformats.org/officeDocument/2006/relationships/slideLayout" Target="../slideLayouts/slideLayout993.xml"/><Relationship Id="rId5" Type="http://schemas.openxmlformats.org/officeDocument/2006/relationships/image" Target="../media/image13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2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4.xml"/><Relationship Id="rId1" Type="http://schemas.openxmlformats.org/officeDocument/2006/relationships/slideLayout" Target="../slideLayouts/slideLayout381.xml"/></Relationships>
</file>

<file path=ppt/slides/_rels/slide22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33.jpeg"/><Relationship Id="rId7" Type="http://schemas.openxmlformats.org/officeDocument/2006/relationships/diagramColors" Target="../diagrams/colors1.xml"/><Relationship Id="rId2" Type="http://schemas.openxmlformats.org/officeDocument/2006/relationships/notesSlide" Target="../notesSlides/notesSlide135.xml"/><Relationship Id="rId1" Type="http://schemas.openxmlformats.org/officeDocument/2006/relationships/slideLayout" Target="../slideLayouts/slideLayout776.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23.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6.png"/><Relationship Id="rId2" Type="http://schemas.openxmlformats.org/officeDocument/2006/relationships/notesSlide" Target="../notesSlides/notesSlide136.xml"/><Relationship Id="rId1" Type="http://schemas.openxmlformats.org/officeDocument/2006/relationships/slideLayout" Target="../slideLayouts/slideLayout800.xml"/><Relationship Id="rId6" Type="http://schemas.openxmlformats.org/officeDocument/2006/relationships/image" Target="../media/image135.jpeg"/><Relationship Id="rId5" Type="http://schemas.openxmlformats.org/officeDocument/2006/relationships/hyperlink" Target="http://www.jtsa.edu/images/art/s_priest.jpg" TargetMode="External"/><Relationship Id="rId4" Type="http://schemas.openxmlformats.org/officeDocument/2006/relationships/image" Target="../media/image133.jpeg"/></Relationships>
</file>

<file path=ppt/slides/_rels/slide22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33.jpeg"/><Relationship Id="rId7" Type="http://schemas.openxmlformats.org/officeDocument/2006/relationships/diagramColors" Target="../diagrams/colors2.xml"/><Relationship Id="rId2" Type="http://schemas.openxmlformats.org/officeDocument/2006/relationships/notesSlide" Target="../notesSlides/notesSlide137.xml"/><Relationship Id="rId1" Type="http://schemas.openxmlformats.org/officeDocument/2006/relationships/slideLayout" Target="../slideLayouts/slideLayout776.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2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33.jpeg"/><Relationship Id="rId7" Type="http://schemas.openxmlformats.org/officeDocument/2006/relationships/diagramColors" Target="../diagrams/colors3.xml"/><Relationship Id="rId2" Type="http://schemas.openxmlformats.org/officeDocument/2006/relationships/notesSlide" Target="../notesSlides/notesSlide138.xml"/><Relationship Id="rId1" Type="http://schemas.openxmlformats.org/officeDocument/2006/relationships/slideLayout" Target="../slideLayouts/slideLayout776.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2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33.jpeg"/><Relationship Id="rId7" Type="http://schemas.openxmlformats.org/officeDocument/2006/relationships/diagramColors" Target="../diagrams/colors4.xml"/><Relationship Id="rId2" Type="http://schemas.openxmlformats.org/officeDocument/2006/relationships/notesSlide" Target="../notesSlides/notesSlide139.xml"/><Relationship Id="rId1" Type="http://schemas.openxmlformats.org/officeDocument/2006/relationships/slideLayout" Target="../slideLayouts/slideLayout782.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2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3.jpeg"/><Relationship Id="rId7" Type="http://schemas.openxmlformats.org/officeDocument/2006/relationships/diagramColors" Target="../diagrams/colors5.xml"/><Relationship Id="rId2" Type="http://schemas.openxmlformats.org/officeDocument/2006/relationships/notesSlide" Target="../notesSlides/notesSlide140.xml"/><Relationship Id="rId1" Type="http://schemas.openxmlformats.org/officeDocument/2006/relationships/slideLayout" Target="../slideLayouts/slideLayout7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2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3.jpeg"/><Relationship Id="rId7" Type="http://schemas.openxmlformats.org/officeDocument/2006/relationships/diagramColors" Target="../diagrams/colors6.xml"/><Relationship Id="rId2" Type="http://schemas.openxmlformats.org/officeDocument/2006/relationships/notesSlide" Target="../notesSlides/notesSlide141.xml"/><Relationship Id="rId1" Type="http://schemas.openxmlformats.org/officeDocument/2006/relationships/slideLayout" Target="../slideLayouts/slideLayout7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2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3.jpeg"/><Relationship Id="rId7" Type="http://schemas.openxmlformats.org/officeDocument/2006/relationships/diagramColors" Target="../diagrams/colors7.xml"/><Relationship Id="rId2" Type="http://schemas.openxmlformats.org/officeDocument/2006/relationships/notesSlide" Target="../notesSlides/notesSlide142.xml"/><Relationship Id="rId1" Type="http://schemas.openxmlformats.org/officeDocument/2006/relationships/slideLayout" Target="../slideLayouts/slideLayout7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3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3.jpeg"/><Relationship Id="rId7" Type="http://schemas.openxmlformats.org/officeDocument/2006/relationships/diagramColors" Target="../diagrams/colors8.xml"/><Relationship Id="rId2" Type="http://schemas.openxmlformats.org/officeDocument/2006/relationships/notesSlide" Target="../notesSlides/notesSlide143.xml"/><Relationship Id="rId1" Type="http://schemas.openxmlformats.org/officeDocument/2006/relationships/slideLayout" Target="../slideLayouts/slideLayout7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3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3.jpeg"/><Relationship Id="rId7" Type="http://schemas.openxmlformats.org/officeDocument/2006/relationships/diagramColors" Target="../diagrams/colors9.xml"/><Relationship Id="rId2" Type="http://schemas.openxmlformats.org/officeDocument/2006/relationships/notesSlide" Target="../notesSlides/notesSlide144.xml"/><Relationship Id="rId1" Type="http://schemas.openxmlformats.org/officeDocument/2006/relationships/slideLayout" Target="../slideLayouts/slideLayout7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3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3.jpeg"/><Relationship Id="rId7" Type="http://schemas.openxmlformats.org/officeDocument/2006/relationships/diagramColors" Target="../diagrams/colors10.xml"/><Relationship Id="rId2" Type="http://schemas.openxmlformats.org/officeDocument/2006/relationships/notesSlide" Target="../notesSlides/notesSlide145.xml"/><Relationship Id="rId1" Type="http://schemas.openxmlformats.org/officeDocument/2006/relationships/slideLayout" Target="../slideLayouts/slideLayout7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3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3.jpeg"/><Relationship Id="rId7" Type="http://schemas.openxmlformats.org/officeDocument/2006/relationships/diagramColors" Target="../diagrams/colors11.xml"/><Relationship Id="rId2" Type="http://schemas.openxmlformats.org/officeDocument/2006/relationships/notesSlide" Target="../notesSlides/notesSlide146.xml"/><Relationship Id="rId1" Type="http://schemas.openxmlformats.org/officeDocument/2006/relationships/slideLayout" Target="../slideLayouts/slideLayout7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3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3.jpeg"/><Relationship Id="rId7" Type="http://schemas.openxmlformats.org/officeDocument/2006/relationships/diagramColors" Target="../diagrams/colors12.xml"/><Relationship Id="rId2" Type="http://schemas.openxmlformats.org/officeDocument/2006/relationships/notesSlide" Target="../notesSlides/notesSlide147.xml"/><Relationship Id="rId1" Type="http://schemas.openxmlformats.org/officeDocument/2006/relationships/slideLayout" Target="../slideLayouts/slideLayout7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3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3.jpeg"/><Relationship Id="rId7" Type="http://schemas.openxmlformats.org/officeDocument/2006/relationships/diagramColors" Target="../diagrams/colors13.xml"/><Relationship Id="rId2" Type="http://schemas.openxmlformats.org/officeDocument/2006/relationships/notesSlide" Target="../notesSlides/notesSlide148.xml"/><Relationship Id="rId1" Type="http://schemas.openxmlformats.org/officeDocument/2006/relationships/slideLayout" Target="../slideLayouts/slideLayout7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9.xml"/><Relationship Id="rId1" Type="http://schemas.openxmlformats.org/officeDocument/2006/relationships/slideLayout" Target="../slideLayouts/slideLayout376.xml"/></Relationships>
</file>

<file path=ppt/slides/_rels/slide23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50.xml"/><Relationship Id="rId1" Type="http://schemas.openxmlformats.org/officeDocument/2006/relationships/slideLayout" Target="../slideLayouts/slideLayout930.xml"/><Relationship Id="rId4" Type="http://schemas.openxmlformats.org/officeDocument/2006/relationships/image" Target="../media/image138.png"/></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943.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967.xml"/></Relationships>
</file>

<file path=ppt/slides/_rels/slide2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53.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95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44.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55.xml"/></Relationships>
</file>

<file path=ppt/slides/_rels/slide24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55.xml"/></Relationships>
</file>

<file path=ppt/slides/_rels/slide24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655.xml"/></Relationships>
</file>

<file path=ppt/slides/_rels/slide24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655.xml"/></Relationships>
</file>

<file path=ppt/slides/_rels/slide24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655.xml"/></Relationships>
</file>

<file path=ppt/slides/_rels/slide24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55.xml"/></Relationships>
</file>

<file path=ppt/slides/_rels/slide25.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53.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4.xml"/><Relationship Id="rId1" Type="http://schemas.openxmlformats.org/officeDocument/2006/relationships/slideLayout" Target="../slideLayouts/slideLayout668.xml"/></Relationships>
</file>

<file path=ppt/slides/_rels/slide25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5.xml"/><Relationship Id="rId1" Type="http://schemas.openxmlformats.org/officeDocument/2006/relationships/slideLayout" Target="../slideLayouts/slideLayout673.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4.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6.xml"/><Relationship Id="rId1" Type="http://schemas.openxmlformats.org/officeDocument/2006/relationships/slideLayout" Target="../slideLayouts/slideLayout73.xml"/><Relationship Id="rId4" Type="http://schemas.openxmlformats.org/officeDocument/2006/relationships/image" Target="../media/image149.jpe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00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8.xml"/><Relationship Id="rId1" Type="http://schemas.openxmlformats.org/officeDocument/2006/relationships/slideLayout" Target="../slideLayouts/slideLayout1025.xml"/></Relationships>
</file>

<file path=ppt/slides/_rels/slide2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9.xml"/><Relationship Id="rId1" Type="http://schemas.openxmlformats.org/officeDocument/2006/relationships/slideLayout" Target="../slideLayouts/slideLayout1025.xml"/></Relationships>
</file>

<file path=ppt/slides/_rels/slide2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0.xml"/><Relationship Id="rId1" Type="http://schemas.openxmlformats.org/officeDocument/2006/relationships/slideLayout" Target="../slideLayouts/slideLayout1025.xml"/></Relationships>
</file>

<file path=ppt/slides/_rels/slide26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1.xml"/><Relationship Id="rId1" Type="http://schemas.openxmlformats.org/officeDocument/2006/relationships/slideLayout" Target="../slideLayouts/slideLayout1025.xml"/></Relationships>
</file>

<file path=ppt/slides/_rels/slide26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2.xml"/><Relationship Id="rId1" Type="http://schemas.openxmlformats.org/officeDocument/2006/relationships/slideLayout" Target="../slideLayouts/slideLayout1025.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303.xml"/><Relationship Id="rId1" Type="http://schemas.openxmlformats.org/officeDocument/2006/relationships/themeOverride" Target="../theme/themeOverride14.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20.xml"/></Relationships>
</file>

<file path=ppt/slides/_rels/slide27.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530.xml"/></Relationships>
</file>

<file path=ppt/slides/_rels/slide2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5.xml"/><Relationship Id="rId1" Type="http://schemas.openxmlformats.org/officeDocument/2006/relationships/slideLayout" Target="../slideLayouts/slideLayout381.xml"/></Relationships>
</file>

<file path=ppt/slides/_rels/slide27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6.xml"/><Relationship Id="rId1" Type="http://schemas.openxmlformats.org/officeDocument/2006/relationships/slideLayout" Target="../slideLayouts/slideLayout381.xml"/></Relationships>
</file>

<file path=ppt/slides/_rels/slide27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7.xml"/><Relationship Id="rId1" Type="http://schemas.openxmlformats.org/officeDocument/2006/relationships/slideLayout" Target="../slideLayouts/slideLayout38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20.xml"/></Relationships>
</file>

<file path=ppt/slides/_rels/slide27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9.xml"/><Relationship Id="rId1" Type="http://schemas.openxmlformats.org/officeDocument/2006/relationships/slideLayout" Target="../slideLayouts/slideLayout220.xml"/></Relationships>
</file>

<file path=ppt/slides/_rels/slide27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70.xml"/><Relationship Id="rId1" Type="http://schemas.openxmlformats.org/officeDocument/2006/relationships/slideLayout" Target="../slideLayouts/slideLayout381.xml"/><Relationship Id="rId4" Type="http://schemas.openxmlformats.org/officeDocument/2006/relationships/image" Target="../media/image152.emf"/></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2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53.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63.xml"/></Relationships>
</file>

<file path=ppt/slides/_rels/slide281.xml.rels><?xml version="1.0" encoding="UTF-8" standalone="yes"?>
<Relationships xmlns="http://schemas.openxmlformats.org/package/2006/relationships"><Relationship Id="rId3" Type="http://schemas.openxmlformats.org/officeDocument/2006/relationships/image" Target="../media/image153.emf"/><Relationship Id="rId2" Type="http://schemas.openxmlformats.org/officeDocument/2006/relationships/notesSlide" Target="../notesSlides/notesSlide172.xml"/><Relationship Id="rId1" Type="http://schemas.openxmlformats.org/officeDocument/2006/relationships/slideLayout" Target="../slideLayouts/slideLayout110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28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3.xml"/><Relationship Id="rId1" Type="http://schemas.openxmlformats.org/officeDocument/2006/relationships/slideLayout" Target="../slideLayouts/slideLayout79.xml"/></Relationships>
</file>

<file path=ppt/slides/_rels/slide28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4.xml"/><Relationship Id="rId1" Type="http://schemas.openxmlformats.org/officeDocument/2006/relationships/slideLayout" Target="../slideLayouts/slideLayout79.xml"/></Relationships>
</file>

<file path=ppt/slides/_rels/slide28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5.xml"/><Relationship Id="rId1" Type="http://schemas.openxmlformats.org/officeDocument/2006/relationships/slideLayout" Target="../slideLayouts/slideLayout79.xml"/></Relationships>
</file>

<file path=ppt/slides/_rels/slide2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29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6.xml"/><Relationship Id="rId1" Type="http://schemas.openxmlformats.org/officeDocument/2006/relationships/slideLayout" Target="../slideLayouts/slideLayout79.xml"/></Relationships>
</file>

<file path=ppt/slides/_rels/slide291.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77.xml"/><Relationship Id="rId1" Type="http://schemas.openxmlformats.org/officeDocument/2006/relationships/slideLayout" Target="../slideLayouts/slideLayout38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93.xml.rels><?xml version="1.0" encoding="UTF-8" standalone="yes"?>
<Relationships xmlns="http://schemas.openxmlformats.org/package/2006/relationships"><Relationship Id="rId2" Type="http://schemas.openxmlformats.org/officeDocument/2006/relationships/image" Target="../media/image157.emf"/><Relationship Id="rId1" Type="http://schemas.openxmlformats.org/officeDocument/2006/relationships/slideLayout" Target="../slideLayouts/slideLayout242.xml"/></Relationships>
</file>

<file path=ppt/slides/_rels/slide29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78.xml"/><Relationship Id="rId1" Type="http://schemas.openxmlformats.org/officeDocument/2006/relationships/slideLayout" Target="../slideLayouts/slideLayout830.xml"/><Relationship Id="rId4" Type="http://schemas.openxmlformats.org/officeDocument/2006/relationships/image" Target="../media/image159.jpeg"/></Relationships>
</file>

<file path=ppt/slides/_rels/slide29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79.xml"/><Relationship Id="rId1" Type="http://schemas.openxmlformats.org/officeDocument/2006/relationships/slideLayout" Target="../slideLayouts/slideLayout131.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42.xml"/></Relationships>
</file>

<file path=ppt/slides/_rels/slide298.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82.xml"/><Relationship Id="rId1" Type="http://schemas.openxmlformats.org/officeDocument/2006/relationships/slideLayout" Target="../slideLayouts/slideLayout819.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81.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031.xml"/></Relationships>
</file>

<file path=ppt/slides/_rels/slide30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84.xml"/><Relationship Id="rId1" Type="http://schemas.openxmlformats.org/officeDocument/2006/relationships/slideLayout" Target="../slideLayouts/slideLayout1078.xml"/></Relationships>
</file>

<file path=ppt/slides/_rels/slide30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85.xml"/><Relationship Id="rId1" Type="http://schemas.openxmlformats.org/officeDocument/2006/relationships/slideLayout" Target="../slideLayouts/slideLayout406.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8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381.xml"/></Relationships>
</file>

<file path=ppt/slides/_rels/slide30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88.xml"/><Relationship Id="rId1" Type="http://schemas.openxmlformats.org/officeDocument/2006/relationships/slideLayout" Target="../slideLayouts/slideLayout418.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81.xml"/></Relationships>
</file>

<file path=ppt/slides/_rels/slide30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0.xml"/><Relationship Id="rId1" Type="http://schemas.openxmlformats.org/officeDocument/2006/relationships/slideLayout" Target="../slideLayouts/slideLayout419.xml"/></Relationships>
</file>

<file path=ppt/slides/_rels/slide3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10.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836.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381.xml"/></Relationships>
</file>

<file path=ppt/slides/_rels/slide31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92.xml"/><Relationship Id="rId1" Type="http://schemas.openxmlformats.org/officeDocument/2006/relationships/slideLayout" Target="../slideLayouts/slideLayout422.xml"/></Relationships>
</file>

<file path=ppt/slides/_rels/slide31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93.xml"/><Relationship Id="rId1" Type="http://schemas.openxmlformats.org/officeDocument/2006/relationships/slideLayout" Target="../slideLayouts/slideLayout422.xml"/><Relationship Id="rId5" Type="http://schemas.openxmlformats.org/officeDocument/2006/relationships/image" Target="../media/image167.jpeg"/><Relationship Id="rId4" Type="http://schemas.openxmlformats.org/officeDocument/2006/relationships/image" Target="../media/image166.jpeg"/></Relationships>
</file>

<file path=ppt/slides/_rels/slide314.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94.xml"/><Relationship Id="rId1" Type="http://schemas.openxmlformats.org/officeDocument/2006/relationships/slideLayout" Target="../slideLayouts/slideLayout422.xml"/><Relationship Id="rId4" Type="http://schemas.openxmlformats.org/officeDocument/2006/relationships/image" Target="../media/image169.png"/></Relationships>
</file>

<file path=ppt/slides/_rels/slide315.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95.xml"/><Relationship Id="rId1" Type="http://schemas.openxmlformats.org/officeDocument/2006/relationships/slideLayout" Target="../slideLayouts/slideLayout422.xml"/></Relationships>
</file>

<file path=ppt/slides/_rels/slide31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96.xml"/><Relationship Id="rId1" Type="http://schemas.openxmlformats.org/officeDocument/2006/relationships/slideLayout" Target="../slideLayouts/slideLayout441.xml"/></Relationships>
</file>

<file path=ppt/slides/_rels/slide31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97.xml"/><Relationship Id="rId1" Type="http://schemas.openxmlformats.org/officeDocument/2006/relationships/slideLayout" Target="../slideLayouts/slideLayout394.xml"/></Relationships>
</file>

<file path=ppt/slides/_rels/slide318.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53.xml"/></Relationships>
</file>

<file path=ppt/slides/_rels/slide319.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8.xml"/><Relationship Id="rId1" Type="http://schemas.openxmlformats.org/officeDocument/2006/relationships/slideLayout" Target="../slideLayouts/slideLayout79.xml"/></Relationships>
</file>

<file path=ppt/slides/_rels/slide3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2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9.xml"/><Relationship Id="rId1" Type="http://schemas.openxmlformats.org/officeDocument/2006/relationships/slideLayout" Target="../slideLayouts/slideLayout79.xml"/></Relationships>
</file>

<file path=ppt/slides/_rels/slide32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0.xml"/><Relationship Id="rId1" Type="http://schemas.openxmlformats.org/officeDocument/2006/relationships/slideLayout" Target="../slideLayouts/slideLayout886.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031.xml"/></Relationships>
</file>

<file path=ppt/slides/_rels/slide32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2.xml"/><Relationship Id="rId1" Type="http://schemas.openxmlformats.org/officeDocument/2006/relationships/slideLayout" Target="../slideLayouts/slideLayout886.xml"/></Relationships>
</file>

<file path=ppt/slides/_rels/slide32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3.xml"/><Relationship Id="rId1" Type="http://schemas.openxmlformats.org/officeDocument/2006/relationships/slideLayout" Target="../slideLayouts/slideLayout902.xml"/></Relationships>
</file>

<file path=ppt/slides/_rels/slide32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4.xml"/><Relationship Id="rId1" Type="http://schemas.openxmlformats.org/officeDocument/2006/relationships/slideLayout" Target="../slideLayouts/slideLayout902.xml"/></Relationships>
</file>

<file path=ppt/slides/_rels/slide32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5.xml"/><Relationship Id="rId1" Type="http://schemas.openxmlformats.org/officeDocument/2006/relationships/slideLayout" Target="../slideLayouts/slideLayout902.xml"/></Relationships>
</file>

<file path=ppt/slides/_rels/slide328.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896.xml"/></Relationships>
</file>

<file path=ppt/slides/_rels/slide32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6.xml"/><Relationship Id="rId1" Type="http://schemas.openxmlformats.org/officeDocument/2006/relationships/slideLayout" Target="../slideLayouts/slideLayout902.xml"/></Relationships>
</file>

<file path=ppt/slides/_rels/slide33.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31.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07.xml"/><Relationship Id="rId1" Type="http://schemas.openxmlformats.org/officeDocument/2006/relationships/slideLayout" Target="../slideLayouts/slideLayout79.xml"/></Relationships>
</file>

<file path=ppt/slides/_rels/slide332.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08.xml"/><Relationship Id="rId1" Type="http://schemas.openxmlformats.org/officeDocument/2006/relationships/slideLayout" Target="../slideLayouts/slideLayout452.xml"/><Relationship Id="rId4" Type="http://schemas.openxmlformats.org/officeDocument/2006/relationships/image" Target="../media/image178.png"/></Relationships>
</file>

<file path=ppt/slides/_rels/slide33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9.xml"/><Relationship Id="rId1" Type="http://schemas.openxmlformats.org/officeDocument/2006/relationships/slideLayout" Target="../slideLayouts/slideLayout452.xml"/><Relationship Id="rId4" Type="http://schemas.openxmlformats.org/officeDocument/2006/relationships/image" Target="../media/image180.jpeg"/></Relationships>
</file>

<file path=ppt/slides/_rels/slide33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10.xml"/><Relationship Id="rId1" Type="http://schemas.openxmlformats.org/officeDocument/2006/relationships/slideLayout" Target="../slideLayouts/slideLayout913.xml"/></Relationships>
</file>

<file path=ppt/slides/_rels/slide335.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11.xml"/><Relationship Id="rId1" Type="http://schemas.openxmlformats.org/officeDocument/2006/relationships/slideLayout" Target="../slideLayouts/slideLayout458.xml"/></Relationships>
</file>

<file path=ppt/slides/_rels/slide336.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2.xml"/><Relationship Id="rId1" Type="http://schemas.openxmlformats.org/officeDocument/2006/relationships/slideLayout" Target="../slideLayouts/slideLayout38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3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13.xml"/><Relationship Id="rId1" Type="http://schemas.openxmlformats.org/officeDocument/2006/relationships/slideLayout" Target="../slideLayouts/slideLayout79.xml"/></Relationships>
</file>

<file path=ppt/slides/_rels/slide33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14.xml"/><Relationship Id="rId1" Type="http://schemas.openxmlformats.org/officeDocument/2006/relationships/slideLayout" Target="../slideLayouts/slideLayout79.xml"/></Relationships>
</file>

<file path=ppt/slides/_rels/slide34.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34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15.xml"/><Relationship Id="rId1" Type="http://schemas.openxmlformats.org/officeDocument/2006/relationships/slideLayout" Target="../slideLayouts/slideLayout79.xml"/></Relationships>
</file>

<file path=ppt/slides/_rels/slide342.xml.rels><?xml version="1.0" encoding="UTF-8" standalone="yes"?>
<Relationships xmlns="http://schemas.openxmlformats.org/package/2006/relationships"><Relationship Id="rId3" Type="http://schemas.openxmlformats.org/officeDocument/2006/relationships/image" Target="../media/image187.jpg"/><Relationship Id="rId2" Type="http://schemas.openxmlformats.org/officeDocument/2006/relationships/notesSlide" Target="../notesSlides/notesSlide216.xml"/><Relationship Id="rId1" Type="http://schemas.openxmlformats.org/officeDocument/2006/relationships/slideLayout" Target="../slideLayouts/slideLayout1044.xml"/></Relationships>
</file>

<file path=ppt/slides/_rels/slide343.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17.xml"/><Relationship Id="rId1" Type="http://schemas.openxmlformats.org/officeDocument/2006/relationships/slideLayout" Target="../slideLayouts/slideLayout968.xml"/></Relationships>
</file>

<file path=ppt/slides/_rels/slide34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8.xml"/><Relationship Id="rId1" Type="http://schemas.openxmlformats.org/officeDocument/2006/relationships/slideLayout" Target="../slideLayouts/slideLayout1054.xml"/></Relationships>
</file>

<file path=ppt/slides/_rels/slide345.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19.xml"/><Relationship Id="rId1" Type="http://schemas.openxmlformats.org/officeDocument/2006/relationships/slideLayout" Target="../slideLayouts/slideLayout79.xml"/></Relationships>
</file>

<file path=ppt/slides/_rels/slide346.xml.rels><?xml version="1.0" encoding="UTF-8" standalone="yes"?>
<Relationships xmlns="http://schemas.openxmlformats.org/package/2006/relationships"><Relationship Id="rId3" Type="http://schemas.openxmlformats.org/officeDocument/2006/relationships/image" Target="../media/image191.emf"/><Relationship Id="rId2" Type="http://schemas.openxmlformats.org/officeDocument/2006/relationships/image" Target="../media/image190.emf"/><Relationship Id="rId1" Type="http://schemas.openxmlformats.org/officeDocument/2006/relationships/slideLayout" Target="../slideLayouts/slideLayout264.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6.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36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297.xml"/><Relationship Id="rId6" Type="http://schemas.openxmlformats.org/officeDocument/2006/relationships/image" Target="../media/image196.png"/><Relationship Id="rId5" Type="http://schemas.openxmlformats.org/officeDocument/2006/relationships/image" Target="../media/image195.png"/><Relationship Id="rId4" Type="http://schemas.openxmlformats.org/officeDocument/2006/relationships/image" Target="../media/image194.png"/></Relationships>
</file>

<file path=ppt/slides/_rels/slide363.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270.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365.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0.xml"/><Relationship Id="rId1" Type="http://schemas.openxmlformats.org/officeDocument/2006/relationships/slideLayout" Target="../slideLayouts/slideLayout79.xml"/></Relationships>
</file>

<file path=ppt/slides/_rels/slide3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1.xml"/><Relationship Id="rId1" Type="http://schemas.openxmlformats.org/officeDocument/2006/relationships/slideLayout" Target="../slideLayouts/slideLayout381.xml"/></Relationships>
</file>

<file path=ppt/slides/_rels/slide36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2.xml"/><Relationship Id="rId1" Type="http://schemas.openxmlformats.org/officeDocument/2006/relationships/slideLayout" Target="../slideLayouts/slideLayout381.xml"/></Relationships>
</file>

<file path=ppt/slides/_rels/slide3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3.xml"/><Relationship Id="rId1" Type="http://schemas.openxmlformats.org/officeDocument/2006/relationships/slideLayout" Target="../slideLayouts/slideLayout381.xml"/></Relationships>
</file>

<file path=ppt/slides/_rels/slide36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4.xml"/><Relationship Id="rId1" Type="http://schemas.openxmlformats.org/officeDocument/2006/relationships/slideLayout" Target="../slideLayouts/slideLayout381.xml"/></Relationships>
</file>

<file path=ppt/slides/_rels/slide3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5.xml"/><Relationship Id="rId1" Type="http://schemas.openxmlformats.org/officeDocument/2006/relationships/slideLayout" Target="../slideLayouts/slideLayout381.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381.xml"/></Relationships>
</file>

<file path=ppt/slides/_rels/slide372.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7.xml"/><Relationship Id="rId1" Type="http://schemas.openxmlformats.org/officeDocument/2006/relationships/slideLayout" Target="../slideLayouts/slideLayout79.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374.xml.rels><?xml version="1.0" encoding="UTF-8" standalone="yes"?>
<Relationships xmlns="http://schemas.openxmlformats.org/package/2006/relationships"><Relationship Id="rId3" Type="http://schemas.openxmlformats.org/officeDocument/2006/relationships/image" Target="../media/image200.jpg"/><Relationship Id="rId2" Type="http://schemas.openxmlformats.org/officeDocument/2006/relationships/notesSlide" Target="../notesSlides/notesSlide228.xml"/><Relationship Id="rId1" Type="http://schemas.openxmlformats.org/officeDocument/2006/relationships/slideLayout" Target="../slideLayouts/slideLayout995.xml"/></Relationships>
</file>

<file path=ppt/slides/_rels/slide38.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81.xml"/></Relationships>
</file>

<file path=ppt/slides/_rels/slide4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4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4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53.xml"/></Relationships>
</file>

<file path=ppt/slides/_rels/slide43.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30.xml"/></Relationships>
</file>

<file path=ppt/slides/_rels/slide44.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541.xml"/></Relationships>
</file>

<file path=ppt/slides/_rels/slide4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5.png"/></Relationships>
</file>

<file path=ppt/slides/_rels/slide4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42.xml"/></Relationships>
</file>

<file path=ppt/slides/_rels/slide47.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image" Target="../media/image56.png"/><Relationship Id="rId1" Type="http://schemas.openxmlformats.org/officeDocument/2006/relationships/slideLayout" Target="../slideLayouts/slideLayout187.xml"/></Relationships>
</file>

<file path=ppt/slides/_rels/slide4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5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80.xml"/></Relationships>
</file>

<file path=ppt/slides/_rels/slide5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61.xml"/></Relationships>
</file>

<file path=ppt/slides/_rels/slide5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6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1.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5.xml"/><Relationship Id="rId1" Type="http://schemas.openxmlformats.org/officeDocument/2006/relationships/slideLayout" Target="../slideLayouts/slideLayout54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80.xml"/></Relationships>
</file>

<file path=ppt/slides/_rels/slide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597.xml"/></Relationships>
</file>

<file path=ppt/slides/_rels/slide6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1032.xml"/></Relationships>
</file>

<file path=ppt/slides/_rels/slide6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1032.xml"/></Relationships>
</file>

<file path=ppt/slides/_rels/slide6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1032.xml"/></Relationships>
</file>

<file path=ppt/slides/_rels/slide6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1032.xml"/></Relationships>
</file>

<file path=ppt/slides/_rels/slide6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xml"/><Relationship Id="rId1" Type="http://schemas.openxmlformats.org/officeDocument/2006/relationships/slideLayout" Target="../slideLayouts/slideLayout79.xml"/></Relationships>
</file>

<file path=ppt/slides/_rels/slide6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2.xml"/><Relationship Id="rId1" Type="http://schemas.openxmlformats.org/officeDocument/2006/relationships/slideLayout" Target="../slideLayouts/slideLayout79.xml"/></Relationships>
</file>

<file path=ppt/slides/_rels/slide6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3.xml"/><Relationship Id="rId1" Type="http://schemas.openxmlformats.org/officeDocument/2006/relationships/slideLayout" Target="../slideLayouts/slideLayout79.xml"/></Relationships>
</file>

<file path=ppt/slides/_rels/slide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4.xml"/><Relationship Id="rId1" Type="http://schemas.openxmlformats.org/officeDocument/2006/relationships/slideLayout" Target="../slideLayouts/slideLayout79.xml"/></Relationships>
</file>

<file path=ppt/slides/_rels/slide6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79.xml"/></Relationships>
</file>

<file path=ppt/slides/_rels/slide6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6.xml"/><Relationship Id="rId1" Type="http://schemas.openxmlformats.org/officeDocument/2006/relationships/slideLayout" Target="../slideLayouts/slideLayout79.xml"/></Relationships>
</file>

<file path=ppt/slides/_rels/slide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5.jpeg"/><Relationship Id="rId1" Type="http://schemas.openxmlformats.org/officeDocument/2006/relationships/slideLayout" Target="../slideLayouts/slideLayout580.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7.xml"/><Relationship Id="rId1" Type="http://schemas.openxmlformats.org/officeDocument/2006/relationships/slideLayout" Target="../slideLayouts/slideLayout79.xml"/></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690.xml"/></Relationships>
</file>

<file path=ppt/slides/_rels/slide7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636.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9.jpeg"/><Relationship Id="rId4" Type="http://schemas.openxmlformats.org/officeDocument/2006/relationships/notesSlide" Target="../notesSlides/notesSlide32.xml"/></Relationships>
</file>

<file path=ppt/slides/_rels/slide7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70.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8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7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381.xml"/></Relationships>
</file>

<file path=ppt/slides/_rels/slide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5.jpeg"/><Relationship Id="rId1" Type="http://schemas.openxmlformats.org/officeDocument/2006/relationships/slideLayout" Target="../slideLayouts/slideLayout580.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8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690.xml"/></Relationships>
</file>

<file path=ppt/slides/_rels/slide8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41.xml"/><Relationship Id="rId4" Type="http://schemas.openxmlformats.org/officeDocument/2006/relationships/image" Target="../media/image71.jpeg"/></Relationships>
</file>

<file path=ppt/slides/_rels/slide8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481.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37.xml"/><Relationship Id="rId1" Type="http://schemas.openxmlformats.org/officeDocument/2006/relationships/tags" Target="../tags/tag2.xml"/><Relationship Id="rId4" Type="http://schemas.openxmlformats.org/officeDocument/2006/relationships/image" Target="../media/image69.jpeg"/></Relationships>
</file>

<file path=ppt/slides/_rels/slide8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496.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2.xml"/><Relationship Id="rId1" Type="http://schemas.openxmlformats.org/officeDocument/2006/relationships/slideLayout" Target="../slideLayouts/slideLayout496.xml"/></Relationships>
</file>

<file path=ppt/slides/_rels/slide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80.xml"/></Relationships>
</file>

<file path=ppt/slides/_rels/slide9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3.xml"/><Relationship Id="rId1" Type="http://schemas.openxmlformats.org/officeDocument/2006/relationships/slideLayout" Target="../slideLayouts/slideLayout503.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19.xml"/><Relationship Id="rId1" Type="http://schemas.openxmlformats.org/officeDocument/2006/relationships/themeOverride" Target="../theme/themeOverride6.xml"/><Relationship Id="rId4" Type="http://schemas.openxmlformats.org/officeDocument/2006/relationships/image" Target="../media/image76.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19.xml"/><Relationship Id="rId1" Type="http://schemas.openxmlformats.org/officeDocument/2006/relationships/themeOverride" Target="../theme/themeOverride7.xml"/><Relationship Id="rId4" Type="http://schemas.openxmlformats.org/officeDocument/2006/relationships/image" Target="../media/image76.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9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09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19.xml"/></Relationships>
</file>

<file path=ppt/slides/_rels/slide9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9.xml"/><Relationship Id="rId1" Type="http://schemas.openxmlformats.org/officeDocument/2006/relationships/slideLayout" Target="../slideLayouts/slideLayout481.xml"/></Relationships>
</file>

<file path=ppt/slides/_rels/slide97.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9.jpeg"/><Relationship Id="rId18" Type="http://schemas.openxmlformats.org/officeDocument/2006/relationships/image" Target="../media/image84.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8.jpeg"/><Relationship Id="rId17" Type="http://schemas.openxmlformats.org/officeDocument/2006/relationships/image" Target="../media/image83.jpeg"/><Relationship Id="rId2" Type="http://schemas.openxmlformats.org/officeDocument/2006/relationships/tags" Target="../tags/tag3.xml"/><Relationship Id="rId16" Type="http://schemas.openxmlformats.org/officeDocument/2006/relationships/image" Target="../media/image82.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50.xml"/><Relationship Id="rId5" Type="http://schemas.openxmlformats.org/officeDocument/2006/relationships/tags" Target="../tags/tag6.xml"/><Relationship Id="rId15" Type="http://schemas.openxmlformats.org/officeDocument/2006/relationships/image" Target="../media/image81.jpeg"/><Relationship Id="rId10" Type="http://schemas.openxmlformats.org/officeDocument/2006/relationships/slideLayout" Target="../slideLayouts/slideLayout637.xml"/><Relationship Id="rId19" Type="http://schemas.openxmlformats.org/officeDocument/2006/relationships/image" Target="../media/image85.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80.jpeg"/></Relationships>
</file>

<file path=ppt/slides/_rels/slide9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1.xml"/><Relationship Id="rId1" Type="http://schemas.openxmlformats.org/officeDocument/2006/relationships/slideLayout" Target="../slideLayouts/slideLayout1067.xml"/></Relationships>
</file>

<file path=ppt/slides/_rels/slide9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2.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rtl="1"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5715002"/>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بصفته وسيطًا لجميع الأمم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 (لكنَّه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تَشَكَّل في صيغة عهدٍ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تكوين الأصحاح 15)</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شخصٍ (بوصفه أُمَّةً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عالميٌّ ("وتتبارك فيك</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جميع قبائل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119529" y="5301208"/>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5715001"/>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موسى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بصفته وسيطًا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 لشعب إسرائيل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عام 1445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الأصحاحات 20 – 31 هي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إسرائيل فقط استلمَتْ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الشريعة (تثنية 4: 8؛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مزمور 147: 20)</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المُتلَّقي</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(التاريخ والمكان)</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المقطع الكتابيّ</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بين الله</a:t>
                      </a: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أرضٌ ونَسْل وبَرَكةٌ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(دون الإشارة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إبراهيم نائمًا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(تكوين 15: 17)</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أبٌ إلى اِبنٍ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(عطيَّةٌ مَلَكيَّة)</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6095770"/>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بَرَكةٌ للطاعة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ولعنةٌ للعصيان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(لاويِّين 26؛ تثنية 28)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مشروط: "إذا أنت فعلْتَ...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إذًا أنا سأفعل..."</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وافقَتْ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إسرائيل على الطاعة (خروج 19: 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متسلِّطٌ (ملكٌ أعظم)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تابعٍ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 خادمة)</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المواعيد</a:t>
                      </a: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الشروط</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المشاركة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التناظر</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5" name="Oval 4">
            <a:extLst>
              <a:ext uri="{FF2B5EF4-FFF2-40B4-BE49-F238E27FC236}">
                <a16:creationId xmlns:a16="http://schemas.microsoft.com/office/drawing/2014/main" id="{A6E84A0A-C49C-690B-3924-16E625C3E0FD}"/>
              </a:ext>
            </a:extLst>
          </p:cNvPr>
          <p:cNvSpPr/>
          <p:nvPr/>
        </p:nvSpPr>
        <p:spPr bwMode="auto">
          <a:xfrm>
            <a:off x="-36512" y="1478163"/>
            <a:ext cx="3312368"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6" name="Oval 5">
            <a:extLst>
              <a:ext uri="{FF2B5EF4-FFF2-40B4-BE49-F238E27FC236}">
                <a16:creationId xmlns:a16="http://schemas.microsoft.com/office/drawing/2014/main" id="{D2EBF554-B268-691E-4534-AB56FE1769ED}"/>
              </a:ext>
            </a:extLst>
          </p:cNvPr>
          <p:cNvSpPr/>
          <p:nvPr/>
        </p:nvSpPr>
        <p:spPr bwMode="auto">
          <a:xfrm>
            <a:off x="-62904" y="545761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66033218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
                                        <p:tgtEl>
                                          <p:spTgt spid="5"/>
                                        </p:tgtEl>
                                      </p:cBhvr>
                                    </p:animEffect>
                                    <p:anim calcmode="lin" valueType="num">
                                      <p:cBhvr>
                                        <p:cTn id="8" dur="400" fill="hold"/>
                                        <p:tgtEl>
                                          <p:spTgt spid="5"/>
                                        </p:tgtEl>
                                        <p:attrNameLst>
                                          <p:attrName>ppt_x</p:attrName>
                                        </p:attrNameLst>
                                      </p:cBhvr>
                                      <p:tavLst>
                                        <p:tav tm="0">
                                          <p:val>
                                            <p:strVal val="#ppt_x"/>
                                          </p:val>
                                        </p:tav>
                                        <p:tav tm="100000">
                                          <p:val>
                                            <p:strVal val="#ppt_x"/>
                                          </p:val>
                                        </p:tav>
                                      </p:tavLst>
                                    </p:anim>
                                    <p:anim calcmode="lin" valueType="num">
                                      <p:cBhvr>
                                        <p:cTn id="9" dur="400" fill="hold"/>
                                        <p:tgtEl>
                                          <p:spTgt spid="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
                                        <p:tgtEl>
                                          <p:spTgt spid="6"/>
                                        </p:tgtEl>
                                      </p:cBhvr>
                                    </p:animEffect>
                                    <p:anim calcmode="lin" valueType="num">
                                      <p:cBhvr>
                                        <p:cTn id="16" dur="400" fill="hold"/>
                                        <p:tgtEl>
                                          <p:spTgt spid="6"/>
                                        </p:tgtEl>
                                        <p:attrNameLst>
                                          <p:attrName>ppt_x</p:attrName>
                                        </p:attrNameLst>
                                      </p:cBhvr>
                                      <p:tavLst>
                                        <p:tav tm="0">
                                          <p:val>
                                            <p:strVal val="#ppt_x"/>
                                          </p:val>
                                        </p:tav>
                                        <p:tav tm="100000">
                                          <p:val>
                                            <p:strVal val="#ppt_x"/>
                                          </p:val>
                                        </p:tav>
                                      </p:tavLst>
                                    </p:anim>
                                    <p:anim calcmode="lin" valueType="num">
                                      <p:cBhvr>
                                        <p:cTn id="17" dur="400" fill="hold"/>
                                        <p:tgtEl>
                                          <p:spTgt spid="6"/>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88859" y="894633"/>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شَفَويٌّ (دون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البَرَكة وليس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التأديب/ الدينونة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(خمس "بَرَكاتٍ" في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هو النسل النهائيُّ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والأساسيُّ (تكوين 12: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الختان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17: 11)</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35496" y="914400"/>
          <a:ext cx="3203848" cy="6080762"/>
        </p:xfrm>
        <a:graphic>
          <a:graphicData uri="http://schemas.openxmlformats.org/drawingml/2006/table">
            <a:tbl>
              <a:tblPr/>
              <a:tblGrid>
                <a:gridCol w="3203848">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مكتوبٌ على ألواح حجرٍ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وفي أسفار موسى الخمسة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الدينونة/ التأديب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وليس البَرَكة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(لاحِظ التباين ما بين تثنية 28: 1- 14 وتثنية 28: 15: 68)</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مرموزٌ إليه بخيمة الاجتماع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(عبرانيِّين الأصحاحات 8 – 10)</a:t>
                      </a:r>
                      <a:endParaRPr kumimoji="0" lang="en-US" sz="22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السبت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(خروج 31: 13، 17)</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798092"/>
          <a:ext cx="2169038" cy="5469344"/>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الشكل (الصيغة)</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التركيز</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علامة العهد</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2" name="Oval 1">
            <a:extLst>
              <a:ext uri="{FF2B5EF4-FFF2-40B4-BE49-F238E27FC236}">
                <a16:creationId xmlns:a16="http://schemas.microsoft.com/office/drawing/2014/main" id="{473EF274-CA44-AF3F-A47B-CF65240F6DC9}"/>
              </a:ext>
            </a:extLst>
          </p:cNvPr>
          <p:cNvSpPr/>
          <p:nvPr/>
        </p:nvSpPr>
        <p:spPr bwMode="auto">
          <a:xfrm>
            <a:off x="35496" y="1457172"/>
            <a:ext cx="3744257" cy="125174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9" name="Oval 8">
            <a:extLst>
              <a:ext uri="{FF2B5EF4-FFF2-40B4-BE49-F238E27FC236}">
                <a16:creationId xmlns:a16="http://schemas.microsoft.com/office/drawing/2014/main" id="{B3139753-E1DA-5D3F-7E6C-BD7112514CD2}"/>
              </a:ext>
            </a:extLst>
          </p:cNvPr>
          <p:cNvSpPr/>
          <p:nvPr/>
        </p:nvSpPr>
        <p:spPr bwMode="auto">
          <a:xfrm>
            <a:off x="-36512" y="4603652"/>
            <a:ext cx="3528392" cy="1273620"/>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37101760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ولا يرى الإله الحكيم وحده له الكرامة والمجد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وفي البيت</a:t>
            </a:r>
          </a:p>
          <a:p>
            <a:pPr marL="457200" indent="-457200" algn="r" eaLnBrk="1" hangingPunct="1">
              <a:buNone/>
            </a:pPr>
            <a:r>
              <a:rPr lang="ar-JO" altLang="en-US" b="1" dirty="0">
                <a:latin typeface="Arial" pitchFamily="34" charset="0"/>
                <a:cs typeface="Arial" pitchFamily="34" charset="0"/>
              </a:rPr>
              <a:t>5. تشير للماضي والمستقبل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وامتلكتها وسكنت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ولا يرد الشعب إلى مصر لكي يكثر الخيل والرب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ويقرأ فيها كل أيام حياته لكي يتعلم أن يتقي الرب إلهه ويحفظ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ضرورية النبوءة الحقيقية؟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9" presetClass="entr" presetSubtype="0" accel="100000" fill="hold" grpId="1"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p:cTn id="7"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8"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9"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0" dur="2000" fill="hold"/>
                                        <p:tgtEl>
                                          <p:spTgt spid="514050"/>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2000"/>
                            </p:stCondLst>
                            <p:childTnLst>
                              <p:par>
                                <p:cTn id="12" presetID="53" presetClass="exit" presetSubtype="0" fill="hold" grpId="0" nodeType="afterEffect">
                                  <p:stCondLst>
                                    <p:cond delay="1000"/>
                                  </p:stCondLst>
                                  <p:childTnLst>
                                    <p:anim calcmode="lin" valueType="num">
                                      <p:cBhvr>
                                        <p:cTn id="13" dur="2000"/>
                                        <p:tgtEl>
                                          <p:spTgt spid="514050"/>
                                        </p:tgtEl>
                                        <p:attrNameLst>
                                          <p:attrName>ppt_w</p:attrName>
                                        </p:attrNameLst>
                                      </p:cBhvr>
                                      <p:tavLst>
                                        <p:tav tm="0">
                                          <p:val>
                                            <p:strVal val="ppt_w"/>
                                          </p:val>
                                        </p:tav>
                                        <p:tav tm="100000">
                                          <p:val>
                                            <p:fltVal val="0"/>
                                          </p:val>
                                        </p:tav>
                                      </p:tavLst>
                                    </p:anim>
                                    <p:anim calcmode="lin" valueType="num">
                                      <p:cBhvr>
                                        <p:cTn id="14" dur="2000"/>
                                        <p:tgtEl>
                                          <p:spTgt spid="514050"/>
                                        </p:tgtEl>
                                        <p:attrNameLst>
                                          <p:attrName>ppt_h</p:attrName>
                                        </p:attrNameLst>
                                      </p:cBhvr>
                                      <p:tavLst>
                                        <p:tav tm="0">
                                          <p:val>
                                            <p:strVal val="ppt_h"/>
                                          </p:val>
                                        </p:tav>
                                        <p:tav tm="100000">
                                          <p:val>
                                            <p:fltVal val="0"/>
                                          </p:val>
                                        </p:tav>
                                      </p:tavLst>
                                    </p:anim>
                                    <p:animEffect transition="out" filter="fade">
                                      <p:cBhvr>
                                        <p:cTn id="15" dur="2000"/>
                                        <p:tgtEl>
                                          <p:spTgt spid="514050"/>
                                        </p:tgtEl>
                                      </p:cBhvr>
                                    </p:animEffect>
                                    <p:set>
                                      <p:cBhvr>
                                        <p:cTn id="16" dur="1" fill="hold">
                                          <p:stCondLst>
                                            <p:cond delay="1999"/>
                                          </p:stCondLst>
                                        </p:cTn>
                                        <p:tgtEl>
                                          <p:spTgt spid="514050"/>
                                        </p:tgtEl>
                                        <p:attrNameLst>
                                          <p:attrName>style.visibility</p:attrName>
                                        </p:attrNameLst>
                                      </p:cBhvr>
                                      <p:to>
                                        <p:strVal val="hidden"/>
                                      </p:to>
                                    </p:set>
                                  </p:childTnLst>
                                </p:cTn>
                              </p:par>
                            </p:childTnLst>
                          </p:cTn>
                        </p:par>
                        <p:par>
                          <p:cTn id="17" fill="hold" nodeType="afterGroup">
                            <p:stCondLst>
                              <p:cond delay="5000"/>
                            </p:stCondLst>
                            <p:childTnLst>
                              <p:par>
                                <p:cTn id="18" presetID="48" presetClass="entr" presetSubtype="0" accel="50000" fill="hold" nodeType="afterEffect">
                                  <p:stCondLst>
                                    <p:cond delay="0"/>
                                  </p:stCondLst>
                                  <p:childTnLst>
                                    <p:set>
                                      <p:cBhvr>
                                        <p:cTn id="19" dur="1" fill="hold">
                                          <p:stCondLst>
                                            <p:cond delay="0"/>
                                          </p:stCondLst>
                                        </p:cTn>
                                        <p:tgtEl>
                                          <p:spTgt spid="514054">
                                            <p:txEl>
                                              <p:pRg st="0" end="0"/>
                                            </p:txEl>
                                          </p:spTgt>
                                        </p:tgtEl>
                                        <p:attrNameLst>
                                          <p:attrName>style.visibility</p:attrName>
                                        </p:attrNameLst>
                                      </p:cBhvr>
                                      <p:to>
                                        <p:strVal val="visible"/>
                                      </p:to>
                                    </p:set>
                                    <p:anim calcmode="lin" valueType="num">
                                      <p:cBhvr>
                                        <p:cTn id="20"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3" dur="1000"/>
                                        <p:tgtEl>
                                          <p:spTgt spid="514054">
                                            <p:txEl>
                                              <p:pRg st="0" end="0"/>
                                            </p:txEl>
                                          </p:spTgt>
                                        </p:tgtEl>
                                      </p:cBhvr>
                                    </p:animEffect>
                                  </p:childTnLst>
                                </p:cTn>
                              </p:par>
                            </p:childTnLst>
                          </p:cTn>
                        </p:par>
                        <p:par>
                          <p:cTn id="24" fill="hold">
                            <p:stCondLst>
                              <p:cond delay="6000"/>
                            </p:stCondLst>
                            <p:childTnLst>
                              <p:par>
                                <p:cTn id="25" presetID="48" presetClass="entr" presetSubtype="0" accel="50000" fill="hold" nodeType="afterEffect">
                                  <p:stCondLst>
                                    <p:cond delay="0"/>
                                  </p:stCondLst>
                                  <p:childTnLst>
                                    <p:set>
                                      <p:cBhvr>
                                        <p:cTn id="26" dur="1" fill="hold">
                                          <p:stCondLst>
                                            <p:cond delay="0"/>
                                          </p:stCondLst>
                                        </p:cTn>
                                        <p:tgtEl>
                                          <p:spTgt spid="514054">
                                            <p:txEl>
                                              <p:pRg st="1" end="1"/>
                                            </p:txEl>
                                          </p:spTgt>
                                        </p:tgtEl>
                                        <p:attrNameLst>
                                          <p:attrName>style.visibility</p:attrName>
                                        </p:attrNameLst>
                                      </p:cBhvr>
                                      <p:to>
                                        <p:strVal val="visible"/>
                                      </p:to>
                                    </p:set>
                                    <p:anim calcmode="lin" valueType="num">
                                      <p:cBhvr>
                                        <p:cTn id="27"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0" dur="1000"/>
                                        <p:tgtEl>
                                          <p:spTgt spid="514054">
                                            <p:txEl>
                                              <p:pRg st="1" end="1"/>
                                            </p:txEl>
                                          </p:spTgt>
                                        </p:tgtEl>
                                      </p:cBhvr>
                                    </p:animEffect>
                                  </p:childTnLst>
                                </p:cTn>
                              </p:par>
                            </p:childTnLst>
                          </p:cTn>
                        </p:par>
                        <p:par>
                          <p:cTn id="31" fill="hold" nodeType="afterGroup">
                            <p:stCondLst>
                              <p:cond delay="7000"/>
                            </p:stCondLst>
                            <p:childTnLst>
                              <p:par>
                                <p:cTn id="32" presetID="1" presetClass="entr" presetSubtype="0" fill="hold" grpId="0" nodeType="afterEffect" nodePh="1">
                                  <p:stCondLst>
                                    <p:cond delay="0"/>
                                  </p:stCondLst>
                                  <p:endCondLst>
                                    <p:cond evt="begin" delay="0">
                                      <p:tn val="32"/>
                                    </p:cond>
                                  </p:endCondLst>
                                  <p:childTnLst>
                                    <p:set>
                                      <p:cBhvr>
                                        <p:cTn id="33" dur="1" fill="hold">
                                          <p:stCondLst>
                                            <p:cond delay="0"/>
                                          </p:stCondLst>
                                        </p:cTn>
                                        <p:tgtEl>
                                          <p:spTgt spid="51405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34" presetClass="entr" presetSubtype="0" fill="hold" grpId="0" nodeType="clickEffect">
                                  <p:stCondLst>
                                    <p:cond delay="0"/>
                                  </p:stCondLst>
                                  <p:iterate type="wd">
                                    <p:tmPct val="10000"/>
                                  </p:iterate>
                                  <p:childTnLst>
                                    <p:set>
                                      <p:cBhvr>
                                        <p:cTn id="37" dur="1" fill="hold">
                                          <p:stCondLst>
                                            <p:cond delay="0"/>
                                          </p:stCondLst>
                                        </p:cTn>
                                        <p:tgtEl>
                                          <p:spTgt spid="514051"/>
                                        </p:tgtEl>
                                        <p:attrNameLst>
                                          <p:attrName>style.visibility</p:attrName>
                                        </p:attrNameLst>
                                      </p:cBhvr>
                                      <p:to>
                                        <p:strVal val="visible"/>
                                      </p:to>
                                    </p:set>
                                    <p:anim from="(-#ppt_w/2)" to="(#ppt_x)" calcmode="lin" valueType="num">
                                      <p:cBhvr>
                                        <p:cTn id="38" dur="600" fill="hold">
                                          <p:stCondLst>
                                            <p:cond delay="0"/>
                                          </p:stCondLst>
                                        </p:cTn>
                                        <p:tgtEl>
                                          <p:spTgt spid="514051"/>
                                        </p:tgtEl>
                                        <p:attrNameLst>
                                          <p:attrName>ppt_x</p:attrName>
                                        </p:attrNameLst>
                                      </p:cBhvr>
                                    </p:anim>
                                    <p:anim from="0" to="-1.0" calcmode="lin" valueType="num">
                                      <p:cBhvr>
                                        <p:cTn id="39" dur="200" decel="50000" autoRev="1" fill="hold">
                                          <p:stCondLst>
                                            <p:cond delay="600"/>
                                          </p:stCondLst>
                                        </p:cTn>
                                        <p:tgtEl>
                                          <p:spTgt spid="514051"/>
                                        </p:tgtEl>
                                        <p:attrNameLst>
                                          <p:attrName>xshear</p:attrName>
                                        </p:attrNameLst>
                                      </p:cBhvr>
                                    </p:anim>
                                    <p:animScale>
                                      <p:cBhvr>
                                        <p:cTn id="40" dur="200" decel="100000" autoRev="1" fill="hold">
                                          <p:stCondLst>
                                            <p:cond delay="600"/>
                                          </p:stCondLst>
                                        </p:cTn>
                                        <p:tgtEl>
                                          <p:spTgt spid="514051"/>
                                        </p:tgtEl>
                                      </p:cBhvr>
                                      <p:from x="100000" y="100000"/>
                                      <p:to x="80000" y="100000"/>
                                    </p:animScale>
                                    <p:anim by="(#ppt_h/3+#ppt_w*0.1)" calcmode="lin" valueType="num">
                                      <p:cBhvr additive="sum">
                                        <p:cTn id="41" dur="200" decel="100000" autoRev="1" fill="hold">
                                          <p:stCondLst>
                                            <p:cond delay="600"/>
                                          </p:stCondLst>
                                        </p:cTn>
                                        <p:tgtEl>
                                          <p:spTgt spid="51405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
        <p:nvSpPr>
          <p:cNvPr id="2" name="Text Box 5">
            <a:extLst>
              <a:ext uri="{FF2B5EF4-FFF2-40B4-BE49-F238E27FC236}">
                <a16:creationId xmlns:a16="http://schemas.microsoft.com/office/drawing/2014/main" id="{25ABD3D0-6770-C4B0-4E71-95A3DCF3FE97}"/>
              </a:ext>
            </a:extLst>
          </p:cNvPr>
          <p:cNvSpPr txBox="1">
            <a:spLocks noChangeArrowheads="1"/>
          </p:cNvSpPr>
          <p:nvPr/>
        </p:nvSpPr>
        <p:spPr bwMode="auto">
          <a:xfrm>
            <a:off x="304800" y="1981200"/>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حفل لتذكير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from="(-#ppt_w/2)" to="(#ppt_x)" calcmode="lin" valueType="num">
                                      <p:cBhvr>
                                        <p:cTn id="7" dur="600" fill="hold">
                                          <p:stCondLst>
                                            <p:cond delay="0"/>
                                          </p:stCondLst>
                                        </p:cTn>
                                        <p:tgtEl>
                                          <p:spTgt spid="2"/>
                                        </p:tgtEl>
                                        <p:attrNameLst>
                                          <p:attrName>ppt_x</p:attrName>
                                        </p:attrNameLst>
                                      </p:cBhvr>
                                    </p:anim>
                                    <p:anim from="0" to="-1.0" calcmode="lin" valueType="num">
                                      <p:cBhvr>
                                        <p:cTn id="8" dur="200" decel="50000" autoRev="1" fill="hold">
                                          <p:stCondLst>
                                            <p:cond delay="600"/>
                                          </p:stCondLst>
                                        </p:cTn>
                                        <p:tgtEl>
                                          <p:spTgt spid="2"/>
                                        </p:tgtEl>
                                        <p:attrNameLst>
                                          <p:attrName>xshear</p:attrName>
                                        </p:attrNameLst>
                                      </p:cBhvr>
                                    </p:anim>
                                    <p:animScale>
                                      <p:cBhvr>
                                        <p:cTn id="9" dur="200" decel="100000" autoRev="1" fill="hold">
                                          <p:stCondLst>
                                            <p:cond delay="600"/>
                                          </p:stCondLst>
                                        </p:cTn>
                                        <p:tgtEl>
                                          <p:spTgt spid="2"/>
                                        </p:tgtEl>
                                      </p:cBhvr>
                                      <p:from x="100000" y="100000"/>
                                      <p:to x="80000" y="100000"/>
                                    </p:animScale>
                                    <p:anim by="(#ppt_h/3+#ppt_w*0.1)" calcmode="lin" valueType="num">
                                      <p:cBhvr additive="sum">
                                        <p:cTn id="10" dur="200" decel="100000" autoRev="1" fill="hold">
                                          <p:stCondLst>
                                            <p:cond delay="600"/>
                                          </p:stCondLst>
                                        </p:cTn>
                                        <p:tgtEl>
                                          <p:spTgt spid="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
</file>

<file path=ppt/slides/slide2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134937"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حفل لتذكير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76200"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76200"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71"/>
                                        </p:tgtEl>
                                        <p:attrNameLst>
                                          <p:attrName>style.visibility</p:attrName>
                                        </p:attrNameLst>
                                      </p:cBhvr>
                                      <p:to>
                                        <p:strVal val="visible"/>
                                      </p:to>
                                    </p:set>
                                    <p:anim calcmode="lin" valueType="num">
                                      <p:cBhvr additive="base">
                                        <p:cTn id="7" dur="500" fill="hold"/>
                                        <p:tgtEl>
                                          <p:spTgt spid="7171"/>
                                        </p:tgtEl>
                                        <p:attrNameLst>
                                          <p:attrName>ppt_x</p:attrName>
                                        </p:attrNameLst>
                                      </p:cBhvr>
                                      <p:tavLst>
                                        <p:tav tm="0">
                                          <p:val>
                                            <p:strVal val="0-#ppt_w/2"/>
                                          </p:val>
                                        </p:tav>
                                        <p:tav tm="100000">
                                          <p:val>
                                            <p:strVal val="#ppt_x"/>
                                          </p:val>
                                        </p:tav>
                                      </p:tavLst>
                                    </p:anim>
                                    <p:anim calcmode="lin" valueType="num">
                                      <p:cBhvr additive="base">
                                        <p:cTn id="8" dur="500" fill="hold"/>
                                        <p:tgtEl>
                                          <p:spTgt spid="717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74"/>
                                        </p:tgtEl>
                                        <p:attrNameLst>
                                          <p:attrName>style.visibility</p:attrName>
                                        </p:attrNameLst>
                                      </p:cBhvr>
                                      <p:to>
                                        <p:strVal val="visible"/>
                                      </p:to>
                                    </p:set>
                                    <p:anim calcmode="lin" valueType="num">
                                      <p:cBhvr additive="base">
                                        <p:cTn id="13" dur="500" fill="hold"/>
                                        <p:tgtEl>
                                          <p:spTgt spid="7174"/>
                                        </p:tgtEl>
                                        <p:attrNameLst>
                                          <p:attrName>ppt_x</p:attrName>
                                        </p:attrNameLst>
                                      </p:cBhvr>
                                      <p:tavLst>
                                        <p:tav tm="0">
                                          <p:val>
                                            <p:strVal val="0-#ppt_w/2"/>
                                          </p:val>
                                        </p:tav>
                                        <p:tav tm="100000">
                                          <p:val>
                                            <p:strVal val="#ppt_x"/>
                                          </p:val>
                                        </p:tav>
                                      </p:tavLst>
                                    </p:anim>
                                    <p:anim calcmode="lin" valueType="num">
                                      <p:cBhvr additive="base">
                                        <p:cTn id="14" dur="500" fill="hold"/>
                                        <p:tgtEl>
                                          <p:spTgt spid="717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173"/>
                                        </p:tgtEl>
                                        <p:attrNameLst>
                                          <p:attrName>style.visibility</p:attrName>
                                        </p:attrNameLst>
                                      </p:cBhvr>
                                      <p:to>
                                        <p:strVal val="visible"/>
                                      </p:to>
                                    </p:set>
                                    <p:anim calcmode="lin" valueType="num">
                                      <p:cBhvr additive="base">
                                        <p:cTn id="19" dur="500" fill="hold"/>
                                        <p:tgtEl>
                                          <p:spTgt spid="7173"/>
                                        </p:tgtEl>
                                        <p:attrNameLst>
                                          <p:attrName>ppt_x</p:attrName>
                                        </p:attrNameLst>
                                      </p:cBhvr>
                                      <p:tavLst>
                                        <p:tav tm="0">
                                          <p:val>
                                            <p:strVal val="1+#ppt_w/2"/>
                                          </p:val>
                                        </p:tav>
                                        <p:tav tm="100000">
                                          <p:val>
                                            <p:strVal val="#ppt_x"/>
                                          </p:val>
                                        </p:tav>
                                      </p:tavLst>
                                    </p:anim>
                                    <p:anim calcmode="lin" valueType="num">
                                      <p:cBhvr additive="base">
                                        <p:cTn id="20" dur="500" fill="hold"/>
                                        <p:tgtEl>
                                          <p:spTgt spid="717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172"/>
                                        </p:tgtEl>
                                        <p:attrNameLst>
                                          <p:attrName>style.visibility</p:attrName>
                                        </p:attrNameLst>
                                      </p:cBhvr>
                                      <p:to>
                                        <p:strVal val="visible"/>
                                      </p:to>
                                    </p:set>
                                    <p:anim calcmode="lin" valueType="num">
                                      <p:cBhvr additive="base">
                                        <p:cTn id="25" dur="500" fill="hold"/>
                                        <p:tgtEl>
                                          <p:spTgt spid="7172"/>
                                        </p:tgtEl>
                                        <p:attrNameLst>
                                          <p:attrName>ppt_x</p:attrName>
                                        </p:attrNameLst>
                                      </p:cBhvr>
                                      <p:tavLst>
                                        <p:tav tm="0">
                                          <p:val>
                                            <p:strVal val="1+#ppt_w/2"/>
                                          </p:val>
                                        </p:tav>
                                        <p:tav tm="100000">
                                          <p:val>
                                            <p:strVal val="#ppt_x"/>
                                          </p:val>
                                        </p:tav>
                                      </p:tavLst>
                                    </p:anim>
                                    <p:anim calcmode="lin" valueType="num">
                                      <p:cBhvr additive="base">
                                        <p:cTn id="26" dur="500" fill="hold"/>
                                        <p:tgtEl>
                                          <p:spTgt spid="71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animBg="1" autoUpdateAnimBg="0"/>
      <p:bldP spid="7172" grpId="0" animBg="1" autoUpdateAnimBg="0"/>
      <p:bldP spid="7173" grpId="0" animBg="1" autoUpdateAnimBg="0"/>
      <p:bldP spid="7174"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The Secret Place of the Most High | The School of Christ">
            <a:extLst>
              <a:ext uri="{FF2B5EF4-FFF2-40B4-BE49-F238E27FC236}">
                <a16:creationId xmlns:a16="http://schemas.microsoft.com/office/drawing/2014/main" id="{9A01D9DF-752A-BB8B-F40B-6E51357E74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905000"/>
            <a:ext cx="4021666" cy="4727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905000"/>
            <a:ext cx="5122333" cy="4727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4218510" y="1543626"/>
            <a:ext cx="1041631" cy="10715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7274076B-CC48-BB9E-189D-4E51A70D0BD5}"/>
            </a:ext>
          </a:extLst>
        </p:cNvPr>
        <p:cNvGrpSpPr/>
        <p:nvPr/>
      </p:nvGrpSpPr>
      <p:grpSpPr>
        <a:xfrm>
          <a:off x="0" y="0"/>
          <a:ext cx="0" cy="0"/>
          <a:chOff x="0" y="0"/>
          <a:chExt cx="0" cy="0"/>
        </a:xfrm>
      </p:grpSpPr>
      <p:sp>
        <p:nvSpPr>
          <p:cNvPr id="293890" name="Title 7">
            <a:extLst>
              <a:ext uri="{FF2B5EF4-FFF2-40B4-BE49-F238E27FC236}">
                <a16:creationId xmlns:a16="http://schemas.microsoft.com/office/drawing/2014/main" id="{AC224B3F-813B-3AF4-6C71-7D7486E43D91}"/>
              </a:ext>
            </a:extLst>
          </p:cNvPr>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a:extLst>
              <a:ext uri="{FF2B5EF4-FFF2-40B4-BE49-F238E27FC236}">
                <a16:creationId xmlns:a16="http://schemas.microsoft.com/office/drawing/2014/main" id="{A9691979-20B1-21E0-C6DA-68F33B141939}"/>
              </a:ext>
            </a:extLst>
          </p:cNvPr>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a:extLst>
              <a:ext uri="{FF2B5EF4-FFF2-40B4-BE49-F238E27FC236}">
                <a16:creationId xmlns:a16="http://schemas.microsoft.com/office/drawing/2014/main" id="{486AB56E-23B2-05AD-4E01-3E30EFEC137A}"/>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a:extLst>
              <a:ext uri="{FF2B5EF4-FFF2-40B4-BE49-F238E27FC236}">
                <a16:creationId xmlns:a16="http://schemas.microsoft.com/office/drawing/2014/main" id="{50F96E5B-DFF2-9551-3581-DFD2124C1C56}"/>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a:extLst>
              <a:ext uri="{FF2B5EF4-FFF2-40B4-BE49-F238E27FC236}">
                <a16:creationId xmlns:a16="http://schemas.microsoft.com/office/drawing/2014/main" id="{4391EE90-8E5A-20EF-E7F4-777C5E4835B3}"/>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a:extLst>
              <a:ext uri="{FF2B5EF4-FFF2-40B4-BE49-F238E27FC236}">
                <a16:creationId xmlns:a16="http://schemas.microsoft.com/office/drawing/2014/main" id="{C0E39885-0EE6-5AB6-552F-2BD681FE193B}"/>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a:extLst>
              <a:ext uri="{FF2B5EF4-FFF2-40B4-BE49-F238E27FC236}">
                <a16:creationId xmlns:a16="http://schemas.microsoft.com/office/drawing/2014/main" id="{7C2662C6-C92B-B184-8846-A167BF7755CE}"/>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626890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4119"/>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19800"/>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9"/>
            <a:ext cx="2342767" cy="862232"/>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b="1"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b="1"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4779194" y="4182627"/>
            <a:ext cx="4460062" cy="2246769"/>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١٥: ١٨</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الرَّبُّ مع أبرامَ ميثاقًا قائلًا: «لنَسلِكَ أُعطي هذِهِ الأرضَ، مِنْ نهرِ مِصرَ إلَى النَّهرِ الكَبيرِ، نهرِ الفُراتِ"</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لبنان</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إسرائيل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مصر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3661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246769"/>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وبينك وبين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ولنسلك من بعدك وأعطي لك و</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و</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ولا كرهتهم حتى أبيدهم وأنكث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ويرحمك و</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ومن هناك يأخذك ويأتي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ويكون محله مجداً و</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ومن مصر ومن فتروس ومن كوش ومن عيلام ومن شنعار ومن حماة ومن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ويسكنون ويغرسون كروماً ويشربون خمرها ويصنعون جنات ويأكلون أثمارها و</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أغرسهم في أرضهم ولن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291"/>
                                        </p:tgtEl>
                                        <p:attrNameLst>
                                          <p:attrName>style.visibility</p:attrName>
                                        </p:attrNameLst>
                                      </p:cBhvr>
                                      <p:to>
                                        <p:strVal val="visible"/>
                                      </p:to>
                                    </p:set>
                                    <p:anim calcmode="lin" valueType="num">
                                      <p:cBhvr additive="base">
                                        <p:cTn id="7" dur="500" fill="hold"/>
                                        <p:tgtEl>
                                          <p:spTgt spid="12291"/>
                                        </p:tgtEl>
                                        <p:attrNameLst>
                                          <p:attrName>ppt_x</p:attrName>
                                        </p:attrNameLst>
                                      </p:cBhvr>
                                      <p:tavLst>
                                        <p:tav tm="0">
                                          <p:val>
                                            <p:strVal val="0-#ppt_w/2"/>
                                          </p:val>
                                        </p:tav>
                                        <p:tav tm="100000">
                                          <p:val>
                                            <p:strVal val="#ppt_x"/>
                                          </p:val>
                                        </p:tav>
                                      </p:tavLst>
                                    </p:anim>
                                    <p:anim calcmode="lin" valueType="num">
                                      <p:cBhvr additive="base">
                                        <p:cTn id="8" dur="500" fill="hold"/>
                                        <p:tgtEl>
                                          <p:spTgt spid="122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294"/>
                                        </p:tgtEl>
                                        <p:attrNameLst>
                                          <p:attrName>style.visibility</p:attrName>
                                        </p:attrNameLst>
                                      </p:cBhvr>
                                      <p:to>
                                        <p:strVal val="visible"/>
                                      </p:to>
                                    </p:set>
                                    <p:anim calcmode="lin" valueType="num">
                                      <p:cBhvr additive="base">
                                        <p:cTn id="13" dur="500" fill="hold"/>
                                        <p:tgtEl>
                                          <p:spTgt spid="12294"/>
                                        </p:tgtEl>
                                        <p:attrNameLst>
                                          <p:attrName>ppt_x</p:attrName>
                                        </p:attrNameLst>
                                      </p:cBhvr>
                                      <p:tavLst>
                                        <p:tav tm="0">
                                          <p:val>
                                            <p:strVal val="0-#ppt_w/2"/>
                                          </p:val>
                                        </p:tav>
                                        <p:tav tm="100000">
                                          <p:val>
                                            <p:strVal val="#ppt_x"/>
                                          </p:val>
                                        </p:tav>
                                      </p:tavLst>
                                    </p:anim>
                                    <p:anim calcmode="lin" valueType="num">
                                      <p:cBhvr additive="base">
                                        <p:cTn id="14"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293"/>
                                        </p:tgtEl>
                                        <p:attrNameLst>
                                          <p:attrName>style.visibility</p:attrName>
                                        </p:attrNameLst>
                                      </p:cBhvr>
                                      <p:to>
                                        <p:strVal val="visible"/>
                                      </p:to>
                                    </p:set>
                                    <p:anim calcmode="lin" valueType="num">
                                      <p:cBhvr additive="base">
                                        <p:cTn id="19" dur="500" fill="hold"/>
                                        <p:tgtEl>
                                          <p:spTgt spid="12293"/>
                                        </p:tgtEl>
                                        <p:attrNameLst>
                                          <p:attrName>ppt_x</p:attrName>
                                        </p:attrNameLst>
                                      </p:cBhvr>
                                      <p:tavLst>
                                        <p:tav tm="0">
                                          <p:val>
                                            <p:strVal val="1+#ppt_w/2"/>
                                          </p:val>
                                        </p:tav>
                                        <p:tav tm="100000">
                                          <p:val>
                                            <p:strVal val="#ppt_x"/>
                                          </p:val>
                                        </p:tav>
                                      </p:tavLst>
                                    </p:anim>
                                    <p:anim calcmode="lin" valueType="num">
                                      <p:cBhvr additive="base">
                                        <p:cTn id="20" dur="500" fill="hold"/>
                                        <p:tgtEl>
                                          <p:spTgt spid="1229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2292"/>
                                        </p:tgtEl>
                                        <p:attrNameLst>
                                          <p:attrName>style.visibility</p:attrName>
                                        </p:attrNameLst>
                                      </p:cBhvr>
                                      <p:to>
                                        <p:strVal val="visible"/>
                                      </p:to>
                                    </p:set>
                                    <p:anim calcmode="lin" valueType="num">
                                      <p:cBhvr additive="base">
                                        <p:cTn id="25" dur="500" fill="hold"/>
                                        <p:tgtEl>
                                          <p:spTgt spid="12292"/>
                                        </p:tgtEl>
                                        <p:attrNameLst>
                                          <p:attrName>ppt_x</p:attrName>
                                        </p:attrNameLst>
                                      </p:cBhvr>
                                      <p:tavLst>
                                        <p:tav tm="0">
                                          <p:val>
                                            <p:strVal val="1+#ppt_w/2"/>
                                          </p:val>
                                        </p:tav>
                                        <p:tav tm="100000">
                                          <p:val>
                                            <p:strVal val="#ppt_x"/>
                                          </p:val>
                                        </p:tav>
                                      </p:tavLst>
                                    </p:anim>
                                    <p:anim calcmode="lin" valueType="num">
                                      <p:cBhvr additive="base">
                                        <p:cTn id="26" dur="500" fill="hold"/>
                                        <p:tgtEl>
                                          <p:spTgt spid="122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animBg="1" autoUpdateAnimBg="0"/>
      <p:bldP spid="12292" grpId="0" animBg="1" autoUpdateAnimBg="0"/>
      <p:bldP spid="12293" grpId="0" animBg="1" autoUpdateAnimBg="0"/>
      <p:bldP spid="12294"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وليعيدوا عيد المظال ويكون أن كل من لا يصعد من قبائل الأرض إلى أورشليم ليسجد للملك رب الجنود لا يكون عليهم مطر وإن لا تصعد ولا تأت قبيلة مصر ولا مطر عليها تكن عليها الضربة التي يضرب بها الرب الأمم الذين لا يصعدون ليعيدوا عيد المظال هذا يكون قصاص مصر وقصاص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ويكون أنكم تقسمونها بالقرعة لكم و</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304800" y="1752600"/>
            <a:ext cx="3923928" cy="46203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SA"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بخصوص صور وصيدا</a:t>
            </a:r>
            <a:r>
              <a:rPr lang="en-US"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p>
          <a:p>
            <a:pPr lvl="0">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وأرد عملكم على رؤوسكم وأبيع بنيكم وبناتكم بيد بني يهوذا ليبيعوهم للسبائيين لأمة بعيدة لأن الرب قد تكلم</a:t>
            </a:r>
            <a:b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ومدن مصر ومن مصر إلى النهر ومن البحر إلى البحر ومن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D637B8F4-803F-C4AA-CFE8-B5ECB5FEFEDD}"/>
            </a:ext>
          </a:extLst>
        </p:cNvPr>
        <p:cNvGrpSpPr/>
        <p:nvPr/>
      </p:nvGrpSpPr>
      <p:grpSpPr>
        <a:xfrm>
          <a:off x="0" y="0"/>
          <a:ext cx="0" cy="0"/>
          <a:chOff x="0" y="0"/>
          <a:chExt cx="0" cy="0"/>
        </a:xfrm>
      </p:grpSpPr>
      <p:sp>
        <p:nvSpPr>
          <p:cNvPr id="12290" name="Text Box 2">
            <a:extLst>
              <a:ext uri="{FF2B5EF4-FFF2-40B4-BE49-F238E27FC236}">
                <a16:creationId xmlns:a16="http://schemas.microsoft.com/office/drawing/2014/main" id="{78658802-1902-0001-E7E1-D310E0E0684D}"/>
              </a:ext>
            </a:extLst>
          </p:cNvPr>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a:extLst>
              <a:ext uri="{FF2B5EF4-FFF2-40B4-BE49-F238E27FC236}">
                <a16:creationId xmlns:a16="http://schemas.microsoft.com/office/drawing/2014/main" id="{D22FD3CF-DA95-081C-D11D-E3A35C49169C}"/>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a:extLst>
              <a:ext uri="{FF2B5EF4-FFF2-40B4-BE49-F238E27FC236}">
                <a16:creationId xmlns:a16="http://schemas.microsoft.com/office/drawing/2014/main" id="{AA4239CD-CB4C-3AD5-3F08-28528970B4FB}"/>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a:extLst>
              <a:ext uri="{FF2B5EF4-FFF2-40B4-BE49-F238E27FC236}">
                <a16:creationId xmlns:a16="http://schemas.microsoft.com/office/drawing/2014/main" id="{7CE3C942-693E-8897-C31C-6FED20460CD4}"/>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a:extLst>
              <a:ext uri="{FF2B5EF4-FFF2-40B4-BE49-F238E27FC236}">
                <a16:creationId xmlns:a16="http://schemas.microsoft.com/office/drawing/2014/main" id="{82350C99-E136-5420-58B2-61F0486DCD46}"/>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a:extLst>
              <a:ext uri="{FF2B5EF4-FFF2-40B4-BE49-F238E27FC236}">
                <a16:creationId xmlns:a16="http://schemas.microsoft.com/office/drawing/2014/main" id="{58E69A5A-4822-14B1-71D9-C59012F2EA29}"/>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a:extLst>
              <a:ext uri="{FF2B5EF4-FFF2-40B4-BE49-F238E27FC236}">
                <a16:creationId xmlns:a16="http://schemas.microsoft.com/office/drawing/2014/main" id="{4AC30E62-B7DD-A791-D3EA-79C92F635CD7}"/>
              </a:ext>
            </a:extLst>
          </p:cNvPr>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862810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والأرض والداوودي والجديد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195"/>
                                        </p:tgtEl>
                                        <p:attrNameLst>
                                          <p:attrName>style.visibility</p:attrName>
                                        </p:attrNameLst>
                                      </p:cBhvr>
                                      <p:to>
                                        <p:strVal val="visible"/>
                                      </p:to>
                                    </p:set>
                                    <p:anim calcmode="lin" valueType="num">
                                      <p:cBhvr additive="base">
                                        <p:cTn id="7" dur="500" fill="hold"/>
                                        <p:tgtEl>
                                          <p:spTgt spid="8195"/>
                                        </p:tgtEl>
                                        <p:attrNameLst>
                                          <p:attrName>ppt_x</p:attrName>
                                        </p:attrNameLst>
                                      </p:cBhvr>
                                      <p:tavLst>
                                        <p:tav tm="0">
                                          <p:val>
                                            <p:strVal val="0-#ppt_w/2"/>
                                          </p:val>
                                        </p:tav>
                                        <p:tav tm="100000">
                                          <p:val>
                                            <p:strVal val="#ppt_x"/>
                                          </p:val>
                                        </p:tav>
                                      </p:tavLst>
                                    </p:anim>
                                    <p:anim calcmode="lin" valueType="num">
                                      <p:cBhvr additive="base">
                                        <p:cTn id="8" dur="500" fill="hold"/>
                                        <p:tgtEl>
                                          <p:spTgt spid="8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98"/>
                                        </p:tgtEl>
                                        <p:attrNameLst>
                                          <p:attrName>style.visibility</p:attrName>
                                        </p:attrNameLst>
                                      </p:cBhvr>
                                      <p:to>
                                        <p:strVal val="visible"/>
                                      </p:to>
                                    </p:set>
                                    <p:anim calcmode="lin" valueType="num">
                                      <p:cBhvr additive="base">
                                        <p:cTn id="13" dur="500" fill="hold"/>
                                        <p:tgtEl>
                                          <p:spTgt spid="8198"/>
                                        </p:tgtEl>
                                        <p:attrNameLst>
                                          <p:attrName>ppt_x</p:attrName>
                                        </p:attrNameLst>
                                      </p:cBhvr>
                                      <p:tavLst>
                                        <p:tav tm="0">
                                          <p:val>
                                            <p:strVal val="0-#ppt_w/2"/>
                                          </p:val>
                                        </p:tav>
                                        <p:tav tm="100000">
                                          <p:val>
                                            <p:strVal val="#ppt_x"/>
                                          </p:val>
                                        </p:tav>
                                      </p:tavLst>
                                    </p:anim>
                                    <p:anim calcmode="lin" valueType="num">
                                      <p:cBhvr additive="base">
                                        <p:cTn id="14" dur="500" fill="hold"/>
                                        <p:tgtEl>
                                          <p:spTgt spid="8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197"/>
                                        </p:tgtEl>
                                        <p:attrNameLst>
                                          <p:attrName>style.visibility</p:attrName>
                                        </p:attrNameLst>
                                      </p:cBhvr>
                                      <p:to>
                                        <p:strVal val="visible"/>
                                      </p:to>
                                    </p:set>
                                    <p:anim calcmode="lin" valueType="num">
                                      <p:cBhvr additive="base">
                                        <p:cTn id="19" dur="500" fill="hold"/>
                                        <p:tgtEl>
                                          <p:spTgt spid="8197"/>
                                        </p:tgtEl>
                                        <p:attrNameLst>
                                          <p:attrName>ppt_x</p:attrName>
                                        </p:attrNameLst>
                                      </p:cBhvr>
                                      <p:tavLst>
                                        <p:tav tm="0">
                                          <p:val>
                                            <p:strVal val="1+#ppt_w/2"/>
                                          </p:val>
                                        </p:tav>
                                        <p:tav tm="100000">
                                          <p:val>
                                            <p:strVal val="#ppt_x"/>
                                          </p:val>
                                        </p:tav>
                                      </p:tavLst>
                                    </p:anim>
                                    <p:anim calcmode="lin" valueType="num">
                                      <p:cBhvr additive="base">
                                        <p:cTn id="20" dur="500" fill="hold"/>
                                        <p:tgtEl>
                                          <p:spTgt spid="81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8196"/>
                                        </p:tgtEl>
                                        <p:attrNameLst>
                                          <p:attrName>style.visibility</p:attrName>
                                        </p:attrNameLst>
                                      </p:cBhvr>
                                      <p:to>
                                        <p:strVal val="visible"/>
                                      </p:to>
                                    </p:set>
                                    <p:anim calcmode="lin" valueType="num">
                                      <p:cBhvr additive="base">
                                        <p:cTn id="25" dur="500" fill="hold"/>
                                        <p:tgtEl>
                                          <p:spTgt spid="8196"/>
                                        </p:tgtEl>
                                        <p:attrNameLst>
                                          <p:attrName>ppt_x</p:attrName>
                                        </p:attrNameLst>
                                      </p:cBhvr>
                                      <p:tavLst>
                                        <p:tav tm="0">
                                          <p:val>
                                            <p:strVal val="1+#ppt_w/2"/>
                                          </p:val>
                                        </p:tav>
                                        <p:tav tm="100000">
                                          <p:val>
                                            <p:strVal val="#ppt_x"/>
                                          </p:val>
                                        </p:tav>
                                      </p:tavLst>
                                    </p:anim>
                                    <p:anim calcmode="lin" valueType="num">
                                      <p:cBhvr additive="base">
                                        <p:cTn id="26" dur="500" fill="hold"/>
                                        <p:tgtEl>
                                          <p:spTgt spid="81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animBg="1" autoUpdateAnimBg="0"/>
      <p:bldP spid="8196" grpId="0" animBg="1" autoUpdateAnimBg="0"/>
      <p:bldP spid="8197" grpId="0" animBg="1" autoUpdateAnimBg="0"/>
      <p:bldP spid="8198"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0E0168C0-E23C-EC53-B97C-74DD4F92FE97}"/>
            </a:ext>
          </a:extLst>
        </p:cNvPr>
        <p:cNvGrpSpPr/>
        <p:nvPr/>
      </p:nvGrpSpPr>
      <p:grpSpPr>
        <a:xfrm>
          <a:off x="0" y="0"/>
          <a:ext cx="0" cy="0"/>
          <a:chOff x="0" y="0"/>
          <a:chExt cx="0" cy="0"/>
        </a:xfrm>
      </p:grpSpPr>
      <p:sp>
        <p:nvSpPr>
          <p:cNvPr id="8194" name="Text Box 2">
            <a:extLst>
              <a:ext uri="{FF2B5EF4-FFF2-40B4-BE49-F238E27FC236}">
                <a16:creationId xmlns:a16="http://schemas.microsoft.com/office/drawing/2014/main" id="{57DAF9C6-D1A0-BDE9-3A69-B6BF2370D318}"/>
              </a:ext>
            </a:extLst>
          </p:cNvPr>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a:extLst>
              <a:ext uri="{FF2B5EF4-FFF2-40B4-BE49-F238E27FC236}">
                <a16:creationId xmlns:a16="http://schemas.microsoft.com/office/drawing/2014/main" id="{D760FE2A-A6E8-BB1E-1887-BFC76753242D}"/>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a:extLst>
              <a:ext uri="{FF2B5EF4-FFF2-40B4-BE49-F238E27FC236}">
                <a16:creationId xmlns:a16="http://schemas.microsoft.com/office/drawing/2014/main" id="{C56128C4-ED46-45BC-5ED9-F6929086AF97}"/>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a:extLst>
              <a:ext uri="{FF2B5EF4-FFF2-40B4-BE49-F238E27FC236}">
                <a16:creationId xmlns:a16="http://schemas.microsoft.com/office/drawing/2014/main" id="{FDD65CFC-7B8A-B5A9-77A3-222D47682599}"/>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a:extLst>
              <a:ext uri="{FF2B5EF4-FFF2-40B4-BE49-F238E27FC236}">
                <a16:creationId xmlns:a16="http://schemas.microsoft.com/office/drawing/2014/main" id="{A04E8A22-208C-7E63-63D6-B788ED1BBF51}"/>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a:extLst>
              <a:ext uri="{FF2B5EF4-FFF2-40B4-BE49-F238E27FC236}">
                <a16:creationId xmlns:a16="http://schemas.microsoft.com/office/drawing/2014/main" id="{3DDE54E2-A300-7331-9EBD-F2350724E250}"/>
              </a:ext>
            </a:extLst>
          </p:cNvPr>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a:extLst>
              <a:ext uri="{FF2B5EF4-FFF2-40B4-BE49-F238E27FC236}">
                <a16:creationId xmlns:a16="http://schemas.microsoft.com/office/drawing/2014/main" id="{DFE596E3-067F-15A7-36B6-104A39CA476C}"/>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152934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0281377"/>
      </p:ext>
    </p:extLst>
  </p:cSld>
  <p:clrMapOvr>
    <a:masterClrMapping/>
  </p:clrMapOvr>
  <p:transition spd="med">
    <p:randomBar dir="vert"/>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descr="Israel Map Tribes West.png">
            <a:extLst>
              <a:ext uri="{FF2B5EF4-FFF2-40B4-BE49-F238E27FC236}">
                <a16:creationId xmlns:a16="http://schemas.microsoft.com/office/drawing/2014/main" id="{565CE4A6-13C6-806A-673D-EB0E5F29A1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1" name="Rectangle 1"/>
          <p:cNvSpPr>
            <a:spLocks noChangeArrowheads="1"/>
          </p:cNvSpPr>
          <p:nvPr/>
        </p:nvSpPr>
        <p:spPr bwMode="auto">
          <a:xfrm>
            <a:off x="0" y="0"/>
            <a:ext cx="3657600" cy="6885384"/>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152400" y="228600"/>
            <a:ext cx="3352800" cy="6477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تثنية ٣٤ : ١-٣</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وَصَعِدَ مُوسَى مِنْ عَرَبَاتِ مُوآبَ إِلى جَبَلِ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نَبُو</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رَأْسِ الفِسْجَةِ الذِي قُبَالةَ أَرِيحَا فَأَرَاهُ الرَّبُّ جَمِيعَ الأَرْضِ مِنْ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جِلعَادَ</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دَانَ</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٢ وَجَمِيعَ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نَفْتَالِي</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أَفْرَايِمَ</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مَنَسَّى</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وَجَمِيعَ 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يَهُوذَا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البَحْرِ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الغَرْبِيِّ ٣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الجَنُوبَ</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وَالدَّائِرَةَ بُقْعَةَ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أَرِيحَا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مَدِينَةِ النَّخْلِ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صُوغَرَ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272135"/>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إفرايم</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09800"/>
            <a:ext cx="16868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928520" y="1062335"/>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3657600" y="3650680"/>
            <a:ext cx="1447800"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000"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الجَنُوبَ</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جِلعَادَ</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4066" name="Rectangle 2"/>
          <p:cNvSpPr>
            <a:spLocks noGrp="1" noChangeArrowheads="1"/>
          </p:cNvSpPr>
          <p:nvPr>
            <p:ph type="ctrTitle"/>
          </p:nvPr>
        </p:nvSpPr>
        <p:spPr>
          <a:xfrm>
            <a:off x="76200" y="-692696"/>
            <a:ext cx="3995936" cy="692696"/>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33657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نَبُو</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الجَنُوبَ</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أَرِيحَا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صُوغَرَ</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87769"/>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50496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37212"/>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64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7948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100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85778"/>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73357"/>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ودفنه من قبل الرب على جبل نبو بعد رؤية الأرض من بعيدويتم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السفرويوسع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11163" indent="-411163" algn="r" rtl="1" eaLnBrk="1" hangingPunct="1"/>
            <a:r>
              <a:rPr lang="ar-JO" b="1" dirty="0">
                <a:latin typeface="Arial" panose="020B0604020202020204" pitchFamily="34" charset="0"/>
                <a:cs typeface="Arial" panose="020B0604020202020204" pitchFamily="34" charset="0"/>
              </a:rPr>
              <a:t>2.</a:t>
            </a:r>
            <a:r>
              <a:rPr lang="en-US"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en-US" b="1" dirty="0">
                <a:latin typeface="Arial" panose="020B0604020202020204" pitchFamily="34" charset="0"/>
                <a:cs typeface="Arial" panose="020B0604020202020204" pitchFamily="34" charset="0"/>
              </a:rPr>
              <a:t>  .1</a:t>
            </a:r>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9237"/>
                                        </p:tgtEl>
                                        <p:attrNameLst>
                                          <p:attrName>style.visibility</p:attrName>
                                        </p:attrNameLst>
                                      </p:cBhvr>
                                      <p:to>
                                        <p:strVal val="visible"/>
                                      </p:to>
                                    </p:set>
                                    <p:anim calcmode="lin" valueType="num">
                                      <p:cBhvr additive="base">
                                        <p:cTn id="13" dur="500" fill="hold"/>
                                        <p:tgtEl>
                                          <p:spTgt spid="479237"/>
                                        </p:tgtEl>
                                        <p:attrNameLst>
                                          <p:attrName>ppt_x</p:attrName>
                                        </p:attrNameLst>
                                      </p:cBhvr>
                                      <p:tavLst>
                                        <p:tav tm="0">
                                          <p:val>
                                            <p:strVal val="#ppt_x"/>
                                          </p:val>
                                        </p:tav>
                                        <p:tav tm="100000">
                                          <p:val>
                                            <p:strVal val="#ppt_x"/>
                                          </p:val>
                                        </p:tav>
                                      </p:tavLst>
                                    </p:anim>
                                    <p:anim calcmode="lin" valueType="num">
                                      <p:cBhvr additive="base">
                                        <p:cTn id="14"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 calcmode="lin" valueType="num">
                                      <p:cBhvr additive="base">
                                        <p:cTn id="7" dur="500" fill="hold"/>
                                        <p:tgtEl>
                                          <p:spTgt spid="11267"/>
                                        </p:tgtEl>
                                        <p:attrNameLst>
                                          <p:attrName>ppt_x</p:attrName>
                                        </p:attrNameLst>
                                      </p:cBhvr>
                                      <p:tavLst>
                                        <p:tav tm="0">
                                          <p:val>
                                            <p:strVal val="0-#ppt_w/2"/>
                                          </p:val>
                                        </p:tav>
                                        <p:tav tm="100000">
                                          <p:val>
                                            <p:strVal val="#ppt_x"/>
                                          </p:val>
                                        </p:tav>
                                      </p:tavLst>
                                    </p:anim>
                                    <p:anim calcmode="lin" valueType="num">
                                      <p:cBhvr additive="base">
                                        <p:cTn id="8" dur="500" fill="hold"/>
                                        <p:tgtEl>
                                          <p:spTgt spid="112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270"/>
                                        </p:tgtEl>
                                        <p:attrNameLst>
                                          <p:attrName>style.visibility</p:attrName>
                                        </p:attrNameLst>
                                      </p:cBhvr>
                                      <p:to>
                                        <p:strVal val="visible"/>
                                      </p:to>
                                    </p:set>
                                    <p:anim calcmode="lin" valueType="num">
                                      <p:cBhvr additive="base">
                                        <p:cTn id="13" dur="500" fill="hold"/>
                                        <p:tgtEl>
                                          <p:spTgt spid="11270"/>
                                        </p:tgtEl>
                                        <p:attrNameLst>
                                          <p:attrName>ppt_x</p:attrName>
                                        </p:attrNameLst>
                                      </p:cBhvr>
                                      <p:tavLst>
                                        <p:tav tm="0">
                                          <p:val>
                                            <p:strVal val="0-#ppt_w/2"/>
                                          </p:val>
                                        </p:tav>
                                        <p:tav tm="100000">
                                          <p:val>
                                            <p:strVal val="#ppt_x"/>
                                          </p:val>
                                        </p:tav>
                                      </p:tavLst>
                                    </p:anim>
                                    <p:anim calcmode="lin" valueType="num">
                                      <p:cBhvr additive="base">
                                        <p:cTn id="14" dur="500" fill="hold"/>
                                        <p:tgtEl>
                                          <p:spTgt spid="1127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1269"/>
                                        </p:tgtEl>
                                        <p:attrNameLst>
                                          <p:attrName>style.visibility</p:attrName>
                                        </p:attrNameLst>
                                      </p:cBhvr>
                                      <p:to>
                                        <p:strVal val="visible"/>
                                      </p:to>
                                    </p:set>
                                    <p:anim calcmode="lin" valueType="num">
                                      <p:cBhvr additive="base">
                                        <p:cTn id="19" dur="500" fill="hold"/>
                                        <p:tgtEl>
                                          <p:spTgt spid="11269"/>
                                        </p:tgtEl>
                                        <p:attrNameLst>
                                          <p:attrName>ppt_x</p:attrName>
                                        </p:attrNameLst>
                                      </p:cBhvr>
                                      <p:tavLst>
                                        <p:tav tm="0">
                                          <p:val>
                                            <p:strVal val="1+#ppt_w/2"/>
                                          </p:val>
                                        </p:tav>
                                        <p:tav tm="100000">
                                          <p:val>
                                            <p:strVal val="#ppt_x"/>
                                          </p:val>
                                        </p:tav>
                                      </p:tavLst>
                                    </p:anim>
                                    <p:anim calcmode="lin" valueType="num">
                                      <p:cBhvr additive="base">
                                        <p:cTn id="20" dur="500" fill="hold"/>
                                        <p:tgtEl>
                                          <p:spTgt spid="1126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1268"/>
                                        </p:tgtEl>
                                        <p:attrNameLst>
                                          <p:attrName>style.visibility</p:attrName>
                                        </p:attrNameLst>
                                      </p:cBhvr>
                                      <p:to>
                                        <p:strVal val="visible"/>
                                      </p:to>
                                    </p:set>
                                    <p:anim calcmode="lin" valueType="num">
                                      <p:cBhvr additive="base">
                                        <p:cTn id="25" dur="500" fill="hold"/>
                                        <p:tgtEl>
                                          <p:spTgt spid="11268"/>
                                        </p:tgtEl>
                                        <p:attrNameLst>
                                          <p:attrName>ppt_x</p:attrName>
                                        </p:attrNameLst>
                                      </p:cBhvr>
                                      <p:tavLst>
                                        <p:tav tm="0">
                                          <p:val>
                                            <p:strVal val="1+#ppt_w/2"/>
                                          </p:val>
                                        </p:tav>
                                        <p:tav tm="100000">
                                          <p:val>
                                            <p:strVal val="#ppt_x"/>
                                          </p:val>
                                        </p:tav>
                                      </p:tavLst>
                                    </p:anim>
                                    <p:anim calcmode="lin" valueType="num">
                                      <p:cBhvr additive="base">
                                        <p:cTn id="26" dur="500" fill="hold"/>
                                        <p:tgtEl>
                                          <p:spTgt spid="112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autoUpdateAnimBg="0"/>
      <p:bldP spid="11268" grpId="0" animBg="1" autoUpdateAnimBg="0"/>
      <p:bldP spid="11269" grpId="0" animBg="1" autoUpdateAnimBg="0"/>
      <p:bldP spid="11270"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B2DADA-DB89-AE83-17C7-F62DA87872DF}"/>
            </a:ext>
          </a:extLst>
        </p:cNvPr>
        <p:cNvGrpSpPr/>
        <p:nvPr/>
      </p:nvGrpSpPr>
      <p:grpSpPr>
        <a:xfrm>
          <a:off x="0" y="0"/>
          <a:ext cx="0" cy="0"/>
          <a:chOff x="0" y="0"/>
          <a:chExt cx="0" cy="0"/>
        </a:xfrm>
      </p:grpSpPr>
      <p:sp>
        <p:nvSpPr>
          <p:cNvPr id="361473" name="Rectangle 2">
            <a:extLst>
              <a:ext uri="{FF2B5EF4-FFF2-40B4-BE49-F238E27FC236}">
                <a16:creationId xmlns:a16="http://schemas.microsoft.com/office/drawing/2014/main" id="{CBE53AE8-CBA5-0468-A46D-74CB65D8AC2A}"/>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a:extLst>
              <a:ext uri="{FF2B5EF4-FFF2-40B4-BE49-F238E27FC236}">
                <a16:creationId xmlns:a16="http://schemas.microsoft.com/office/drawing/2014/main" id="{EA7F6053-DDC4-723B-E9EA-5AB867F41E6E}"/>
              </a:ext>
            </a:extLst>
          </p:cNvPr>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a:extLst>
              <a:ext uri="{FF2B5EF4-FFF2-40B4-BE49-F238E27FC236}">
                <a16:creationId xmlns:a16="http://schemas.microsoft.com/office/drawing/2014/main" id="{6E08B671-7B2F-E311-264D-453BAF7B7722}"/>
              </a:ext>
            </a:extLst>
          </p:cNvPr>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a:extLst>
              <a:ext uri="{FF2B5EF4-FFF2-40B4-BE49-F238E27FC236}">
                <a16:creationId xmlns:a16="http://schemas.microsoft.com/office/drawing/2014/main" id="{27C58FCC-FAA9-9DB9-AAD8-C7E705E5DAC0}"/>
              </a:ext>
            </a:extLst>
          </p:cNvPr>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9" name="Text Box 7">
            <a:extLst>
              <a:ext uri="{FF2B5EF4-FFF2-40B4-BE49-F238E27FC236}">
                <a16:creationId xmlns:a16="http://schemas.microsoft.com/office/drawing/2014/main" id="{8B37BBED-DEB9-8306-0CB7-21A0C5CEBE47}"/>
              </a:ext>
            </a:extLst>
          </p:cNvPr>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7" name="Text Box 5">
            <a:extLst>
              <a:ext uri="{FF2B5EF4-FFF2-40B4-BE49-F238E27FC236}">
                <a16:creationId xmlns:a16="http://schemas.microsoft.com/office/drawing/2014/main" id="{400F23FF-1C7D-FCA7-F85C-E2344EB5D178}"/>
              </a:ext>
            </a:extLst>
          </p:cNvPr>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96863" indent="-296863" algn="r" rtl="1"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a:extLst>
              <a:ext uri="{FF2B5EF4-FFF2-40B4-BE49-F238E27FC236}">
                <a16:creationId xmlns:a16="http://schemas.microsoft.com/office/drawing/2014/main" id="{0C5DEC4D-7724-0172-F1E4-6CE95669E052}"/>
              </a:ext>
            </a:extLst>
          </p:cNvPr>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53554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479239"/>
                                        </p:tgtEl>
                                        <p:attrNameLst>
                                          <p:attrName>style.visibility</p:attrName>
                                        </p:attrNameLst>
                                      </p:cBhvr>
                                      <p:to>
                                        <p:strVal val="visible"/>
                                      </p:to>
                                    </p:set>
                                    <p:animEffect transition="in" filter="checkerboard(across)">
                                      <p:cBhvr>
                                        <p:cTn id="7" dur="500"/>
                                        <p:tgtEl>
                                          <p:spTgt spid="4792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79240"/>
                                        </p:tgtEl>
                                        <p:attrNameLst>
                                          <p:attrName>style.visibility</p:attrName>
                                        </p:attrNameLst>
                                      </p:cBhvr>
                                      <p:to>
                                        <p:strVal val="visible"/>
                                      </p:to>
                                    </p:set>
                                    <p:animEffect transition="in" filter="checkerboard(across)">
                                      <p:cBhvr>
                                        <p:cTn id="12"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9" grpId="0" animBg="1" autoUpdateAnimBg="0"/>
      <p:bldP spid="479240" grpId="0" animBg="1"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0261"/>
                                        </p:tgtEl>
                                        <p:attrNameLst>
                                          <p:attrName>style.visibility</p:attrName>
                                        </p:attrNameLst>
                                      </p:cBhvr>
                                      <p:to>
                                        <p:strVal val="visible"/>
                                      </p:to>
                                    </p:set>
                                    <p:anim calcmode="lin" valueType="num">
                                      <p:cBhvr additive="base">
                                        <p:cTn id="13" dur="500" fill="hold"/>
                                        <p:tgtEl>
                                          <p:spTgt spid="480261"/>
                                        </p:tgtEl>
                                        <p:attrNameLst>
                                          <p:attrName>ppt_x</p:attrName>
                                        </p:attrNameLst>
                                      </p:cBhvr>
                                      <p:tavLst>
                                        <p:tav tm="0">
                                          <p:val>
                                            <p:strVal val="0-#ppt_w/2"/>
                                          </p:val>
                                        </p:tav>
                                        <p:tav tm="100000">
                                          <p:val>
                                            <p:strVal val="#ppt_x"/>
                                          </p:val>
                                        </p:tav>
                                      </p:tavLst>
                                    </p:anim>
                                    <p:anim calcmode="lin" valueType="num">
                                      <p:cBhvr additive="base">
                                        <p:cTn id="14"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2954AA-CDEA-4CB1-5C1D-E481A0AB55D9}"/>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0F9AC9F3-6BEE-7601-BD12-AFB59FC59114}"/>
              </a:ext>
            </a:extLst>
          </p:cNvPr>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a:extLst>
              <a:ext uri="{FF2B5EF4-FFF2-40B4-BE49-F238E27FC236}">
                <a16:creationId xmlns:a16="http://schemas.microsoft.com/office/drawing/2014/main" id="{F0E16811-8C4F-6585-97F8-585B70C0F5C6}"/>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a:extLst>
              <a:ext uri="{FF2B5EF4-FFF2-40B4-BE49-F238E27FC236}">
                <a16:creationId xmlns:a16="http://schemas.microsoft.com/office/drawing/2014/main" id="{D565C2B3-B071-A9EB-6AD6-AD6BFF397993}"/>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a:extLst>
              <a:ext uri="{FF2B5EF4-FFF2-40B4-BE49-F238E27FC236}">
                <a16:creationId xmlns:a16="http://schemas.microsoft.com/office/drawing/2014/main" id="{DAC8B2A5-9339-A95D-F70C-F3FE8F14F7EF}"/>
              </a:ext>
            </a:extLst>
          </p:cNvPr>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a:extLst>
              <a:ext uri="{FF2B5EF4-FFF2-40B4-BE49-F238E27FC236}">
                <a16:creationId xmlns:a16="http://schemas.microsoft.com/office/drawing/2014/main" id="{29EB1AD3-13CB-B5C3-AA89-6EC99535B1F7}"/>
              </a:ext>
            </a:extLst>
          </p:cNvPr>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a:extLst>
              <a:ext uri="{FF2B5EF4-FFF2-40B4-BE49-F238E27FC236}">
                <a16:creationId xmlns:a16="http://schemas.microsoft.com/office/drawing/2014/main" id="{667C5DC2-B396-B0AB-4BA0-F9279C40EE2F}"/>
              </a:ext>
            </a:extLst>
          </p:cNvPr>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a:extLst>
              <a:ext uri="{FF2B5EF4-FFF2-40B4-BE49-F238E27FC236}">
                <a16:creationId xmlns:a16="http://schemas.microsoft.com/office/drawing/2014/main" id="{3DD3CEB1-0FD5-7ED5-80A3-B336B1601C6F}"/>
              </a:ext>
            </a:extLst>
          </p:cNvPr>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76015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480263"/>
                                        </p:tgtEl>
                                        <p:attrNameLst>
                                          <p:attrName>style.visibility</p:attrName>
                                        </p:attrNameLst>
                                      </p:cBhvr>
                                      <p:to>
                                        <p:strVal val="visible"/>
                                      </p:to>
                                    </p:set>
                                    <p:animEffect transition="in" filter="checkerboard(across)">
                                      <p:cBhvr>
                                        <p:cTn id="7" dur="500"/>
                                        <p:tgtEl>
                                          <p:spTgt spid="4802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0264"/>
                                        </p:tgtEl>
                                        <p:attrNameLst>
                                          <p:attrName>style.visibility</p:attrName>
                                        </p:attrNameLst>
                                      </p:cBhvr>
                                      <p:to>
                                        <p:strVal val="visible"/>
                                      </p:to>
                                    </p:set>
                                    <p:animEffect transition="in" filter="checkerboard(across)">
                                      <p:cBhvr>
                                        <p:cTn id="12" dur="500"/>
                                        <p:tgtEl>
                                          <p:spTgt spid="480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3" grpId="0" animBg="1" autoUpdateAnimBg="0"/>
      <p:bldP spid="480264" grpId="0" animBg="1"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99BBA1-7646-DC9B-49B9-75D309B79949}"/>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4788B852-4D35-C420-93C5-6239F277A974}"/>
              </a:ext>
            </a:extLst>
          </p:cNvPr>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a:extLst>
              <a:ext uri="{FF2B5EF4-FFF2-40B4-BE49-F238E27FC236}">
                <a16:creationId xmlns:a16="http://schemas.microsoft.com/office/drawing/2014/main" id="{A69E5D7D-FE8E-A5F9-E320-C33CAF0A9027}"/>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a:extLst>
              <a:ext uri="{FF2B5EF4-FFF2-40B4-BE49-F238E27FC236}">
                <a16:creationId xmlns:a16="http://schemas.microsoft.com/office/drawing/2014/main" id="{501C86AD-1C2E-F0C7-BB01-C5B8180BC8A3}"/>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a:extLst>
              <a:ext uri="{FF2B5EF4-FFF2-40B4-BE49-F238E27FC236}">
                <a16:creationId xmlns:a16="http://schemas.microsoft.com/office/drawing/2014/main" id="{21CD2527-3AAA-6472-F8CF-D4CD673873D2}"/>
              </a:ext>
            </a:extLst>
          </p:cNvPr>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a:extLst>
              <a:ext uri="{FF2B5EF4-FFF2-40B4-BE49-F238E27FC236}">
                <a16:creationId xmlns:a16="http://schemas.microsoft.com/office/drawing/2014/main" id="{AA5163D3-2388-A40D-CCA4-13700AEBFF37}"/>
              </a:ext>
            </a:extLst>
          </p:cNvPr>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a:extLst>
              <a:ext uri="{FF2B5EF4-FFF2-40B4-BE49-F238E27FC236}">
                <a16:creationId xmlns:a16="http://schemas.microsoft.com/office/drawing/2014/main" id="{D5E84EEE-B5F0-083A-C938-C70A06E22ED0}"/>
              </a:ext>
            </a:extLst>
          </p:cNvPr>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a:extLst>
              <a:ext uri="{FF2B5EF4-FFF2-40B4-BE49-F238E27FC236}">
                <a16:creationId xmlns:a16="http://schemas.microsoft.com/office/drawing/2014/main" id="{D646E7D7-432D-75C6-7E85-443F3181F405}"/>
              </a:ext>
            </a:extLst>
          </p:cNvPr>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a:extLst>
              <a:ext uri="{FF2B5EF4-FFF2-40B4-BE49-F238E27FC236}">
                <a16:creationId xmlns:a16="http://schemas.microsoft.com/office/drawing/2014/main" id="{6139D013-39CD-64F4-31C6-6418B4F4AAB0}"/>
              </a:ext>
            </a:extLst>
          </p:cNvPr>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62391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80265"/>
                                        </p:tgtEl>
                                        <p:attrNameLst>
                                          <p:attrName>style.visibility</p:attrName>
                                        </p:attrNameLst>
                                      </p:cBhvr>
                                      <p:to>
                                        <p:strVal val="visible"/>
                                      </p:to>
                                    </p:set>
                                    <p:anim calcmode="lin" valueType="num">
                                      <p:cBhvr>
                                        <p:cTn id="7" dur="1000" fill="hold"/>
                                        <p:tgtEl>
                                          <p:spTgt spid="480265"/>
                                        </p:tgtEl>
                                        <p:attrNameLst>
                                          <p:attrName>ppt_w</p:attrName>
                                        </p:attrNameLst>
                                      </p:cBhvr>
                                      <p:tavLst>
                                        <p:tav tm="0">
                                          <p:val>
                                            <p:fltVal val="0"/>
                                          </p:val>
                                        </p:tav>
                                        <p:tav tm="100000">
                                          <p:val>
                                            <p:strVal val="#ppt_w"/>
                                          </p:val>
                                        </p:tav>
                                      </p:tavLst>
                                    </p:anim>
                                    <p:anim calcmode="lin" valueType="num">
                                      <p:cBhvr>
                                        <p:cTn id="8" dur="1000" fill="hold"/>
                                        <p:tgtEl>
                                          <p:spTgt spid="480265"/>
                                        </p:tgtEl>
                                        <p:attrNameLst>
                                          <p:attrName>ppt_h</p:attrName>
                                        </p:attrNameLst>
                                      </p:cBhvr>
                                      <p:tavLst>
                                        <p:tav tm="0">
                                          <p:val>
                                            <p:fltVal val="0"/>
                                          </p:val>
                                        </p:tav>
                                        <p:tav tm="100000">
                                          <p:val>
                                            <p:strVal val="#ppt_h"/>
                                          </p:val>
                                        </p:tav>
                                      </p:tavLst>
                                    </p:anim>
                                    <p:anim calcmode="lin" valueType="num">
                                      <p:cBhvr>
                                        <p:cTn id="9"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5" grpId="0" animBg="1"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uiExpand="1" build="p" autoUpdateAnimBg="0"/>
    </p:bldLst>
  </p:timing>
</p:sld>
</file>

<file path=ppt/slides/slide35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p:txBody>
      </p:sp>
      <p:sp>
        <p:nvSpPr>
          <p:cNvPr id="2" name="Text Box 4">
            <a:extLst>
              <a:ext uri="{FF2B5EF4-FFF2-40B4-BE49-F238E27FC236}">
                <a16:creationId xmlns:a16="http://schemas.microsoft.com/office/drawing/2014/main" id="{69DE1815-1F06-F37A-54FE-20DC83D807FD}"/>
              </a:ext>
            </a:extLst>
          </p:cNvPr>
          <p:cNvSpPr txBox="1">
            <a:spLocks noChangeArrowheads="1"/>
          </p:cNvSpPr>
          <p:nvPr/>
        </p:nvSpPr>
        <p:spPr bwMode="auto">
          <a:xfrm>
            <a:off x="228600" y="3048000"/>
            <a:ext cx="86868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P spid="2"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0FB7AB23-5C3C-7ED0-51BC-0931F55C91D5}"/>
            </a:ext>
          </a:extLst>
        </p:cNvPr>
        <p:cNvGrpSpPr/>
        <p:nvPr/>
      </p:nvGrpSpPr>
      <p:grpSpPr>
        <a:xfrm>
          <a:off x="0" y="0"/>
          <a:ext cx="0" cy="0"/>
          <a:chOff x="0" y="0"/>
          <a:chExt cx="0" cy="0"/>
        </a:xfrm>
      </p:grpSpPr>
      <p:sp>
        <p:nvSpPr>
          <p:cNvPr id="11266" name="Text Box 2">
            <a:extLst>
              <a:ext uri="{FF2B5EF4-FFF2-40B4-BE49-F238E27FC236}">
                <a16:creationId xmlns:a16="http://schemas.microsoft.com/office/drawing/2014/main" id="{D00E4404-343D-0F8A-27C0-B7AF398E1E3D}"/>
              </a:ext>
            </a:extLst>
          </p:cNvPr>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a:extLst>
              <a:ext uri="{FF2B5EF4-FFF2-40B4-BE49-F238E27FC236}">
                <a16:creationId xmlns:a16="http://schemas.microsoft.com/office/drawing/2014/main" id="{3BAF9EE9-4D13-60BD-92A3-EE908A885E72}"/>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a:extLst>
              <a:ext uri="{FF2B5EF4-FFF2-40B4-BE49-F238E27FC236}">
                <a16:creationId xmlns:a16="http://schemas.microsoft.com/office/drawing/2014/main" id="{696128EE-9660-6053-D577-2F668428885E}"/>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a:extLst>
              <a:ext uri="{FF2B5EF4-FFF2-40B4-BE49-F238E27FC236}">
                <a16:creationId xmlns:a16="http://schemas.microsoft.com/office/drawing/2014/main" id="{55A2E4B7-369D-8B90-190D-63F90EB7161D}"/>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a:extLst>
              <a:ext uri="{FF2B5EF4-FFF2-40B4-BE49-F238E27FC236}">
                <a16:creationId xmlns:a16="http://schemas.microsoft.com/office/drawing/2014/main" id="{6B67A6F6-099C-8705-7FB5-06CAC1DBC926}"/>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a:extLst>
              <a:ext uri="{FF2B5EF4-FFF2-40B4-BE49-F238E27FC236}">
                <a16:creationId xmlns:a16="http://schemas.microsoft.com/office/drawing/2014/main" id="{A5FE86A3-25B8-AD53-3D2E-5FC8CBC6443A}"/>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a:extLst>
              <a:ext uri="{FF2B5EF4-FFF2-40B4-BE49-F238E27FC236}">
                <a16:creationId xmlns:a16="http://schemas.microsoft.com/office/drawing/2014/main" id="{6DD7CBAD-1000-FD36-1881-9CC5C7506BB8}"/>
              </a:ext>
            </a:extLst>
          </p:cNvPr>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829085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25150"/>
            <a:ext cx="5256213" cy="5732850"/>
            <a:chOff x="2627784" y="1916832"/>
            <a:chExt cx="3849216" cy="4636368"/>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413085"/>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latin typeface="Arial" panose="020B0604020202020204" pitchFamily="34" charset="0"/>
                <a:cs typeface="Arial" panose="020B0604020202020204" pitchFamily="34" charset="0"/>
              </a:endParaRPr>
            </a:p>
          </p:txBody>
        </p:sp>
        <p:sp>
          <p:nvSpPr>
            <p:cNvPr id="375951" name="TextBox 143"/>
            <p:cNvSpPr txBox="1">
              <a:spLocks noChangeArrowheads="1"/>
            </p:cNvSpPr>
            <p:nvPr/>
          </p:nvSpPr>
          <p:spPr bwMode="auto">
            <a:xfrm>
              <a:off x="2627784" y="2036658"/>
              <a:ext cx="2520280" cy="572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2000" b="1">
                  <a:solidFill>
                    <a:srgbClr val="000000"/>
                  </a:solidFill>
                  <a:latin typeface="Arial" panose="020B0604020202020204" pitchFamily="34" charset="0"/>
                  <a:cs typeface="Arial" panose="020B0604020202020204" pitchFamily="34" charset="0"/>
                </a:rPr>
                <a:t>لماذا استغرق موسى 40 عامًا ليقود شعبه للخروج من البرية</a:t>
              </a:r>
              <a:endParaRPr lang="en-US" sz="2000" b="1">
                <a:solidFill>
                  <a:srgbClr val="000000"/>
                </a:solidFill>
                <a:latin typeface="Arial" panose="020B0604020202020204" pitchFamily="34" charset="0"/>
                <a:cs typeface="Arial" panose="020B0604020202020204" pitchFamily="34" charset="0"/>
              </a:endParaRPr>
            </a:p>
          </p:txBody>
        </p:sp>
      </p:grpSp>
      <p:sp>
        <p:nvSpPr>
          <p:cNvPr id="342019" name="Rectangle 3"/>
          <p:cNvSpPr>
            <a:spLocks noChangeArrowheads="1"/>
          </p:cNvSpPr>
          <p:nvPr/>
        </p:nvSpPr>
        <p:spPr bwMode="auto">
          <a:xfrm>
            <a:off x="0" y="972671"/>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latin typeface="Arial" panose="020B0604020202020204" pitchFamily="34" charset="0"/>
              <a:cs typeface="Arial" panose="020B0604020202020204" pitchFamily="34" charset="0"/>
            </a:endParaRPr>
          </a:p>
        </p:txBody>
      </p:sp>
      <p:grpSp>
        <p:nvGrpSpPr>
          <p:cNvPr id="2" name="Group 4"/>
          <p:cNvGrpSpPr>
            <a:grpSpLocks/>
          </p:cNvGrpSpPr>
          <p:nvPr/>
        </p:nvGrpSpPr>
        <p:grpSpPr bwMode="auto">
          <a:xfrm>
            <a:off x="-35859" y="959224"/>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panose="020B0604020202020204" pitchFamily="34" charset="0"/>
                      <a:cs typeface="Arial" panose="020B0604020202020204" pitchFamily="34" charset="0"/>
                    </a:rPr>
                    <a:t>النص الكتابي</a:t>
                  </a:r>
                  <a:endParaRPr lang="en-US" sz="2000" b="1" dirty="0">
                    <a:solidFill>
                      <a:srgbClr val="FFFFCC"/>
                    </a:solidFill>
                    <a:latin typeface="Arial" panose="020B0604020202020204" pitchFamily="34"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panose="020B0604020202020204" pitchFamily="34" charset="0"/>
                      <a:cs typeface="Arial" panose="020B0604020202020204" pitchFamily="34" charset="0"/>
                    </a:rPr>
                    <a:t>شكوى إسرائيل</a:t>
                  </a:r>
                  <a:endParaRPr lang="en-US" sz="2000" b="1" dirty="0">
                    <a:solidFill>
                      <a:srgbClr val="FFFFCC"/>
                    </a:solidFill>
                    <a:latin typeface="Arial" panose="020B0604020202020204" pitchFamily="34" charset="0"/>
                    <a:cs typeface="Arial" panose="020B0604020202020204" pitchFamily="34"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panose="020B0604020202020204" pitchFamily="34" charset="0"/>
                      <a:cs typeface="Arial" panose="020B0604020202020204" pitchFamily="34" charset="0"/>
                    </a:rPr>
                    <a:t>رد موسى</a:t>
                  </a:r>
                  <a:endParaRPr lang="en-US" sz="2000" b="1" dirty="0">
                    <a:solidFill>
                      <a:srgbClr val="FFFFCC"/>
                    </a:solidFill>
                    <a:latin typeface="Arial" panose="020B0604020202020204" pitchFamily="34" charset="0"/>
                    <a:cs typeface="Arial" panose="020B0604020202020204" pitchFamily="34"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panose="020B0604020202020204" pitchFamily="34" charset="0"/>
                      <a:cs typeface="Arial" panose="020B0604020202020204" pitchFamily="34" charset="0"/>
                    </a:rPr>
                    <a:t>رد الله</a:t>
                  </a:r>
                  <a:endParaRPr lang="en-US" sz="2000" b="1" dirty="0">
                    <a:solidFill>
                      <a:srgbClr val="FFFFCC"/>
                    </a:solidFill>
                    <a:latin typeface="Arial" panose="020B0604020202020204" pitchFamily="34" charset="0"/>
                    <a:cs typeface="Arial" panose="020B0604020202020204" pitchFamily="34"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جيش فرعون</a:t>
                  </a:r>
                  <a:endParaRPr lang="en-US" sz="2000" b="1" dirty="0">
                    <a:solidFill>
                      <a:srgbClr val="000000"/>
                    </a:solidFill>
                    <a:latin typeface="Arial" panose="020B0604020202020204" pitchFamily="34" charset="0"/>
                    <a:cs typeface="Arial" panose="020B0604020202020204" pitchFamily="34"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تشجيع إسرائيل            على الثقة بالله</a:t>
                  </a:r>
                  <a:endParaRPr lang="en-US" sz="2000" b="1" dirty="0">
                    <a:solidFill>
                      <a:srgbClr val="000000"/>
                    </a:solidFill>
                    <a:latin typeface="Arial" panose="020B0604020202020204" pitchFamily="34"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حرر إسرائيل</a:t>
                  </a:r>
                  <a:endParaRPr lang="en-US" sz="2000" b="1" dirty="0">
                    <a:solidFill>
                      <a:srgbClr val="000000"/>
                    </a:solidFill>
                    <a:latin typeface="Arial" panose="020B0604020202020204" pitchFamily="34" charset="0"/>
                    <a:cs typeface="Arial" panose="020B0604020202020204" pitchFamily="34"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خر 15: 24</a:t>
                  </a:r>
                  <a:endParaRPr lang="en-US" sz="2000" b="1" dirty="0">
                    <a:solidFill>
                      <a:srgbClr val="000000"/>
                    </a:solidFill>
                    <a:latin typeface="Arial" panose="020B0604020202020204" pitchFamily="34" charset="0"/>
                    <a:cs typeface="Arial" panose="020B0604020202020204" pitchFamily="34"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مياه مرة</a:t>
                  </a:r>
                  <a:endParaRPr lang="en-US" sz="2000" b="1" dirty="0">
                    <a:solidFill>
                      <a:srgbClr val="000000"/>
                    </a:solidFill>
                    <a:latin typeface="Arial" panose="020B0604020202020204" pitchFamily="34" charset="0"/>
                    <a:cs typeface="Arial" panose="020B0604020202020204" pitchFamily="34"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صرخ للرب</a:t>
                  </a:r>
                  <a:endParaRPr lang="en-US" sz="2000" b="1" dirty="0">
                    <a:solidFill>
                      <a:srgbClr val="000000"/>
                    </a:solidFill>
                    <a:latin typeface="Arial" panose="020B0604020202020204" pitchFamily="34" charset="0"/>
                    <a:cs typeface="Arial" panose="020B0604020202020204" pitchFamily="34"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أبرأ الماء</a:t>
                  </a:r>
                  <a:endParaRPr lang="en-US" sz="2000" b="1" dirty="0">
                    <a:solidFill>
                      <a:srgbClr val="000000"/>
                    </a:solidFill>
                    <a:latin typeface="Arial" panose="020B0604020202020204" pitchFamily="34" charset="0"/>
                    <a:cs typeface="Arial" panose="020B0604020202020204" pitchFamily="34"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خر 16: 2</a:t>
                  </a:r>
                  <a:endParaRPr lang="en-US" sz="2000" b="1" dirty="0">
                    <a:solidFill>
                      <a:srgbClr val="000000"/>
                    </a:solidFill>
                    <a:latin typeface="Arial" panose="020B0604020202020204" pitchFamily="34" charset="0"/>
                    <a:cs typeface="Arial" panose="020B0604020202020204" pitchFamily="34"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نقص الطعام</a:t>
                  </a:r>
                  <a:endParaRPr lang="en-US" sz="2000" b="1" dirty="0">
                    <a:solidFill>
                      <a:srgbClr val="000000"/>
                    </a:solidFill>
                    <a:latin typeface="Arial" panose="020B0604020202020204" pitchFamily="34" charset="0"/>
                    <a:cs typeface="Arial" panose="020B0604020202020204" pitchFamily="34"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وبخ إسرائيل</a:t>
                  </a:r>
                  <a:endParaRPr lang="en-US" sz="2000" b="1" dirty="0">
                    <a:solidFill>
                      <a:srgbClr val="000000"/>
                    </a:solidFill>
                    <a:latin typeface="Arial" panose="020B0604020202020204" pitchFamily="34" charset="0"/>
                    <a:cs typeface="Arial" panose="020B0604020202020204" pitchFamily="34"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زود المن</a:t>
                  </a:r>
                  <a:endParaRPr lang="en-US" sz="2000" b="1" dirty="0">
                    <a:solidFill>
                      <a:srgbClr val="000000"/>
                    </a:solidFill>
                    <a:latin typeface="Arial" panose="020B0604020202020204" pitchFamily="34" charset="0"/>
                    <a:cs typeface="Arial" panose="020B0604020202020204" pitchFamily="34"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خر 17: 2</a:t>
                  </a:r>
                  <a:endParaRPr lang="en-US" sz="2000" b="1" dirty="0">
                    <a:solidFill>
                      <a:srgbClr val="000000"/>
                    </a:solidFill>
                    <a:latin typeface="Arial" panose="020B0604020202020204" pitchFamily="34" charset="0"/>
                    <a:cs typeface="Arial" panose="020B0604020202020204" pitchFamily="34"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نقص الماء</a:t>
                  </a:r>
                  <a:endParaRPr lang="en-US" sz="2000" b="1" dirty="0">
                    <a:solidFill>
                      <a:srgbClr val="000000"/>
                    </a:solidFill>
                    <a:latin typeface="Arial" panose="020B0604020202020204" pitchFamily="34" charset="0"/>
                    <a:cs typeface="Arial" panose="020B0604020202020204" pitchFamily="34"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صلى للرب</a:t>
                  </a:r>
                  <a:endParaRPr lang="en-US" sz="2000" b="1" dirty="0">
                    <a:solidFill>
                      <a:srgbClr val="000000"/>
                    </a:solidFill>
                    <a:latin typeface="Arial" panose="020B0604020202020204" pitchFamily="34" charset="0"/>
                    <a:cs typeface="Arial" panose="020B0604020202020204" pitchFamily="34"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ماء من الصخرة</a:t>
                  </a:r>
                  <a:endParaRPr lang="en-US" sz="2000" b="1" dirty="0">
                    <a:solidFill>
                      <a:srgbClr val="000000"/>
                    </a:solidFill>
                    <a:latin typeface="Arial" panose="020B0604020202020204" pitchFamily="34" charset="0"/>
                    <a:cs typeface="Arial" panose="020B0604020202020204" pitchFamily="34"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11: 1</a:t>
                  </a:r>
                  <a:endParaRPr lang="en-US" sz="2000" b="1" dirty="0">
                    <a:solidFill>
                      <a:srgbClr val="000000"/>
                    </a:solidFill>
                    <a:latin typeface="Arial" panose="020B0604020202020204" pitchFamily="34" charset="0"/>
                    <a:cs typeface="Arial" panose="020B0604020202020204" pitchFamily="34"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تزويد الله للطعام</a:t>
                  </a:r>
                  <a:endParaRPr lang="en-US" sz="2000" b="1" dirty="0">
                    <a:solidFill>
                      <a:srgbClr val="000000"/>
                    </a:solidFill>
                    <a:latin typeface="Arial" panose="020B0604020202020204" pitchFamily="34" charset="0"/>
                    <a:cs typeface="Arial" panose="020B0604020202020204" pitchFamily="34"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غضب وصلى</a:t>
                  </a:r>
                  <a:endParaRPr lang="en-US" sz="2000" b="1" dirty="0">
                    <a:solidFill>
                      <a:srgbClr val="000000"/>
                    </a:solidFill>
                    <a:latin typeface="Arial" panose="020B0604020202020204" pitchFamily="34"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دينونة</a:t>
                  </a:r>
                  <a:endParaRPr lang="en-US" sz="2000" b="1" dirty="0">
                    <a:solidFill>
                      <a:srgbClr val="000000"/>
                    </a:solidFill>
                    <a:latin typeface="Arial" panose="020B0604020202020204" pitchFamily="34" charset="0"/>
                    <a:cs typeface="Arial" panose="020B0604020202020204" pitchFamily="34"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14: 2</a:t>
                  </a:r>
                  <a:endParaRPr lang="en-US" sz="2000" b="1" dirty="0">
                    <a:solidFill>
                      <a:srgbClr val="000000"/>
                    </a:solidFill>
                    <a:latin typeface="Arial" panose="020B0604020202020204" pitchFamily="34" charset="0"/>
                    <a:cs typeface="Arial" panose="020B0604020202020204" pitchFamily="34"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قيادة موسى</a:t>
                  </a:r>
                  <a:endParaRPr lang="en-US" sz="2000" b="1" dirty="0">
                    <a:solidFill>
                      <a:srgbClr val="000000"/>
                    </a:solidFill>
                    <a:latin typeface="Arial" panose="020B0604020202020204" pitchFamily="34" charset="0"/>
                    <a:cs typeface="Arial" panose="020B0604020202020204" pitchFamily="34"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تضرع مع إسرائيل </a:t>
                  </a:r>
                </a:p>
                <a:p>
                  <a:pPr algn="ctr"/>
                  <a:r>
                    <a:rPr lang="ar-JO" sz="2000" b="1" dirty="0">
                      <a:solidFill>
                        <a:srgbClr val="000000"/>
                      </a:solidFill>
                      <a:latin typeface="Arial" panose="020B0604020202020204" pitchFamily="34" charset="0"/>
                      <a:cs typeface="Arial" panose="020B0604020202020204" pitchFamily="34" charset="0"/>
                    </a:rPr>
                    <a:t>و صلى لله</a:t>
                  </a:r>
                  <a:endParaRPr lang="en-US" sz="2000" b="1" dirty="0">
                    <a:solidFill>
                      <a:srgbClr val="000000"/>
                    </a:solidFill>
                    <a:latin typeface="Arial" panose="020B0604020202020204" pitchFamily="34" charset="0"/>
                    <a:cs typeface="Arial" panose="020B0604020202020204" pitchFamily="34"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دينونة</a:t>
                  </a:r>
                  <a:endParaRPr lang="en-US" sz="2000" b="1" dirty="0">
                    <a:solidFill>
                      <a:srgbClr val="000000"/>
                    </a:solidFill>
                    <a:latin typeface="Arial" panose="020B0604020202020204" pitchFamily="34" charset="0"/>
                    <a:cs typeface="Arial" panose="020B0604020202020204" pitchFamily="34"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16: 2</a:t>
                  </a:r>
                  <a:endParaRPr lang="en-US" sz="2000" b="1" dirty="0">
                    <a:solidFill>
                      <a:srgbClr val="000000"/>
                    </a:solidFill>
                    <a:latin typeface="Arial" panose="020B0604020202020204" pitchFamily="34" charset="0"/>
                    <a:cs typeface="Arial" panose="020B0604020202020204" pitchFamily="34"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قيادة موسى</a:t>
                  </a:r>
                  <a:endParaRPr lang="en-US" sz="2000" b="1" dirty="0">
                    <a:solidFill>
                      <a:srgbClr val="000000"/>
                    </a:solidFill>
                    <a:latin typeface="Arial" panose="020B0604020202020204" pitchFamily="34" charset="0"/>
                    <a:cs typeface="Arial" panose="020B0604020202020204" pitchFamily="34"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وبخ وصلى</a:t>
                  </a:r>
                  <a:endParaRPr lang="en-US" sz="2000" b="1" dirty="0">
                    <a:solidFill>
                      <a:srgbClr val="000000"/>
                    </a:solidFill>
                    <a:latin typeface="Arial" panose="020B0604020202020204" pitchFamily="34" charset="0"/>
                    <a:cs typeface="Arial" panose="020B0604020202020204" pitchFamily="34"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دينونة</a:t>
                  </a:r>
                  <a:endParaRPr lang="en-US" sz="2000" b="1" dirty="0">
                    <a:solidFill>
                      <a:srgbClr val="000000"/>
                    </a:solidFill>
                    <a:latin typeface="Arial" panose="020B0604020202020204" pitchFamily="34" charset="0"/>
                    <a:cs typeface="Arial" panose="020B0604020202020204" pitchFamily="34"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16: 41</a:t>
                  </a:r>
                  <a:endParaRPr lang="en-US" sz="2000" b="1" dirty="0">
                    <a:solidFill>
                      <a:srgbClr val="000000"/>
                    </a:solidFill>
                    <a:latin typeface="Arial" panose="020B0604020202020204" pitchFamily="34" charset="0"/>
                    <a:cs typeface="Arial" panose="020B0604020202020204" pitchFamily="34"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موسى</a:t>
                  </a:r>
                  <a:endParaRPr lang="en-US" sz="2000" b="1" dirty="0">
                    <a:solidFill>
                      <a:srgbClr val="000000"/>
                    </a:solidFill>
                    <a:latin typeface="Arial" panose="020B0604020202020204" pitchFamily="34"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صلى</a:t>
                  </a:r>
                  <a:endParaRPr lang="en-US" sz="2000" b="1" dirty="0">
                    <a:solidFill>
                      <a:srgbClr val="000000"/>
                    </a:solidFill>
                    <a:latin typeface="Arial" panose="020B0604020202020204" pitchFamily="34" charset="0"/>
                    <a:cs typeface="Arial" panose="020B0604020202020204" pitchFamily="34"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دينونة</a:t>
                  </a:r>
                  <a:endParaRPr lang="en-US" sz="2000" b="1" dirty="0">
                    <a:solidFill>
                      <a:srgbClr val="000000"/>
                    </a:solidFill>
                    <a:latin typeface="Arial" panose="020B0604020202020204" pitchFamily="34" charset="0"/>
                    <a:cs typeface="Arial" panose="020B0604020202020204" pitchFamily="34"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20: 2</a:t>
                  </a:r>
                  <a:endParaRPr lang="en-US" sz="2000" b="1" dirty="0">
                    <a:solidFill>
                      <a:srgbClr val="000000"/>
                    </a:solidFill>
                    <a:latin typeface="Arial" panose="020B0604020202020204" pitchFamily="34" charset="0"/>
                    <a:cs typeface="Arial" panose="020B0604020202020204" pitchFamily="34"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موسى ونقص الماء</a:t>
                  </a:r>
                  <a:endParaRPr lang="en-US" sz="2000" b="1" dirty="0">
                    <a:solidFill>
                      <a:srgbClr val="000000"/>
                    </a:solidFill>
                    <a:latin typeface="Arial" panose="020B0604020202020204" pitchFamily="34" charset="0"/>
                    <a:cs typeface="Arial" panose="020B0604020202020204" pitchFamily="34"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وبخ إسرائيل </a:t>
                  </a:r>
                </a:p>
                <a:p>
                  <a:pPr algn="ctr"/>
                  <a:r>
                    <a:rPr lang="ar-JO" sz="2000" b="1" dirty="0">
                      <a:solidFill>
                        <a:srgbClr val="000000"/>
                      </a:solidFill>
                      <a:latin typeface="Arial" panose="020B0604020202020204" pitchFamily="34" charset="0"/>
                      <a:cs typeface="Arial" panose="020B0604020202020204" pitchFamily="34" charset="0"/>
                    </a:rPr>
                    <a:t>و ضرب الصخرة</a:t>
                  </a:r>
                  <a:endParaRPr lang="en-US" sz="2000" b="1" dirty="0">
                    <a:solidFill>
                      <a:srgbClr val="000000"/>
                    </a:solidFill>
                    <a:latin typeface="Arial" panose="020B0604020202020204" pitchFamily="34" charset="0"/>
                    <a:cs typeface="Arial" panose="020B0604020202020204" pitchFamily="34"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زود الماء</a:t>
                  </a:r>
                  <a:endParaRPr lang="en-US" sz="2000" b="1" dirty="0">
                    <a:solidFill>
                      <a:srgbClr val="000000"/>
                    </a:solidFill>
                    <a:latin typeface="Arial" panose="020B0604020202020204" pitchFamily="34" charset="0"/>
                    <a:cs typeface="Arial" panose="020B0604020202020204" pitchFamily="34"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عد 21: 4</a:t>
                  </a:r>
                  <a:endParaRPr lang="en-US" sz="2000" b="1" dirty="0">
                    <a:solidFill>
                      <a:srgbClr val="000000"/>
                    </a:solidFill>
                    <a:latin typeface="Arial" panose="020B0604020202020204" pitchFamily="34" charset="0"/>
                    <a:cs typeface="Arial" panose="020B0604020202020204" pitchFamily="34"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موسى والمن</a:t>
                  </a:r>
                  <a:endParaRPr lang="en-US" sz="2000" b="1" dirty="0">
                    <a:solidFill>
                      <a:srgbClr val="000000"/>
                    </a:solidFill>
                    <a:latin typeface="Arial" panose="020B0604020202020204" pitchFamily="34"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لا يوجد رد</a:t>
                  </a:r>
                  <a:endParaRPr lang="en-US" sz="2000" b="1" dirty="0">
                    <a:solidFill>
                      <a:srgbClr val="000000"/>
                    </a:solidFill>
                    <a:latin typeface="Arial" panose="020B0604020202020204" pitchFamily="34" charset="0"/>
                    <a:cs typeface="Arial" panose="020B0604020202020204" pitchFamily="34"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panose="020B0604020202020204" pitchFamily="34" charset="0"/>
                      <a:cs typeface="Arial" panose="020B0604020202020204" pitchFamily="34" charset="0"/>
                    </a:rPr>
                    <a:t>دينونة</a:t>
                  </a:r>
                  <a:endParaRPr lang="en-US" sz="2000" b="1" dirty="0">
                    <a:solidFill>
                      <a:srgbClr val="000000"/>
                    </a:solidFill>
                    <a:latin typeface="Arial" panose="020B0604020202020204" pitchFamily="34" charset="0"/>
                    <a:cs typeface="Arial" panose="020B0604020202020204" pitchFamily="34"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latin typeface="Arial" panose="020B0604020202020204" pitchFamily="34" charset="0"/>
                <a:cs typeface="Arial" panose="020B0604020202020204" pitchFamily="34"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rPr>
            </a:br>
            <a:r>
              <a:rPr lang="ar-JO" sz="1800" dirty="0"/>
              <a:t> بول ن. بينوير ، مسح العهد القديم ، 68</a:t>
            </a:r>
            <a:endParaRPr kumimoji="0" lang="en-US" sz="1800" dirty="0">
              <a:ea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9"/>
                                        </p:tgtEl>
                                        <p:attrNameLst>
                                          <p:attrName>style.visibility</p:attrName>
                                        </p:attrNameLst>
                                      </p:cBhvr>
                                      <p:to>
                                        <p:strVal val="visible"/>
                                      </p:to>
                                    </p:set>
                                    <p:anim calcmode="lin" valueType="num">
                                      <p:cBhvr additive="base">
                                        <p:cTn id="7" dur="500" fill="hold"/>
                                        <p:tgtEl>
                                          <p:spTgt spid="9219"/>
                                        </p:tgtEl>
                                        <p:attrNameLst>
                                          <p:attrName>ppt_x</p:attrName>
                                        </p:attrNameLst>
                                      </p:cBhvr>
                                      <p:tavLst>
                                        <p:tav tm="0">
                                          <p:val>
                                            <p:strVal val="0-#ppt_w/2"/>
                                          </p:val>
                                        </p:tav>
                                        <p:tav tm="100000">
                                          <p:val>
                                            <p:strVal val="#ppt_x"/>
                                          </p:val>
                                        </p:tav>
                                      </p:tavLst>
                                    </p:anim>
                                    <p:anim calcmode="lin" valueType="num">
                                      <p:cBhvr additive="base">
                                        <p:cTn id="8" dur="500" fill="hold"/>
                                        <p:tgtEl>
                                          <p:spTgt spid="921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22"/>
                                        </p:tgtEl>
                                        <p:attrNameLst>
                                          <p:attrName>style.visibility</p:attrName>
                                        </p:attrNameLst>
                                      </p:cBhvr>
                                      <p:to>
                                        <p:strVal val="visible"/>
                                      </p:to>
                                    </p:set>
                                    <p:anim calcmode="lin" valueType="num">
                                      <p:cBhvr additive="base">
                                        <p:cTn id="13" dur="500" fill="hold"/>
                                        <p:tgtEl>
                                          <p:spTgt spid="9222"/>
                                        </p:tgtEl>
                                        <p:attrNameLst>
                                          <p:attrName>ppt_x</p:attrName>
                                        </p:attrNameLst>
                                      </p:cBhvr>
                                      <p:tavLst>
                                        <p:tav tm="0">
                                          <p:val>
                                            <p:strVal val="0-#ppt_w/2"/>
                                          </p:val>
                                        </p:tav>
                                        <p:tav tm="100000">
                                          <p:val>
                                            <p:strVal val="#ppt_x"/>
                                          </p:val>
                                        </p:tav>
                                      </p:tavLst>
                                    </p:anim>
                                    <p:anim calcmode="lin" valueType="num">
                                      <p:cBhvr additive="base">
                                        <p:cTn id="14" dur="500" fill="hold"/>
                                        <p:tgtEl>
                                          <p:spTgt spid="92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221"/>
                                        </p:tgtEl>
                                        <p:attrNameLst>
                                          <p:attrName>style.visibility</p:attrName>
                                        </p:attrNameLst>
                                      </p:cBhvr>
                                      <p:to>
                                        <p:strVal val="visible"/>
                                      </p:to>
                                    </p:set>
                                    <p:anim calcmode="lin" valueType="num">
                                      <p:cBhvr additive="base">
                                        <p:cTn id="19" dur="500" fill="hold"/>
                                        <p:tgtEl>
                                          <p:spTgt spid="9221"/>
                                        </p:tgtEl>
                                        <p:attrNameLst>
                                          <p:attrName>ppt_x</p:attrName>
                                        </p:attrNameLst>
                                      </p:cBhvr>
                                      <p:tavLst>
                                        <p:tav tm="0">
                                          <p:val>
                                            <p:strVal val="1+#ppt_w/2"/>
                                          </p:val>
                                        </p:tav>
                                        <p:tav tm="100000">
                                          <p:val>
                                            <p:strVal val="#ppt_x"/>
                                          </p:val>
                                        </p:tav>
                                      </p:tavLst>
                                    </p:anim>
                                    <p:anim calcmode="lin" valueType="num">
                                      <p:cBhvr additive="base">
                                        <p:cTn id="20" dur="500" fill="hold"/>
                                        <p:tgtEl>
                                          <p:spTgt spid="922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9220"/>
                                        </p:tgtEl>
                                        <p:attrNameLst>
                                          <p:attrName>style.visibility</p:attrName>
                                        </p:attrNameLst>
                                      </p:cBhvr>
                                      <p:to>
                                        <p:strVal val="visible"/>
                                      </p:to>
                                    </p:set>
                                    <p:anim calcmode="lin" valueType="num">
                                      <p:cBhvr additive="base">
                                        <p:cTn id="25" dur="500" fill="hold"/>
                                        <p:tgtEl>
                                          <p:spTgt spid="9220"/>
                                        </p:tgtEl>
                                        <p:attrNameLst>
                                          <p:attrName>ppt_x</p:attrName>
                                        </p:attrNameLst>
                                      </p:cBhvr>
                                      <p:tavLst>
                                        <p:tav tm="0">
                                          <p:val>
                                            <p:strVal val="1+#ppt_w/2"/>
                                          </p:val>
                                        </p:tav>
                                        <p:tav tm="100000">
                                          <p:val>
                                            <p:strVal val="#ppt_x"/>
                                          </p:val>
                                        </p:tav>
                                      </p:tavLst>
                                    </p:anim>
                                    <p:anim calcmode="lin" valueType="num">
                                      <p:cBhvr additive="base">
                                        <p:cTn id="26" dur="500" fill="hold"/>
                                        <p:tgtEl>
                                          <p:spTgt spid="92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animBg="1" autoUpdateAnimBg="0"/>
      <p:bldP spid="9220" grpId="0" animBg="1" autoUpdateAnimBg="0"/>
      <p:bldP spid="9221" grpId="0" animBg="1" autoUpdateAnimBg="0"/>
      <p:bldP spid="9222"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ومن كل نفسك ومن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7982E35F-DB45-E22C-70F3-37FFEA128D28}"/>
            </a:ext>
          </a:extLst>
        </p:cNvPr>
        <p:cNvGrpSpPr/>
        <p:nvPr/>
      </p:nvGrpSpPr>
      <p:grpSpPr>
        <a:xfrm>
          <a:off x="0" y="0"/>
          <a:ext cx="0" cy="0"/>
          <a:chOff x="0" y="0"/>
          <a:chExt cx="0" cy="0"/>
        </a:xfrm>
      </p:grpSpPr>
      <p:sp>
        <p:nvSpPr>
          <p:cNvPr id="9218" name="Text Box 2">
            <a:extLst>
              <a:ext uri="{FF2B5EF4-FFF2-40B4-BE49-F238E27FC236}">
                <a16:creationId xmlns:a16="http://schemas.microsoft.com/office/drawing/2014/main" id="{5F025497-2FD1-E8DF-3F97-8E81ADA030C7}"/>
              </a:ext>
            </a:extLst>
          </p:cNvPr>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a:extLst>
              <a:ext uri="{FF2B5EF4-FFF2-40B4-BE49-F238E27FC236}">
                <a16:creationId xmlns:a16="http://schemas.microsoft.com/office/drawing/2014/main" id="{0C65D007-374A-54A3-D266-3FF73F46D183}"/>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a:extLst>
              <a:ext uri="{FF2B5EF4-FFF2-40B4-BE49-F238E27FC236}">
                <a16:creationId xmlns:a16="http://schemas.microsoft.com/office/drawing/2014/main" id="{9FEE5580-FA1B-9C50-EA4A-5D83BA2CABBA}"/>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a:extLst>
              <a:ext uri="{FF2B5EF4-FFF2-40B4-BE49-F238E27FC236}">
                <a16:creationId xmlns:a16="http://schemas.microsoft.com/office/drawing/2014/main" id="{701679CD-4EF0-08E0-8207-4B3B6FEB2D81}"/>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a:extLst>
              <a:ext uri="{FF2B5EF4-FFF2-40B4-BE49-F238E27FC236}">
                <a16:creationId xmlns:a16="http://schemas.microsoft.com/office/drawing/2014/main" id="{535E2EB5-9588-CD6A-9CF4-C36781E19DDC}"/>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a:extLst>
              <a:ext uri="{FF2B5EF4-FFF2-40B4-BE49-F238E27FC236}">
                <a16:creationId xmlns:a16="http://schemas.microsoft.com/office/drawing/2014/main" id="{B31DF7E8-DB1B-723F-2C6B-3E2A418524AF}"/>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a:extLst>
              <a:ext uri="{FF2B5EF4-FFF2-40B4-BE49-F238E27FC236}">
                <a16:creationId xmlns:a16="http://schemas.microsoft.com/office/drawing/2014/main" id="{D504C994-EF92-F3AA-84B3-8B07BC671D1B}"/>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590723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3"/>
                                        </p:tgtEl>
                                        <p:attrNameLst>
                                          <p:attrName>style.visibility</p:attrName>
                                        </p:attrNameLst>
                                      </p:cBhvr>
                                      <p:to>
                                        <p:strVal val="visible"/>
                                      </p:to>
                                    </p:set>
                                    <p:anim calcmode="lin" valueType="num">
                                      <p:cBhvr additive="base">
                                        <p:cTn id="7" dur="500" fill="hold"/>
                                        <p:tgtEl>
                                          <p:spTgt spid="10243"/>
                                        </p:tgtEl>
                                        <p:attrNameLst>
                                          <p:attrName>ppt_x</p:attrName>
                                        </p:attrNameLst>
                                      </p:cBhvr>
                                      <p:tavLst>
                                        <p:tav tm="0">
                                          <p:val>
                                            <p:strVal val="0-#ppt_w/2"/>
                                          </p:val>
                                        </p:tav>
                                        <p:tav tm="100000">
                                          <p:val>
                                            <p:strVal val="#ppt_x"/>
                                          </p:val>
                                        </p:tav>
                                      </p:tavLst>
                                    </p:anim>
                                    <p:anim calcmode="lin" valueType="num">
                                      <p:cBhvr additive="base">
                                        <p:cTn id="8" dur="500" fill="hold"/>
                                        <p:tgtEl>
                                          <p:spTgt spid="1024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6"/>
                                        </p:tgtEl>
                                        <p:attrNameLst>
                                          <p:attrName>style.visibility</p:attrName>
                                        </p:attrNameLst>
                                      </p:cBhvr>
                                      <p:to>
                                        <p:strVal val="visible"/>
                                      </p:to>
                                    </p:set>
                                    <p:anim calcmode="lin" valueType="num">
                                      <p:cBhvr additive="base">
                                        <p:cTn id="13" dur="500" fill="hold"/>
                                        <p:tgtEl>
                                          <p:spTgt spid="10246"/>
                                        </p:tgtEl>
                                        <p:attrNameLst>
                                          <p:attrName>ppt_x</p:attrName>
                                        </p:attrNameLst>
                                      </p:cBhvr>
                                      <p:tavLst>
                                        <p:tav tm="0">
                                          <p:val>
                                            <p:strVal val="0-#ppt_w/2"/>
                                          </p:val>
                                        </p:tav>
                                        <p:tav tm="100000">
                                          <p:val>
                                            <p:strVal val="#ppt_x"/>
                                          </p:val>
                                        </p:tav>
                                      </p:tavLst>
                                    </p:anim>
                                    <p:anim calcmode="lin" valueType="num">
                                      <p:cBhvr additive="base">
                                        <p:cTn id="14" dur="500" fill="hold"/>
                                        <p:tgtEl>
                                          <p:spTgt spid="102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245"/>
                                        </p:tgtEl>
                                        <p:attrNameLst>
                                          <p:attrName>style.visibility</p:attrName>
                                        </p:attrNameLst>
                                      </p:cBhvr>
                                      <p:to>
                                        <p:strVal val="visible"/>
                                      </p:to>
                                    </p:set>
                                    <p:anim calcmode="lin" valueType="num">
                                      <p:cBhvr additive="base">
                                        <p:cTn id="19" dur="500" fill="hold"/>
                                        <p:tgtEl>
                                          <p:spTgt spid="10245"/>
                                        </p:tgtEl>
                                        <p:attrNameLst>
                                          <p:attrName>ppt_x</p:attrName>
                                        </p:attrNameLst>
                                      </p:cBhvr>
                                      <p:tavLst>
                                        <p:tav tm="0">
                                          <p:val>
                                            <p:strVal val="1+#ppt_w/2"/>
                                          </p:val>
                                        </p:tav>
                                        <p:tav tm="100000">
                                          <p:val>
                                            <p:strVal val="#ppt_x"/>
                                          </p:val>
                                        </p:tav>
                                      </p:tavLst>
                                    </p:anim>
                                    <p:anim calcmode="lin" valueType="num">
                                      <p:cBhvr additive="base">
                                        <p:cTn id="20" dur="500" fill="hold"/>
                                        <p:tgtEl>
                                          <p:spTgt spid="102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244"/>
                                        </p:tgtEl>
                                        <p:attrNameLst>
                                          <p:attrName>style.visibility</p:attrName>
                                        </p:attrNameLst>
                                      </p:cBhvr>
                                      <p:to>
                                        <p:strVal val="visible"/>
                                      </p:to>
                                    </p:set>
                                    <p:anim calcmode="lin" valueType="num">
                                      <p:cBhvr additive="base">
                                        <p:cTn id="25" dur="500" fill="hold"/>
                                        <p:tgtEl>
                                          <p:spTgt spid="10244"/>
                                        </p:tgtEl>
                                        <p:attrNameLst>
                                          <p:attrName>ppt_x</p:attrName>
                                        </p:attrNameLst>
                                      </p:cBhvr>
                                      <p:tavLst>
                                        <p:tav tm="0">
                                          <p:val>
                                            <p:strVal val="1+#ppt_w/2"/>
                                          </p:val>
                                        </p:tav>
                                        <p:tav tm="100000">
                                          <p:val>
                                            <p:strVal val="#ppt_x"/>
                                          </p:val>
                                        </p:tav>
                                      </p:tavLst>
                                    </p:anim>
                                    <p:anim calcmode="lin" valueType="num">
                                      <p:cBhvr additive="base">
                                        <p:cTn id="26"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animBg="1" autoUpdateAnimBg="0"/>
      <p:bldP spid="10244" grpId="0" animBg="1" autoUpdateAnimBg="0"/>
      <p:bldP spid="10245" grpId="0" animBg="1" autoUpdateAnimBg="0"/>
      <p:bldP spid="1024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ومن كل نفسك ومن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BD9F133D-A597-5F9F-F44C-913678D2BD04}"/>
            </a:ext>
          </a:extLst>
        </p:cNvPr>
        <p:cNvGrpSpPr/>
        <p:nvPr/>
      </p:nvGrpSpPr>
      <p:grpSpPr>
        <a:xfrm>
          <a:off x="0" y="0"/>
          <a:ext cx="0" cy="0"/>
          <a:chOff x="0" y="0"/>
          <a:chExt cx="0" cy="0"/>
        </a:xfrm>
      </p:grpSpPr>
      <p:sp>
        <p:nvSpPr>
          <p:cNvPr id="10242" name="Text Box 2">
            <a:extLst>
              <a:ext uri="{FF2B5EF4-FFF2-40B4-BE49-F238E27FC236}">
                <a16:creationId xmlns:a16="http://schemas.microsoft.com/office/drawing/2014/main" id="{0C7041AD-2180-8C4D-D4B4-177DEBEBFA1A}"/>
              </a:ext>
            </a:extLst>
          </p:cNvPr>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a:extLst>
              <a:ext uri="{FF2B5EF4-FFF2-40B4-BE49-F238E27FC236}">
                <a16:creationId xmlns:a16="http://schemas.microsoft.com/office/drawing/2014/main" id="{E24447A7-BB5B-0903-41D2-6118BD3FF9C6}"/>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a:extLst>
              <a:ext uri="{FF2B5EF4-FFF2-40B4-BE49-F238E27FC236}">
                <a16:creationId xmlns:a16="http://schemas.microsoft.com/office/drawing/2014/main" id="{9BFED084-3939-AAD0-1A0A-2596928A5C6D}"/>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a:extLst>
              <a:ext uri="{FF2B5EF4-FFF2-40B4-BE49-F238E27FC236}">
                <a16:creationId xmlns:a16="http://schemas.microsoft.com/office/drawing/2014/main" id="{C03CDCEB-9172-0134-57E6-847C3C8499EB}"/>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a:extLst>
              <a:ext uri="{FF2B5EF4-FFF2-40B4-BE49-F238E27FC236}">
                <a16:creationId xmlns:a16="http://schemas.microsoft.com/office/drawing/2014/main" id="{D03CB20C-9A0E-780E-EF37-9FF897662A5A}"/>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a:extLst>
              <a:ext uri="{FF2B5EF4-FFF2-40B4-BE49-F238E27FC236}">
                <a16:creationId xmlns:a16="http://schemas.microsoft.com/office/drawing/2014/main" id="{DD7CE9F4-17FC-15D8-37A8-E60EEEE958DF}"/>
              </a:ext>
            </a:extLst>
          </p:cNvPr>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a:extLst>
              <a:ext uri="{FF2B5EF4-FFF2-40B4-BE49-F238E27FC236}">
                <a16:creationId xmlns:a16="http://schemas.microsoft.com/office/drawing/2014/main" id="{625E27A3-A876-FCA3-60A2-BC0B01AB507B}"/>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646232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9"/>
                                        </p:tgtEl>
                                        <p:attrNameLst>
                                          <p:attrName>style.visibility</p:attrName>
                                        </p:attrNameLst>
                                      </p:cBhvr>
                                      <p:to>
                                        <p:strVal val="visible"/>
                                      </p:to>
                                    </p:set>
                                    <p:anim calcmode="lin" valueType="num">
                                      <p:cBhvr additive="base">
                                        <p:cTn id="7" dur="500" fill="hold"/>
                                        <p:tgtEl>
                                          <p:spTgt spid="4099"/>
                                        </p:tgtEl>
                                        <p:attrNameLst>
                                          <p:attrName>ppt_x</p:attrName>
                                        </p:attrNameLst>
                                      </p:cBhvr>
                                      <p:tavLst>
                                        <p:tav tm="0">
                                          <p:val>
                                            <p:strVal val="0-#ppt_w/2"/>
                                          </p:val>
                                        </p:tav>
                                        <p:tav tm="100000">
                                          <p:val>
                                            <p:strVal val="#ppt_x"/>
                                          </p:val>
                                        </p:tav>
                                      </p:tavLst>
                                    </p:anim>
                                    <p:anim calcmode="lin" valueType="num">
                                      <p:cBhvr additive="base">
                                        <p:cTn id="8" dur="500" fill="hold"/>
                                        <p:tgtEl>
                                          <p:spTgt spid="409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02"/>
                                        </p:tgtEl>
                                        <p:attrNameLst>
                                          <p:attrName>style.visibility</p:attrName>
                                        </p:attrNameLst>
                                      </p:cBhvr>
                                      <p:to>
                                        <p:strVal val="visible"/>
                                      </p:to>
                                    </p:set>
                                    <p:anim calcmode="lin" valueType="num">
                                      <p:cBhvr additive="base">
                                        <p:cTn id="13" dur="500" fill="hold"/>
                                        <p:tgtEl>
                                          <p:spTgt spid="4102"/>
                                        </p:tgtEl>
                                        <p:attrNameLst>
                                          <p:attrName>ppt_x</p:attrName>
                                        </p:attrNameLst>
                                      </p:cBhvr>
                                      <p:tavLst>
                                        <p:tav tm="0">
                                          <p:val>
                                            <p:strVal val="0-#ppt_w/2"/>
                                          </p:val>
                                        </p:tav>
                                        <p:tav tm="100000">
                                          <p:val>
                                            <p:strVal val="#ppt_x"/>
                                          </p:val>
                                        </p:tav>
                                      </p:tavLst>
                                    </p:anim>
                                    <p:anim calcmode="lin" valueType="num">
                                      <p:cBhvr additive="base">
                                        <p:cTn id="14" dur="500" fill="hold"/>
                                        <p:tgtEl>
                                          <p:spTgt spid="410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01"/>
                                        </p:tgtEl>
                                        <p:attrNameLst>
                                          <p:attrName>style.visibility</p:attrName>
                                        </p:attrNameLst>
                                      </p:cBhvr>
                                      <p:to>
                                        <p:strVal val="visible"/>
                                      </p:to>
                                    </p:set>
                                    <p:anim calcmode="lin" valueType="num">
                                      <p:cBhvr additive="base">
                                        <p:cTn id="19" dur="500" fill="hold"/>
                                        <p:tgtEl>
                                          <p:spTgt spid="4101"/>
                                        </p:tgtEl>
                                        <p:attrNameLst>
                                          <p:attrName>ppt_x</p:attrName>
                                        </p:attrNameLst>
                                      </p:cBhvr>
                                      <p:tavLst>
                                        <p:tav tm="0">
                                          <p:val>
                                            <p:strVal val="1+#ppt_w/2"/>
                                          </p:val>
                                        </p:tav>
                                        <p:tav tm="100000">
                                          <p:val>
                                            <p:strVal val="#ppt_x"/>
                                          </p:val>
                                        </p:tav>
                                      </p:tavLst>
                                    </p:anim>
                                    <p:anim calcmode="lin" valueType="num">
                                      <p:cBhvr additive="base">
                                        <p:cTn id="20" dur="500" fill="hold"/>
                                        <p:tgtEl>
                                          <p:spTgt spid="410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100"/>
                                        </p:tgtEl>
                                        <p:attrNameLst>
                                          <p:attrName>style.visibility</p:attrName>
                                        </p:attrNameLst>
                                      </p:cBhvr>
                                      <p:to>
                                        <p:strVal val="visible"/>
                                      </p:to>
                                    </p:set>
                                    <p:anim calcmode="lin" valueType="num">
                                      <p:cBhvr additive="base">
                                        <p:cTn id="25" dur="500" fill="hold"/>
                                        <p:tgtEl>
                                          <p:spTgt spid="4100"/>
                                        </p:tgtEl>
                                        <p:attrNameLst>
                                          <p:attrName>ppt_x</p:attrName>
                                        </p:attrNameLst>
                                      </p:cBhvr>
                                      <p:tavLst>
                                        <p:tav tm="0">
                                          <p:val>
                                            <p:strVal val="1+#ppt_w/2"/>
                                          </p:val>
                                        </p:tav>
                                        <p:tav tm="100000">
                                          <p:val>
                                            <p:strVal val="#ppt_x"/>
                                          </p:val>
                                        </p:tav>
                                      </p:tavLst>
                                    </p:anim>
                                    <p:anim calcmode="lin" valueType="num">
                                      <p:cBhvr additive="base">
                                        <p:cTn id="26" dur="500" fill="hold"/>
                                        <p:tgtEl>
                                          <p:spTgt spid="4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A024C16D-B09B-EA0E-3161-E69D817918B6}"/>
            </a:ext>
          </a:extLst>
        </p:cNvPr>
        <p:cNvGrpSpPr/>
        <p:nvPr/>
      </p:nvGrpSpPr>
      <p:grpSpPr>
        <a:xfrm>
          <a:off x="0" y="0"/>
          <a:ext cx="0" cy="0"/>
          <a:chOff x="0" y="0"/>
          <a:chExt cx="0" cy="0"/>
        </a:xfrm>
      </p:grpSpPr>
      <p:sp>
        <p:nvSpPr>
          <p:cNvPr id="4099" name="AutoShape 3">
            <a:extLst>
              <a:ext uri="{FF2B5EF4-FFF2-40B4-BE49-F238E27FC236}">
                <a16:creationId xmlns:a16="http://schemas.microsoft.com/office/drawing/2014/main" id="{0B4B1887-F989-C911-3F33-56E020533F93}"/>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a:extLst>
              <a:ext uri="{FF2B5EF4-FFF2-40B4-BE49-F238E27FC236}">
                <a16:creationId xmlns:a16="http://schemas.microsoft.com/office/drawing/2014/main" id="{7AF9D2C6-BFB1-11E5-F92D-AFDCC7163236}"/>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a:extLst>
              <a:ext uri="{FF2B5EF4-FFF2-40B4-BE49-F238E27FC236}">
                <a16:creationId xmlns:a16="http://schemas.microsoft.com/office/drawing/2014/main" id="{E3658DEE-48FC-95F8-ECD4-FF3A548AB8FD}"/>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a:extLst>
              <a:ext uri="{FF2B5EF4-FFF2-40B4-BE49-F238E27FC236}">
                <a16:creationId xmlns:a16="http://schemas.microsoft.com/office/drawing/2014/main" id="{F5B60C14-9C25-2151-34BF-1746FC8C9455}"/>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a:extLst>
              <a:ext uri="{FF2B5EF4-FFF2-40B4-BE49-F238E27FC236}">
                <a16:creationId xmlns:a16="http://schemas.microsoft.com/office/drawing/2014/main" id="{7DA9F154-DACE-FF0E-1B80-BB6E09BFB7E7}"/>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a:extLst>
              <a:ext uri="{FF2B5EF4-FFF2-40B4-BE49-F238E27FC236}">
                <a16:creationId xmlns:a16="http://schemas.microsoft.com/office/drawing/2014/main" id="{9ADA2FB6-B03F-17A1-4B50-BC6FDF36B8E3}"/>
              </a:ext>
            </a:extLst>
          </p:cNvPr>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a:extLst>
              <a:ext uri="{FF2B5EF4-FFF2-40B4-BE49-F238E27FC236}">
                <a16:creationId xmlns:a16="http://schemas.microsoft.com/office/drawing/2014/main" id="{7D166101-9564-B9E3-D616-FB2E1FF850DB}"/>
              </a:ext>
            </a:extLst>
          </p:cNvPr>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36697575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256907"/>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55948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a:t>
              </a:r>
              <a:r>
                <a:rPr lang="en-US" sz="2800" b="1" dirty="0">
                  <a:solidFill>
                    <a:srgbClr val="EBF010"/>
                  </a:solidFill>
                  <a:latin typeface="Arial" panose="020B0604020202020204" pitchFamily="34" charset="0"/>
                  <a:cs typeface="Arial" panose="020B0604020202020204" pitchFamily="34" charset="0"/>
                </a:rPr>
                <a:t>34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ومن كل نفسك ومن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والنفس و</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a:t>
                      </a:r>
                      <a:r>
                        <a:rPr lang="ar-JO" b="1"/>
                        <a:t>قبل التابوت</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357992696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JO" dirty="0">
                <a:cs typeface="+mn-cs"/>
              </a:rPr>
              <a:t>قصص</a:t>
            </a:r>
            <a:r>
              <a:rPr lang="ar-EG" dirty="0">
                <a:cs typeface="+mn-cs"/>
              </a:rPr>
              <a:t> الولادة</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ولد عندما كان شعب إسرائيل تحت الظلم (خروج 2: 1-10; متى 2:13</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حاول الملك قتلهم (خروج 1: 22؛ خروج 1: 22</a:t>
            </a:r>
            <a:r>
              <a:rPr lang="en-US" dirty="0">
                <a:latin typeface="Arial" panose="020B0604020202020204" pitchFamily="34" charset="0"/>
                <a:cs typeface="Arial" panose="020B0604020202020204" pitchFamily="34" charset="0"/>
              </a:rPr>
              <a:t> ;</a:t>
            </a:r>
            <a:r>
              <a:rPr lang="ar-EG" dirty="0">
                <a:latin typeface="Arial" panose="020B0604020202020204" pitchFamily="34" charset="0"/>
                <a:cs typeface="Arial" panose="020B0604020202020204" pitchFamily="34" charset="0"/>
              </a:rPr>
              <a:t>متى 2: 14-15)</a:t>
            </a:r>
            <a:endParaRPr lang="en-US"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دعي من مصر قبل الخدمة (خروج 3; متى 2: 14-16)</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Wipf &amp; Stock ، 1993) ؛ </a:t>
            </a: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52400" y="181095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r" defTabSz="914400" rtl="1"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cs typeface="+mn-cs"/>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EG" dirty="0"/>
              <a:t>اختبارات البرية</a:t>
            </a:r>
            <a:endParaRPr lang="ar-JO" dirty="0"/>
          </a:p>
          <a:p>
            <a:pPr marL="457200" indent="-457200">
              <a:buFont typeface="Arial" panose="020B0604020202020204" pitchFamily="34" charset="0"/>
              <a:buChar char="•"/>
            </a:pPr>
            <a:r>
              <a:rPr lang="ar-EG" dirty="0"/>
              <a:t>صام 40 يوما (خروج 34: 28; متى 4: 2)</a:t>
            </a:r>
            <a:endParaRPr lang="ar-JO" dirty="0"/>
          </a:p>
          <a:p>
            <a:pPr marL="457200" indent="-457200">
              <a:buFont typeface="Arial" panose="020B0604020202020204" pitchFamily="34" charset="0"/>
              <a:buChar char="•"/>
            </a:pPr>
            <a:r>
              <a:rPr lang="ar-EG" dirty="0"/>
              <a:t>جرب بالصخر (عدد 20: 11 ؛ عدد 20: 11). متى 4: 3)</a:t>
            </a:r>
            <a:endParaRPr lang="ar-JO" dirty="0"/>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dirty="0">
                <a:solidFill>
                  <a:srgbClr val="FFFFFF"/>
                </a:solidFill>
                <a:effectLst>
                  <a:glow rad="127000">
                    <a:srgbClr val="000000"/>
                  </a:glow>
                </a:effectLst>
                <a:latin typeface="Arial" charset="0"/>
                <a:ea typeface="ＭＳ Ｐゴシック" charset="0"/>
                <a:cs typeface="+mn-cs"/>
              </a:rPr>
              <a:t>Wipf &amp; Stock ، 1993) ؛ </a:t>
            </a:r>
            <a:r>
              <a:rPr lang="ar-EG" sz="1400"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3944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JO" dirty="0">
                <a:latin typeface="Arial" panose="020B0604020202020204" pitchFamily="34" charset="0"/>
                <a:cs typeface="Arial" panose="020B0604020202020204" pitchFamily="34" charset="0"/>
              </a:rPr>
              <a:t>عظات</a:t>
            </a: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نال الناموس (خروج 19: 3 ؛ 24: 12) وبشر عن الناموس (متى 5: 17-19)</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على الجبال في موآب (سفر التثنية) وموعظة على الجبل (متى 5: 1)</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انتهى بتحذيرات (تثنية 28; (متى 7: 13-27)</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cs typeface="+mn-cs"/>
              </a:rPr>
              <a:t>أوجه التشابه الأخرى</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المن (خروج 17) معلن في يسوع كخبز الحياة (يوحنا 6: 49-51)</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عكس </a:t>
            </a:r>
            <a:r>
              <a:rPr lang="ar-JO" dirty="0">
                <a:cs typeface="+mn-cs"/>
              </a:rPr>
              <a:t>و</a:t>
            </a:r>
            <a:r>
              <a:rPr lang="ar-EG" dirty="0">
                <a:cs typeface="+mn-cs"/>
              </a:rPr>
              <a:t>جه مجد الله في سيناء (خروج 34: 29) والتجلي (متى 17: 2</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cs typeface="+mn-cs"/>
              </a:rPr>
              <a:t>خروف الفصح (خروج 12; تثنية 16: 1-8) يشير إلى المسيح (1 كو 5: 7)</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وعد الله بحضوره (تثنية 31: 23</a:t>
            </a:r>
            <a:r>
              <a:rPr lang="en-US" dirty="0">
                <a:cs typeface="+mn-cs"/>
              </a:rPr>
              <a:t>;</a:t>
            </a:r>
            <a:r>
              <a:rPr lang="ar-EG" dirty="0">
                <a:cs typeface="+mn-cs"/>
              </a:rPr>
              <a:t> يش ١: ١-٩; متى 28: 18-20)</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4572000"/>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وتنبأ عن سبي إسرائيل والتوبة والرجوع في عهد الارض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وطاعة الله (6 : 4 – 5) حتى يختبروا التحرير في الأرض يوازي احتياج المؤمن المسيحي لمحبة الله كحافز أساسي للفداء من الخطية والحياة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وهارون وأولاده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4"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02"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3" name="Text Box 4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726" name="Text Box 46"/>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عدد13: 26 ،14: 9</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15" name="Group 77"/>
          <p:cNvGrpSpPr>
            <a:grpSpLocks/>
          </p:cNvGrpSpPr>
          <p:nvPr/>
        </p:nvGrpSpPr>
        <p:grpSpPr bwMode="auto">
          <a:xfrm>
            <a:off x="1638299" y="138316"/>
            <a:ext cx="7381875" cy="6008688"/>
            <a:chOff x="1008" y="57"/>
            <a:chExt cx="4650" cy="3785"/>
          </a:xfrm>
        </p:grpSpPr>
        <p:sp>
          <p:nvSpPr>
            <p:cNvPr id="583758" name="Freeform 78"/>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5" name="Rectangle 79"/>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3046" name="Freeform 80"/>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7" name="Freeform 81"/>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8" name="Freeform 82"/>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9" name="Rectangle 83"/>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3050" name="Freeform 84"/>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65" name="Rectangle 85"/>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3052" name="Freeform 86"/>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3" name="Freeform 87"/>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4" name="Freeform 88"/>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5" name="Rectangle 89"/>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583770" name="Rectangle 90"/>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583771" name="Rectangle 91"/>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58" name="Rectangle 92"/>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9" name="Line 93"/>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0" name="Line 94"/>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5" name="Rectangle 95"/>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3062" name="Oval 96"/>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7" name="Rectangle 97"/>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4" name="Rectangle 98"/>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583779" name="Rectangle 99"/>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3066" name="Oval 100"/>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1" name="Rectangle 101"/>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3068" name="Oval 102"/>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9" name="Oval 103"/>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4" name="Rectangle 104"/>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3071" name="Oval 105"/>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6" name="Rectangle 106"/>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73" name="Oval 107"/>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8" name="Rectangle 108"/>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3075" name="Rectangle 109"/>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583790" name="Oval 110"/>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7" name="Rectangle 111"/>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3078" name="Oval 112"/>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9" name="Rectangle 113"/>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3080" name="Oval 114"/>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1" name="Rectangle 115"/>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3082" name="Oval 116"/>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3" name="Oval 117"/>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8" name="Freeform 118"/>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9" name="Freeform 119"/>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6" name="Freeform 120"/>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7" name="Text Box 121"/>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3016" name="Rectangle 57"/>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1" name="Text Box 51"/>
          <p:cNvSpPr txBox="1">
            <a:spLocks noChangeArrowheads="1"/>
          </p:cNvSpPr>
          <p:nvPr/>
        </p:nvSpPr>
        <p:spPr bwMode="auto">
          <a:xfrm>
            <a:off x="586106" y="1427366"/>
            <a:ext cx="7968506" cy="3877985"/>
          </a:xfrm>
          <a:prstGeom prst="rect">
            <a:avLst/>
          </a:prstGeom>
          <a:noFill/>
          <a:ln w="12700">
            <a:noFill/>
            <a:miter lim="800000"/>
            <a:headEnd/>
            <a:tailEnd/>
          </a:ln>
          <a:effectLst/>
        </p:spPr>
        <p:txBody>
          <a:bodyPr wrap="square">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اثنا</a:t>
            </a:r>
            <a:r>
              <a:rPr kumimoji="0" lang="ar-LB"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عشر جاسوس: تقريرين فقط</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10 جواسيس: رأي الأكثرية</a:t>
            </a:r>
            <a:endParaRPr kumimoji="0" lang="en-US"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جاسوسين: رأي الأقلية</a:t>
            </a:r>
            <a:endParaRPr kumimoji="0" lang="en-US"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الأرض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الأرض!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p:txBody>
      </p:sp>
      <p:sp>
        <p:nvSpPr>
          <p:cNvPr id="583736" name="Text Box 56"/>
          <p:cNvSpPr txBox="1">
            <a:spLocks noChangeArrowheads="1"/>
          </p:cNvSpPr>
          <p:nvPr/>
        </p:nvSpPr>
        <p:spPr bwMode="auto">
          <a:xfrm>
            <a:off x="533400" y="5389563"/>
            <a:ext cx="8021211"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wrap="square">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إذاً... هيا بنا... </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3021" name="Rectangle 5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2" name="Rectangle 6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3023" name="AutoShape 6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4" name="Rectangle 6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5" name="AutoShape 6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6" name="Line 6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7" name="Line 6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8" name="Line 6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9" name="Line 6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0" name="Line 6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1" name="Rectangle 69"/>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3032" name="Rectangle 70"/>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3033" name="Rectangle 71"/>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3034" name="Rectangle 72"/>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35" name="Line 73"/>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6" name="Rectangle 74"/>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43037" name="Text Box 125"/>
          <p:cNvSpPr txBox="1">
            <a:spLocks noChangeArrowheads="1"/>
          </p:cNvSpPr>
          <p:nvPr/>
        </p:nvSpPr>
        <p:spPr bwMode="auto">
          <a:xfrm>
            <a:off x="8656638" y="64071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806" name="Text Box 126"/>
          <p:cNvSpPr txBox="1">
            <a:spLocks noChangeArrowheads="1"/>
          </p:cNvSpPr>
          <p:nvPr/>
        </p:nvSpPr>
        <p:spPr bwMode="auto">
          <a:xfrm rot="-26776">
            <a:off x="588243" y="869380"/>
            <a:ext cx="7907710"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هذ</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ه</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ال</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حالة...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3809" name="Rectangle 129"/>
          <p:cNvSpPr>
            <a:spLocks noChangeArrowheads="1"/>
          </p:cNvSpPr>
          <p:nvPr/>
        </p:nvSpPr>
        <p:spPr bwMode="auto">
          <a:xfrm>
            <a:off x="8098485" y="65301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20</a:t>
            </a:r>
          </a:p>
        </p:txBody>
      </p:sp>
      <p:sp>
        <p:nvSpPr>
          <p:cNvPr id="43041" name="Text Box 132"/>
          <p:cNvSpPr txBox="1">
            <a:spLocks noChangeArrowheads="1"/>
          </p:cNvSpPr>
          <p:nvPr/>
        </p:nvSpPr>
        <p:spPr bwMode="auto">
          <a:xfrm>
            <a:off x="8554612" y="6486625"/>
            <a:ext cx="3834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12</a:t>
            </a:r>
            <a:endParaRPr kumimoji="0" lang="en-US" sz="14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3"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5"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7"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 Box 4"/>
          <p:cNvSpPr txBox="1">
            <a:spLocks noChangeArrowheads="1"/>
          </p:cNvSpPr>
          <p:nvPr/>
        </p:nvSpPr>
        <p:spPr bwMode="auto">
          <a:xfrm>
            <a:off x="6510438" y="6313936"/>
            <a:ext cx="225895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r>
              <a:rPr kumimoji="0" lang="ar-LB"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الطالب </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98"/>
          <p:cNvSpPr/>
          <p:nvPr/>
        </p:nvSpPr>
        <p:spPr>
          <a:xfrm>
            <a:off x="187018" y="264343"/>
            <a:ext cx="1470023" cy="1077218"/>
          </a:xfrm>
          <a:prstGeom prst="rect">
            <a:avLst/>
          </a:prstGeom>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00"/>
                </a:solidFill>
                <a:effectLst/>
                <a:uLnTx/>
                <a:uFillTx/>
                <a:latin typeface="Arial" charset="0"/>
                <a:ea typeface="Arial" charset="0"/>
                <a:cs typeface="Arial" charset="0"/>
              </a:rPr>
              <a:t>تحديد الموقع</a:t>
            </a:r>
            <a:endParaRPr kumimoji="0" lang="en-US" sz="3200" b="1" i="0" u="none" strike="noStrike" kern="1200" cap="none" spc="0" normalizeH="0" baseline="0" noProof="0" dirty="0">
              <a:ln>
                <a:noFill/>
              </a:ln>
              <a:solidFill>
                <a:srgbClr val="FFFF00"/>
              </a:solidFill>
              <a:effectLst/>
              <a:uLnTx/>
              <a:uFillTx/>
              <a:latin typeface="Arial" charset="0"/>
              <a:ea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583731">
                                            <p:txEl>
                                              <p:pRg st="0" end="0"/>
                                            </p:txEl>
                                          </p:spTgt>
                                        </p:tgtEl>
                                        <p:attrNameLst>
                                          <p:attrName>style.visibility</p:attrName>
                                        </p:attrNameLst>
                                      </p:cBhvr>
                                      <p:to>
                                        <p:strVal val="visible"/>
                                      </p:to>
                                    </p:set>
                                    <p:animEffect transition="in" filter="box(out)">
                                      <p:cBhvr>
                                        <p:cTn id="7" dur="500"/>
                                        <p:tgtEl>
                                          <p:spTgt spid="583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583731">
                                            <p:txEl>
                                              <p:pRg st="1" end="1"/>
                                            </p:txEl>
                                          </p:spTgt>
                                        </p:tgtEl>
                                        <p:attrNameLst>
                                          <p:attrName>style.visibility</p:attrName>
                                        </p:attrNameLst>
                                      </p:cBhvr>
                                      <p:to>
                                        <p:strVal val="visible"/>
                                      </p:to>
                                    </p:set>
                                    <p:animEffect transition="in" filter="box(out)">
                                      <p:cBhvr>
                                        <p:cTn id="12" dur="500"/>
                                        <p:tgtEl>
                                          <p:spTgt spid="5837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583731">
                                            <p:txEl>
                                              <p:pRg st="2" end="2"/>
                                            </p:txEl>
                                          </p:spTgt>
                                        </p:tgtEl>
                                        <p:attrNameLst>
                                          <p:attrName>style.visibility</p:attrName>
                                        </p:attrNameLst>
                                      </p:cBhvr>
                                      <p:to>
                                        <p:strVal val="visible"/>
                                      </p:to>
                                    </p:set>
                                    <p:animEffect transition="in" filter="box(out)">
                                      <p:cBhvr>
                                        <p:cTn id="17" dur="500"/>
                                        <p:tgtEl>
                                          <p:spTgt spid="5837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583731">
                                            <p:txEl>
                                              <p:pRg st="3" end="3"/>
                                            </p:txEl>
                                          </p:spTgt>
                                        </p:tgtEl>
                                        <p:attrNameLst>
                                          <p:attrName>style.visibility</p:attrName>
                                        </p:attrNameLst>
                                      </p:cBhvr>
                                      <p:to>
                                        <p:strVal val="visible"/>
                                      </p:to>
                                    </p:set>
                                    <p:animEffect transition="in" filter="box(out)">
                                      <p:cBhvr>
                                        <p:cTn id="22" dur="500"/>
                                        <p:tgtEl>
                                          <p:spTgt spid="58373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583731">
                                            <p:txEl>
                                              <p:pRg st="4" end="4"/>
                                            </p:txEl>
                                          </p:spTgt>
                                        </p:tgtEl>
                                        <p:attrNameLst>
                                          <p:attrName>style.visibility</p:attrName>
                                        </p:attrNameLst>
                                      </p:cBhvr>
                                      <p:to>
                                        <p:strVal val="visible"/>
                                      </p:to>
                                    </p:set>
                                    <p:animEffect transition="in" filter="box(out)">
                                      <p:cBhvr>
                                        <p:cTn id="27" dur="500"/>
                                        <p:tgtEl>
                                          <p:spTgt spid="583731">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583731">
                                            <p:txEl>
                                              <p:pRg st="5" end="5"/>
                                            </p:txEl>
                                          </p:spTgt>
                                        </p:tgtEl>
                                        <p:attrNameLst>
                                          <p:attrName>style.visibility</p:attrName>
                                        </p:attrNameLst>
                                      </p:cBhvr>
                                      <p:to>
                                        <p:strVal val="visible"/>
                                      </p:to>
                                    </p:set>
                                    <p:animEffect transition="in" filter="box(out)">
                                      <p:cBhvr>
                                        <p:cTn id="32" dur="500"/>
                                        <p:tgtEl>
                                          <p:spTgt spid="583731">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grpId="0" nodeType="clickEffect">
                                  <p:stCondLst>
                                    <p:cond delay="0"/>
                                  </p:stCondLst>
                                  <p:childTnLst>
                                    <p:set>
                                      <p:cBhvr>
                                        <p:cTn id="36" dur="1" fill="hold">
                                          <p:stCondLst>
                                            <p:cond delay="0"/>
                                          </p:stCondLst>
                                        </p:cTn>
                                        <p:tgtEl>
                                          <p:spTgt spid="583731">
                                            <p:txEl>
                                              <p:pRg st="6" end="6"/>
                                            </p:txEl>
                                          </p:spTgt>
                                        </p:tgtEl>
                                        <p:attrNameLst>
                                          <p:attrName>style.visibility</p:attrName>
                                        </p:attrNameLst>
                                      </p:cBhvr>
                                      <p:to>
                                        <p:strVal val="visible"/>
                                      </p:to>
                                    </p:set>
                                    <p:animEffect transition="in" filter="box(out)">
                                      <p:cBhvr>
                                        <p:cTn id="37" dur="500"/>
                                        <p:tgtEl>
                                          <p:spTgt spid="583731">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583731">
                                            <p:txEl>
                                              <p:pRg st="7" end="7"/>
                                            </p:txEl>
                                          </p:spTgt>
                                        </p:tgtEl>
                                        <p:attrNameLst>
                                          <p:attrName>style.visibility</p:attrName>
                                        </p:attrNameLst>
                                      </p:cBhvr>
                                      <p:to>
                                        <p:strVal val="visible"/>
                                      </p:to>
                                    </p:set>
                                    <p:animEffect transition="in" filter="box(out)">
                                      <p:cBhvr>
                                        <p:cTn id="42" dur="500"/>
                                        <p:tgtEl>
                                          <p:spTgt spid="583731">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fill="hold" grpId="0" nodeType="clickEffect">
                                  <p:stCondLst>
                                    <p:cond delay="0"/>
                                  </p:stCondLst>
                                  <p:childTnLst>
                                    <p:set>
                                      <p:cBhvr>
                                        <p:cTn id="46" dur="1" fill="hold">
                                          <p:stCondLst>
                                            <p:cond delay="0"/>
                                          </p:stCondLst>
                                        </p:cTn>
                                        <p:tgtEl>
                                          <p:spTgt spid="583731">
                                            <p:txEl>
                                              <p:pRg st="8" end="8"/>
                                            </p:txEl>
                                          </p:spTgt>
                                        </p:tgtEl>
                                        <p:attrNameLst>
                                          <p:attrName>style.visibility</p:attrName>
                                        </p:attrNameLst>
                                      </p:cBhvr>
                                      <p:to>
                                        <p:strVal val="visible"/>
                                      </p:to>
                                    </p:set>
                                    <p:animEffect transition="in" filter="box(out)">
                                      <p:cBhvr>
                                        <p:cTn id="47" dur="500"/>
                                        <p:tgtEl>
                                          <p:spTgt spid="583731">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32" fill="hold" grpId="0" nodeType="clickEffect">
                                  <p:stCondLst>
                                    <p:cond delay="0"/>
                                  </p:stCondLst>
                                  <p:childTnLst>
                                    <p:set>
                                      <p:cBhvr>
                                        <p:cTn id="51" dur="1" fill="hold">
                                          <p:stCondLst>
                                            <p:cond delay="0"/>
                                          </p:stCondLst>
                                        </p:cTn>
                                        <p:tgtEl>
                                          <p:spTgt spid="583736"/>
                                        </p:tgtEl>
                                        <p:attrNameLst>
                                          <p:attrName>style.visibility</p:attrName>
                                        </p:attrNameLst>
                                      </p:cBhvr>
                                      <p:to>
                                        <p:strVal val="visible"/>
                                      </p:to>
                                    </p:set>
                                    <p:animEffect transition="in" filter="box(out)">
                                      <p:cBhvr>
                                        <p:cTn id="52" dur="500"/>
                                        <p:tgtEl>
                                          <p:spTgt spid="583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31" grpId="0" build="p" autoUpdateAnimBg="0"/>
      <p:bldP spid="583736"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D67309-8F2E-2BD0-F4AC-FB01CE8AEB4B}"/>
            </a:ext>
          </a:extLst>
        </p:cNvPr>
        <p:cNvGrpSpPr/>
        <p:nvPr/>
      </p:nvGrpSpPr>
      <p:grpSpPr>
        <a:xfrm>
          <a:off x="0" y="0"/>
          <a:ext cx="0" cy="0"/>
          <a:chOff x="0" y="0"/>
          <a:chExt cx="0" cy="0"/>
        </a:xfrm>
      </p:grpSpPr>
      <p:sp>
        <p:nvSpPr>
          <p:cNvPr id="583684" name="Rectangle 4">
            <a:extLst>
              <a:ext uri="{FF2B5EF4-FFF2-40B4-BE49-F238E27FC236}">
                <a16:creationId xmlns:a16="http://schemas.microsoft.com/office/drawing/2014/main" id="{F92E6A45-3965-2F2F-4E32-49B1F1EBAB1E}"/>
              </a:ext>
            </a:extLst>
          </p:cNvPr>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0" name="Rectangle 5">
            <a:extLst>
              <a:ext uri="{FF2B5EF4-FFF2-40B4-BE49-F238E27FC236}">
                <a16:creationId xmlns:a16="http://schemas.microsoft.com/office/drawing/2014/main" id="{CC74EC02-914D-E839-B299-C16CAB803A62}"/>
              </a:ext>
            </a:extLst>
          </p:cNvPr>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02" name="Line 22">
            <a:extLst>
              <a:ext uri="{FF2B5EF4-FFF2-40B4-BE49-F238E27FC236}">
                <a16:creationId xmlns:a16="http://schemas.microsoft.com/office/drawing/2014/main" id="{9D87836C-C2C5-99DA-8151-333B3FDEDC2B}"/>
              </a:ext>
            </a:extLst>
          </p:cNvPr>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3" name="Text Box 45">
            <a:extLst>
              <a:ext uri="{FF2B5EF4-FFF2-40B4-BE49-F238E27FC236}">
                <a16:creationId xmlns:a16="http://schemas.microsoft.com/office/drawing/2014/main" id="{AF4839A3-0297-0A34-4590-DB06F162913F}"/>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726" name="Text Box 46">
            <a:extLst>
              <a:ext uri="{FF2B5EF4-FFF2-40B4-BE49-F238E27FC236}">
                <a16:creationId xmlns:a16="http://schemas.microsoft.com/office/drawing/2014/main" id="{3F8EF900-0ECD-9CE6-9E1F-68B86592C235}"/>
              </a:ext>
            </a:extLst>
          </p:cNvPr>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عدد13: 26 ،14: 9</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15" name="Group 77">
            <a:extLst>
              <a:ext uri="{FF2B5EF4-FFF2-40B4-BE49-F238E27FC236}">
                <a16:creationId xmlns:a16="http://schemas.microsoft.com/office/drawing/2014/main" id="{A737551C-D346-399B-9EC8-1D661F89A6DC}"/>
              </a:ext>
            </a:extLst>
          </p:cNvPr>
          <p:cNvGrpSpPr>
            <a:grpSpLocks/>
          </p:cNvGrpSpPr>
          <p:nvPr/>
        </p:nvGrpSpPr>
        <p:grpSpPr bwMode="auto">
          <a:xfrm>
            <a:off x="1638299" y="138316"/>
            <a:ext cx="7381875" cy="6008688"/>
            <a:chOff x="1008" y="57"/>
            <a:chExt cx="4650" cy="3785"/>
          </a:xfrm>
        </p:grpSpPr>
        <p:sp>
          <p:nvSpPr>
            <p:cNvPr id="583758" name="Freeform 78">
              <a:extLst>
                <a:ext uri="{FF2B5EF4-FFF2-40B4-BE49-F238E27FC236}">
                  <a16:creationId xmlns:a16="http://schemas.microsoft.com/office/drawing/2014/main" id="{EDC45643-192D-9E24-052E-39498ACFA2F4}"/>
                </a:ext>
              </a:extLst>
            </p:cNvPr>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5" name="Rectangle 79">
              <a:extLst>
                <a:ext uri="{FF2B5EF4-FFF2-40B4-BE49-F238E27FC236}">
                  <a16:creationId xmlns:a16="http://schemas.microsoft.com/office/drawing/2014/main" id="{F1942BF2-4FF9-B0FC-FA26-8A48D9FC00A8}"/>
                </a:ext>
              </a:extLst>
            </p:cNvPr>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3046" name="Freeform 80">
              <a:extLst>
                <a:ext uri="{FF2B5EF4-FFF2-40B4-BE49-F238E27FC236}">
                  <a16:creationId xmlns:a16="http://schemas.microsoft.com/office/drawing/2014/main" id="{C12D8F19-8112-8A2E-4A2D-1897EF7BD8A7}"/>
                </a:ext>
              </a:extLst>
            </p:cNvPr>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7" name="Freeform 81">
              <a:extLst>
                <a:ext uri="{FF2B5EF4-FFF2-40B4-BE49-F238E27FC236}">
                  <a16:creationId xmlns:a16="http://schemas.microsoft.com/office/drawing/2014/main" id="{F4DD9BA7-94A7-89AD-FC23-0F10F54693DA}"/>
                </a:ext>
              </a:extLst>
            </p:cNvPr>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8" name="Freeform 82">
              <a:extLst>
                <a:ext uri="{FF2B5EF4-FFF2-40B4-BE49-F238E27FC236}">
                  <a16:creationId xmlns:a16="http://schemas.microsoft.com/office/drawing/2014/main" id="{106C9A5E-16B3-B993-7FB6-C6EBBACD006D}"/>
                </a:ext>
              </a:extLst>
            </p:cNvPr>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9" name="Rectangle 83">
              <a:extLst>
                <a:ext uri="{FF2B5EF4-FFF2-40B4-BE49-F238E27FC236}">
                  <a16:creationId xmlns:a16="http://schemas.microsoft.com/office/drawing/2014/main" id="{420685B4-3612-717B-BCD2-DC1B72875C8A}"/>
                </a:ext>
              </a:extLst>
            </p:cNvPr>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3050" name="Freeform 84">
              <a:extLst>
                <a:ext uri="{FF2B5EF4-FFF2-40B4-BE49-F238E27FC236}">
                  <a16:creationId xmlns:a16="http://schemas.microsoft.com/office/drawing/2014/main" id="{04473767-C5AF-D179-09B2-D2039B4D02D9}"/>
                </a:ext>
              </a:extLst>
            </p:cNvPr>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65" name="Rectangle 85">
              <a:extLst>
                <a:ext uri="{FF2B5EF4-FFF2-40B4-BE49-F238E27FC236}">
                  <a16:creationId xmlns:a16="http://schemas.microsoft.com/office/drawing/2014/main" id="{A8DC02E8-F9D9-7F1C-DC8F-02E228A8FEC6}"/>
                </a:ext>
              </a:extLst>
            </p:cNvPr>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3052" name="Freeform 86">
              <a:extLst>
                <a:ext uri="{FF2B5EF4-FFF2-40B4-BE49-F238E27FC236}">
                  <a16:creationId xmlns:a16="http://schemas.microsoft.com/office/drawing/2014/main" id="{3B5D7ED5-C60B-07BA-DBD8-C9D4DD579210}"/>
                </a:ext>
              </a:extLst>
            </p:cNvPr>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3" name="Freeform 87">
              <a:extLst>
                <a:ext uri="{FF2B5EF4-FFF2-40B4-BE49-F238E27FC236}">
                  <a16:creationId xmlns:a16="http://schemas.microsoft.com/office/drawing/2014/main" id="{CC6D8521-1EE3-54CF-F5FD-D15BF9A7A243}"/>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4" name="Freeform 88">
              <a:extLst>
                <a:ext uri="{FF2B5EF4-FFF2-40B4-BE49-F238E27FC236}">
                  <a16:creationId xmlns:a16="http://schemas.microsoft.com/office/drawing/2014/main" id="{FA83BDA2-99D2-2347-6E1E-209D8A72D65B}"/>
                </a:ext>
              </a:extLst>
            </p:cNvPr>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5" name="Rectangle 89">
              <a:extLst>
                <a:ext uri="{FF2B5EF4-FFF2-40B4-BE49-F238E27FC236}">
                  <a16:creationId xmlns:a16="http://schemas.microsoft.com/office/drawing/2014/main" id="{F8316F5D-4954-E862-A72C-639AD3FFDFC0}"/>
                </a:ext>
              </a:extLst>
            </p:cNvPr>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583770" name="Rectangle 90">
              <a:extLst>
                <a:ext uri="{FF2B5EF4-FFF2-40B4-BE49-F238E27FC236}">
                  <a16:creationId xmlns:a16="http://schemas.microsoft.com/office/drawing/2014/main" id="{6DF6FF70-FDDC-0BF0-34B5-8A23A300F713}"/>
                </a:ext>
              </a:extLst>
            </p:cNvPr>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583771" name="Rectangle 91">
              <a:extLst>
                <a:ext uri="{FF2B5EF4-FFF2-40B4-BE49-F238E27FC236}">
                  <a16:creationId xmlns:a16="http://schemas.microsoft.com/office/drawing/2014/main" id="{6D5AF444-A971-06D4-7247-25D827EC3849}"/>
                </a:ext>
              </a:extLst>
            </p:cNvPr>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58" name="Rectangle 92">
              <a:extLst>
                <a:ext uri="{FF2B5EF4-FFF2-40B4-BE49-F238E27FC236}">
                  <a16:creationId xmlns:a16="http://schemas.microsoft.com/office/drawing/2014/main" id="{74A403C2-2985-8A77-1636-A0B10E2224F8}"/>
                </a:ext>
              </a:extLst>
            </p:cNvPr>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9" name="Line 93">
              <a:extLst>
                <a:ext uri="{FF2B5EF4-FFF2-40B4-BE49-F238E27FC236}">
                  <a16:creationId xmlns:a16="http://schemas.microsoft.com/office/drawing/2014/main" id="{2F432BEB-6FFC-12A4-498C-9E20B33E533B}"/>
                </a:ext>
              </a:extLst>
            </p:cNvPr>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0" name="Line 94">
              <a:extLst>
                <a:ext uri="{FF2B5EF4-FFF2-40B4-BE49-F238E27FC236}">
                  <a16:creationId xmlns:a16="http://schemas.microsoft.com/office/drawing/2014/main" id="{B0BA94D7-2940-2376-E301-10B006CF354A}"/>
                </a:ext>
              </a:extLst>
            </p:cNvPr>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5" name="Rectangle 95">
              <a:extLst>
                <a:ext uri="{FF2B5EF4-FFF2-40B4-BE49-F238E27FC236}">
                  <a16:creationId xmlns:a16="http://schemas.microsoft.com/office/drawing/2014/main" id="{88124BD3-601E-B67C-62D2-121B9CED76F4}"/>
                </a:ext>
              </a:extLst>
            </p:cNvPr>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3062" name="Oval 96">
              <a:extLst>
                <a:ext uri="{FF2B5EF4-FFF2-40B4-BE49-F238E27FC236}">
                  <a16:creationId xmlns:a16="http://schemas.microsoft.com/office/drawing/2014/main" id="{8E21F127-76DD-B934-0872-F978595982BE}"/>
                </a:ext>
              </a:extLst>
            </p:cNvPr>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7" name="Rectangle 97">
              <a:extLst>
                <a:ext uri="{FF2B5EF4-FFF2-40B4-BE49-F238E27FC236}">
                  <a16:creationId xmlns:a16="http://schemas.microsoft.com/office/drawing/2014/main" id="{DA680E60-2971-901D-7057-6F726ACC9B77}"/>
                </a:ext>
              </a:extLst>
            </p:cNvPr>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4" name="Rectangle 98">
              <a:extLst>
                <a:ext uri="{FF2B5EF4-FFF2-40B4-BE49-F238E27FC236}">
                  <a16:creationId xmlns:a16="http://schemas.microsoft.com/office/drawing/2014/main" id="{E9FC614F-7691-6DEE-F0C7-C42A9CDA1C03}"/>
                </a:ext>
              </a:extLst>
            </p:cNvPr>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583779" name="Rectangle 99">
              <a:extLst>
                <a:ext uri="{FF2B5EF4-FFF2-40B4-BE49-F238E27FC236}">
                  <a16:creationId xmlns:a16="http://schemas.microsoft.com/office/drawing/2014/main" id="{D86454C8-B2CA-6DC2-BBB8-CA95AB7E99CB}"/>
                </a:ext>
              </a:extLst>
            </p:cNvPr>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3066" name="Oval 100">
              <a:extLst>
                <a:ext uri="{FF2B5EF4-FFF2-40B4-BE49-F238E27FC236}">
                  <a16:creationId xmlns:a16="http://schemas.microsoft.com/office/drawing/2014/main" id="{8417D291-4387-6819-55A8-2500601B8F28}"/>
                </a:ext>
              </a:extLst>
            </p:cNvPr>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1" name="Rectangle 101">
              <a:extLst>
                <a:ext uri="{FF2B5EF4-FFF2-40B4-BE49-F238E27FC236}">
                  <a16:creationId xmlns:a16="http://schemas.microsoft.com/office/drawing/2014/main" id="{F7F6FD9D-F9B6-F871-EDA3-8162A2EAB27A}"/>
                </a:ext>
              </a:extLst>
            </p:cNvPr>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3068" name="Oval 102">
              <a:extLst>
                <a:ext uri="{FF2B5EF4-FFF2-40B4-BE49-F238E27FC236}">
                  <a16:creationId xmlns:a16="http://schemas.microsoft.com/office/drawing/2014/main" id="{DE64F26D-273E-A3BC-1842-24379635039E}"/>
                </a:ext>
              </a:extLst>
            </p:cNvPr>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9" name="Oval 103">
              <a:extLst>
                <a:ext uri="{FF2B5EF4-FFF2-40B4-BE49-F238E27FC236}">
                  <a16:creationId xmlns:a16="http://schemas.microsoft.com/office/drawing/2014/main" id="{5CA153AA-5995-F081-2D93-9A8A0A63FC05}"/>
                </a:ext>
              </a:extLst>
            </p:cNvPr>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4" name="Rectangle 104">
              <a:extLst>
                <a:ext uri="{FF2B5EF4-FFF2-40B4-BE49-F238E27FC236}">
                  <a16:creationId xmlns:a16="http://schemas.microsoft.com/office/drawing/2014/main" id="{7304BC17-E2D3-E9D7-580C-CC147AEFEE2E}"/>
                </a:ext>
              </a:extLst>
            </p:cNvPr>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3071" name="Oval 105">
              <a:extLst>
                <a:ext uri="{FF2B5EF4-FFF2-40B4-BE49-F238E27FC236}">
                  <a16:creationId xmlns:a16="http://schemas.microsoft.com/office/drawing/2014/main" id="{F3B818B9-9545-46FF-F485-3958D8EC3ACA}"/>
                </a:ext>
              </a:extLst>
            </p:cNvPr>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6" name="Rectangle 106">
              <a:extLst>
                <a:ext uri="{FF2B5EF4-FFF2-40B4-BE49-F238E27FC236}">
                  <a16:creationId xmlns:a16="http://schemas.microsoft.com/office/drawing/2014/main" id="{44410E80-9946-88A4-1097-F000070CC66B}"/>
                </a:ext>
              </a:extLst>
            </p:cNvPr>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73" name="Oval 107">
              <a:extLst>
                <a:ext uri="{FF2B5EF4-FFF2-40B4-BE49-F238E27FC236}">
                  <a16:creationId xmlns:a16="http://schemas.microsoft.com/office/drawing/2014/main" id="{5B72D843-5A89-C88B-3D3D-3A24B65E27BA}"/>
                </a:ext>
              </a:extLst>
            </p:cNvPr>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8" name="Rectangle 108">
              <a:extLst>
                <a:ext uri="{FF2B5EF4-FFF2-40B4-BE49-F238E27FC236}">
                  <a16:creationId xmlns:a16="http://schemas.microsoft.com/office/drawing/2014/main" id="{BDB70A94-356A-29BD-BFEE-B9E684036BA9}"/>
                </a:ext>
              </a:extLst>
            </p:cNvPr>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3075" name="Rectangle 109">
              <a:extLst>
                <a:ext uri="{FF2B5EF4-FFF2-40B4-BE49-F238E27FC236}">
                  <a16:creationId xmlns:a16="http://schemas.microsoft.com/office/drawing/2014/main" id="{1E99C4B4-EC01-11C4-1B19-61559F7A61DE}"/>
                </a:ext>
              </a:extLst>
            </p:cNvPr>
            <p:cNvSpPr>
              <a:spLocks noChangeArrowheads="1"/>
            </p:cNvSpPr>
            <p:nvPr/>
          </p:nvSpPr>
          <p:spPr bwMode="auto">
            <a:xfrm>
              <a:off x="2371" y="1939"/>
              <a:ext cx="417"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583790" name="Oval 110">
              <a:extLst>
                <a:ext uri="{FF2B5EF4-FFF2-40B4-BE49-F238E27FC236}">
                  <a16:creationId xmlns:a16="http://schemas.microsoft.com/office/drawing/2014/main" id="{9E3C56DB-2EE0-2060-257F-2F901EA28414}"/>
                </a:ext>
              </a:extLst>
            </p:cNvPr>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7" name="Rectangle 111">
              <a:extLst>
                <a:ext uri="{FF2B5EF4-FFF2-40B4-BE49-F238E27FC236}">
                  <a16:creationId xmlns:a16="http://schemas.microsoft.com/office/drawing/2014/main" id="{92D7DA54-967B-997E-652F-B306531FABD7}"/>
                </a:ext>
              </a:extLst>
            </p:cNvPr>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3078" name="Oval 112">
              <a:extLst>
                <a:ext uri="{FF2B5EF4-FFF2-40B4-BE49-F238E27FC236}">
                  <a16:creationId xmlns:a16="http://schemas.microsoft.com/office/drawing/2014/main" id="{17602770-9E9D-8C09-8ADA-7DBA6CA6FE1D}"/>
                </a:ext>
              </a:extLst>
            </p:cNvPr>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xmlns=""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9" name="Rectangle 113">
              <a:extLst>
                <a:ext uri="{FF2B5EF4-FFF2-40B4-BE49-F238E27FC236}">
                  <a16:creationId xmlns:a16="http://schemas.microsoft.com/office/drawing/2014/main" id="{9638FBBA-B6A8-9980-7C20-CC061226A5DB}"/>
                </a:ext>
              </a:extLst>
            </p:cNvPr>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3080" name="Oval 114">
              <a:extLst>
                <a:ext uri="{FF2B5EF4-FFF2-40B4-BE49-F238E27FC236}">
                  <a16:creationId xmlns:a16="http://schemas.microsoft.com/office/drawing/2014/main" id="{D0F1FBC1-113D-835F-E1D5-11FB06E5D009}"/>
                </a:ext>
              </a:extLst>
            </p:cNvPr>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1" name="Rectangle 115">
              <a:extLst>
                <a:ext uri="{FF2B5EF4-FFF2-40B4-BE49-F238E27FC236}">
                  <a16:creationId xmlns:a16="http://schemas.microsoft.com/office/drawing/2014/main" id="{3B1A3630-A1AD-04B5-B05F-76B76BBBA63B}"/>
                </a:ext>
              </a:extLst>
            </p:cNvPr>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3082" name="Oval 116">
              <a:extLst>
                <a:ext uri="{FF2B5EF4-FFF2-40B4-BE49-F238E27FC236}">
                  <a16:creationId xmlns:a16="http://schemas.microsoft.com/office/drawing/2014/main" id="{F74E2885-D780-B7D4-560C-5758C3BE346C}"/>
                </a:ext>
              </a:extLst>
            </p:cNvPr>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3" name="Oval 117">
              <a:extLst>
                <a:ext uri="{FF2B5EF4-FFF2-40B4-BE49-F238E27FC236}">
                  <a16:creationId xmlns:a16="http://schemas.microsoft.com/office/drawing/2014/main" id="{FC032A61-74C5-B649-4C81-6984842FE9A6}"/>
                </a:ext>
              </a:extLst>
            </p:cNvPr>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8" name="Freeform 118">
              <a:extLst>
                <a:ext uri="{FF2B5EF4-FFF2-40B4-BE49-F238E27FC236}">
                  <a16:creationId xmlns:a16="http://schemas.microsoft.com/office/drawing/2014/main" id="{6BF96307-9CBB-C629-5DA0-9346EA1ADD54}"/>
                </a:ext>
              </a:extLst>
            </p:cNvPr>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9" name="Freeform 119">
              <a:extLst>
                <a:ext uri="{FF2B5EF4-FFF2-40B4-BE49-F238E27FC236}">
                  <a16:creationId xmlns:a16="http://schemas.microsoft.com/office/drawing/2014/main" id="{8EB91CA6-06B2-23F0-204D-97445D0F7120}"/>
                </a:ext>
              </a:extLst>
            </p:cNvPr>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6" name="Freeform 120">
              <a:extLst>
                <a:ext uri="{FF2B5EF4-FFF2-40B4-BE49-F238E27FC236}">
                  <a16:creationId xmlns:a16="http://schemas.microsoft.com/office/drawing/2014/main" id="{215EB320-B065-5070-53CE-5FC0EB91D3CA}"/>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7" name="Text Box 121">
              <a:extLst>
                <a:ext uri="{FF2B5EF4-FFF2-40B4-BE49-F238E27FC236}">
                  <a16:creationId xmlns:a16="http://schemas.microsoft.com/office/drawing/2014/main" id="{9E9B8938-3E3F-5AE8-1CB3-58BF04C22A64}"/>
                </a:ext>
              </a:extLst>
            </p:cNvPr>
            <p:cNvSpPr txBox="1">
              <a:spLocks noChangeArrowheads="1"/>
            </p:cNvSpPr>
            <p:nvPr/>
          </p:nvSpPr>
          <p:spPr bwMode="auto">
            <a:xfrm>
              <a:off x="5494" y="57"/>
              <a:ext cx="164"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3016" name="Rectangle 57">
            <a:extLst>
              <a:ext uri="{FF2B5EF4-FFF2-40B4-BE49-F238E27FC236}">
                <a16:creationId xmlns:a16="http://schemas.microsoft.com/office/drawing/2014/main" id="{F74AA43E-44A2-0C95-6274-F36170CC641D}"/>
              </a:ext>
            </a:extLst>
          </p:cNvPr>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1" name="Text Box 51">
            <a:extLst>
              <a:ext uri="{FF2B5EF4-FFF2-40B4-BE49-F238E27FC236}">
                <a16:creationId xmlns:a16="http://schemas.microsoft.com/office/drawing/2014/main" id="{5853149D-19BC-E51B-EBF8-F8B882E23E43}"/>
              </a:ext>
            </a:extLst>
          </p:cNvPr>
          <p:cNvSpPr txBox="1">
            <a:spLocks noChangeArrowheads="1"/>
          </p:cNvSpPr>
          <p:nvPr/>
        </p:nvSpPr>
        <p:spPr bwMode="auto">
          <a:xfrm>
            <a:off x="586106" y="1427366"/>
            <a:ext cx="7968506" cy="3877985"/>
          </a:xfrm>
          <a:prstGeom prst="rect">
            <a:avLst/>
          </a:prstGeom>
          <a:noFill/>
          <a:ln w="12700">
            <a:noFill/>
            <a:miter lim="800000"/>
            <a:headEnd/>
            <a:tailEnd/>
          </a:ln>
          <a:effectLst/>
        </p:spPr>
        <p:txBody>
          <a:bodyPr wrap="square">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اثنا</a:t>
            </a:r>
            <a:r>
              <a:rPr kumimoji="0" lang="ar-LB"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عشر جاسوس: تقريرين فقط</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10 جواسيس: رأي الأكثرية</a:t>
            </a:r>
            <a:endParaRPr kumimoji="0" lang="en-US"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جاسوسين: رأي الأقلية</a:t>
            </a:r>
            <a:endParaRPr kumimoji="0" lang="en-US"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الأرض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الأرض!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31">
            <a:extLst>
              <a:ext uri="{FF2B5EF4-FFF2-40B4-BE49-F238E27FC236}">
                <a16:creationId xmlns:a16="http://schemas.microsoft.com/office/drawing/2014/main" id="{682FE96D-A004-49A9-6909-330D36655746}"/>
              </a:ext>
            </a:extLst>
          </p:cNvPr>
          <p:cNvGrpSpPr>
            <a:grpSpLocks/>
          </p:cNvGrpSpPr>
          <p:nvPr/>
        </p:nvGrpSpPr>
        <p:grpSpPr bwMode="auto">
          <a:xfrm>
            <a:off x="1913198" y="1874070"/>
            <a:ext cx="5257800" cy="2124075"/>
            <a:chOff x="1440" y="1104"/>
            <a:chExt cx="3312" cy="1338"/>
          </a:xfrm>
        </p:grpSpPr>
        <p:sp>
          <p:nvSpPr>
            <p:cNvPr id="583733" name="Oval 53">
              <a:extLst>
                <a:ext uri="{FF2B5EF4-FFF2-40B4-BE49-F238E27FC236}">
                  <a16:creationId xmlns:a16="http://schemas.microsoft.com/office/drawing/2014/main" id="{2CABB29F-4494-84C8-CA93-ADC3478EB519}"/>
                </a:ext>
              </a:extLst>
            </p:cNvPr>
            <p:cNvSpPr>
              <a:spLocks noChangeArrowheads="1"/>
            </p:cNvSpPr>
            <p:nvPr/>
          </p:nvSpPr>
          <p:spPr bwMode="auto">
            <a:xfrm>
              <a:off x="1440" y="1104"/>
              <a:ext cx="3312" cy="238"/>
            </a:xfrm>
            <a:prstGeom prst="ellipse">
              <a:avLst/>
            </a:prstGeom>
            <a:noFill/>
            <a:ln w="28575">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4" name="Oval 54">
              <a:extLst>
                <a:ext uri="{FF2B5EF4-FFF2-40B4-BE49-F238E27FC236}">
                  <a16:creationId xmlns:a16="http://schemas.microsoft.com/office/drawing/2014/main" id="{98031D3A-11FE-4093-BE48-94B032B290F3}"/>
                </a:ext>
              </a:extLst>
            </p:cNvPr>
            <p:cNvSpPr>
              <a:spLocks noChangeArrowheads="1"/>
            </p:cNvSpPr>
            <p:nvPr/>
          </p:nvSpPr>
          <p:spPr bwMode="auto">
            <a:xfrm>
              <a:off x="1440" y="2158"/>
              <a:ext cx="3312" cy="284"/>
            </a:xfrm>
            <a:prstGeom prst="ellipse">
              <a:avLst/>
            </a:prstGeom>
            <a:noFill/>
            <a:ln w="28575">
              <a:solidFill>
                <a:srgbClr val="00B05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83735" name="Oval 55">
            <a:extLst>
              <a:ext uri="{FF2B5EF4-FFF2-40B4-BE49-F238E27FC236}">
                <a16:creationId xmlns:a16="http://schemas.microsoft.com/office/drawing/2014/main" id="{D9972504-FDEE-F2D3-23E2-5F755EAFA2AE}"/>
              </a:ext>
            </a:extLst>
          </p:cNvPr>
          <p:cNvSpPr>
            <a:spLocks noChangeArrowheads="1"/>
          </p:cNvSpPr>
          <p:nvPr/>
        </p:nvSpPr>
        <p:spPr bwMode="auto">
          <a:xfrm>
            <a:off x="1365250" y="1335496"/>
            <a:ext cx="6197600" cy="535548"/>
          </a:xfrm>
          <a:prstGeom prst="ellipse">
            <a:avLst/>
          </a:prstGeom>
          <a:noFill/>
          <a:ln w="28575">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6" name="Text Box 56">
            <a:extLst>
              <a:ext uri="{FF2B5EF4-FFF2-40B4-BE49-F238E27FC236}">
                <a16:creationId xmlns:a16="http://schemas.microsoft.com/office/drawing/2014/main" id="{881BF41B-0128-DAFD-8D5A-CA923A33DC07}"/>
              </a:ext>
            </a:extLst>
          </p:cNvPr>
          <p:cNvSpPr txBox="1">
            <a:spLocks noChangeArrowheads="1"/>
          </p:cNvSpPr>
          <p:nvPr/>
        </p:nvSpPr>
        <p:spPr bwMode="auto">
          <a:xfrm>
            <a:off x="533400" y="5389563"/>
            <a:ext cx="8021211"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wrap="square">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إذاً... هيا بنا... </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3021" name="Rectangle 59">
            <a:extLst>
              <a:ext uri="{FF2B5EF4-FFF2-40B4-BE49-F238E27FC236}">
                <a16:creationId xmlns:a16="http://schemas.microsoft.com/office/drawing/2014/main" id="{3E1B8558-056D-7ECC-550B-2E856B55CE4E}"/>
              </a:ext>
            </a:extLst>
          </p:cNvPr>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2" name="Rectangle 60">
            <a:extLst>
              <a:ext uri="{FF2B5EF4-FFF2-40B4-BE49-F238E27FC236}">
                <a16:creationId xmlns:a16="http://schemas.microsoft.com/office/drawing/2014/main" id="{D079DEBC-AD42-061B-892E-0D06ACA5AA78}"/>
              </a:ext>
            </a:extLst>
          </p:cNvPr>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3023" name="AutoShape 61">
            <a:extLst>
              <a:ext uri="{FF2B5EF4-FFF2-40B4-BE49-F238E27FC236}">
                <a16:creationId xmlns:a16="http://schemas.microsoft.com/office/drawing/2014/main" id="{FF07E13B-0A6C-64E0-4A82-FE650FFFA44E}"/>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4" name="Rectangle 62">
            <a:extLst>
              <a:ext uri="{FF2B5EF4-FFF2-40B4-BE49-F238E27FC236}">
                <a16:creationId xmlns:a16="http://schemas.microsoft.com/office/drawing/2014/main" id="{D97DE457-CFD6-4F61-7886-9F53C6E059D3}"/>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5" name="AutoShape 63">
            <a:extLst>
              <a:ext uri="{FF2B5EF4-FFF2-40B4-BE49-F238E27FC236}">
                <a16:creationId xmlns:a16="http://schemas.microsoft.com/office/drawing/2014/main" id="{3198FFBB-D286-2EA0-6B6F-500319811F2D}"/>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6" name="Line 64">
            <a:extLst>
              <a:ext uri="{FF2B5EF4-FFF2-40B4-BE49-F238E27FC236}">
                <a16:creationId xmlns:a16="http://schemas.microsoft.com/office/drawing/2014/main" id="{EE29708A-59F2-A091-7EDC-5EC894DE9BD7}"/>
              </a:ext>
            </a:extLst>
          </p:cNvPr>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7" name="Line 65">
            <a:extLst>
              <a:ext uri="{FF2B5EF4-FFF2-40B4-BE49-F238E27FC236}">
                <a16:creationId xmlns:a16="http://schemas.microsoft.com/office/drawing/2014/main" id="{43DD84AC-6B64-A497-1C5D-77EFE4AB053B}"/>
              </a:ext>
            </a:extLst>
          </p:cNvPr>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8" name="Line 66">
            <a:extLst>
              <a:ext uri="{FF2B5EF4-FFF2-40B4-BE49-F238E27FC236}">
                <a16:creationId xmlns:a16="http://schemas.microsoft.com/office/drawing/2014/main" id="{AE5F8DF3-8657-25D5-AAA8-ABD1D0A1D839}"/>
              </a:ext>
            </a:extLst>
          </p:cNvPr>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9" name="Line 67">
            <a:extLst>
              <a:ext uri="{FF2B5EF4-FFF2-40B4-BE49-F238E27FC236}">
                <a16:creationId xmlns:a16="http://schemas.microsoft.com/office/drawing/2014/main" id="{84F78A8C-37C3-D010-94FD-6874C1946F3E}"/>
              </a:ext>
            </a:extLst>
          </p:cNvPr>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0" name="Line 68">
            <a:extLst>
              <a:ext uri="{FF2B5EF4-FFF2-40B4-BE49-F238E27FC236}">
                <a16:creationId xmlns:a16="http://schemas.microsoft.com/office/drawing/2014/main" id="{D7B30F55-7C24-1508-64CB-26C5616B292F}"/>
              </a:ext>
            </a:extLst>
          </p:cNvPr>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1" name="Rectangle 69">
            <a:extLst>
              <a:ext uri="{FF2B5EF4-FFF2-40B4-BE49-F238E27FC236}">
                <a16:creationId xmlns:a16="http://schemas.microsoft.com/office/drawing/2014/main" id="{0ED142FE-7BB2-C0AB-D684-8BF4ED0BF714}"/>
              </a:ext>
            </a:extLst>
          </p:cNvPr>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3032" name="Rectangle 70">
            <a:extLst>
              <a:ext uri="{FF2B5EF4-FFF2-40B4-BE49-F238E27FC236}">
                <a16:creationId xmlns:a16="http://schemas.microsoft.com/office/drawing/2014/main" id="{A5FCA69B-739B-F4D1-7612-59B343E4629E}"/>
              </a:ext>
            </a:extLst>
          </p:cNvPr>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3033" name="Rectangle 71">
            <a:extLst>
              <a:ext uri="{FF2B5EF4-FFF2-40B4-BE49-F238E27FC236}">
                <a16:creationId xmlns:a16="http://schemas.microsoft.com/office/drawing/2014/main" id="{72374BA6-B545-C19C-AA44-3779EE11EEA8}"/>
              </a:ext>
            </a:extLst>
          </p:cNvPr>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3034" name="Rectangle 72">
            <a:extLst>
              <a:ext uri="{FF2B5EF4-FFF2-40B4-BE49-F238E27FC236}">
                <a16:creationId xmlns:a16="http://schemas.microsoft.com/office/drawing/2014/main" id="{AE40830B-81C6-2E50-6073-8157D73BE787}"/>
              </a:ext>
            </a:extLst>
          </p:cNvPr>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35" name="Line 73">
            <a:extLst>
              <a:ext uri="{FF2B5EF4-FFF2-40B4-BE49-F238E27FC236}">
                <a16:creationId xmlns:a16="http://schemas.microsoft.com/office/drawing/2014/main" id="{0A9C342B-EB7B-5AA0-7778-172051FA011B}"/>
              </a:ext>
            </a:extLst>
          </p:cNvPr>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6" name="Rectangle 74">
            <a:extLst>
              <a:ext uri="{FF2B5EF4-FFF2-40B4-BE49-F238E27FC236}">
                <a16:creationId xmlns:a16="http://schemas.microsoft.com/office/drawing/2014/main" id="{8C0547B8-B1F6-B65E-A501-5E95546E04DA}"/>
              </a:ext>
            </a:extLst>
          </p:cNvPr>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43037" name="Text Box 125">
            <a:extLst>
              <a:ext uri="{FF2B5EF4-FFF2-40B4-BE49-F238E27FC236}">
                <a16:creationId xmlns:a16="http://schemas.microsoft.com/office/drawing/2014/main" id="{282CA67E-F917-F4C9-EB15-515BC2C55770}"/>
              </a:ext>
            </a:extLst>
          </p:cNvPr>
          <p:cNvSpPr txBox="1">
            <a:spLocks noChangeArrowheads="1"/>
          </p:cNvSpPr>
          <p:nvPr/>
        </p:nvSpPr>
        <p:spPr bwMode="auto">
          <a:xfrm>
            <a:off x="8656638" y="64071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806" name="Text Box 126">
            <a:extLst>
              <a:ext uri="{FF2B5EF4-FFF2-40B4-BE49-F238E27FC236}">
                <a16:creationId xmlns:a16="http://schemas.microsoft.com/office/drawing/2014/main" id="{26C40DC2-5004-E26F-FF4B-2B2ED9D2E217}"/>
              </a:ext>
            </a:extLst>
          </p:cNvPr>
          <p:cNvSpPr txBox="1">
            <a:spLocks noChangeArrowheads="1"/>
          </p:cNvSpPr>
          <p:nvPr/>
        </p:nvSpPr>
        <p:spPr bwMode="auto">
          <a:xfrm rot="-26776">
            <a:off x="588243" y="869380"/>
            <a:ext cx="7907710"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هذ</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ه</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ال</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حالة...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3809" name="Rectangle 129">
            <a:extLst>
              <a:ext uri="{FF2B5EF4-FFF2-40B4-BE49-F238E27FC236}">
                <a16:creationId xmlns:a16="http://schemas.microsoft.com/office/drawing/2014/main" id="{08C339E0-F0D5-E2FC-6622-9315E6EBC752}"/>
              </a:ext>
            </a:extLst>
          </p:cNvPr>
          <p:cNvSpPr>
            <a:spLocks noChangeArrowheads="1"/>
          </p:cNvSpPr>
          <p:nvPr/>
        </p:nvSpPr>
        <p:spPr bwMode="auto">
          <a:xfrm>
            <a:off x="8098485" y="65301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20</a:t>
            </a:r>
          </a:p>
        </p:txBody>
      </p:sp>
      <p:sp>
        <p:nvSpPr>
          <p:cNvPr id="43041" name="Text Box 132">
            <a:extLst>
              <a:ext uri="{FF2B5EF4-FFF2-40B4-BE49-F238E27FC236}">
                <a16:creationId xmlns:a16="http://schemas.microsoft.com/office/drawing/2014/main" id="{CAA61B22-B991-A7B6-104F-57D88F609A17}"/>
              </a:ext>
            </a:extLst>
          </p:cNvPr>
          <p:cNvSpPr txBox="1">
            <a:spLocks noChangeArrowheads="1"/>
          </p:cNvSpPr>
          <p:nvPr/>
        </p:nvSpPr>
        <p:spPr bwMode="auto">
          <a:xfrm>
            <a:off x="8554612" y="6486625"/>
            <a:ext cx="3834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12</a:t>
            </a:r>
            <a:endParaRPr kumimoji="0" lang="en-US" sz="14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 name="Rectangle 49">
            <a:extLst>
              <a:ext uri="{FF2B5EF4-FFF2-40B4-BE49-F238E27FC236}">
                <a16:creationId xmlns:a16="http://schemas.microsoft.com/office/drawing/2014/main" id="{A1CD147A-C6F9-D263-3BBC-17E94B92225D}"/>
              </a:ext>
            </a:extLst>
          </p:cNvPr>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 name="Rectangle 50">
            <a:extLst>
              <a:ext uri="{FF2B5EF4-FFF2-40B4-BE49-F238E27FC236}">
                <a16:creationId xmlns:a16="http://schemas.microsoft.com/office/drawing/2014/main" id="{AAFB281A-6621-96F0-9150-B24D464AAECC}"/>
              </a:ext>
            </a:extLst>
          </p:cNvPr>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3" name="AutoShape 51">
            <a:extLst>
              <a:ext uri="{FF2B5EF4-FFF2-40B4-BE49-F238E27FC236}">
                <a16:creationId xmlns:a16="http://schemas.microsoft.com/office/drawing/2014/main" id="{46F2392F-19DB-FF1F-6E65-D2CCF0603C0D}"/>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2">
            <a:extLst>
              <a:ext uri="{FF2B5EF4-FFF2-40B4-BE49-F238E27FC236}">
                <a16:creationId xmlns:a16="http://schemas.microsoft.com/office/drawing/2014/main" id="{54ACB9E4-2B25-BBA0-95CD-1FCFE2A18FF2}"/>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5" name="AutoShape 53">
            <a:extLst>
              <a:ext uri="{FF2B5EF4-FFF2-40B4-BE49-F238E27FC236}">
                <a16:creationId xmlns:a16="http://schemas.microsoft.com/office/drawing/2014/main" id="{0586D6DE-9B3B-3108-EC15-1DFCA2CA427F}"/>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Line 54">
            <a:extLst>
              <a:ext uri="{FF2B5EF4-FFF2-40B4-BE49-F238E27FC236}">
                <a16:creationId xmlns:a16="http://schemas.microsoft.com/office/drawing/2014/main" id="{D4C24707-0F55-1660-7F46-C78A356EF652}"/>
              </a:ext>
            </a:extLst>
          </p:cNvPr>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Line 55">
            <a:extLst>
              <a:ext uri="{FF2B5EF4-FFF2-40B4-BE49-F238E27FC236}">
                <a16:creationId xmlns:a16="http://schemas.microsoft.com/office/drawing/2014/main" id="{58D29E1E-D952-E6CF-733A-39FA8A2A6A11}"/>
              </a:ext>
            </a:extLst>
          </p:cNvPr>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6">
            <a:extLst>
              <a:ext uri="{FF2B5EF4-FFF2-40B4-BE49-F238E27FC236}">
                <a16:creationId xmlns:a16="http://schemas.microsoft.com/office/drawing/2014/main" id="{B45F7917-9767-B9FC-66AC-0F835F8CE538}"/>
              </a:ext>
            </a:extLst>
          </p:cNvPr>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7">
            <a:extLst>
              <a:ext uri="{FF2B5EF4-FFF2-40B4-BE49-F238E27FC236}">
                <a16:creationId xmlns:a16="http://schemas.microsoft.com/office/drawing/2014/main" id="{5205A6D5-C06B-A043-A1BA-6A1F56E79997}"/>
              </a:ext>
            </a:extLst>
          </p:cNvPr>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8">
            <a:extLst>
              <a:ext uri="{FF2B5EF4-FFF2-40B4-BE49-F238E27FC236}">
                <a16:creationId xmlns:a16="http://schemas.microsoft.com/office/drawing/2014/main" id="{957A191B-8060-7BE4-EAAB-15B8E5066ABE}"/>
              </a:ext>
            </a:extLst>
          </p:cNvPr>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Rectangle 59">
            <a:extLst>
              <a:ext uri="{FF2B5EF4-FFF2-40B4-BE49-F238E27FC236}">
                <a16:creationId xmlns:a16="http://schemas.microsoft.com/office/drawing/2014/main" id="{53E3C345-6000-1A26-6D23-D79952F94AE3}"/>
              </a:ext>
            </a:extLst>
          </p:cNvPr>
          <p:cNvSpPr>
            <a:spLocks noChangeArrowheads="1"/>
          </p:cNvSpPr>
          <p:nvPr/>
        </p:nvSpPr>
        <p:spPr bwMode="auto">
          <a:xfrm>
            <a:off x="8007350" y="3429000"/>
            <a:ext cx="493724"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 name="Rectangle 60">
            <a:extLst>
              <a:ext uri="{FF2B5EF4-FFF2-40B4-BE49-F238E27FC236}">
                <a16:creationId xmlns:a16="http://schemas.microsoft.com/office/drawing/2014/main" id="{37E8ECFF-0589-19F2-377B-BEE0500FECFC}"/>
              </a:ext>
            </a:extLst>
          </p:cNvPr>
          <p:cNvSpPr>
            <a:spLocks noChangeArrowheads="1"/>
          </p:cNvSpPr>
          <p:nvPr/>
        </p:nvSpPr>
        <p:spPr bwMode="auto">
          <a:xfrm>
            <a:off x="8156575" y="3841750"/>
            <a:ext cx="432810" cy="25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61">
            <a:extLst>
              <a:ext uri="{FF2B5EF4-FFF2-40B4-BE49-F238E27FC236}">
                <a16:creationId xmlns:a16="http://schemas.microsoft.com/office/drawing/2014/main" id="{98018E11-5FAF-B8B9-0B5C-DD7BD1A5D3CA}"/>
              </a:ext>
            </a:extLst>
          </p:cNvPr>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2">
            <a:extLst>
              <a:ext uri="{FF2B5EF4-FFF2-40B4-BE49-F238E27FC236}">
                <a16:creationId xmlns:a16="http://schemas.microsoft.com/office/drawing/2014/main" id="{C6100509-5B78-EFED-2E60-7008BC9047A2}"/>
              </a:ext>
            </a:extLst>
          </p:cNvPr>
          <p:cNvSpPr>
            <a:spLocks noChangeArrowheads="1"/>
          </p:cNvSpPr>
          <p:nvPr/>
        </p:nvSpPr>
        <p:spPr bwMode="auto">
          <a:xfrm>
            <a:off x="7912100" y="4197350"/>
            <a:ext cx="844782" cy="243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Line 64">
            <a:extLst>
              <a:ext uri="{FF2B5EF4-FFF2-40B4-BE49-F238E27FC236}">
                <a16:creationId xmlns:a16="http://schemas.microsoft.com/office/drawing/2014/main" id="{FFCF63A2-5C42-6DD7-A8C1-346DFA845D8F}"/>
              </a:ext>
            </a:extLst>
          </p:cNvPr>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7" name="Rectangle 65">
            <a:extLst>
              <a:ext uri="{FF2B5EF4-FFF2-40B4-BE49-F238E27FC236}">
                <a16:creationId xmlns:a16="http://schemas.microsoft.com/office/drawing/2014/main" id="{6B704254-592D-6120-C5EB-1015BB187025}"/>
              </a:ext>
            </a:extLst>
          </p:cNvPr>
          <p:cNvSpPr>
            <a:spLocks noChangeArrowheads="1"/>
          </p:cNvSpPr>
          <p:nvPr/>
        </p:nvSpPr>
        <p:spPr bwMode="auto">
          <a:xfrm>
            <a:off x="8120063" y="3670300"/>
            <a:ext cx="527387" cy="259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 Box 4">
            <a:extLst>
              <a:ext uri="{FF2B5EF4-FFF2-40B4-BE49-F238E27FC236}">
                <a16:creationId xmlns:a16="http://schemas.microsoft.com/office/drawing/2014/main" id="{1232CE1B-4B1F-3570-A9DB-116DAD5A2035}"/>
              </a:ext>
            </a:extLst>
          </p:cNvPr>
          <p:cNvSpPr txBox="1">
            <a:spLocks noChangeArrowheads="1"/>
          </p:cNvSpPr>
          <p:nvPr/>
        </p:nvSpPr>
        <p:spPr bwMode="auto">
          <a:xfrm>
            <a:off x="6510438" y="6313936"/>
            <a:ext cx="22589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r>
              <a:rPr kumimoji="0" lang="ar-LB"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الطالب </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98">
            <a:extLst>
              <a:ext uri="{FF2B5EF4-FFF2-40B4-BE49-F238E27FC236}">
                <a16:creationId xmlns:a16="http://schemas.microsoft.com/office/drawing/2014/main" id="{D1911CDA-0110-D20F-F7A4-FDDFD6515C07}"/>
              </a:ext>
            </a:extLst>
          </p:cNvPr>
          <p:cNvSpPr/>
          <p:nvPr/>
        </p:nvSpPr>
        <p:spPr>
          <a:xfrm>
            <a:off x="187018" y="264343"/>
            <a:ext cx="1470023" cy="1077218"/>
          </a:xfrm>
          <a:prstGeom prst="rect">
            <a:avLst/>
          </a:prstGeom>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00"/>
                </a:solidFill>
                <a:effectLst/>
                <a:uLnTx/>
                <a:uFillTx/>
                <a:latin typeface="Arial" charset="0"/>
                <a:ea typeface="Arial" charset="0"/>
                <a:cs typeface="Arial" charset="0"/>
              </a:rPr>
              <a:t>تحديد الموقع</a:t>
            </a:r>
            <a:endParaRPr kumimoji="0" lang="en-US" sz="3200" b="1" i="0" u="none" strike="noStrike" kern="1200" cap="none" spc="0" normalizeH="0" baseline="0" noProof="0" dirty="0">
              <a:ln>
                <a:noFill/>
              </a:ln>
              <a:solidFill>
                <a:srgbClr val="FFFF00"/>
              </a:solidFill>
              <a:effectLst/>
              <a:uLnTx/>
              <a:uFillTx/>
              <a:latin typeface="Arial" charset="0"/>
              <a:ea typeface="Arial" charset="0"/>
              <a:cs typeface="Arial" charset="0"/>
            </a:endParaRPr>
          </a:p>
        </p:txBody>
      </p:sp>
    </p:spTree>
    <p:extLst>
      <p:ext uri="{BB962C8B-B14F-4D97-AF65-F5344CB8AC3E}">
        <p14:creationId xmlns:p14="http://schemas.microsoft.com/office/powerpoint/2010/main" val="3118390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583731">
                                            <p:txEl>
                                              <p:pRg st="0" end="0"/>
                                            </p:txEl>
                                          </p:spTgt>
                                        </p:tgtEl>
                                        <p:attrNameLst>
                                          <p:attrName>style.visibility</p:attrName>
                                        </p:attrNameLst>
                                      </p:cBhvr>
                                      <p:to>
                                        <p:strVal val="visible"/>
                                      </p:to>
                                    </p:set>
                                    <p:animEffect transition="in" filter="box(out)">
                                      <p:cBhvr>
                                        <p:cTn id="7" dur="500"/>
                                        <p:tgtEl>
                                          <p:spTgt spid="583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583731">
                                            <p:txEl>
                                              <p:pRg st="1" end="1"/>
                                            </p:txEl>
                                          </p:spTgt>
                                        </p:tgtEl>
                                        <p:attrNameLst>
                                          <p:attrName>style.visibility</p:attrName>
                                        </p:attrNameLst>
                                      </p:cBhvr>
                                      <p:to>
                                        <p:strVal val="visible"/>
                                      </p:to>
                                    </p:set>
                                    <p:animEffect transition="in" filter="box(out)">
                                      <p:cBhvr>
                                        <p:cTn id="12" dur="500"/>
                                        <p:tgtEl>
                                          <p:spTgt spid="5837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583731">
                                            <p:txEl>
                                              <p:pRg st="2" end="2"/>
                                            </p:txEl>
                                          </p:spTgt>
                                        </p:tgtEl>
                                        <p:attrNameLst>
                                          <p:attrName>style.visibility</p:attrName>
                                        </p:attrNameLst>
                                      </p:cBhvr>
                                      <p:to>
                                        <p:strVal val="visible"/>
                                      </p:to>
                                    </p:set>
                                    <p:animEffect transition="in" filter="box(out)">
                                      <p:cBhvr>
                                        <p:cTn id="17" dur="500"/>
                                        <p:tgtEl>
                                          <p:spTgt spid="5837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583731">
                                            <p:txEl>
                                              <p:pRg st="3" end="3"/>
                                            </p:txEl>
                                          </p:spTgt>
                                        </p:tgtEl>
                                        <p:attrNameLst>
                                          <p:attrName>style.visibility</p:attrName>
                                        </p:attrNameLst>
                                      </p:cBhvr>
                                      <p:to>
                                        <p:strVal val="visible"/>
                                      </p:to>
                                    </p:set>
                                    <p:animEffect transition="in" filter="box(out)">
                                      <p:cBhvr>
                                        <p:cTn id="22" dur="500"/>
                                        <p:tgtEl>
                                          <p:spTgt spid="58373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583731">
                                            <p:txEl>
                                              <p:pRg st="4" end="4"/>
                                            </p:txEl>
                                          </p:spTgt>
                                        </p:tgtEl>
                                        <p:attrNameLst>
                                          <p:attrName>style.visibility</p:attrName>
                                        </p:attrNameLst>
                                      </p:cBhvr>
                                      <p:to>
                                        <p:strVal val="visible"/>
                                      </p:to>
                                    </p:set>
                                    <p:animEffect transition="in" filter="box(out)">
                                      <p:cBhvr>
                                        <p:cTn id="27" dur="500"/>
                                        <p:tgtEl>
                                          <p:spTgt spid="583731">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583731">
                                            <p:txEl>
                                              <p:pRg st="5" end="5"/>
                                            </p:txEl>
                                          </p:spTgt>
                                        </p:tgtEl>
                                        <p:attrNameLst>
                                          <p:attrName>style.visibility</p:attrName>
                                        </p:attrNameLst>
                                      </p:cBhvr>
                                      <p:to>
                                        <p:strVal val="visible"/>
                                      </p:to>
                                    </p:set>
                                    <p:animEffect transition="in" filter="box(out)">
                                      <p:cBhvr>
                                        <p:cTn id="32" dur="500"/>
                                        <p:tgtEl>
                                          <p:spTgt spid="583731">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grpId="0" nodeType="clickEffect">
                                  <p:stCondLst>
                                    <p:cond delay="0"/>
                                  </p:stCondLst>
                                  <p:childTnLst>
                                    <p:set>
                                      <p:cBhvr>
                                        <p:cTn id="36" dur="1" fill="hold">
                                          <p:stCondLst>
                                            <p:cond delay="0"/>
                                          </p:stCondLst>
                                        </p:cTn>
                                        <p:tgtEl>
                                          <p:spTgt spid="583731">
                                            <p:txEl>
                                              <p:pRg st="6" end="6"/>
                                            </p:txEl>
                                          </p:spTgt>
                                        </p:tgtEl>
                                        <p:attrNameLst>
                                          <p:attrName>style.visibility</p:attrName>
                                        </p:attrNameLst>
                                      </p:cBhvr>
                                      <p:to>
                                        <p:strVal val="visible"/>
                                      </p:to>
                                    </p:set>
                                    <p:animEffect transition="in" filter="box(out)">
                                      <p:cBhvr>
                                        <p:cTn id="37" dur="500"/>
                                        <p:tgtEl>
                                          <p:spTgt spid="583731">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583731">
                                            <p:txEl>
                                              <p:pRg st="7" end="7"/>
                                            </p:txEl>
                                          </p:spTgt>
                                        </p:tgtEl>
                                        <p:attrNameLst>
                                          <p:attrName>style.visibility</p:attrName>
                                        </p:attrNameLst>
                                      </p:cBhvr>
                                      <p:to>
                                        <p:strVal val="visible"/>
                                      </p:to>
                                    </p:set>
                                    <p:animEffect transition="in" filter="box(out)">
                                      <p:cBhvr>
                                        <p:cTn id="42" dur="500"/>
                                        <p:tgtEl>
                                          <p:spTgt spid="583731">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fill="hold" grpId="0" nodeType="clickEffect">
                                  <p:stCondLst>
                                    <p:cond delay="0"/>
                                  </p:stCondLst>
                                  <p:childTnLst>
                                    <p:set>
                                      <p:cBhvr>
                                        <p:cTn id="46" dur="1" fill="hold">
                                          <p:stCondLst>
                                            <p:cond delay="0"/>
                                          </p:stCondLst>
                                        </p:cTn>
                                        <p:tgtEl>
                                          <p:spTgt spid="583731">
                                            <p:txEl>
                                              <p:pRg st="8" end="8"/>
                                            </p:txEl>
                                          </p:spTgt>
                                        </p:tgtEl>
                                        <p:attrNameLst>
                                          <p:attrName>style.visibility</p:attrName>
                                        </p:attrNameLst>
                                      </p:cBhvr>
                                      <p:to>
                                        <p:strVal val="visible"/>
                                      </p:to>
                                    </p:set>
                                    <p:animEffect transition="in" filter="box(out)">
                                      <p:cBhvr>
                                        <p:cTn id="47" dur="500"/>
                                        <p:tgtEl>
                                          <p:spTgt spid="583731">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32" fill="hold" grpId="0" nodeType="clickEffect">
                                  <p:stCondLst>
                                    <p:cond delay="0"/>
                                  </p:stCondLst>
                                  <p:childTnLst>
                                    <p:set>
                                      <p:cBhvr>
                                        <p:cTn id="51" dur="1" fill="hold">
                                          <p:stCondLst>
                                            <p:cond delay="0"/>
                                          </p:stCondLst>
                                        </p:cTn>
                                        <p:tgtEl>
                                          <p:spTgt spid="583736"/>
                                        </p:tgtEl>
                                        <p:attrNameLst>
                                          <p:attrName>style.visibility</p:attrName>
                                        </p:attrNameLst>
                                      </p:cBhvr>
                                      <p:to>
                                        <p:strVal val="visible"/>
                                      </p:to>
                                    </p:set>
                                    <p:animEffect transition="in" filter="box(out)">
                                      <p:cBhvr>
                                        <p:cTn id="52" dur="500"/>
                                        <p:tgtEl>
                                          <p:spTgt spid="58373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fade">
                                      <p:cBhvr>
                                        <p:cTn id="57" dur="1000"/>
                                        <p:tgtEl>
                                          <p:spTgt spid="3"/>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83735"/>
                                        </p:tgtEl>
                                        <p:attrNameLst>
                                          <p:attrName>style.visibility</p:attrName>
                                        </p:attrNameLst>
                                      </p:cBhvr>
                                      <p:to>
                                        <p:strVal val="visible"/>
                                      </p:to>
                                    </p:set>
                                    <p:animEffect transition="in" filter="fade">
                                      <p:cBhvr>
                                        <p:cTn id="62" dur="1000"/>
                                        <p:tgtEl>
                                          <p:spTgt spid="5837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31" grpId="0" build="p" autoUpdateAnimBg="0"/>
      <p:bldP spid="583735" grpId="0" animBg="1"/>
      <p:bldP spid="58373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xmlns=""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ExodusMapBeitzel3"/>
          <p:cNvPicPr>
            <a:picLocks noChangeAspect="1" noChangeArrowheads="1"/>
          </p:cNvPicPr>
          <p:nvPr/>
        </p:nvPicPr>
        <p:blipFill rotWithShape="1">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43" name="Text Box 3"/>
          <p:cNvSpPr txBox="1">
            <a:spLocks noChangeArrowheads="1"/>
          </p:cNvSpPr>
          <p:nvPr/>
        </p:nvSpPr>
        <p:spPr bwMode="auto">
          <a:xfrm>
            <a:off x="8467725" y="76200"/>
            <a:ext cx="5309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3" name="Rectangle 4"/>
          <p:cNvSpPr>
            <a:spLocks noGrp="1" noChangeArrowheads="1"/>
          </p:cNvSpPr>
          <p:nvPr>
            <p:ph type="ctrTitle"/>
          </p:nvPr>
        </p:nvSpPr>
        <p:spPr>
          <a:xfrm>
            <a:off x="7164288" y="2852936"/>
            <a:ext cx="1951712" cy="2328664"/>
          </a:xfrm>
          <a:solidFill>
            <a:srgbClr val="FFFFFF"/>
          </a:solidFill>
        </p:spPr>
        <p:txBody>
          <a:bodyPr/>
          <a:lstStyle/>
          <a:p>
            <a:pPr eaLnBrk="1" hangingPunct="1"/>
            <a:r>
              <a:rPr lang="ar-JO" sz="3200" b="1" dirty="0">
                <a:latin typeface="Arial" panose="020B0604020202020204" pitchFamily="34" charset="0"/>
                <a:cs typeface="Arial" panose="020B0604020202020204" pitchFamily="34" charset="0"/>
              </a:rPr>
              <a:t>طريق الملوك</a:t>
            </a:r>
            <a:endParaRPr lang="en-US" sz="3200" b="1" dirty="0">
              <a:latin typeface="Arial" panose="020B0604020202020204" pitchFamily="34" charset="0"/>
              <a:cs typeface="Arial" panose="020B0604020202020204" pitchFamily="34" charset="0"/>
            </a:endParaRPr>
          </a:p>
        </p:txBody>
      </p:sp>
      <p:sp>
        <p:nvSpPr>
          <p:cNvPr id="471045" name="Freeform 5"/>
          <p:cNvSpPr>
            <a:spLocks/>
          </p:cNvSpPr>
          <p:nvPr/>
        </p:nvSpPr>
        <p:spPr bwMode="auto">
          <a:xfrm>
            <a:off x="0" y="-84138"/>
            <a:ext cx="6716713" cy="6462713"/>
          </a:xfrm>
          <a:custGeom>
            <a:avLst/>
            <a:gdLst/>
            <a:ahLst/>
            <a:cxnLst>
              <a:cxn ang="0">
                <a:pos x="0" y="3360"/>
              </a:cxn>
              <a:cxn ang="0">
                <a:pos x="267" y="3315"/>
              </a:cxn>
              <a:cxn ang="0">
                <a:pos x="444" y="3324"/>
              </a:cxn>
              <a:cxn ang="0">
                <a:pos x="702" y="3315"/>
              </a:cxn>
              <a:cxn ang="0">
                <a:pos x="889" y="3377"/>
              </a:cxn>
              <a:cxn ang="0">
                <a:pos x="1013" y="3413"/>
              </a:cxn>
              <a:cxn ang="0">
                <a:pos x="1227" y="3484"/>
              </a:cxn>
              <a:cxn ang="0">
                <a:pos x="1316" y="3511"/>
              </a:cxn>
              <a:cxn ang="0">
                <a:pos x="1636" y="3573"/>
              </a:cxn>
              <a:cxn ang="0">
                <a:pos x="1716" y="3617"/>
              </a:cxn>
              <a:cxn ang="0">
                <a:pos x="1876" y="3724"/>
              </a:cxn>
              <a:cxn ang="0">
                <a:pos x="2053" y="3760"/>
              </a:cxn>
              <a:cxn ang="0">
                <a:pos x="2187" y="3786"/>
              </a:cxn>
              <a:cxn ang="0">
                <a:pos x="2293" y="3813"/>
              </a:cxn>
              <a:cxn ang="0">
                <a:pos x="2373" y="3857"/>
              </a:cxn>
              <a:cxn ang="0">
                <a:pos x="2400" y="3866"/>
              </a:cxn>
              <a:cxn ang="0">
                <a:pos x="2516" y="3955"/>
              </a:cxn>
              <a:cxn ang="0">
                <a:pos x="2596" y="3991"/>
              </a:cxn>
              <a:cxn ang="0">
                <a:pos x="2782" y="4071"/>
              </a:cxn>
              <a:cxn ang="0">
                <a:pos x="3093" y="4044"/>
              </a:cxn>
              <a:cxn ang="0">
                <a:pos x="3200" y="3973"/>
              </a:cxn>
              <a:cxn ang="0">
                <a:pos x="3253" y="3937"/>
              </a:cxn>
              <a:cxn ang="0">
                <a:pos x="3333" y="3840"/>
              </a:cxn>
              <a:cxn ang="0">
                <a:pos x="3396" y="3769"/>
              </a:cxn>
              <a:cxn ang="0">
                <a:pos x="3458" y="3653"/>
              </a:cxn>
              <a:cxn ang="0">
                <a:pos x="3502" y="3493"/>
              </a:cxn>
              <a:cxn ang="0">
                <a:pos x="3600" y="3351"/>
              </a:cxn>
              <a:cxn ang="0">
                <a:pos x="3653" y="3226"/>
              </a:cxn>
              <a:cxn ang="0">
                <a:pos x="3707" y="3022"/>
              </a:cxn>
              <a:cxn ang="0">
                <a:pos x="3724" y="2969"/>
              </a:cxn>
              <a:cxn ang="0">
                <a:pos x="3689" y="2764"/>
              </a:cxn>
              <a:cxn ang="0">
                <a:pos x="3707" y="2657"/>
              </a:cxn>
              <a:cxn ang="0">
                <a:pos x="3716" y="2426"/>
              </a:cxn>
              <a:cxn ang="0">
                <a:pos x="3769" y="2417"/>
              </a:cxn>
              <a:cxn ang="0">
                <a:pos x="3849" y="2391"/>
              </a:cxn>
              <a:cxn ang="0">
                <a:pos x="3884" y="2337"/>
              </a:cxn>
              <a:cxn ang="0">
                <a:pos x="3902" y="2284"/>
              </a:cxn>
              <a:cxn ang="0">
                <a:pos x="3884" y="2257"/>
              </a:cxn>
              <a:cxn ang="0">
                <a:pos x="3893" y="2231"/>
              </a:cxn>
              <a:cxn ang="0">
                <a:pos x="3884" y="2097"/>
              </a:cxn>
              <a:cxn ang="0">
                <a:pos x="3902" y="1893"/>
              </a:cxn>
              <a:cxn ang="0">
                <a:pos x="3911" y="1866"/>
              </a:cxn>
              <a:cxn ang="0">
                <a:pos x="3920" y="1751"/>
              </a:cxn>
              <a:cxn ang="0">
                <a:pos x="4009" y="1724"/>
              </a:cxn>
              <a:cxn ang="0">
                <a:pos x="4036" y="1457"/>
              </a:cxn>
              <a:cxn ang="0">
                <a:pos x="4053" y="1155"/>
              </a:cxn>
              <a:cxn ang="0">
                <a:pos x="4116" y="995"/>
              </a:cxn>
              <a:cxn ang="0">
                <a:pos x="4160" y="773"/>
              </a:cxn>
              <a:cxn ang="0">
                <a:pos x="4169" y="613"/>
              </a:cxn>
              <a:cxn ang="0">
                <a:pos x="4178" y="320"/>
              </a:cxn>
              <a:cxn ang="0">
                <a:pos x="4187" y="266"/>
              </a:cxn>
              <a:cxn ang="0">
                <a:pos x="4222" y="62"/>
              </a:cxn>
              <a:cxn ang="0">
                <a:pos x="4231" y="0"/>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46" name="Oval 6"/>
          <p:cNvSpPr>
            <a:spLocks noChangeArrowheads="1"/>
          </p:cNvSpPr>
          <p:nvPr/>
        </p:nvSpPr>
        <p:spPr bwMode="auto">
          <a:xfrm>
            <a:off x="9372600" y="457200"/>
            <a:ext cx="914400" cy="914400"/>
          </a:xfrm>
          <a:prstGeom prst="ellipse">
            <a:avLst/>
          </a:prstGeom>
          <a:solidFill>
            <a:schemeClr val="accent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4326" name="Text Box 7"/>
          <p:cNvSpPr txBox="1">
            <a:spLocks noChangeArrowheads="1"/>
          </p:cNvSpPr>
          <p:nvPr/>
        </p:nvSpPr>
        <p:spPr bwMode="auto">
          <a:xfrm>
            <a:off x="4251325" y="3481388"/>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7" name="Rectangle 8"/>
          <p:cNvSpPr>
            <a:spLocks noChangeArrowheads="1"/>
          </p:cNvSpPr>
          <p:nvPr/>
        </p:nvSpPr>
        <p:spPr bwMode="auto">
          <a:xfrm>
            <a:off x="5562600" y="6096000"/>
            <a:ext cx="3505200" cy="762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87</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4328" name="Group 9"/>
          <p:cNvGrpSpPr>
            <a:grpSpLocks/>
          </p:cNvGrpSpPr>
          <p:nvPr/>
        </p:nvGrpSpPr>
        <p:grpSpPr bwMode="auto">
          <a:xfrm>
            <a:off x="3733800" y="3352800"/>
            <a:ext cx="2057400" cy="914400"/>
            <a:chOff x="2352" y="2112"/>
            <a:chExt cx="1296" cy="576"/>
          </a:xfrm>
        </p:grpSpPr>
        <p:sp>
          <p:nvSpPr>
            <p:cNvPr id="184329" name="Rectangle 10"/>
            <p:cNvSpPr>
              <a:spLocks noChangeArrowheads="1"/>
            </p:cNvSpPr>
            <p:nvPr/>
          </p:nvSpPr>
          <p:spPr bwMode="auto">
            <a:xfrm>
              <a:off x="2352" y="2112"/>
              <a:ext cx="1027" cy="411"/>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البتراء</a:t>
              </a:r>
              <a:endParaRPr kumimoji="0"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51" name="Oval 11"/>
            <p:cNvSpPr>
              <a:spLocks noChangeArrowheads="1"/>
            </p:cNvSpPr>
            <p:nvPr/>
          </p:nvSpPr>
          <p:spPr bwMode="auto">
            <a:xfrm>
              <a:off x="3456" y="2496"/>
              <a:ext cx="192" cy="192"/>
            </a:xfrm>
            <a:prstGeom prst="ellipse">
              <a:avLst/>
            </a:prstGeom>
            <a:solidFill>
              <a:schemeClr val="bg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286386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71045"/>
                                        </p:tgtEl>
                                        <p:attrNameLst>
                                          <p:attrName>style.visibility</p:attrName>
                                        </p:attrNameLst>
                                      </p:cBhvr>
                                      <p:to>
                                        <p:strVal val="visible"/>
                                      </p:to>
                                    </p:set>
                                    <p:animEffect transition="in" filter="wipe(left)">
                                      <p:cBhvr>
                                        <p:cTn id="7" dur="500"/>
                                        <p:tgtEl>
                                          <p:spTgt spid="471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4.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59.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17505</TotalTime>
  <Words>32087</Words>
  <Application>Microsoft Macintosh PowerPoint</Application>
  <PresentationFormat>On-screen Show (4:3)</PresentationFormat>
  <Paragraphs>4527</Paragraphs>
  <Slides>374</Slides>
  <Notes>228</Notes>
  <HiddenSlides>0</HiddenSlides>
  <MMClips>0</MMClips>
  <ScaleCrop>false</ScaleCrop>
  <HeadingPairs>
    <vt:vector size="6" baseType="variant">
      <vt:variant>
        <vt:lpstr>Fonts Used</vt:lpstr>
      </vt:variant>
      <vt:variant>
        <vt:i4>31</vt:i4>
      </vt:variant>
      <vt:variant>
        <vt:lpstr>Theme</vt:lpstr>
      </vt:variant>
      <vt:variant>
        <vt:i4>109</vt:i4>
      </vt:variant>
      <vt:variant>
        <vt:lpstr>Slide Titles</vt:lpstr>
      </vt:variant>
      <vt:variant>
        <vt:i4>374</vt:i4>
      </vt:variant>
    </vt:vector>
  </HeadingPairs>
  <TitlesOfParts>
    <vt:vector size="514" baseType="lpstr">
      <vt:lpstr>26</vt:lpstr>
      <vt:lpstr>Arial Unicode MS</vt:lpstr>
      <vt:lpstr>BONES</vt:lpstr>
      <vt:lpstr>Chicago</vt:lpstr>
      <vt:lpstr>ＭＳ Ｐゴシック</vt:lpstr>
      <vt:lpstr>SimSun</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2_Office Theme</vt:lpstr>
      <vt:lpstr>25_Default Design</vt:lpstr>
      <vt:lpstr>51_Blank Presentation</vt:lpstr>
      <vt:lpstr>9_Default Design</vt:lpstr>
      <vt:lpstr>30_Default Design</vt:lpstr>
      <vt:lpstr>5_untitled 3</vt:lpstr>
      <vt:lpstr>31_Default Design</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عنوان السفر</vt:lpstr>
      <vt:lpstr>وصية بوعد</vt:lpstr>
      <vt:lpstr>وصية بوعد</vt:lpstr>
      <vt:lpstr>التوحيد</vt:lpstr>
      <vt:lpstr>التوحيد</vt:lpstr>
      <vt:lpstr>السرائر</vt:lpstr>
      <vt:lpstr>السرائر</vt:lpstr>
      <vt:lpstr>خليفة موسى</vt:lpstr>
      <vt:lpstr>خليفة موسى</vt:lpstr>
      <vt:lpstr>أين مات موسى؟</vt:lpstr>
      <vt:lpstr>أين مات موسى؟</vt:lpstr>
      <vt:lpstr>من دفن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وتجديده</vt:lpstr>
      <vt:lpstr>عهد سيناء وتجديده</vt:lpstr>
      <vt:lpstr>عهد سيناء وتجديده</vt:lpstr>
      <vt:lpstr>من أين جاءت فكرة العهد؟</vt:lpstr>
      <vt:lpstr>مواضيع مشتركة</vt:lpstr>
      <vt:lpstr>أوجه التشابه بين موسى ويسوع</vt:lpstr>
      <vt:lpstr>أوجه التشابه بين موسى ويسوع</vt:lpstr>
      <vt:lpstr>أوجه التشابه بين موسى ويسوع</vt:lpstr>
      <vt:lpstr>أوجه التشابه بين موسى ويسوع</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PowerPoint Presentation</vt:lpstr>
      <vt:lpstr>PowerPoint Presentation</vt:lpstr>
      <vt:lpstr>برية صين</vt:lpstr>
      <vt:lpstr>هل تقصد خلال الأربعين عاماً هناك؟ </vt:lpstr>
      <vt:lpstr>طريق الملوك</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التباين بين عهدين رئيسيَّيْن</vt:lpstr>
      <vt:lpstr>التباين بين عهدين رئيسيَّيْن</vt:lpstr>
      <vt:lpstr>التباين بين عهدين رئيسيَّيْن</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ضرورية النبوءة الحقيقية؟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واللعنات (27-28)</vt:lpstr>
      <vt:lpstr>جبل جرزيم باتجاه الشرق (تث 27: 9- 13).</vt:lpstr>
      <vt:lpstr>أسباط البركة واللعنة في شكيم</vt:lpstr>
      <vt:lpstr>Slides on    تثنية 28 </vt:lpstr>
      <vt:lpstr>العظة الثالثة : البركات واللعنات (27-28)</vt:lpstr>
      <vt:lpstr>تثنية 28 اللعنات                تثنية 28 البركات</vt:lpstr>
      <vt:lpstr>لعناتٌ نبويَّة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ولا كرهتهم حتى أبيدهم وأنكث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ويرحمك ويعود فيجمعك من جميع الشعوب الذين بددك إليهم الرب إلهك إن يكن قد بددك إلى أقصاء السماوات فمن هناك يجمعك الرب إلهك ومن هناك يأخذك ويأتي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والكنيسة؟)</vt:lpstr>
      <vt:lpstr>الجدول الزمنيُّ للملكوت والعهود</vt:lpstr>
      <vt:lpstr>لماذا أنا تدبيري؟ (لماذا أميز بين إسرائيل والكنيسة؟)</vt:lpstr>
      <vt:lpstr>نظرية إسرائيل الجديدة  في قبل الألفية العهدية</vt:lpstr>
      <vt:lpstr>لماذا التمييز بين إسرائيل والكنيسة؟</vt:lpstr>
      <vt:lpstr>لماذا التمييز بين إسرائيل والكنيسة؟</vt:lpstr>
      <vt:lpstr>سؤال : إسرائيل والكنيسة : عدم استمرارية أم استمرارية؟</vt:lpstr>
      <vt:lpstr>المزيد من التباينات بين إسرائيل والكنيسة</vt:lpstr>
      <vt:lpstr>Slides on   تثنية 32 </vt:lpstr>
      <vt:lpstr>يتنبأ موسى عن قلب إسرائيل القاسي (تث 32)</vt:lpstr>
      <vt:lpstr>المستوطنات وتقسيم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جغرافيا بلعام</vt:lpstr>
      <vt:lpstr>الاستعدادات النهائية (31-36)</vt:lpstr>
      <vt:lpstr>What Moses Saw</vt:lpstr>
      <vt:lpstr>يسجل يشوع موت موسى ودفنه من قبل الرب على جبل نبو بعد رؤية الأرض من بعيدويتم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الدليل الداخلي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594</cp:revision>
  <cp:lastPrinted>2025-09-14T17:34:25Z</cp:lastPrinted>
  <dcterms:created xsi:type="dcterms:W3CDTF">2009-08-18T15:15:29Z</dcterms:created>
  <dcterms:modified xsi:type="dcterms:W3CDTF">2025-09-16T17:12:38Z</dcterms:modified>
</cp:coreProperties>
</file>