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8.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2.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3.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4.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5.xml" ContentType="application/vnd.openxmlformats-officedocument.theme+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theme/theme77.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8.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0.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1.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2.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3.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6.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theme/theme88.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9.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4.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5.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96.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7.xml" ContentType="application/vnd.openxmlformats-officedocument.theme+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2.xml" ContentType="application/vnd.openxmlformats-officedocument.theme+xml"/>
  <Override PartName="/ppt/slideLayouts/slideLayout1044.xml" ContentType="application/vnd.openxmlformats-officedocument.presentationml.slideLayout+xml"/>
  <Override PartName="/ppt/theme/theme103.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104.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10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106.xml" ContentType="application/vnd.openxmlformats-officedocument.theme+xml"/>
  <Override PartName="/ppt/theme/theme107.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32.xml" ContentType="application/vnd.openxmlformats-officedocument.presentationml.notesSlide+xml"/>
  <Override PartName="/ppt/theme/themeOverride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6.xml" ContentType="application/vnd.openxmlformats-officedocument.themeOverride+xml"/>
  <Override PartName="/ppt/notesSlides/notesSlide44.xml" ContentType="application/vnd.openxmlformats-officedocument.presentationml.notesSlide+xml"/>
  <Override PartName="/ppt/theme/themeOverride7.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9.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heme/themeOverride10.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11.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theme/themeOverride12.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8.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9.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0.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1.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2.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3.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4.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5.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14.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91" r:id="rId68"/>
    <p:sldMasterId id="2147489803" r:id="rId69"/>
    <p:sldMasterId id="2147489815" r:id="rId70"/>
    <p:sldMasterId id="2147489827" r:id="rId71"/>
    <p:sldMasterId id="2147489840" r:id="rId72"/>
    <p:sldMasterId id="2147489852" r:id="rId73"/>
    <p:sldMasterId id="2147489865" r:id="rId74"/>
    <p:sldMasterId id="2147489877" r:id="rId75"/>
    <p:sldMasterId id="2147489890" r:id="rId76"/>
    <p:sldMasterId id="2147489892" r:id="rId77"/>
    <p:sldMasterId id="2147489894" r:id="rId78"/>
    <p:sldMasterId id="2147489906" r:id="rId79"/>
    <p:sldMasterId id="2147489919" r:id="rId80"/>
    <p:sldMasterId id="2147489933" r:id="rId81"/>
    <p:sldMasterId id="2147489945" r:id="rId82"/>
    <p:sldMasterId id="2147489958" r:id="rId83"/>
    <p:sldMasterId id="2147489961" r:id="rId84"/>
    <p:sldMasterId id="2147489973" r:id="rId85"/>
    <p:sldMasterId id="2147489986" r:id="rId86"/>
    <p:sldMasterId id="2147489999" r:id="rId87"/>
    <p:sldMasterId id="2147490011" r:id="rId88"/>
    <p:sldMasterId id="2147490013" r:id="rId89"/>
    <p:sldMasterId id="2147490025" r:id="rId90"/>
    <p:sldMasterId id="2147490039" r:id="rId91"/>
    <p:sldMasterId id="2147490052" r:id="rId92"/>
    <p:sldMasterId id="2147490066" r:id="rId93"/>
    <p:sldMasterId id="2147490079" r:id="rId94"/>
    <p:sldMasterId id="2147490092" r:id="rId95"/>
    <p:sldMasterId id="2147490105" r:id="rId96"/>
    <p:sldMasterId id="2147490117" r:id="rId97"/>
    <p:sldMasterId id="2147490120" r:id="rId98"/>
    <p:sldMasterId id="2147490122" r:id="rId99"/>
    <p:sldMasterId id="2147490136" r:id="rId100"/>
    <p:sldMasterId id="2147490150" r:id="rId101"/>
    <p:sldMasterId id="2147490162" r:id="rId102"/>
    <p:sldMasterId id="2147490175" r:id="rId103"/>
    <p:sldMasterId id="2147490177" r:id="rId104"/>
    <p:sldMasterId id="2147490189" r:id="rId105"/>
    <p:sldMasterId id="2147490201" r:id="rId106"/>
  </p:sldMasterIdLst>
  <p:notesMasterIdLst>
    <p:notesMasterId r:id="rId468"/>
  </p:notesMasterIdLst>
  <p:sldIdLst>
    <p:sldId id="4658" r:id="rId107"/>
    <p:sldId id="4659" r:id="rId108"/>
    <p:sldId id="4660" r:id="rId109"/>
    <p:sldId id="4661" r:id="rId110"/>
    <p:sldId id="4662" r:id="rId111"/>
    <p:sldId id="4663" r:id="rId112"/>
    <p:sldId id="4664" r:id="rId113"/>
    <p:sldId id="4665" r:id="rId114"/>
    <p:sldId id="4666" r:id="rId115"/>
    <p:sldId id="2487" r:id="rId116"/>
    <p:sldId id="1679" r:id="rId117"/>
    <p:sldId id="4694" r:id="rId118"/>
    <p:sldId id="4667" r:id="rId119"/>
    <p:sldId id="4668" r:id="rId120"/>
    <p:sldId id="4669" r:id="rId121"/>
    <p:sldId id="4670" r:id="rId122"/>
    <p:sldId id="4671" r:id="rId123"/>
    <p:sldId id="4672" r:id="rId124"/>
    <p:sldId id="1077" r:id="rId125"/>
    <p:sldId id="817" r:id="rId126"/>
    <p:sldId id="611" r:id="rId127"/>
    <p:sldId id="612" r:id="rId128"/>
    <p:sldId id="613" r:id="rId129"/>
    <p:sldId id="614" r:id="rId130"/>
    <p:sldId id="615" r:id="rId131"/>
    <p:sldId id="620" r:id="rId132"/>
    <p:sldId id="621" r:id="rId133"/>
    <p:sldId id="622" r:id="rId134"/>
    <p:sldId id="623" r:id="rId135"/>
    <p:sldId id="624" r:id="rId136"/>
    <p:sldId id="625" r:id="rId137"/>
    <p:sldId id="626" r:id="rId138"/>
    <p:sldId id="627" r:id="rId139"/>
    <p:sldId id="628" r:id="rId140"/>
    <p:sldId id="629" r:id="rId141"/>
    <p:sldId id="630" r:id="rId142"/>
    <p:sldId id="631" r:id="rId143"/>
    <p:sldId id="632" r:id="rId144"/>
    <p:sldId id="633" r:id="rId145"/>
    <p:sldId id="634" r:id="rId146"/>
    <p:sldId id="635" r:id="rId147"/>
    <p:sldId id="636" r:id="rId148"/>
    <p:sldId id="637" r:id="rId149"/>
    <p:sldId id="638" r:id="rId150"/>
    <p:sldId id="639" r:id="rId151"/>
    <p:sldId id="640" r:id="rId152"/>
    <p:sldId id="641" r:id="rId153"/>
    <p:sldId id="4972" r:id="rId154"/>
    <p:sldId id="4973" r:id="rId155"/>
    <p:sldId id="4974" r:id="rId156"/>
    <p:sldId id="642" r:id="rId157"/>
    <p:sldId id="5507" r:id="rId158"/>
    <p:sldId id="5249" r:id="rId159"/>
    <p:sldId id="5248" r:id="rId160"/>
    <p:sldId id="5250" r:id="rId161"/>
    <p:sldId id="5251" r:id="rId162"/>
    <p:sldId id="4684" r:id="rId163"/>
    <p:sldId id="4726" r:id="rId164"/>
    <p:sldId id="562" r:id="rId165"/>
    <p:sldId id="4727" r:id="rId166"/>
    <p:sldId id="4728" r:id="rId167"/>
    <p:sldId id="4729" r:id="rId168"/>
    <p:sldId id="506" r:id="rId169"/>
    <p:sldId id="4730" r:id="rId170"/>
    <p:sldId id="559" r:id="rId171"/>
    <p:sldId id="4731" r:id="rId172"/>
    <p:sldId id="4732" r:id="rId173"/>
    <p:sldId id="4692" r:id="rId174"/>
    <p:sldId id="4691" r:id="rId175"/>
    <p:sldId id="4688" r:id="rId176"/>
    <p:sldId id="4689" r:id="rId177"/>
    <p:sldId id="4690" r:id="rId178"/>
    <p:sldId id="4693" r:id="rId179"/>
    <p:sldId id="616" r:id="rId180"/>
    <p:sldId id="4734" r:id="rId181"/>
    <p:sldId id="618" r:id="rId182"/>
    <p:sldId id="4027" r:id="rId183"/>
    <p:sldId id="4696" r:id="rId184"/>
    <p:sldId id="4714" r:id="rId185"/>
    <p:sldId id="558" r:id="rId186"/>
    <p:sldId id="528" r:id="rId187"/>
    <p:sldId id="529" r:id="rId188"/>
    <p:sldId id="531" r:id="rId189"/>
    <p:sldId id="4028" r:id="rId190"/>
    <p:sldId id="533" r:id="rId191"/>
    <p:sldId id="4791" r:id="rId192"/>
    <p:sldId id="4030" r:id="rId193"/>
    <p:sldId id="4695" r:id="rId194"/>
    <p:sldId id="560" r:id="rId195"/>
    <p:sldId id="645" r:id="rId196"/>
    <p:sldId id="646" r:id="rId197"/>
    <p:sldId id="4697" r:id="rId198"/>
    <p:sldId id="4036" r:id="rId199"/>
    <p:sldId id="4037" r:id="rId200"/>
    <p:sldId id="577" r:id="rId201"/>
    <p:sldId id="4026" r:id="rId202"/>
    <p:sldId id="647" r:id="rId203"/>
    <p:sldId id="648" r:id="rId204"/>
    <p:sldId id="4698" r:id="rId205"/>
    <p:sldId id="644" r:id="rId206"/>
    <p:sldId id="552" r:id="rId207"/>
    <p:sldId id="4700" r:id="rId208"/>
    <p:sldId id="4701" r:id="rId209"/>
    <p:sldId id="4699" r:id="rId210"/>
    <p:sldId id="578" r:id="rId211"/>
    <p:sldId id="4735" r:id="rId212"/>
    <p:sldId id="574" r:id="rId213"/>
    <p:sldId id="522" r:id="rId214"/>
    <p:sldId id="4970" r:id="rId215"/>
    <p:sldId id="617" r:id="rId216"/>
    <p:sldId id="4736" r:id="rId217"/>
    <p:sldId id="619" r:id="rId218"/>
    <p:sldId id="4737" r:id="rId219"/>
    <p:sldId id="4738" r:id="rId220"/>
    <p:sldId id="4739" r:id="rId221"/>
    <p:sldId id="4740" r:id="rId222"/>
    <p:sldId id="4741" r:id="rId223"/>
    <p:sldId id="4742" r:id="rId224"/>
    <p:sldId id="4743" r:id="rId225"/>
    <p:sldId id="4744" r:id="rId226"/>
    <p:sldId id="4745" r:id="rId227"/>
    <p:sldId id="4746" r:id="rId228"/>
    <p:sldId id="4747" r:id="rId229"/>
    <p:sldId id="4748" r:id="rId230"/>
    <p:sldId id="4749" r:id="rId231"/>
    <p:sldId id="4750" r:id="rId232"/>
    <p:sldId id="747" r:id="rId233"/>
    <p:sldId id="5515" r:id="rId234"/>
    <p:sldId id="749" r:id="rId235"/>
    <p:sldId id="4971" r:id="rId236"/>
    <p:sldId id="5475" r:id="rId237"/>
    <p:sldId id="5476" r:id="rId238"/>
    <p:sldId id="5477" r:id="rId239"/>
    <p:sldId id="5478" r:id="rId240"/>
    <p:sldId id="5479" r:id="rId241"/>
    <p:sldId id="5480" r:id="rId242"/>
    <p:sldId id="5481" r:id="rId243"/>
    <p:sldId id="5482" r:id="rId244"/>
    <p:sldId id="5483" r:id="rId245"/>
    <p:sldId id="4703" r:id="rId246"/>
    <p:sldId id="4752" r:id="rId247"/>
    <p:sldId id="4753" r:id="rId248"/>
    <p:sldId id="4754" r:id="rId249"/>
    <p:sldId id="4755" r:id="rId250"/>
    <p:sldId id="4756" r:id="rId251"/>
    <p:sldId id="568" r:id="rId252"/>
    <p:sldId id="5567" r:id="rId253"/>
    <p:sldId id="5568" r:id="rId254"/>
    <p:sldId id="5525" r:id="rId255"/>
    <p:sldId id="4952" r:id="rId256"/>
    <p:sldId id="4953" r:id="rId257"/>
    <p:sldId id="4954" r:id="rId258"/>
    <p:sldId id="5526" r:id="rId259"/>
    <p:sldId id="4956" r:id="rId260"/>
    <p:sldId id="4957" r:id="rId261"/>
    <p:sldId id="661" r:id="rId262"/>
    <p:sldId id="566" r:id="rId263"/>
    <p:sldId id="4761" r:id="rId264"/>
    <p:sldId id="4762" r:id="rId265"/>
    <p:sldId id="4763" r:id="rId266"/>
    <p:sldId id="4205" r:id="rId267"/>
    <p:sldId id="4925" r:id="rId268"/>
    <p:sldId id="4764" r:id="rId269"/>
    <p:sldId id="4765" r:id="rId270"/>
    <p:sldId id="4766" r:id="rId271"/>
    <p:sldId id="4767" r:id="rId272"/>
    <p:sldId id="4768" r:id="rId273"/>
    <p:sldId id="649" r:id="rId274"/>
    <p:sldId id="274" r:id="rId275"/>
    <p:sldId id="293" r:id="rId276"/>
    <p:sldId id="277" r:id="rId277"/>
    <p:sldId id="278" r:id="rId278"/>
    <p:sldId id="279" r:id="rId279"/>
    <p:sldId id="276" r:id="rId280"/>
    <p:sldId id="273" r:id="rId281"/>
    <p:sldId id="280" r:id="rId282"/>
    <p:sldId id="580" r:id="rId283"/>
    <p:sldId id="4758" r:id="rId284"/>
    <p:sldId id="4759" r:id="rId285"/>
    <p:sldId id="4760" r:id="rId286"/>
    <p:sldId id="5244" r:id="rId287"/>
    <p:sldId id="584" r:id="rId288"/>
    <p:sldId id="4771" r:id="rId289"/>
    <p:sldId id="4772" r:id="rId290"/>
    <p:sldId id="4773" r:id="rId291"/>
    <p:sldId id="4774" r:id="rId292"/>
    <p:sldId id="4775" r:id="rId293"/>
    <p:sldId id="658" r:id="rId294"/>
    <p:sldId id="5241" r:id="rId295"/>
    <p:sldId id="5240" r:id="rId296"/>
    <p:sldId id="659" r:id="rId297"/>
    <p:sldId id="660" r:id="rId298"/>
    <p:sldId id="590" r:id="rId299"/>
    <p:sldId id="4776" r:id="rId300"/>
    <p:sldId id="592" r:id="rId301"/>
    <p:sldId id="4777" r:id="rId302"/>
    <p:sldId id="662" r:id="rId303"/>
    <p:sldId id="663" r:id="rId304"/>
    <p:sldId id="664" r:id="rId305"/>
    <p:sldId id="665" r:id="rId306"/>
    <p:sldId id="313" r:id="rId307"/>
    <p:sldId id="667" r:id="rId308"/>
    <p:sldId id="643" r:id="rId309"/>
    <p:sldId id="4769" r:id="rId310"/>
    <p:sldId id="4770" r:id="rId311"/>
    <p:sldId id="668" r:id="rId312"/>
    <p:sldId id="4778" r:id="rId313"/>
    <p:sldId id="594" r:id="rId314"/>
    <p:sldId id="4779" r:id="rId315"/>
    <p:sldId id="263" r:id="rId316"/>
    <p:sldId id="867" r:id="rId317"/>
    <p:sldId id="4230" r:id="rId318"/>
    <p:sldId id="4231" r:id="rId319"/>
    <p:sldId id="5441" r:id="rId320"/>
    <p:sldId id="5442" r:id="rId321"/>
    <p:sldId id="5518" r:id="rId322"/>
    <p:sldId id="4838" r:id="rId323"/>
    <p:sldId id="870" r:id="rId324"/>
    <p:sldId id="871" r:id="rId325"/>
    <p:sldId id="872" r:id="rId326"/>
    <p:sldId id="873" r:id="rId327"/>
    <p:sldId id="874" r:id="rId328"/>
    <p:sldId id="875" r:id="rId329"/>
    <p:sldId id="876" r:id="rId330"/>
    <p:sldId id="877" r:id="rId331"/>
    <p:sldId id="836" r:id="rId332"/>
    <p:sldId id="5416" r:id="rId333"/>
    <p:sldId id="5417" r:id="rId334"/>
    <p:sldId id="5419" r:id="rId335"/>
    <p:sldId id="5418" r:id="rId336"/>
    <p:sldId id="669" r:id="rId337"/>
    <p:sldId id="670" r:id="rId338"/>
    <p:sldId id="671" r:id="rId339"/>
    <p:sldId id="4706" r:id="rId340"/>
    <p:sldId id="733" r:id="rId341"/>
    <p:sldId id="735" r:id="rId342"/>
    <p:sldId id="4705" r:id="rId343"/>
    <p:sldId id="4707" r:id="rId344"/>
    <p:sldId id="4708" r:id="rId345"/>
    <p:sldId id="678" r:id="rId346"/>
    <p:sldId id="260" r:id="rId347"/>
    <p:sldId id="294" r:id="rId348"/>
    <p:sldId id="681" r:id="rId349"/>
    <p:sldId id="405" r:id="rId350"/>
    <p:sldId id="682" r:id="rId351"/>
    <p:sldId id="683" r:id="rId352"/>
    <p:sldId id="684" r:id="rId353"/>
    <p:sldId id="685" r:id="rId354"/>
    <p:sldId id="5527" r:id="rId355"/>
    <p:sldId id="5528" r:id="rId356"/>
    <p:sldId id="5529" r:id="rId357"/>
    <p:sldId id="5530" r:id="rId358"/>
    <p:sldId id="5531" r:id="rId359"/>
    <p:sldId id="5532" r:id="rId360"/>
    <p:sldId id="686" r:id="rId361"/>
    <p:sldId id="687" r:id="rId362"/>
    <p:sldId id="688" r:id="rId363"/>
    <p:sldId id="597" r:id="rId364"/>
    <p:sldId id="4784" r:id="rId365"/>
    <p:sldId id="680" r:id="rId366"/>
    <p:sldId id="4710" r:id="rId367"/>
    <p:sldId id="4711" r:id="rId368"/>
    <p:sldId id="4712" r:id="rId369"/>
    <p:sldId id="689" r:id="rId370"/>
    <p:sldId id="691" r:id="rId371"/>
    <p:sldId id="596" r:id="rId372"/>
    <p:sldId id="610" r:id="rId373"/>
    <p:sldId id="690" r:id="rId374"/>
    <p:sldId id="693" r:id="rId375"/>
    <p:sldId id="4709" r:id="rId376"/>
    <p:sldId id="488" r:id="rId377"/>
    <p:sldId id="694" r:id="rId378"/>
    <p:sldId id="695" r:id="rId379"/>
    <p:sldId id="4713" r:id="rId380"/>
    <p:sldId id="696" r:id="rId381"/>
    <p:sldId id="697" r:id="rId382"/>
    <p:sldId id="4715" r:id="rId383"/>
    <p:sldId id="3693" r:id="rId384"/>
    <p:sldId id="4716" r:id="rId385"/>
    <p:sldId id="3698" r:id="rId386"/>
    <p:sldId id="454" r:id="rId387"/>
    <p:sldId id="698" r:id="rId388"/>
    <p:sldId id="845" r:id="rId389"/>
    <p:sldId id="4790" r:id="rId390"/>
    <p:sldId id="4785" r:id="rId391"/>
    <p:sldId id="4786" r:id="rId392"/>
    <p:sldId id="4787" r:id="rId393"/>
    <p:sldId id="775" r:id="rId394"/>
    <p:sldId id="701" r:id="rId395"/>
    <p:sldId id="702" r:id="rId396"/>
    <p:sldId id="703" r:id="rId397"/>
    <p:sldId id="5533" r:id="rId398"/>
    <p:sldId id="4963" r:id="rId399"/>
    <p:sldId id="853" r:id="rId400"/>
    <p:sldId id="412" r:id="rId401"/>
    <p:sldId id="436" r:id="rId402"/>
    <p:sldId id="4969" r:id="rId403"/>
    <p:sldId id="437" r:id="rId404"/>
    <p:sldId id="464" r:id="rId405"/>
    <p:sldId id="4965" r:id="rId406"/>
    <p:sldId id="5506" r:id="rId407"/>
    <p:sldId id="4964" r:id="rId408"/>
    <p:sldId id="4441" r:id="rId409"/>
    <p:sldId id="385" r:id="rId410"/>
    <p:sldId id="386" r:id="rId411"/>
    <p:sldId id="372" r:id="rId412"/>
    <p:sldId id="3335" r:id="rId413"/>
    <p:sldId id="705" r:id="rId414"/>
    <p:sldId id="728" r:id="rId415"/>
    <p:sldId id="706" r:id="rId416"/>
    <p:sldId id="731" r:id="rId417"/>
    <p:sldId id="424" r:id="rId418"/>
    <p:sldId id="5456" r:id="rId419"/>
    <p:sldId id="426" r:id="rId420"/>
    <p:sldId id="471" r:id="rId421"/>
    <p:sldId id="472" r:id="rId422"/>
    <p:sldId id="473" r:id="rId423"/>
    <p:sldId id="4937" r:id="rId424"/>
    <p:sldId id="475" r:id="rId425"/>
    <p:sldId id="707" r:id="rId426"/>
    <p:sldId id="729" r:id="rId427"/>
    <p:sldId id="366" r:id="rId428"/>
    <p:sldId id="416" r:id="rId429"/>
    <p:sldId id="389" r:id="rId430"/>
    <p:sldId id="390" r:id="rId431"/>
    <p:sldId id="4835" r:id="rId432"/>
    <p:sldId id="708" r:id="rId433"/>
    <p:sldId id="726" r:id="rId434"/>
    <p:sldId id="727" r:id="rId435"/>
    <p:sldId id="709" r:id="rId436"/>
    <p:sldId id="4733" r:id="rId437"/>
    <p:sldId id="5468" r:id="rId438"/>
    <p:sldId id="4851" r:id="rId439"/>
    <p:sldId id="5236" r:id="rId440"/>
    <p:sldId id="730" r:id="rId441"/>
    <p:sldId id="710" r:id="rId442"/>
    <p:sldId id="711" r:id="rId443"/>
    <p:sldId id="712" r:id="rId444"/>
    <p:sldId id="713" r:id="rId445"/>
    <p:sldId id="714" r:id="rId446"/>
    <p:sldId id="715" r:id="rId447"/>
    <p:sldId id="716" r:id="rId448"/>
    <p:sldId id="717" r:id="rId449"/>
    <p:sldId id="718" r:id="rId450"/>
    <p:sldId id="719" r:id="rId451"/>
    <p:sldId id="720" r:id="rId452"/>
    <p:sldId id="721" r:id="rId453"/>
    <p:sldId id="722" r:id="rId454"/>
    <p:sldId id="723" r:id="rId455"/>
    <p:sldId id="724" r:id="rId456"/>
    <p:sldId id="4717" r:id="rId457"/>
    <p:sldId id="4788" r:id="rId458"/>
    <p:sldId id="679" r:id="rId459"/>
    <p:sldId id="4718" r:id="rId460"/>
    <p:sldId id="4720" r:id="rId461"/>
    <p:sldId id="4721" r:id="rId462"/>
    <p:sldId id="4722" r:id="rId463"/>
    <p:sldId id="4724" r:id="rId464"/>
    <p:sldId id="4789" r:id="rId465"/>
    <p:sldId id="532" r:id="rId466"/>
    <p:sldId id="1977" r:id="rId467"/>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641"/>
            <p14:sldId id="4972"/>
            <p14:sldId id="4973"/>
            <p14:sldId id="4974"/>
            <p14:sldId id="642"/>
            <p14:sldId id="5507"/>
            <p14:sldId id="5249"/>
            <p14:sldId id="5248"/>
            <p14:sldId id="5250"/>
            <p14:sldId id="5251"/>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4791"/>
            <p14:sldId id="4030"/>
            <p14:sldId id="4695"/>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68"/>
            <p14:sldId id="5567"/>
            <p14:sldId id="5568"/>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63"/>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5468"/>
            <p14:sldId id="4851"/>
            <p14:sldId id="5236"/>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602" autoAdjust="0"/>
    <p:restoredTop sz="96171" autoAdjust="0"/>
  </p:normalViewPr>
  <p:slideViewPr>
    <p:cSldViewPr>
      <p:cViewPr varScale="1">
        <p:scale>
          <a:sx n="111" d="100"/>
          <a:sy n="111" d="100"/>
        </p:scale>
        <p:origin x="208" y="1144"/>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xml"/><Relationship Id="rId299" Type="http://schemas.openxmlformats.org/officeDocument/2006/relationships/slide" Target="slides/slide19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3.xml"/><Relationship Id="rId324" Type="http://schemas.openxmlformats.org/officeDocument/2006/relationships/slide" Target="slides/slide218.xml"/><Relationship Id="rId366" Type="http://schemas.openxmlformats.org/officeDocument/2006/relationships/slide" Target="slides/slide260.xml"/><Relationship Id="rId170" Type="http://schemas.openxmlformats.org/officeDocument/2006/relationships/slide" Target="slides/slide64.xml"/><Relationship Id="rId226" Type="http://schemas.openxmlformats.org/officeDocument/2006/relationships/slide" Target="slides/slide120.xml"/><Relationship Id="rId433" Type="http://schemas.openxmlformats.org/officeDocument/2006/relationships/slide" Target="slides/slide327.xml"/><Relationship Id="rId268" Type="http://schemas.openxmlformats.org/officeDocument/2006/relationships/slide" Target="slides/slide162.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2.xml"/><Relationship Id="rId335" Type="http://schemas.openxmlformats.org/officeDocument/2006/relationships/slide" Target="slides/slide229.xml"/><Relationship Id="rId377" Type="http://schemas.openxmlformats.org/officeDocument/2006/relationships/slide" Target="slides/slide271.xml"/><Relationship Id="rId5" Type="http://schemas.openxmlformats.org/officeDocument/2006/relationships/slideMaster" Target="slideMasters/slideMaster5.xml"/><Relationship Id="rId181" Type="http://schemas.openxmlformats.org/officeDocument/2006/relationships/slide" Target="slides/slide75.xml"/><Relationship Id="rId237" Type="http://schemas.openxmlformats.org/officeDocument/2006/relationships/slide" Target="slides/slide131.xml"/><Relationship Id="rId402" Type="http://schemas.openxmlformats.org/officeDocument/2006/relationships/slide" Target="slides/slide296.xml"/><Relationship Id="rId279" Type="http://schemas.openxmlformats.org/officeDocument/2006/relationships/slide" Target="slides/slide173.xml"/><Relationship Id="rId444" Type="http://schemas.openxmlformats.org/officeDocument/2006/relationships/slide" Target="slides/slide338.xml"/><Relationship Id="rId43" Type="http://schemas.openxmlformats.org/officeDocument/2006/relationships/slideMaster" Target="slideMasters/slideMaster43.xml"/><Relationship Id="rId139" Type="http://schemas.openxmlformats.org/officeDocument/2006/relationships/slide" Target="slides/slide33.xml"/><Relationship Id="rId290" Type="http://schemas.openxmlformats.org/officeDocument/2006/relationships/slide" Target="slides/slide184.xml"/><Relationship Id="rId304" Type="http://schemas.openxmlformats.org/officeDocument/2006/relationships/slide" Target="slides/slide198.xml"/><Relationship Id="rId346" Type="http://schemas.openxmlformats.org/officeDocument/2006/relationships/slide" Target="slides/slide240.xml"/><Relationship Id="rId388" Type="http://schemas.openxmlformats.org/officeDocument/2006/relationships/slide" Target="slides/slide282.xml"/><Relationship Id="rId85" Type="http://schemas.openxmlformats.org/officeDocument/2006/relationships/slideMaster" Target="slideMasters/slideMaster85.xml"/><Relationship Id="rId150" Type="http://schemas.openxmlformats.org/officeDocument/2006/relationships/slide" Target="slides/slide44.xml"/><Relationship Id="rId192" Type="http://schemas.openxmlformats.org/officeDocument/2006/relationships/slide" Target="slides/slide86.xml"/><Relationship Id="rId206" Type="http://schemas.openxmlformats.org/officeDocument/2006/relationships/slide" Target="slides/slide100.xml"/><Relationship Id="rId413" Type="http://schemas.openxmlformats.org/officeDocument/2006/relationships/slide" Target="slides/slide307.xml"/><Relationship Id="rId248" Type="http://schemas.openxmlformats.org/officeDocument/2006/relationships/slide" Target="slides/slide142.xml"/><Relationship Id="rId455" Type="http://schemas.openxmlformats.org/officeDocument/2006/relationships/slide" Target="slides/slide349.xml"/><Relationship Id="rId12" Type="http://schemas.openxmlformats.org/officeDocument/2006/relationships/slideMaster" Target="slideMasters/slideMaster12.xml"/><Relationship Id="rId108" Type="http://schemas.openxmlformats.org/officeDocument/2006/relationships/slide" Target="slides/slide2.xml"/><Relationship Id="rId315" Type="http://schemas.openxmlformats.org/officeDocument/2006/relationships/slide" Target="slides/slide209.xml"/><Relationship Id="rId357" Type="http://schemas.openxmlformats.org/officeDocument/2006/relationships/slide" Target="slides/slide251.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5.xml"/><Relationship Id="rId217" Type="http://schemas.openxmlformats.org/officeDocument/2006/relationships/slide" Target="slides/slide111.xml"/><Relationship Id="rId399" Type="http://schemas.openxmlformats.org/officeDocument/2006/relationships/slide" Target="slides/slide293.xml"/><Relationship Id="rId259" Type="http://schemas.openxmlformats.org/officeDocument/2006/relationships/slide" Target="slides/slide153.xml"/><Relationship Id="rId424" Type="http://schemas.openxmlformats.org/officeDocument/2006/relationships/slide" Target="slides/slide318.xml"/><Relationship Id="rId466" Type="http://schemas.openxmlformats.org/officeDocument/2006/relationships/slide" Target="slides/slide360.xml"/><Relationship Id="rId23" Type="http://schemas.openxmlformats.org/officeDocument/2006/relationships/slideMaster" Target="slideMasters/slideMaster23.xml"/><Relationship Id="rId119" Type="http://schemas.openxmlformats.org/officeDocument/2006/relationships/slide" Target="slides/slide13.xml"/><Relationship Id="rId270" Type="http://schemas.openxmlformats.org/officeDocument/2006/relationships/slide" Target="slides/slide164.xml"/><Relationship Id="rId326" Type="http://schemas.openxmlformats.org/officeDocument/2006/relationships/slide" Target="slides/slide220.xml"/><Relationship Id="rId65" Type="http://schemas.openxmlformats.org/officeDocument/2006/relationships/slideMaster" Target="slideMasters/slideMaster65.xml"/><Relationship Id="rId130" Type="http://schemas.openxmlformats.org/officeDocument/2006/relationships/slide" Target="slides/slide24.xml"/><Relationship Id="rId368" Type="http://schemas.openxmlformats.org/officeDocument/2006/relationships/slide" Target="slides/slide262.xml"/><Relationship Id="rId172" Type="http://schemas.openxmlformats.org/officeDocument/2006/relationships/slide" Target="slides/slide66.xml"/><Relationship Id="rId228" Type="http://schemas.openxmlformats.org/officeDocument/2006/relationships/slide" Target="slides/slide122.xml"/><Relationship Id="rId435" Type="http://schemas.openxmlformats.org/officeDocument/2006/relationships/slide" Target="slides/slide329.xml"/><Relationship Id="rId281" Type="http://schemas.openxmlformats.org/officeDocument/2006/relationships/slide" Target="slides/slide175.xml"/><Relationship Id="rId337" Type="http://schemas.openxmlformats.org/officeDocument/2006/relationships/slide" Target="slides/slide23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5.xml"/><Relationship Id="rId379" Type="http://schemas.openxmlformats.org/officeDocument/2006/relationships/slide" Target="slides/slide273.xml"/><Relationship Id="rId7" Type="http://schemas.openxmlformats.org/officeDocument/2006/relationships/slideMaster" Target="slideMasters/slideMaster7.xml"/><Relationship Id="rId183" Type="http://schemas.openxmlformats.org/officeDocument/2006/relationships/slide" Target="slides/slide77.xml"/><Relationship Id="rId239" Type="http://schemas.openxmlformats.org/officeDocument/2006/relationships/slide" Target="slides/slide133.xml"/><Relationship Id="rId390" Type="http://schemas.openxmlformats.org/officeDocument/2006/relationships/slide" Target="slides/slide284.xml"/><Relationship Id="rId404" Type="http://schemas.openxmlformats.org/officeDocument/2006/relationships/slide" Target="slides/slide298.xml"/><Relationship Id="rId446" Type="http://schemas.openxmlformats.org/officeDocument/2006/relationships/slide" Target="slides/slide340.xml"/><Relationship Id="rId250" Type="http://schemas.openxmlformats.org/officeDocument/2006/relationships/slide" Target="slides/slide144.xml"/><Relationship Id="rId292" Type="http://schemas.openxmlformats.org/officeDocument/2006/relationships/slide" Target="slides/slide186.xml"/><Relationship Id="rId306" Type="http://schemas.openxmlformats.org/officeDocument/2006/relationships/slide" Target="slides/slide200.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4.xml"/><Relationship Id="rId348" Type="http://schemas.openxmlformats.org/officeDocument/2006/relationships/slide" Target="slides/slide242.xml"/><Relationship Id="rId152" Type="http://schemas.openxmlformats.org/officeDocument/2006/relationships/slide" Target="slides/slide46.xml"/><Relationship Id="rId194" Type="http://schemas.openxmlformats.org/officeDocument/2006/relationships/slide" Target="slides/slide88.xml"/><Relationship Id="rId208" Type="http://schemas.openxmlformats.org/officeDocument/2006/relationships/slide" Target="slides/slide102.xml"/><Relationship Id="rId415" Type="http://schemas.openxmlformats.org/officeDocument/2006/relationships/slide" Target="slides/slide309.xml"/><Relationship Id="rId457" Type="http://schemas.openxmlformats.org/officeDocument/2006/relationships/slide" Target="slides/slide351.xml"/><Relationship Id="rId261" Type="http://schemas.openxmlformats.org/officeDocument/2006/relationships/slide" Target="slides/slide155.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1.xml"/><Relationship Id="rId359" Type="http://schemas.openxmlformats.org/officeDocument/2006/relationships/slide" Target="slides/slide253.xml"/><Relationship Id="rId98" Type="http://schemas.openxmlformats.org/officeDocument/2006/relationships/slideMaster" Target="slideMasters/slideMaster98.xml"/><Relationship Id="rId121" Type="http://schemas.openxmlformats.org/officeDocument/2006/relationships/slide" Target="slides/slide15.xml"/><Relationship Id="rId163" Type="http://schemas.openxmlformats.org/officeDocument/2006/relationships/slide" Target="slides/slide57.xml"/><Relationship Id="rId219" Type="http://schemas.openxmlformats.org/officeDocument/2006/relationships/slide" Target="slides/slide113.xml"/><Relationship Id="rId370" Type="http://schemas.openxmlformats.org/officeDocument/2006/relationships/slide" Target="slides/slide264.xml"/><Relationship Id="rId426" Type="http://schemas.openxmlformats.org/officeDocument/2006/relationships/slide" Target="slides/slide320.xml"/><Relationship Id="rId230" Type="http://schemas.openxmlformats.org/officeDocument/2006/relationships/slide" Target="slides/slide124.xml"/><Relationship Id="rId468" Type="http://schemas.openxmlformats.org/officeDocument/2006/relationships/notesMaster" Target="notesMasters/notesMaster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6.xml"/><Relationship Id="rId328" Type="http://schemas.openxmlformats.org/officeDocument/2006/relationships/slide" Target="slides/slide222.xml"/><Relationship Id="rId132" Type="http://schemas.openxmlformats.org/officeDocument/2006/relationships/slide" Target="slides/slide26.xml"/><Relationship Id="rId174" Type="http://schemas.openxmlformats.org/officeDocument/2006/relationships/slide" Target="slides/slide68.xml"/><Relationship Id="rId381" Type="http://schemas.openxmlformats.org/officeDocument/2006/relationships/slide" Target="slides/slide275.xml"/><Relationship Id="rId241" Type="http://schemas.openxmlformats.org/officeDocument/2006/relationships/slide" Target="slides/slide135.xml"/><Relationship Id="rId437" Type="http://schemas.openxmlformats.org/officeDocument/2006/relationships/slide" Target="slides/slide331.xml"/><Relationship Id="rId36" Type="http://schemas.openxmlformats.org/officeDocument/2006/relationships/slideMaster" Target="slideMasters/slideMaster36.xml"/><Relationship Id="rId283" Type="http://schemas.openxmlformats.org/officeDocument/2006/relationships/slide" Target="slides/slide177.xml"/><Relationship Id="rId339" Type="http://schemas.openxmlformats.org/officeDocument/2006/relationships/slide" Target="slides/slide233.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7.xml"/><Relationship Id="rId185" Type="http://schemas.openxmlformats.org/officeDocument/2006/relationships/slide" Target="slides/slide79.xml"/><Relationship Id="rId350" Type="http://schemas.openxmlformats.org/officeDocument/2006/relationships/slide" Target="slides/slide244.xml"/><Relationship Id="rId406" Type="http://schemas.openxmlformats.org/officeDocument/2006/relationships/slide" Target="slides/slide300.xml"/><Relationship Id="rId9" Type="http://schemas.openxmlformats.org/officeDocument/2006/relationships/slideMaster" Target="slideMasters/slideMaster9.xml"/><Relationship Id="rId210" Type="http://schemas.openxmlformats.org/officeDocument/2006/relationships/slide" Target="slides/slide104.xml"/><Relationship Id="rId392" Type="http://schemas.openxmlformats.org/officeDocument/2006/relationships/slide" Target="slides/slide286.xml"/><Relationship Id="rId448" Type="http://schemas.openxmlformats.org/officeDocument/2006/relationships/slide" Target="slides/slide342.xml"/><Relationship Id="rId252" Type="http://schemas.openxmlformats.org/officeDocument/2006/relationships/slide" Target="slides/slide146.xml"/><Relationship Id="rId294" Type="http://schemas.openxmlformats.org/officeDocument/2006/relationships/slide" Target="slides/slide188.xml"/><Relationship Id="rId308" Type="http://schemas.openxmlformats.org/officeDocument/2006/relationships/slide" Target="slides/slide202.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6.xml"/><Relationship Id="rId154" Type="http://schemas.openxmlformats.org/officeDocument/2006/relationships/slide" Target="slides/slide48.xml"/><Relationship Id="rId361" Type="http://schemas.openxmlformats.org/officeDocument/2006/relationships/slide" Target="slides/slide255.xml"/><Relationship Id="rId196" Type="http://schemas.openxmlformats.org/officeDocument/2006/relationships/slide" Target="slides/slide90.xml"/><Relationship Id="rId417" Type="http://schemas.openxmlformats.org/officeDocument/2006/relationships/slide" Target="slides/slide311.xml"/><Relationship Id="rId459" Type="http://schemas.openxmlformats.org/officeDocument/2006/relationships/slide" Target="slides/slide353.xml"/><Relationship Id="rId16" Type="http://schemas.openxmlformats.org/officeDocument/2006/relationships/slideMaster" Target="slideMasters/slideMaster16.xml"/><Relationship Id="rId221" Type="http://schemas.openxmlformats.org/officeDocument/2006/relationships/slide" Target="slides/slide115.xml"/><Relationship Id="rId263" Type="http://schemas.openxmlformats.org/officeDocument/2006/relationships/slide" Target="slides/slide157.xml"/><Relationship Id="rId319" Type="http://schemas.openxmlformats.org/officeDocument/2006/relationships/slide" Target="slides/slide213.xml"/><Relationship Id="rId470" Type="http://schemas.openxmlformats.org/officeDocument/2006/relationships/viewProps" Target="viewProps.xml"/><Relationship Id="rId58" Type="http://schemas.openxmlformats.org/officeDocument/2006/relationships/slideMaster" Target="slideMasters/slideMaster58.xml"/><Relationship Id="rId123" Type="http://schemas.openxmlformats.org/officeDocument/2006/relationships/slide" Target="slides/slide17.xml"/><Relationship Id="rId330" Type="http://schemas.openxmlformats.org/officeDocument/2006/relationships/slide" Target="slides/slide224.xml"/><Relationship Id="rId165" Type="http://schemas.openxmlformats.org/officeDocument/2006/relationships/slide" Target="slides/slide59.xml"/><Relationship Id="rId372" Type="http://schemas.openxmlformats.org/officeDocument/2006/relationships/slide" Target="slides/slide266.xml"/><Relationship Id="rId428" Type="http://schemas.openxmlformats.org/officeDocument/2006/relationships/slide" Target="slides/slide322.xml"/><Relationship Id="rId232" Type="http://schemas.openxmlformats.org/officeDocument/2006/relationships/slide" Target="slides/slide126.xml"/><Relationship Id="rId274" Type="http://schemas.openxmlformats.org/officeDocument/2006/relationships/slide" Target="slides/slide16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8.xml"/><Relationship Id="rId80" Type="http://schemas.openxmlformats.org/officeDocument/2006/relationships/slideMaster" Target="slideMasters/slideMaster80.xml"/><Relationship Id="rId176" Type="http://schemas.openxmlformats.org/officeDocument/2006/relationships/slide" Target="slides/slide70.xml"/><Relationship Id="rId341" Type="http://schemas.openxmlformats.org/officeDocument/2006/relationships/slide" Target="slides/slide235.xml"/><Relationship Id="rId383" Type="http://schemas.openxmlformats.org/officeDocument/2006/relationships/slide" Target="slides/slide277.xml"/><Relationship Id="rId439" Type="http://schemas.openxmlformats.org/officeDocument/2006/relationships/slide" Target="slides/slide333.xml"/><Relationship Id="rId201" Type="http://schemas.openxmlformats.org/officeDocument/2006/relationships/slide" Target="slides/slide95.xml"/><Relationship Id="rId243" Type="http://schemas.openxmlformats.org/officeDocument/2006/relationships/slide" Target="slides/slide137.xml"/><Relationship Id="rId285" Type="http://schemas.openxmlformats.org/officeDocument/2006/relationships/slide" Target="slides/slide179.xml"/><Relationship Id="rId450" Type="http://schemas.openxmlformats.org/officeDocument/2006/relationships/slide" Target="slides/slide344.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4.xml"/><Relationship Id="rId91" Type="http://schemas.openxmlformats.org/officeDocument/2006/relationships/slideMaster" Target="slideMasters/slideMaster91.xml"/><Relationship Id="rId145" Type="http://schemas.openxmlformats.org/officeDocument/2006/relationships/slide" Target="slides/slide39.xml"/><Relationship Id="rId187" Type="http://schemas.openxmlformats.org/officeDocument/2006/relationships/slide" Target="slides/slide81.xml"/><Relationship Id="rId352" Type="http://schemas.openxmlformats.org/officeDocument/2006/relationships/slide" Target="slides/slide246.xml"/><Relationship Id="rId394" Type="http://schemas.openxmlformats.org/officeDocument/2006/relationships/slide" Target="slides/slide288.xml"/><Relationship Id="rId408" Type="http://schemas.openxmlformats.org/officeDocument/2006/relationships/slide" Target="slides/slide302.xml"/><Relationship Id="rId212" Type="http://schemas.openxmlformats.org/officeDocument/2006/relationships/slide" Target="slides/slide106.xml"/><Relationship Id="rId254" Type="http://schemas.openxmlformats.org/officeDocument/2006/relationships/slide" Target="slides/slide148.xml"/><Relationship Id="rId49" Type="http://schemas.openxmlformats.org/officeDocument/2006/relationships/slideMaster" Target="slideMasters/slideMaster49.xml"/><Relationship Id="rId114" Type="http://schemas.openxmlformats.org/officeDocument/2006/relationships/slide" Target="slides/slide8.xml"/><Relationship Id="rId296" Type="http://schemas.openxmlformats.org/officeDocument/2006/relationships/slide" Target="slides/slide190.xml"/><Relationship Id="rId461" Type="http://schemas.openxmlformats.org/officeDocument/2006/relationships/slide" Target="slides/slide355.xml"/><Relationship Id="rId60" Type="http://schemas.openxmlformats.org/officeDocument/2006/relationships/slideMaster" Target="slideMasters/slideMaster60.xml"/><Relationship Id="rId156" Type="http://schemas.openxmlformats.org/officeDocument/2006/relationships/slide" Target="slides/slide50.xml"/><Relationship Id="rId198" Type="http://schemas.openxmlformats.org/officeDocument/2006/relationships/slide" Target="slides/slide92.xml"/><Relationship Id="rId321" Type="http://schemas.openxmlformats.org/officeDocument/2006/relationships/slide" Target="slides/slide215.xml"/><Relationship Id="rId363" Type="http://schemas.openxmlformats.org/officeDocument/2006/relationships/slide" Target="slides/slide257.xml"/><Relationship Id="rId419" Type="http://schemas.openxmlformats.org/officeDocument/2006/relationships/slide" Target="slides/slide313.xml"/><Relationship Id="rId223" Type="http://schemas.openxmlformats.org/officeDocument/2006/relationships/slide" Target="slides/slide117.xml"/><Relationship Id="rId430" Type="http://schemas.openxmlformats.org/officeDocument/2006/relationships/slide" Target="slides/slide324.xml"/><Relationship Id="rId18" Type="http://schemas.openxmlformats.org/officeDocument/2006/relationships/slideMaster" Target="slideMasters/slideMaster18.xml"/><Relationship Id="rId265" Type="http://schemas.openxmlformats.org/officeDocument/2006/relationships/slide" Target="slides/slide159.xml"/><Relationship Id="rId472" Type="http://schemas.openxmlformats.org/officeDocument/2006/relationships/tableStyles" Target="tableStyles.xml"/><Relationship Id="rId125" Type="http://schemas.openxmlformats.org/officeDocument/2006/relationships/slide" Target="slides/slide19.xml"/><Relationship Id="rId167" Type="http://schemas.openxmlformats.org/officeDocument/2006/relationships/slide" Target="slides/slide61.xml"/><Relationship Id="rId332" Type="http://schemas.openxmlformats.org/officeDocument/2006/relationships/slide" Target="slides/slide226.xml"/><Relationship Id="rId374" Type="http://schemas.openxmlformats.org/officeDocument/2006/relationships/slide" Target="slides/slide268.xml"/><Relationship Id="rId71" Type="http://schemas.openxmlformats.org/officeDocument/2006/relationships/slideMaster" Target="slideMasters/slideMaster71.xml"/><Relationship Id="rId234" Type="http://schemas.openxmlformats.org/officeDocument/2006/relationships/slide" Target="slides/slide12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0.xml"/><Relationship Id="rId441" Type="http://schemas.openxmlformats.org/officeDocument/2006/relationships/slide" Target="slides/slide335.xml"/><Relationship Id="rId40" Type="http://schemas.openxmlformats.org/officeDocument/2006/relationships/slideMaster" Target="slideMasters/slideMaster40.xml"/><Relationship Id="rId136" Type="http://schemas.openxmlformats.org/officeDocument/2006/relationships/slide" Target="slides/slide30.xml"/><Relationship Id="rId178" Type="http://schemas.openxmlformats.org/officeDocument/2006/relationships/slide" Target="slides/slide72.xml"/><Relationship Id="rId301" Type="http://schemas.openxmlformats.org/officeDocument/2006/relationships/slide" Target="slides/slide195.xml"/><Relationship Id="rId343" Type="http://schemas.openxmlformats.org/officeDocument/2006/relationships/slide" Target="slides/slide237.xml"/><Relationship Id="rId82" Type="http://schemas.openxmlformats.org/officeDocument/2006/relationships/slideMaster" Target="slideMasters/slideMaster82.xml"/><Relationship Id="rId203" Type="http://schemas.openxmlformats.org/officeDocument/2006/relationships/slide" Target="slides/slide97.xml"/><Relationship Id="rId385" Type="http://schemas.openxmlformats.org/officeDocument/2006/relationships/slide" Target="slides/slide279.xml"/><Relationship Id="rId19" Type="http://schemas.openxmlformats.org/officeDocument/2006/relationships/slideMaster" Target="slideMasters/slideMaster19.xml"/><Relationship Id="rId224" Type="http://schemas.openxmlformats.org/officeDocument/2006/relationships/slide" Target="slides/slide118.xml"/><Relationship Id="rId245" Type="http://schemas.openxmlformats.org/officeDocument/2006/relationships/slide" Target="slides/slide139.xml"/><Relationship Id="rId266" Type="http://schemas.openxmlformats.org/officeDocument/2006/relationships/slide" Target="slides/slide160.xml"/><Relationship Id="rId287" Type="http://schemas.openxmlformats.org/officeDocument/2006/relationships/slide" Target="slides/slide181.xml"/><Relationship Id="rId410" Type="http://schemas.openxmlformats.org/officeDocument/2006/relationships/slide" Target="slides/slide304.xml"/><Relationship Id="rId431" Type="http://schemas.openxmlformats.org/officeDocument/2006/relationships/slide" Target="slides/slide325.xml"/><Relationship Id="rId452" Type="http://schemas.openxmlformats.org/officeDocument/2006/relationships/slide" Target="slides/slide346.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20.xml"/><Relationship Id="rId147" Type="http://schemas.openxmlformats.org/officeDocument/2006/relationships/slide" Target="slides/slide41.xml"/><Relationship Id="rId168" Type="http://schemas.openxmlformats.org/officeDocument/2006/relationships/slide" Target="slides/slide62.xml"/><Relationship Id="rId312" Type="http://schemas.openxmlformats.org/officeDocument/2006/relationships/slide" Target="slides/slide206.xml"/><Relationship Id="rId333" Type="http://schemas.openxmlformats.org/officeDocument/2006/relationships/slide" Target="slides/slide227.xml"/><Relationship Id="rId354" Type="http://schemas.openxmlformats.org/officeDocument/2006/relationships/slide" Target="slides/slide24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3.xml"/><Relationship Id="rId375" Type="http://schemas.openxmlformats.org/officeDocument/2006/relationships/slide" Target="slides/slide269.xml"/><Relationship Id="rId396" Type="http://schemas.openxmlformats.org/officeDocument/2006/relationships/slide" Target="slides/slide290.xml"/><Relationship Id="rId3" Type="http://schemas.openxmlformats.org/officeDocument/2006/relationships/slideMaster" Target="slideMasters/slideMaster3.xml"/><Relationship Id="rId214" Type="http://schemas.openxmlformats.org/officeDocument/2006/relationships/slide" Target="slides/slide108.xml"/><Relationship Id="rId235" Type="http://schemas.openxmlformats.org/officeDocument/2006/relationships/slide" Target="slides/slide129.xml"/><Relationship Id="rId256" Type="http://schemas.openxmlformats.org/officeDocument/2006/relationships/slide" Target="slides/slide150.xml"/><Relationship Id="rId277" Type="http://schemas.openxmlformats.org/officeDocument/2006/relationships/slide" Target="slides/slide171.xml"/><Relationship Id="rId298" Type="http://schemas.openxmlformats.org/officeDocument/2006/relationships/slide" Target="slides/slide192.xml"/><Relationship Id="rId400" Type="http://schemas.openxmlformats.org/officeDocument/2006/relationships/slide" Target="slides/slide294.xml"/><Relationship Id="rId421" Type="http://schemas.openxmlformats.org/officeDocument/2006/relationships/slide" Target="slides/slide315.xml"/><Relationship Id="rId442" Type="http://schemas.openxmlformats.org/officeDocument/2006/relationships/slide" Target="slides/slide336.xml"/><Relationship Id="rId463" Type="http://schemas.openxmlformats.org/officeDocument/2006/relationships/slide" Target="slides/slide357.xml"/><Relationship Id="rId116" Type="http://schemas.openxmlformats.org/officeDocument/2006/relationships/slide" Target="slides/slide10.xml"/><Relationship Id="rId137" Type="http://schemas.openxmlformats.org/officeDocument/2006/relationships/slide" Target="slides/slide31.xml"/><Relationship Id="rId158" Type="http://schemas.openxmlformats.org/officeDocument/2006/relationships/slide" Target="slides/slide52.xml"/><Relationship Id="rId302" Type="http://schemas.openxmlformats.org/officeDocument/2006/relationships/slide" Target="slides/slide196.xml"/><Relationship Id="rId323" Type="http://schemas.openxmlformats.org/officeDocument/2006/relationships/slide" Target="slides/slide217.xml"/><Relationship Id="rId344" Type="http://schemas.openxmlformats.org/officeDocument/2006/relationships/slide" Target="slides/slide23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3.xml"/><Relationship Id="rId365" Type="http://schemas.openxmlformats.org/officeDocument/2006/relationships/slide" Target="slides/slide259.xml"/><Relationship Id="rId386" Type="http://schemas.openxmlformats.org/officeDocument/2006/relationships/slide" Target="slides/slide280.xml"/><Relationship Id="rId190" Type="http://schemas.openxmlformats.org/officeDocument/2006/relationships/slide" Target="slides/slide84.xml"/><Relationship Id="rId204" Type="http://schemas.openxmlformats.org/officeDocument/2006/relationships/slide" Target="slides/slide98.xml"/><Relationship Id="rId225" Type="http://schemas.openxmlformats.org/officeDocument/2006/relationships/slide" Target="slides/slide119.xml"/><Relationship Id="rId246" Type="http://schemas.openxmlformats.org/officeDocument/2006/relationships/slide" Target="slides/slide140.xml"/><Relationship Id="rId267" Type="http://schemas.openxmlformats.org/officeDocument/2006/relationships/slide" Target="slides/slide161.xml"/><Relationship Id="rId288" Type="http://schemas.openxmlformats.org/officeDocument/2006/relationships/slide" Target="slides/slide182.xml"/><Relationship Id="rId411" Type="http://schemas.openxmlformats.org/officeDocument/2006/relationships/slide" Target="slides/slide305.xml"/><Relationship Id="rId432" Type="http://schemas.openxmlformats.org/officeDocument/2006/relationships/slide" Target="slides/slide326.xml"/><Relationship Id="rId453" Type="http://schemas.openxmlformats.org/officeDocument/2006/relationships/slide" Target="slides/slide347.xml"/><Relationship Id="rId106" Type="http://schemas.openxmlformats.org/officeDocument/2006/relationships/slideMaster" Target="slideMasters/slideMaster106.xml"/><Relationship Id="rId127" Type="http://schemas.openxmlformats.org/officeDocument/2006/relationships/slide" Target="slides/slide21.xml"/><Relationship Id="rId313" Type="http://schemas.openxmlformats.org/officeDocument/2006/relationships/slide" Target="slides/slide20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2.xml"/><Relationship Id="rId169" Type="http://schemas.openxmlformats.org/officeDocument/2006/relationships/slide" Target="slides/slide63.xml"/><Relationship Id="rId334" Type="http://schemas.openxmlformats.org/officeDocument/2006/relationships/slide" Target="slides/slide228.xml"/><Relationship Id="rId355" Type="http://schemas.openxmlformats.org/officeDocument/2006/relationships/slide" Target="slides/slide249.xml"/><Relationship Id="rId376" Type="http://schemas.openxmlformats.org/officeDocument/2006/relationships/slide" Target="slides/slide270.xml"/><Relationship Id="rId397" Type="http://schemas.openxmlformats.org/officeDocument/2006/relationships/slide" Target="slides/slide291.xml"/><Relationship Id="rId4" Type="http://schemas.openxmlformats.org/officeDocument/2006/relationships/slideMaster" Target="slideMasters/slideMaster4.xml"/><Relationship Id="rId180" Type="http://schemas.openxmlformats.org/officeDocument/2006/relationships/slide" Target="slides/slide74.xml"/><Relationship Id="rId215" Type="http://schemas.openxmlformats.org/officeDocument/2006/relationships/slide" Target="slides/slide109.xml"/><Relationship Id="rId236" Type="http://schemas.openxmlformats.org/officeDocument/2006/relationships/slide" Target="slides/slide130.xml"/><Relationship Id="rId257" Type="http://schemas.openxmlformats.org/officeDocument/2006/relationships/slide" Target="slides/slide151.xml"/><Relationship Id="rId278" Type="http://schemas.openxmlformats.org/officeDocument/2006/relationships/slide" Target="slides/slide172.xml"/><Relationship Id="rId401" Type="http://schemas.openxmlformats.org/officeDocument/2006/relationships/slide" Target="slides/slide295.xml"/><Relationship Id="rId422" Type="http://schemas.openxmlformats.org/officeDocument/2006/relationships/slide" Target="slides/slide316.xml"/><Relationship Id="rId443" Type="http://schemas.openxmlformats.org/officeDocument/2006/relationships/slide" Target="slides/slide337.xml"/><Relationship Id="rId464" Type="http://schemas.openxmlformats.org/officeDocument/2006/relationships/slide" Target="slides/slide358.xml"/><Relationship Id="rId303" Type="http://schemas.openxmlformats.org/officeDocument/2006/relationships/slide" Target="slides/slide19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2.xml"/><Relationship Id="rId345" Type="http://schemas.openxmlformats.org/officeDocument/2006/relationships/slide" Target="slides/slide239.xml"/><Relationship Id="rId387" Type="http://schemas.openxmlformats.org/officeDocument/2006/relationships/slide" Target="slides/slide281.xml"/><Relationship Id="rId191" Type="http://schemas.openxmlformats.org/officeDocument/2006/relationships/slide" Target="slides/slide85.xml"/><Relationship Id="rId205" Type="http://schemas.openxmlformats.org/officeDocument/2006/relationships/slide" Target="slides/slide99.xml"/><Relationship Id="rId247" Type="http://schemas.openxmlformats.org/officeDocument/2006/relationships/slide" Target="slides/slide141.xml"/><Relationship Id="rId412" Type="http://schemas.openxmlformats.org/officeDocument/2006/relationships/slide" Target="slides/slide306.xml"/><Relationship Id="rId107" Type="http://schemas.openxmlformats.org/officeDocument/2006/relationships/slide" Target="slides/slide1.xml"/><Relationship Id="rId289" Type="http://schemas.openxmlformats.org/officeDocument/2006/relationships/slide" Target="slides/slide183.xml"/><Relationship Id="rId454" Type="http://schemas.openxmlformats.org/officeDocument/2006/relationships/slide" Target="slides/slide34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3.xml"/><Relationship Id="rId314" Type="http://schemas.openxmlformats.org/officeDocument/2006/relationships/slide" Target="slides/slide208.xml"/><Relationship Id="rId356" Type="http://schemas.openxmlformats.org/officeDocument/2006/relationships/slide" Target="slides/slide250.xml"/><Relationship Id="rId398" Type="http://schemas.openxmlformats.org/officeDocument/2006/relationships/slide" Target="slides/slide292.xml"/><Relationship Id="rId95" Type="http://schemas.openxmlformats.org/officeDocument/2006/relationships/slideMaster" Target="slideMasters/slideMaster95.xml"/><Relationship Id="rId160" Type="http://schemas.openxmlformats.org/officeDocument/2006/relationships/slide" Target="slides/slide54.xml"/><Relationship Id="rId216" Type="http://schemas.openxmlformats.org/officeDocument/2006/relationships/slide" Target="slides/slide110.xml"/><Relationship Id="rId423" Type="http://schemas.openxmlformats.org/officeDocument/2006/relationships/slide" Target="slides/slide317.xml"/><Relationship Id="rId258" Type="http://schemas.openxmlformats.org/officeDocument/2006/relationships/slide" Target="slides/slide152.xml"/><Relationship Id="rId465" Type="http://schemas.openxmlformats.org/officeDocument/2006/relationships/slide" Target="slides/slide35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2.xml"/><Relationship Id="rId325" Type="http://schemas.openxmlformats.org/officeDocument/2006/relationships/slide" Target="slides/slide219.xml"/><Relationship Id="rId367" Type="http://schemas.openxmlformats.org/officeDocument/2006/relationships/slide" Target="slides/slide261.xml"/><Relationship Id="rId171" Type="http://schemas.openxmlformats.org/officeDocument/2006/relationships/slide" Target="slides/slide65.xml"/><Relationship Id="rId227" Type="http://schemas.openxmlformats.org/officeDocument/2006/relationships/slide" Target="slides/slide121.xml"/><Relationship Id="rId269" Type="http://schemas.openxmlformats.org/officeDocument/2006/relationships/slide" Target="slides/slide163.xml"/><Relationship Id="rId434" Type="http://schemas.openxmlformats.org/officeDocument/2006/relationships/slide" Target="slides/slide328.xml"/><Relationship Id="rId33" Type="http://schemas.openxmlformats.org/officeDocument/2006/relationships/slideMaster" Target="slideMasters/slideMaster33.xml"/><Relationship Id="rId129" Type="http://schemas.openxmlformats.org/officeDocument/2006/relationships/slide" Target="slides/slide23.xml"/><Relationship Id="rId280" Type="http://schemas.openxmlformats.org/officeDocument/2006/relationships/slide" Target="slides/slide174.xml"/><Relationship Id="rId336" Type="http://schemas.openxmlformats.org/officeDocument/2006/relationships/slide" Target="slides/slide230.xml"/><Relationship Id="rId75" Type="http://schemas.openxmlformats.org/officeDocument/2006/relationships/slideMaster" Target="slideMasters/slideMaster75.xml"/><Relationship Id="rId140" Type="http://schemas.openxmlformats.org/officeDocument/2006/relationships/slide" Target="slides/slide34.xml"/><Relationship Id="rId182" Type="http://schemas.openxmlformats.org/officeDocument/2006/relationships/slide" Target="slides/slide76.xml"/><Relationship Id="rId378" Type="http://schemas.openxmlformats.org/officeDocument/2006/relationships/slide" Target="slides/slide272.xml"/><Relationship Id="rId403" Type="http://schemas.openxmlformats.org/officeDocument/2006/relationships/slide" Target="slides/slide297.xml"/><Relationship Id="rId6" Type="http://schemas.openxmlformats.org/officeDocument/2006/relationships/slideMaster" Target="slideMasters/slideMaster6.xml"/><Relationship Id="rId238" Type="http://schemas.openxmlformats.org/officeDocument/2006/relationships/slide" Target="slides/slide132.xml"/><Relationship Id="rId445" Type="http://schemas.openxmlformats.org/officeDocument/2006/relationships/slide" Target="slides/slide339.xml"/><Relationship Id="rId291" Type="http://schemas.openxmlformats.org/officeDocument/2006/relationships/slide" Target="slides/slide185.xml"/><Relationship Id="rId305" Type="http://schemas.openxmlformats.org/officeDocument/2006/relationships/slide" Target="slides/slide199.xml"/><Relationship Id="rId347" Type="http://schemas.openxmlformats.org/officeDocument/2006/relationships/slide" Target="slides/slide241.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5.xml"/><Relationship Id="rId389" Type="http://schemas.openxmlformats.org/officeDocument/2006/relationships/slide" Target="slides/slide283.xml"/><Relationship Id="rId193" Type="http://schemas.openxmlformats.org/officeDocument/2006/relationships/slide" Target="slides/slide87.xml"/><Relationship Id="rId207" Type="http://schemas.openxmlformats.org/officeDocument/2006/relationships/slide" Target="slides/slide101.xml"/><Relationship Id="rId249" Type="http://schemas.openxmlformats.org/officeDocument/2006/relationships/slide" Target="slides/slide143.xml"/><Relationship Id="rId414" Type="http://schemas.openxmlformats.org/officeDocument/2006/relationships/slide" Target="slides/slide308.xml"/><Relationship Id="rId456" Type="http://schemas.openxmlformats.org/officeDocument/2006/relationships/slide" Target="slides/slide350.xml"/><Relationship Id="rId13" Type="http://schemas.openxmlformats.org/officeDocument/2006/relationships/slideMaster" Target="slideMasters/slideMaster13.xml"/><Relationship Id="rId109" Type="http://schemas.openxmlformats.org/officeDocument/2006/relationships/slide" Target="slides/slide3.xml"/><Relationship Id="rId260" Type="http://schemas.openxmlformats.org/officeDocument/2006/relationships/slide" Target="slides/slide154.xml"/><Relationship Id="rId316" Type="http://schemas.openxmlformats.org/officeDocument/2006/relationships/slide" Target="slides/slide210.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4.xml"/><Relationship Id="rId358" Type="http://schemas.openxmlformats.org/officeDocument/2006/relationships/slide" Target="slides/slide252.xml"/><Relationship Id="rId162" Type="http://schemas.openxmlformats.org/officeDocument/2006/relationships/slide" Target="slides/slide56.xml"/><Relationship Id="rId218" Type="http://schemas.openxmlformats.org/officeDocument/2006/relationships/slide" Target="slides/slide112.xml"/><Relationship Id="rId425" Type="http://schemas.openxmlformats.org/officeDocument/2006/relationships/slide" Target="slides/slide319.xml"/><Relationship Id="rId467" Type="http://schemas.openxmlformats.org/officeDocument/2006/relationships/slide" Target="slides/slide361.xml"/><Relationship Id="rId271" Type="http://schemas.openxmlformats.org/officeDocument/2006/relationships/slide" Target="slides/slide16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5.xml"/><Relationship Id="rId327" Type="http://schemas.openxmlformats.org/officeDocument/2006/relationships/slide" Target="slides/slide221.xml"/><Relationship Id="rId369" Type="http://schemas.openxmlformats.org/officeDocument/2006/relationships/slide" Target="slides/slide263.xml"/><Relationship Id="rId173" Type="http://schemas.openxmlformats.org/officeDocument/2006/relationships/slide" Target="slides/slide67.xml"/><Relationship Id="rId229" Type="http://schemas.openxmlformats.org/officeDocument/2006/relationships/slide" Target="slides/slide123.xml"/><Relationship Id="rId380" Type="http://schemas.openxmlformats.org/officeDocument/2006/relationships/slide" Target="slides/slide274.xml"/><Relationship Id="rId436" Type="http://schemas.openxmlformats.org/officeDocument/2006/relationships/slide" Target="slides/slide330.xml"/><Relationship Id="rId240" Type="http://schemas.openxmlformats.org/officeDocument/2006/relationships/slide" Target="slides/slide134.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6.xml"/><Relationship Id="rId338" Type="http://schemas.openxmlformats.org/officeDocument/2006/relationships/slide" Target="slides/slide232.xml"/><Relationship Id="rId8" Type="http://schemas.openxmlformats.org/officeDocument/2006/relationships/slideMaster" Target="slideMasters/slideMaster8.xml"/><Relationship Id="rId142" Type="http://schemas.openxmlformats.org/officeDocument/2006/relationships/slide" Target="slides/slide36.xml"/><Relationship Id="rId184" Type="http://schemas.openxmlformats.org/officeDocument/2006/relationships/slide" Target="slides/slide78.xml"/><Relationship Id="rId391" Type="http://schemas.openxmlformats.org/officeDocument/2006/relationships/slide" Target="slides/slide285.xml"/><Relationship Id="rId405" Type="http://schemas.openxmlformats.org/officeDocument/2006/relationships/slide" Target="slides/slide299.xml"/><Relationship Id="rId447" Type="http://schemas.openxmlformats.org/officeDocument/2006/relationships/slide" Target="slides/slide341.xml"/><Relationship Id="rId251" Type="http://schemas.openxmlformats.org/officeDocument/2006/relationships/slide" Target="slides/slide145.xml"/><Relationship Id="rId46" Type="http://schemas.openxmlformats.org/officeDocument/2006/relationships/slideMaster" Target="slideMasters/slideMaster46.xml"/><Relationship Id="rId293" Type="http://schemas.openxmlformats.org/officeDocument/2006/relationships/slide" Target="slides/slide187.xml"/><Relationship Id="rId307" Type="http://schemas.openxmlformats.org/officeDocument/2006/relationships/slide" Target="slides/slide201.xml"/><Relationship Id="rId349" Type="http://schemas.openxmlformats.org/officeDocument/2006/relationships/slide" Target="slides/slide243.xml"/><Relationship Id="rId88" Type="http://schemas.openxmlformats.org/officeDocument/2006/relationships/slideMaster" Target="slideMasters/slideMaster88.xml"/><Relationship Id="rId111" Type="http://schemas.openxmlformats.org/officeDocument/2006/relationships/slide" Target="slides/slide5.xml"/><Relationship Id="rId153" Type="http://schemas.openxmlformats.org/officeDocument/2006/relationships/slide" Target="slides/slide47.xml"/><Relationship Id="rId195" Type="http://schemas.openxmlformats.org/officeDocument/2006/relationships/slide" Target="slides/slide89.xml"/><Relationship Id="rId209" Type="http://schemas.openxmlformats.org/officeDocument/2006/relationships/slide" Target="slides/slide103.xml"/><Relationship Id="rId360" Type="http://schemas.openxmlformats.org/officeDocument/2006/relationships/slide" Target="slides/slide254.xml"/><Relationship Id="rId416" Type="http://schemas.openxmlformats.org/officeDocument/2006/relationships/slide" Target="slides/slide310.xml"/><Relationship Id="rId220" Type="http://schemas.openxmlformats.org/officeDocument/2006/relationships/slide" Target="slides/slide114.xml"/><Relationship Id="rId458" Type="http://schemas.openxmlformats.org/officeDocument/2006/relationships/slide" Target="slides/slide35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6.xml"/><Relationship Id="rId318" Type="http://schemas.openxmlformats.org/officeDocument/2006/relationships/slide" Target="slides/slide212.xml"/><Relationship Id="rId99" Type="http://schemas.openxmlformats.org/officeDocument/2006/relationships/slideMaster" Target="slideMasters/slideMaster99.xml"/><Relationship Id="rId122" Type="http://schemas.openxmlformats.org/officeDocument/2006/relationships/slide" Target="slides/slide16.xml"/><Relationship Id="rId164" Type="http://schemas.openxmlformats.org/officeDocument/2006/relationships/slide" Target="slides/slide58.xml"/><Relationship Id="rId371" Type="http://schemas.openxmlformats.org/officeDocument/2006/relationships/slide" Target="slides/slide265.xml"/><Relationship Id="rId427" Type="http://schemas.openxmlformats.org/officeDocument/2006/relationships/slide" Target="slides/slide321.xml"/><Relationship Id="rId469" Type="http://schemas.openxmlformats.org/officeDocument/2006/relationships/presProps" Target="presProps.xml"/><Relationship Id="rId26" Type="http://schemas.openxmlformats.org/officeDocument/2006/relationships/slideMaster" Target="slideMasters/slideMaster26.xml"/><Relationship Id="rId231" Type="http://schemas.openxmlformats.org/officeDocument/2006/relationships/slide" Target="slides/slide125.xml"/><Relationship Id="rId273" Type="http://schemas.openxmlformats.org/officeDocument/2006/relationships/slide" Target="slides/slide167.xml"/><Relationship Id="rId329" Type="http://schemas.openxmlformats.org/officeDocument/2006/relationships/slide" Target="slides/slide223.xml"/><Relationship Id="rId68" Type="http://schemas.openxmlformats.org/officeDocument/2006/relationships/slideMaster" Target="slideMasters/slideMaster68.xml"/><Relationship Id="rId133" Type="http://schemas.openxmlformats.org/officeDocument/2006/relationships/slide" Target="slides/slide27.xml"/><Relationship Id="rId175" Type="http://schemas.openxmlformats.org/officeDocument/2006/relationships/slide" Target="slides/slide69.xml"/><Relationship Id="rId340" Type="http://schemas.openxmlformats.org/officeDocument/2006/relationships/slide" Target="slides/slide234.xml"/><Relationship Id="rId200" Type="http://schemas.openxmlformats.org/officeDocument/2006/relationships/slide" Target="slides/slide94.xml"/><Relationship Id="rId382" Type="http://schemas.openxmlformats.org/officeDocument/2006/relationships/slide" Target="slides/slide276.xml"/><Relationship Id="rId438" Type="http://schemas.openxmlformats.org/officeDocument/2006/relationships/slide" Target="slides/slide332.xml"/><Relationship Id="rId242" Type="http://schemas.openxmlformats.org/officeDocument/2006/relationships/slide" Target="slides/slide136.xml"/><Relationship Id="rId284" Type="http://schemas.openxmlformats.org/officeDocument/2006/relationships/slide" Target="slides/slide17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8.xml"/><Relationship Id="rId90" Type="http://schemas.openxmlformats.org/officeDocument/2006/relationships/slideMaster" Target="slideMasters/slideMaster90.xml"/><Relationship Id="rId186" Type="http://schemas.openxmlformats.org/officeDocument/2006/relationships/slide" Target="slides/slide80.xml"/><Relationship Id="rId351" Type="http://schemas.openxmlformats.org/officeDocument/2006/relationships/slide" Target="slides/slide245.xml"/><Relationship Id="rId393" Type="http://schemas.openxmlformats.org/officeDocument/2006/relationships/slide" Target="slides/slide287.xml"/><Relationship Id="rId407" Type="http://schemas.openxmlformats.org/officeDocument/2006/relationships/slide" Target="slides/slide301.xml"/><Relationship Id="rId449" Type="http://schemas.openxmlformats.org/officeDocument/2006/relationships/slide" Target="slides/slide343.xml"/><Relationship Id="rId211" Type="http://schemas.openxmlformats.org/officeDocument/2006/relationships/slide" Target="slides/slide105.xml"/><Relationship Id="rId253" Type="http://schemas.openxmlformats.org/officeDocument/2006/relationships/slide" Target="slides/slide147.xml"/><Relationship Id="rId295" Type="http://schemas.openxmlformats.org/officeDocument/2006/relationships/slide" Target="slides/slide189.xml"/><Relationship Id="rId309" Type="http://schemas.openxmlformats.org/officeDocument/2006/relationships/slide" Target="slides/slide203.xml"/><Relationship Id="rId460" Type="http://schemas.openxmlformats.org/officeDocument/2006/relationships/slide" Target="slides/slide354.xml"/><Relationship Id="rId48" Type="http://schemas.openxmlformats.org/officeDocument/2006/relationships/slideMaster" Target="slideMasters/slideMaster48.xml"/><Relationship Id="rId113" Type="http://schemas.openxmlformats.org/officeDocument/2006/relationships/slide" Target="slides/slide7.xml"/><Relationship Id="rId320" Type="http://schemas.openxmlformats.org/officeDocument/2006/relationships/slide" Target="slides/slide214.xml"/><Relationship Id="rId155" Type="http://schemas.openxmlformats.org/officeDocument/2006/relationships/slide" Target="slides/slide49.xml"/><Relationship Id="rId197" Type="http://schemas.openxmlformats.org/officeDocument/2006/relationships/slide" Target="slides/slide91.xml"/><Relationship Id="rId362" Type="http://schemas.openxmlformats.org/officeDocument/2006/relationships/slide" Target="slides/slide256.xml"/><Relationship Id="rId418" Type="http://schemas.openxmlformats.org/officeDocument/2006/relationships/slide" Target="slides/slide312.xml"/><Relationship Id="rId222" Type="http://schemas.openxmlformats.org/officeDocument/2006/relationships/slide" Target="slides/slide116.xml"/><Relationship Id="rId264" Type="http://schemas.openxmlformats.org/officeDocument/2006/relationships/slide" Target="slides/slide158.xml"/><Relationship Id="rId471" Type="http://schemas.openxmlformats.org/officeDocument/2006/relationships/theme" Target="theme/theme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8.xml"/><Relationship Id="rId70" Type="http://schemas.openxmlformats.org/officeDocument/2006/relationships/slideMaster" Target="slideMasters/slideMaster70.xml"/><Relationship Id="rId166" Type="http://schemas.openxmlformats.org/officeDocument/2006/relationships/slide" Target="slides/slide60.xml"/><Relationship Id="rId331" Type="http://schemas.openxmlformats.org/officeDocument/2006/relationships/slide" Target="slides/slide225.xml"/><Relationship Id="rId373" Type="http://schemas.openxmlformats.org/officeDocument/2006/relationships/slide" Target="slides/slide267.xml"/><Relationship Id="rId429" Type="http://schemas.openxmlformats.org/officeDocument/2006/relationships/slide" Target="slides/slide323.xml"/><Relationship Id="rId1" Type="http://schemas.openxmlformats.org/officeDocument/2006/relationships/slideMaster" Target="slideMasters/slideMaster1.xml"/><Relationship Id="rId233" Type="http://schemas.openxmlformats.org/officeDocument/2006/relationships/slide" Target="slides/slide127.xml"/><Relationship Id="rId440" Type="http://schemas.openxmlformats.org/officeDocument/2006/relationships/slide" Target="slides/slide334.xml"/><Relationship Id="rId28" Type="http://schemas.openxmlformats.org/officeDocument/2006/relationships/slideMaster" Target="slideMasters/slideMaster28.xml"/><Relationship Id="rId275" Type="http://schemas.openxmlformats.org/officeDocument/2006/relationships/slide" Target="slides/slide169.xml"/><Relationship Id="rId300" Type="http://schemas.openxmlformats.org/officeDocument/2006/relationships/slide" Target="slides/slide194.xml"/><Relationship Id="rId81" Type="http://schemas.openxmlformats.org/officeDocument/2006/relationships/slideMaster" Target="slideMasters/slideMaster81.xml"/><Relationship Id="rId135" Type="http://schemas.openxmlformats.org/officeDocument/2006/relationships/slide" Target="slides/slide29.xml"/><Relationship Id="rId177" Type="http://schemas.openxmlformats.org/officeDocument/2006/relationships/slide" Target="slides/slide71.xml"/><Relationship Id="rId342" Type="http://schemas.openxmlformats.org/officeDocument/2006/relationships/slide" Target="slides/slide236.xml"/><Relationship Id="rId384" Type="http://schemas.openxmlformats.org/officeDocument/2006/relationships/slide" Target="slides/slide278.xml"/><Relationship Id="rId202" Type="http://schemas.openxmlformats.org/officeDocument/2006/relationships/slide" Target="slides/slide96.xml"/><Relationship Id="rId244" Type="http://schemas.openxmlformats.org/officeDocument/2006/relationships/slide" Target="slides/slide138.xml"/><Relationship Id="rId39" Type="http://schemas.openxmlformats.org/officeDocument/2006/relationships/slideMaster" Target="slideMasters/slideMaster39.xml"/><Relationship Id="rId286" Type="http://schemas.openxmlformats.org/officeDocument/2006/relationships/slide" Target="slides/slide180.xml"/><Relationship Id="rId451" Type="http://schemas.openxmlformats.org/officeDocument/2006/relationships/slide" Target="slides/slide345.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40.xml"/><Relationship Id="rId188" Type="http://schemas.openxmlformats.org/officeDocument/2006/relationships/slide" Target="slides/slide82.xml"/><Relationship Id="rId311" Type="http://schemas.openxmlformats.org/officeDocument/2006/relationships/slide" Target="slides/slide205.xml"/><Relationship Id="rId353" Type="http://schemas.openxmlformats.org/officeDocument/2006/relationships/slide" Target="slides/slide247.xml"/><Relationship Id="rId395" Type="http://schemas.openxmlformats.org/officeDocument/2006/relationships/slide" Target="slides/slide289.xml"/><Relationship Id="rId409" Type="http://schemas.openxmlformats.org/officeDocument/2006/relationships/slide" Target="slides/slide303.xml"/><Relationship Id="rId92" Type="http://schemas.openxmlformats.org/officeDocument/2006/relationships/slideMaster" Target="slideMasters/slideMaster92.xml"/><Relationship Id="rId213" Type="http://schemas.openxmlformats.org/officeDocument/2006/relationships/slide" Target="slides/slide107.xml"/><Relationship Id="rId420" Type="http://schemas.openxmlformats.org/officeDocument/2006/relationships/slide" Target="slides/slide314.xml"/><Relationship Id="rId255" Type="http://schemas.openxmlformats.org/officeDocument/2006/relationships/slide" Target="slides/slide149.xml"/><Relationship Id="rId297" Type="http://schemas.openxmlformats.org/officeDocument/2006/relationships/slide" Target="slides/slide191.xml"/><Relationship Id="rId462" Type="http://schemas.openxmlformats.org/officeDocument/2006/relationships/slide" Target="slides/slide356.xml"/><Relationship Id="rId115" Type="http://schemas.openxmlformats.org/officeDocument/2006/relationships/slide" Target="slides/slide9.xml"/><Relationship Id="rId157" Type="http://schemas.openxmlformats.org/officeDocument/2006/relationships/slide" Target="slides/slide51.xml"/><Relationship Id="rId322" Type="http://schemas.openxmlformats.org/officeDocument/2006/relationships/slide" Target="slides/slide216.xml"/><Relationship Id="rId364" Type="http://schemas.openxmlformats.org/officeDocument/2006/relationships/slide" Target="slides/slide258.xml"/><Relationship Id="rId61" Type="http://schemas.openxmlformats.org/officeDocument/2006/relationships/slideMaster" Target="slideMasters/slideMaster61.xml"/><Relationship Id="rId199" Type="http://schemas.openxmlformats.org/officeDocument/2006/relationships/slide" Target="slides/slide9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181</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227</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228</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229</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230</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292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0114177" y="3276600"/>
            <a:ext cx="18038977"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313</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323</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80</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OS-02-Exodus-294</a:t>
            </a:r>
          </a:p>
          <a:p>
            <a:r>
              <a:rPr lang="en-US" dirty="0"/>
              <a:t>OS-05-Deuteronomy-146</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75694722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Common-203</a:t>
            </a:r>
          </a:p>
          <a:p>
            <a:r>
              <a:rPr lang="en-US" dirty="0"/>
              <a:t>OS-02-Exodus-295</a:t>
            </a:r>
          </a:p>
          <a:p>
            <a:r>
              <a:rPr lang="en-US" dirty="0"/>
              <a:t>OS-05-Deuteronomy-147</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71689102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Common-204</a:t>
            </a:r>
          </a:p>
          <a:p>
            <a:r>
              <a:rPr lang="en-US" dirty="0"/>
              <a:t>OS-02-Exodus-296</a:t>
            </a:r>
          </a:p>
          <a:p>
            <a:r>
              <a:rPr lang="en-US" dirty="0"/>
              <a:t>OS-05-Deuteronomy-148</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4899064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9288761"/>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026582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762266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4707120"/>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90893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2223530"/>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92634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436049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1060049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479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7127166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842916302"/>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497001951"/>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931395598"/>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09377844"/>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121085831"/>
      </p:ext>
    </p:extLst>
  </p:cSld>
  <p:clrMapOvr>
    <a:masterClrMapping/>
  </p:clrMapOvr>
  <p:transition spd="med">
    <p:randomBar dir="vert"/>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791910945"/>
      </p:ext>
    </p:extLst>
  </p:cSld>
  <p:clrMapOvr>
    <a:masterClrMapping/>
  </p:clrMapOvr>
  <p:transition spd="med">
    <p:randomBar dir="vert"/>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616443831"/>
      </p:ext>
    </p:extLst>
  </p:cSld>
  <p:clrMapOvr>
    <a:masterClrMapping/>
  </p:clrMapOvr>
  <p:transition spd="med">
    <p:randomBar dir="vert"/>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716019398"/>
      </p:ext>
    </p:extLst>
  </p:cSld>
  <p:clrMapOvr>
    <a:masterClrMapping/>
  </p:clrMapOvr>
  <p:transition spd="med">
    <p:randomBar dir="vert"/>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700836761"/>
      </p:ext>
    </p:extLst>
  </p:cSld>
  <p:clrMapOvr>
    <a:masterClrMapping/>
  </p:clrMapOvr>
  <p:transition spd="med">
    <p:randomBar dir="vert"/>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8630744"/>
      </p:ext>
    </p:extLst>
  </p:cSld>
  <p:clrMapOvr>
    <a:masterClrMapping/>
  </p:clrMapOvr>
  <p:transition spd="med">
    <p:randomBar dir="vert"/>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4534198"/>
      </p:ext>
    </p:extLst>
  </p:cSld>
  <p:clrMapOvr>
    <a:masterClrMapping/>
  </p:clrMapOvr>
  <p:transition spd="med">
    <p:randomBar dir="vert"/>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6565046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85432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572283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6417716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90783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7980015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2374166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6146066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48917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7048875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40579183"/>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673084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687206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11/12/24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11/12/24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11/12/24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11/12/24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11/12/24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11/12/24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11/12/24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11/12/24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12/11/2024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12/11/2024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12/11/2024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12/11/2024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11/12/24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12/11/2024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12/11/2024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12/11/2024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12/11/2024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12/11/2024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12/11/2024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12/11/2024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11/12/24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image" Target="../media/image4.png"/><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102.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044.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104.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105.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slideLayout" Target="../slideLayouts/slideLayout1079.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 Id="rId14" Type="http://schemas.openxmlformats.org/officeDocument/2006/relationships/theme" Target="../theme/theme10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27.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71.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3.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image" Target="../media/image28.png"/><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4.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5.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image" Target="../media/image30.jpeg"/></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88.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8.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theme" Target="../theme/theme79.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slideLayout" Target="../slideLayouts/slideLayout81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5" Type="http://schemas.openxmlformats.org/officeDocument/2006/relationships/image" Target="../media/image31.jpeg"/><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1.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82.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3.xml.rels><?xml version="1.0" encoding="UTF-8" standalone="yes"?>
<Relationships xmlns="http://schemas.openxmlformats.org/package/2006/relationships"><Relationship Id="rId3" Type="http://schemas.openxmlformats.org/officeDocument/2006/relationships/theme" Target="../theme/theme83.xml"/><Relationship Id="rId2" Type="http://schemas.openxmlformats.org/officeDocument/2006/relationships/slideLayout" Target="../slideLayouts/slideLayout850.xml"/><Relationship Id="rId1"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8.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4.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theme" Target="../theme/theme85.xml"/><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slideLayout" Target="../slideLayouts/slideLayout873.xml"/><Relationship Id="rId2" Type="http://schemas.openxmlformats.org/officeDocument/2006/relationships/slideLayout" Target="../slideLayouts/slideLayout863.xml"/><Relationship Id="rId16" Type="http://schemas.openxmlformats.org/officeDocument/2006/relationships/image" Target="../media/image22.png"/><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5" Type="http://schemas.openxmlformats.org/officeDocument/2006/relationships/image" Target="../media/image21.png"/><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 Id="rId14" Type="http://schemas.openxmlformats.org/officeDocument/2006/relationships/image" Target="../media/image20.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theme" Target="../theme/theme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3.xml"/><Relationship Id="rId13" Type="http://schemas.openxmlformats.org/officeDocument/2006/relationships/image" Target="../media/image4.png"/><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7.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8.xml"/><Relationship Id="rId1" Type="http://schemas.openxmlformats.org/officeDocument/2006/relationships/slideLayout" Target="../slideLayouts/slideLayout897.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5.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32.jpeg"/><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90.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theme" Target="../theme/theme91.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image" Target="../media/image31.jpeg"/><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theme" Target="../theme/theme9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theme" Target="../theme/theme95.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slideLayout" Target="../slideLayouts/slideLayout980.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image" Target="NUL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96.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993.xml"/><Relationship Id="rId1"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9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image" Target="../media/image31.jpeg"/><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11/12/24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75619950"/>
      </p:ext>
    </p:extLst>
  </p:cSld>
  <p:clrMap bg1="lt1" tx1="dk1" bg2="lt2" tx2="dk2" accent1="accent1" accent2="accent2" accent3="accent3" accent4="accent4" accent5="accent5" accent6="accent6" hlink="hlink" folHlink="folHlink"/>
  <p:sldLayoutIdLst>
    <p:sldLayoutId id="2147490178" r:id="rId1"/>
    <p:sldLayoutId id="2147490179" r:id="rId2"/>
    <p:sldLayoutId id="2147490180" r:id="rId3"/>
    <p:sldLayoutId id="2147490181" r:id="rId4"/>
    <p:sldLayoutId id="2147490182" r:id="rId5"/>
    <p:sldLayoutId id="2147490183" r:id="rId6"/>
    <p:sldLayoutId id="2147490184" r:id="rId7"/>
    <p:sldLayoutId id="2147490185" r:id="rId8"/>
    <p:sldLayoutId id="2147490186" r:id="rId9"/>
    <p:sldLayoutId id="2147490187" r:id="rId10"/>
    <p:sldLayoutId id="214749018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77224769"/>
      </p:ext>
    </p:extLst>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11401795"/>
      </p:ext>
    </p:extLst>
  </p:cSld>
  <p:clrMap bg1="lt1" tx1="dk1" bg2="lt2" tx2="dk2" accent1="accent1" accent2="accent2" accent3="accent3" accent4="accent4" accent5="accent5" accent6="accent6" hlink="hlink" folHlink="folHlink"/>
  <p:sldLayoutIdLst>
    <p:sldLayoutId id="2147490202" r:id="rId1"/>
    <p:sldLayoutId id="2147490203" r:id="rId2"/>
    <p:sldLayoutId id="2147490204" r:id="rId3"/>
    <p:sldLayoutId id="2147490205" r:id="rId4"/>
    <p:sldLayoutId id="2147490206" r:id="rId5"/>
    <p:sldLayoutId id="2147490207" r:id="rId6"/>
    <p:sldLayoutId id="2147490208" r:id="rId7"/>
    <p:sldLayoutId id="2147490209" r:id="rId8"/>
    <p:sldLayoutId id="2147490210" r:id="rId9"/>
    <p:sldLayoutId id="2147490211" r:id="rId10"/>
    <p:sldLayoutId id="2147490212" r:id="rId11"/>
    <p:sldLayoutId id="2147490213" r:id="rId12"/>
    <p:sldLayoutId id="21474902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11/12/24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11/12/24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12/11/2024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11/12/24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193.xml"/><Relationship Id="rId4" Type="http://schemas.openxmlformats.org/officeDocument/2006/relationships/image" Target="../media/image47.jpeg"/></Relationships>
</file>

<file path=ppt/slides/_rels/slide10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6.xml"/><Relationship Id="rId1" Type="http://schemas.openxmlformats.org/officeDocument/2006/relationships/slideLayout" Target="../slideLayouts/slideLayout92.xml"/></Relationships>
</file>

<file path=ppt/slides/_rels/slide10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7.xml"/><Relationship Id="rId1" Type="http://schemas.openxmlformats.org/officeDocument/2006/relationships/slideLayout" Target="../slideLayouts/slideLayout394.xml"/></Relationships>
</file>

<file path=ppt/slides/_rels/slide10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8.xml"/><Relationship Id="rId1" Type="http://schemas.openxmlformats.org/officeDocument/2006/relationships/slideLayout" Target="../slideLayouts/slideLayout39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87.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4.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1.xml"/><Relationship Id="rId1" Type="http://schemas.openxmlformats.org/officeDocument/2006/relationships/slideLayout" Target="../slideLayouts/slideLayout92.xml"/></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2.xml"/><Relationship Id="rId1" Type="http://schemas.openxmlformats.org/officeDocument/2006/relationships/slideLayout" Target="../slideLayouts/slideLayout394.xml"/></Relationships>
</file>

<file path=ppt/slides/_rels/slide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338.xml"/></Relationships>
</file>

<file path=ppt/slides/_rels/slide11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8.xml"/><Relationship Id="rId1" Type="http://schemas.openxmlformats.org/officeDocument/2006/relationships/slideLayout" Target="../slideLayouts/slideLayout338.xml"/></Relationships>
</file>

<file path=ppt/slides/_rels/slide1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2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8.xml"/><Relationship Id="rId1" Type="http://schemas.openxmlformats.org/officeDocument/2006/relationships/slideLayout" Target="../slideLayouts/slideLayout852.xml"/></Relationships>
</file>

<file path=ppt/slides/_rels/slide12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9.xml"/><Relationship Id="rId1" Type="http://schemas.openxmlformats.org/officeDocument/2006/relationships/slideLayout" Target="../slideLayouts/slideLayout863.xml"/><Relationship Id="rId4" Type="http://schemas.openxmlformats.org/officeDocument/2006/relationships/image" Target="../media/image101.jpeg"/></Relationships>
</file>

<file path=ppt/slides/_rels/slide12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880.xm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81.xml"/><Relationship Id="rId1" Type="http://schemas.openxmlformats.org/officeDocument/2006/relationships/slideLayout" Target="../slideLayouts/slideLayout880.xml"/></Relationships>
</file>

<file path=ppt/slides/_rels/slide13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867.xml"/></Relationships>
</file>

<file path=ppt/slides/_rels/slide13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867.xml"/></Relationships>
</file>

<file path=ppt/slides/_rels/slide13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86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887.xml"/></Relationships>
</file>

<file path=ppt/slides/_rels/slide1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6.xml"/><Relationship Id="rId1" Type="http://schemas.openxmlformats.org/officeDocument/2006/relationships/slideLayout" Target="../slideLayouts/slideLayout807.xml"/></Relationships>
</file>

<file path=ppt/slides/_rels/slide13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7.xml"/><Relationship Id="rId1" Type="http://schemas.openxmlformats.org/officeDocument/2006/relationships/slideLayout" Target="../slideLayouts/slideLayout807.xml"/></Relationships>
</file>

<file path=ppt/slides/_rels/slide13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8.xml"/><Relationship Id="rId1" Type="http://schemas.openxmlformats.org/officeDocument/2006/relationships/slideLayout" Target="../slideLayouts/slideLayout807.xml"/></Relationships>
</file>

<file path=ppt/slides/_rels/slide13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9.xml"/><Relationship Id="rId1" Type="http://schemas.openxmlformats.org/officeDocument/2006/relationships/slideLayout" Target="../slideLayouts/slideLayout807.xml"/></Relationships>
</file>

<file path=ppt/slides/_rels/slide1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0.xml"/><Relationship Id="rId1" Type="http://schemas.openxmlformats.org/officeDocument/2006/relationships/slideLayout" Target="../slideLayouts/slideLayout807.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1.xml"/><Relationship Id="rId1" Type="http://schemas.openxmlformats.org/officeDocument/2006/relationships/slideLayout" Target="../slideLayouts/slideLayout65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77.xml"/></Relationships>
</file>

<file path=ppt/slides/_rels/slide14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35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6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6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61.xml"/></Relationships>
</file>

<file path=ppt/slides/_rels/slide14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6.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7.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8.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82.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89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89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9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9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9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97.xml"/></Relationships>
</file>

<file path=ppt/slides/_rels/slide156.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7.xml"/><Relationship Id="rId1" Type="http://schemas.openxmlformats.org/officeDocument/2006/relationships/slideLayout" Target="../slideLayouts/slideLayout116.xml"/><Relationship Id="rId4" Type="http://schemas.openxmlformats.org/officeDocument/2006/relationships/image" Target="../media/image110.png"/></Relationships>
</file>

<file path=ppt/slides/_rels/slide159.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8.xml"/><Relationship Id="rId1" Type="http://schemas.openxmlformats.org/officeDocument/2006/relationships/slideLayout" Target="../slideLayouts/slideLayout994.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33.xml"/></Relationships>
</file>

<file path=ppt/slides/_rels/slide16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0.xml"/><Relationship Id="rId1" Type="http://schemas.openxmlformats.org/officeDocument/2006/relationships/slideLayout" Target="../slideLayouts/slideLayout5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1.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2.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3.xml"/><Relationship Id="rId1" Type="http://schemas.openxmlformats.org/officeDocument/2006/relationships/slideLayout" Target="../slideLayouts/slideLayout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4.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22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17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5.xml"/><Relationship Id="rId1" Type="http://schemas.openxmlformats.org/officeDocument/2006/relationships/slideLayout" Target="../slideLayouts/slideLayout741.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6.xml"/><Relationship Id="rId1" Type="http://schemas.openxmlformats.org/officeDocument/2006/relationships/slideLayout" Target="../slideLayouts/slideLayout74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7.xml"/><Relationship Id="rId1" Type="http://schemas.openxmlformats.org/officeDocument/2006/relationships/slideLayout" Target="../slideLayouts/slideLayout743.xml"/></Relationships>
</file>

<file path=ppt/slides/_rels/slide174.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08.xml"/></Relationships>
</file>

<file path=ppt/slides/_rels/slide17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8.xml"/><Relationship Id="rId1" Type="http://schemas.openxmlformats.org/officeDocument/2006/relationships/slideLayout" Target="../slideLayouts/slideLayout753.xml"/><Relationship Id="rId4" Type="http://schemas.openxmlformats.org/officeDocument/2006/relationships/image" Target="../media/image121.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25.xml"/><Relationship Id="rId1" Type="http://schemas.openxmlformats.org/officeDocument/2006/relationships/themeOverride" Target="../theme/themeOverride1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8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2.xml"/><Relationship Id="rId1" Type="http://schemas.openxmlformats.org/officeDocument/2006/relationships/slideLayout" Target="../slideLayouts/slideLayout92.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5.xml"/><Relationship Id="rId1" Type="http://schemas.openxmlformats.org/officeDocument/2006/relationships/slideLayout" Target="../slideLayouts/slideLayout58.xml"/></Relationships>
</file>

<file path=ppt/slides/_rels/slide184.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6.xml"/><Relationship Id="rId1" Type="http://schemas.openxmlformats.org/officeDocument/2006/relationships/slideLayout" Target="../slideLayouts/slideLayout78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7.xml"/><Relationship Id="rId1" Type="http://schemas.openxmlformats.org/officeDocument/2006/relationships/slideLayout" Target="../slideLayouts/slideLayout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9.xml"/><Relationship Id="rId1" Type="http://schemas.openxmlformats.org/officeDocument/2006/relationships/slideLayout" Target="../slideLayouts/slideLayout788.xml"/><Relationship Id="rId4" Type="http://schemas.openxmlformats.org/officeDocument/2006/relationships/image" Target="../media/image127.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9.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0.xml"/><Relationship Id="rId1" Type="http://schemas.openxmlformats.org/officeDocument/2006/relationships/slideLayout" Target="../slideLayouts/slideLayout1006.xml"/><Relationship Id="rId5" Type="http://schemas.openxmlformats.org/officeDocument/2006/relationships/image" Target="../media/image129.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1.xml"/><Relationship Id="rId1" Type="http://schemas.openxmlformats.org/officeDocument/2006/relationships/slideLayout" Target="../slideLayouts/slideLayout394.xml"/></Relationships>
</file>

<file path=ppt/slides/_rels/slide21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31.jpeg"/><Relationship Id="rId7" Type="http://schemas.openxmlformats.org/officeDocument/2006/relationships/diagramColors" Target="../diagrams/colors1.xml"/><Relationship Id="rId2" Type="http://schemas.openxmlformats.org/officeDocument/2006/relationships/notesSlide" Target="../notesSlides/notesSlide132.xml"/><Relationship Id="rId1" Type="http://schemas.openxmlformats.org/officeDocument/2006/relationships/slideLayout" Target="../slideLayouts/slideLayout78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13.xml.rels><?xml version="1.0" encoding="UTF-8" standalone="yes"?>
<Relationships xmlns="http://schemas.openxmlformats.org/package/2006/relationships"><Relationship Id="rId3" Type="http://schemas.openxmlformats.org/officeDocument/2006/relationships/image" Target="../media/image132.jpeg"/><Relationship Id="rId7" Type="http://schemas.openxmlformats.org/officeDocument/2006/relationships/image" Target="../media/image134.png"/><Relationship Id="rId2" Type="http://schemas.openxmlformats.org/officeDocument/2006/relationships/notesSlide" Target="../notesSlides/notesSlide133.xml"/><Relationship Id="rId1" Type="http://schemas.openxmlformats.org/officeDocument/2006/relationships/slideLayout" Target="../slideLayouts/slideLayout813.xml"/><Relationship Id="rId6" Type="http://schemas.openxmlformats.org/officeDocument/2006/relationships/image" Target="../media/image133.jpeg"/><Relationship Id="rId5" Type="http://schemas.openxmlformats.org/officeDocument/2006/relationships/hyperlink" Target="http://www.jtsa.edu/images/art/s_priest.jpg" TargetMode="External"/><Relationship Id="rId4" Type="http://schemas.openxmlformats.org/officeDocument/2006/relationships/image" Target="../media/image131.jpeg"/></Relationships>
</file>

<file path=ppt/slides/_rels/slide21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31.jpeg"/><Relationship Id="rId7" Type="http://schemas.openxmlformats.org/officeDocument/2006/relationships/diagramColors" Target="../diagrams/colors2.xml"/><Relationship Id="rId2" Type="http://schemas.openxmlformats.org/officeDocument/2006/relationships/notesSlide" Target="../notesSlides/notesSlide134.xml"/><Relationship Id="rId1" Type="http://schemas.openxmlformats.org/officeDocument/2006/relationships/slideLayout" Target="../slideLayouts/slideLayout78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1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31.jpeg"/><Relationship Id="rId7" Type="http://schemas.openxmlformats.org/officeDocument/2006/relationships/diagramColors" Target="../diagrams/colors3.xml"/><Relationship Id="rId2" Type="http://schemas.openxmlformats.org/officeDocument/2006/relationships/notesSlide" Target="../notesSlides/notesSlide135.xml"/><Relationship Id="rId1" Type="http://schemas.openxmlformats.org/officeDocument/2006/relationships/slideLayout" Target="../slideLayouts/slideLayout78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1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31.jpeg"/><Relationship Id="rId7" Type="http://schemas.openxmlformats.org/officeDocument/2006/relationships/diagramColors" Target="../diagrams/colors4.xml"/><Relationship Id="rId2" Type="http://schemas.openxmlformats.org/officeDocument/2006/relationships/notesSlide" Target="../notesSlides/notesSlide136.xml"/><Relationship Id="rId1" Type="http://schemas.openxmlformats.org/officeDocument/2006/relationships/slideLayout" Target="../slideLayouts/slideLayout795.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1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1.jpeg"/><Relationship Id="rId7" Type="http://schemas.openxmlformats.org/officeDocument/2006/relationships/diagramColors" Target="../diagrams/colors5.xml"/><Relationship Id="rId2" Type="http://schemas.openxmlformats.org/officeDocument/2006/relationships/notesSlide" Target="../notesSlides/notesSlide137.xml"/><Relationship Id="rId1" Type="http://schemas.openxmlformats.org/officeDocument/2006/relationships/slideLayout" Target="../slideLayouts/slideLayout796.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1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1.jpeg"/><Relationship Id="rId7" Type="http://schemas.openxmlformats.org/officeDocument/2006/relationships/diagramColors" Target="../diagrams/colors6.xml"/><Relationship Id="rId2" Type="http://schemas.openxmlformats.org/officeDocument/2006/relationships/notesSlide" Target="../notesSlides/notesSlide138.xml"/><Relationship Id="rId1" Type="http://schemas.openxmlformats.org/officeDocument/2006/relationships/slideLayout" Target="../slideLayouts/slideLayout79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1.jpeg"/><Relationship Id="rId7" Type="http://schemas.openxmlformats.org/officeDocument/2006/relationships/diagramColors" Target="../diagrams/colors7.xml"/><Relationship Id="rId2" Type="http://schemas.openxmlformats.org/officeDocument/2006/relationships/notesSlide" Target="../notesSlides/notesSlide139.xml"/><Relationship Id="rId1" Type="http://schemas.openxmlformats.org/officeDocument/2006/relationships/slideLayout" Target="../slideLayouts/slideLayout796.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1.jpeg"/><Relationship Id="rId7" Type="http://schemas.openxmlformats.org/officeDocument/2006/relationships/diagramColors" Target="../diagrams/colors8.xml"/><Relationship Id="rId2" Type="http://schemas.openxmlformats.org/officeDocument/2006/relationships/notesSlide" Target="../notesSlides/notesSlide140.xml"/><Relationship Id="rId1" Type="http://schemas.openxmlformats.org/officeDocument/2006/relationships/slideLayout" Target="../slideLayouts/slideLayout796.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1.jpeg"/><Relationship Id="rId7" Type="http://schemas.openxmlformats.org/officeDocument/2006/relationships/diagramColors" Target="../diagrams/colors9.xml"/><Relationship Id="rId2" Type="http://schemas.openxmlformats.org/officeDocument/2006/relationships/notesSlide" Target="../notesSlides/notesSlide141.xml"/><Relationship Id="rId1" Type="http://schemas.openxmlformats.org/officeDocument/2006/relationships/slideLayout" Target="../slideLayouts/slideLayout796.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1.jpeg"/><Relationship Id="rId7" Type="http://schemas.openxmlformats.org/officeDocument/2006/relationships/diagramColors" Target="../diagrams/colors10.xml"/><Relationship Id="rId2" Type="http://schemas.openxmlformats.org/officeDocument/2006/relationships/notesSlide" Target="../notesSlides/notesSlide142.xml"/><Relationship Id="rId1" Type="http://schemas.openxmlformats.org/officeDocument/2006/relationships/slideLayout" Target="../slideLayouts/slideLayout796.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1.jpeg"/><Relationship Id="rId7" Type="http://schemas.openxmlformats.org/officeDocument/2006/relationships/diagramColors" Target="../diagrams/colors11.xml"/><Relationship Id="rId2" Type="http://schemas.openxmlformats.org/officeDocument/2006/relationships/notesSlide" Target="../notesSlides/notesSlide143.xml"/><Relationship Id="rId1" Type="http://schemas.openxmlformats.org/officeDocument/2006/relationships/slideLayout" Target="../slideLayouts/slideLayout796.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1.jpeg"/><Relationship Id="rId7" Type="http://schemas.openxmlformats.org/officeDocument/2006/relationships/diagramColors" Target="../diagrams/colors12.xml"/><Relationship Id="rId2" Type="http://schemas.openxmlformats.org/officeDocument/2006/relationships/notesSlide" Target="../notesSlides/notesSlide144.xml"/><Relationship Id="rId1" Type="http://schemas.openxmlformats.org/officeDocument/2006/relationships/slideLayout" Target="../slideLayouts/slideLayout796.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1.jpeg"/><Relationship Id="rId7" Type="http://schemas.openxmlformats.org/officeDocument/2006/relationships/diagramColors" Target="../diagrams/colors13.xml"/><Relationship Id="rId2" Type="http://schemas.openxmlformats.org/officeDocument/2006/relationships/notesSlide" Target="../notesSlides/notesSlide145.xml"/><Relationship Id="rId1" Type="http://schemas.openxmlformats.org/officeDocument/2006/relationships/slideLayout" Target="../slideLayouts/slideLayout796.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6.xml"/><Relationship Id="rId1" Type="http://schemas.openxmlformats.org/officeDocument/2006/relationships/slideLayout" Target="../slideLayouts/slideLayout389.xml"/></Relationships>
</file>

<file path=ppt/slides/_rels/slide22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47.xml"/><Relationship Id="rId1" Type="http://schemas.openxmlformats.org/officeDocument/2006/relationships/slideLayout" Target="../slideLayouts/slideLayout943.xml"/><Relationship Id="rId4" Type="http://schemas.openxmlformats.org/officeDocument/2006/relationships/image" Target="../media/image136.png"/></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56.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98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96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668.xml"/></Relationships>
</file>

<file path=ppt/slides/_rels/slide235.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668.xml"/></Relationships>
</file>

<file path=ppt/slides/_rels/slide23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68.xml"/></Relationships>
</file>

<file path=ppt/slides/_rels/slide23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3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668.xml"/></Relationships>
</file>

<file path=ppt/slides/_rels/slide239.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668.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1.xml"/><Relationship Id="rId1" Type="http://schemas.openxmlformats.org/officeDocument/2006/relationships/slideLayout" Target="../slideLayouts/slideLayout681.xml"/></Relationships>
</file>

<file path=ppt/slides/_rels/slide242.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2.xml"/><Relationship Id="rId1" Type="http://schemas.openxmlformats.org/officeDocument/2006/relationships/slideLayout" Target="../slideLayouts/slideLayout68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3.xml"/><Relationship Id="rId1" Type="http://schemas.openxmlformats.org/officeDocument/2006/relationships/slideLayout" Target="../slideLayouts/slideLayout86.xml"/><Relationship Id="rId4" Type="http://schemas.openxmlformats.org/officeDocument/2006/relationships/image" Target="../media/image147.jpe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022.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5.xml"/><Relationship Id="rId1" Type="http://schemas.openxmlformats.org/officeDocument/2006/relationships/slideLayout" Target="../slideLayouts/slideLayout1038.xml"/></Relationships>
</file>

<file path=ppt/slides/_rels/slide25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6.xml"/><Relationship Id="rId1" Type="http://schemas.openxmlformats.org/officeDocument/2006/relationships/slideLayout" Target="../slideLayouts/slideLayout1038.xml"/></Relationships>
</file>

<file path=ppt/slides/_rels/slide25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7.xml"/><Relationship Id="rId1" Type="http://schemas.openxmlformats.org/officeDocument/2006/relationships/slideLayout" Target="../slideLayouts/slideLayout1038.xml"/></Relationships>
</file>

<file path=ppt/slides/_rels/slide25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8.xml"/><Relationship Id="rId1" Type="http://schemas.openxmlformats.org/officeDocument/2006/relationships/slideLayout" Target="../slideLayouts/slideLayout1038.xml"/></Relationships>
</file>

<file path=ppt/slides/_rels/slide2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9.xml"/><Relationship Id="rId1" Type="http://schemas.openxmlformats.org/officeDocument/2006/relationships/slideLayout" Target="../slideLayouts/slideLayout1038.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3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2.xml"/><Relationship Id="rId1" Type="http://schemas.openxmlformats.org/officeDocument/2006/relationships/slideLayout" Target="../slideLayouts/slideLayout394.xml"/></Relationships>
</file>

<file path=ppt/slides/_rels/slide2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3.xml"/><Relationship Id="rId1" Type="http://schemas.openxmlformats.org/officeDocument/2006/relationships/slideLayout" Target="../slideLayouts/slideLayout394.xml"/></Relationships>
</file>

<file path=ppt/slides/_rels/slide2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4.xml"/><Relationship Id="rId1" Type="http://schemas.openxmlformats.org/officeDocument/2006/relationships/slideLayout" Target="../slideLayouts/slideLayout394.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6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65.xml"/><Relationship Id="rId1" Type="http://schemas.openxmlformats.org/officeDocument/2006/relationships/slideLayout" Target="../slideLayouts/slideLayout233.xml"/></Relationships>
</file>

<file path=ppt/slides/_rels/slide26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66.xml"/><Relationship Id="rId1" Type="http://schemas.openxmlformats.org/officeDocument/2006/relationships/slideLayout" Target="../slideLayouts/slideLayout394.xml"/><Relationship Id="rId4" Type="http://schemas.openxmlformats.org/officeDocument/2006/relationships/image" Target="../media/image150.em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7.xml.rels><?xml version="1.0" encoding="UTF-8" standalone="yes"?>
<Relationships xmlns="http://schemas.openxmlformats.org/package/2006/relationships"><Relationship Id="rId2" Type="http://schemas.openxmlformats.org/officeDocument/2006/relationships/image" Target="../media/image48.emf"/><Relationship Id="rId1" Type="http://schemas.openxmlformats.org/officeDocument/2006/relationships/slideLayout" Target="../slideLayouts/slideLayout543.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576.xml"/></Relationships>
</file>

<file path=ppt/slides/_rels/slide271.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notesSlide" Target="../notesSlides/notesSlide168.xml"/><Relationship Id="rId1" Type="http://schemas.openxmlformats.org/officeDocument/2006/relationships/slideLayout" Target="../slideLayouts/slideLayout7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7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9.xml"/><Relationship Id="rId1" Type="http://schemas.openxmlformats.org/officeDocument/2006/relationships/slideLayout" Target="../slideLayouts/slideLayout92.xml"/></Relationships>
</file>

<file path=ppt/slides/_rels/slide27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70.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71.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72.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39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3.xml.rels><?xml version="1.0" encoding="UTF-8" standalone="yes"?>
<Relationships xmlns="http://schemas.openxmlformats.org/package/2006/relationships"><Relationship Id="rId2" Type="http://schemas.openxmlformats.org/officeDocument/2006/relationships/image" Target="../media/image154.emf"/><Relationship Id="rId1" Type="http://schemas.openxmlformats.org/officeDocument/2006/relationships/slideLayout" Target="../slideLayouts/slideLayout255.xml"/></Relationships>
</file>

<file path=ppt/slides/_rels/slide284.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4.xml"/><Relationship Id="rId1" Type="http://schemas.openxmlformats.org/officeDocument/2006/relationships/slideLayout" Target="../slideLayouts/slideLayout843.xml"/><Relationship Id="rId4" Type="http://schemas.openxmlformats.org/officeDocument/2006/relationships/image" Target="../media/image156.jpeg"/></Relationships>
</file>

<file path=ppt/slides/_rels/slide285.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5.xml"/><Relationship Id="rId1" Type="http://schemas.openxmlformats.org/officeDocument/2006/relationships/slideLayout" Target="../slideLayouts/slideLayout144.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5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55.xml"/></Relationships>
</file>

<file path=ppt/slides/_rels/slide28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8.xml"/><Relationship Id="rId1" Type="http://schemas.openxmlformats.org/officeDocument/2006/relationships/slideLayout" Target="../slideLayouts/slideLayout83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044.xml"/></Relationships>
</file>

<file path=ppt/slides/_rels/slide29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0.xml"/><Relationship Id="rId1" Type="http://schemas.openxmlformats.org/officeDocument/2006/relationships/slideLayout" Target="../slideLayouts/slideLayout419.xml"/></Relationships>
</file>

<file path=ppt/slides/_rels/slide29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1.xml"/><Relationship Id="rId1" Type="http://schemas.openxmlformats.org/officeDocument/2006/relationships/slideLayout" Target="../slideLayouts/slideLayout419.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9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94.xml"/></Relationships>
</file>

<file path=ppt/slides/_rels/slide29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84.xml"/><Relationship Id="rId1" Type="http://schemas.openxmlformats.org/officeDocument/2006/relationships/slideLayout" Target="../slideLayouts/slideLayout431.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94.xml"/></Relationships>
</file>

<file path=ppt/slides/_rels/slide299.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6.xml"/><Relationship Id="rId1" Type="http://schemas.openxmlformats.org/officeDocument/2006/relationships/slideLayout" Target="../slideLayouts/slideLayout43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00.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849.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394.xml"/></Relationships>
</file>

<file path=ppt/slides/_rels/slide302.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88.xml"/><Relationship Id="rId1" Type="http://schemas.openxmlformats.org/officeDocument/2006/relationships/slideLayout" Target="../slideLayouts/slideLayout435.xml"/></Relationships>
</file>

<file path=ppt/slides/_rels/slide30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89.xml"/><Relationship Id="rId1" Type="http://schemas.openxmlformats.org/officeDocument/2006/relationships/slideLayout" Target="../slideLayouts/slideLayout435.xml"/><Relationship Id="rId5" Type="http://schemas.openxmlformats.org/officeDocument/2006/relationships/image" Target="../media/image164.jpeg"/><Relationship Id="rId4" Type="http://schemas.openxmlformats.org/officeDocument/2006/relationships/image" Target="../media/image163.jpeg"/></Relationships>
</file>

<file path=ppt/slides/_rels/slide304.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90.xml"/><Relationship Id="rId1" Type="http://schemas.openxmlformats.org/officeDocument/2006/relationships/slideLayout" Target="../slideLayouts/slideLayout435.xml"/><Relationship Id="rId4" Type="http://schemas.openxmlformats.org/officeDocument/2006/relationships/image" Target="../media/image166.png"/></Relationships>
</file>

<file path=ppt/slides/_rels/slide30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91.xml"/><Relationship Id="rId1" Type="http://schemas.openxmlformats.org/officeDocument/2006/relationships/slideLayout" Target="../slideLayouts/slideLayout435.xml"/></Relationships>
</file>

<file path=ppt/slides/_rels/slide30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92.xml"/><Relationship Id="rId1" Type="http://schemas.openxmlformats.org/officeDocument/2006/relationships/slideLayout" Target="../slideLayouts/slideLayout454.xml"/></Relationships>
</file>

<file path=ppt/slides/_rels/slide307.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93.xml"/><Relationship Id="rId1" Type="http://schemas.openxmlformats.org/officeDocument/2006/relationships/slideLayout" Target="../slideLayouts/slideLayout407.xml"/></Relationships>
</file>

<file path=ppt/slides/_rels/slide308.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66.xml"/></Relationships>
</file>

<file path=ppt/slides/_rels/slide3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94.xml"/><Relationship Id="rId1" Type="http://schemas.openxmlformats.org/officeDocument/2006/relationships/slideLayout" Target="../slideLayouts/slideLayout92.xml"/></Relationships>
</file>

<file path=ppt/slides/_rels/slide3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5.xml"/><Relationship Id="rId1" Type="http://schemas.openxmlformats.org/officeDocument/2006/relationships/slideLayout" Target="../slideLayouts/slideLayout92.xml"/></Relationships>
</file>

<file path=ppt/slides/_rels/slide31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6.xml"/><Relationship Id="rId1" Type="http://schemas.openxmlformats.org/officeDocument/2006/relationships/slideLayout" Target="../slideLayouts/slideLayout899.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044.xml"/></Relationships>
</file>

<file path=ppt/slides/_rels/slide314.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8.xml"/><Relationship Id="rId1" Type="http://schemas.openxmlformats.org/officeDocument/2006/relationships/slideLayout" Target="../slideLayouts/slideLayout899.xml"/></Relationships>
</file>

<file path=ppt/slides/_rels/slide31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9.xml"/><Relationship Id="rId1" Type="http://schemas.openxmlformats.org/officeDocument/2006/relationships/slideLayout" Target="../slideLayouts/slideLayout915.xml"/></Relationships>
</file>

<file path=ppt/slides/_rels/slide3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0.xml"/><Relationship Id="rId1" Type="http://schemas.openxmlformats.org/officeDocument/2006/relationships/slideLayout" Target="../slideLayouts/slideLayout915.xml"/></Relationships>
</file>

<file path=ppt/slides/_rels/slide31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1.xml"/><Relationship Id="rId1" Type="http://schemas.openxmlformats.org/officeDocument/2006/relationships/slideLayout" Target="../slideLayouts/slideLayout915.xml"/></Relationships>
</file>

<file path=ppt/slides/_rels/slide3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909.xml"/></Relationships>
</file>

<file path=ppt/slides/_rels/slide31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2.xml"/><Relationship Id="rId1" Type="http://schemas.openxmlformats.org/officeDocument/2006/relationships/slideLayout" Target="../slideLayouts/slideLayout915.xml"/></Relationships>
</file>

<file path=ppt/slides/_rels/slide3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04.xml"/><Relationship Id="rId1" Type="http://schemas.openxmlformats.org/officeDocument/2006/relationships/slideLayout" Target="../slideLayouts/slideLayout465.xml"/><Relationship Id="rId4" Type="http://schemas.openxmlformats.org/officeDocument/2006/relationships/image" Target="../media/image175.png"/></Relationships>
</file>

<file path=ppt/slides/_rels/slide32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05.xml"/><Relationship Id="rId1" Type="http://schemas.openxmlformats.org/officeDocument/2006/relationships/slideLayout" Target="../slideLayouts/slideLayout465.xml"/><Relationship Id="rId4" Type="http://schemas.openxmlformats.org/officeDocument/2006/relationships/image" Target="../media/image177.jpeg"/></Relationships>
</file>

<file path=ppt/slides/_rels/slide32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06.xml"/><Relationship Id="rId1" Type="http://schemas.openxmlformats.org/officeDocument/2006/relationships/slideLayout" Target="../slideLayouts/slideLayout926.xml"/></Relationships>
</file>

<file path=ppt/slides/_rels/slide32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7.xml"/><Relationship Id="rId1" Type="http://schemas.openxmlformats.org/officeDocument/2006/relationships/slideLayout" Target="../slideLayouts/slideLayout471.xml"/></Relationships>
</file>

<file path=ppt/slides/_rels/slide326.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8.xml"/><Relationship Id="rId1" Type="http://schemas.openxmlformats.org/officeDocument/2006/relationships/slideLayout" Target="../slideLayouts/slideLayout394.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29.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12.xml"/><Relationship Id="rId1" Type="http://schemas.openxmlformats.org/officeDocument/2006/relationships/slideLayout" Target="../slideLayouts/slideLayout1057.xml"/></Relationships>
</file>

<file path=ppt/slides/_rels/slide333.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13.xml"/><Relationship Id="rId1" Type="http://schemas.openxmlformats.org/officeDocument/2006/relationships/slideLayout" Target="../slideLayouts/slideLayout981.xml"/></Relationships>
</file>

<file path=ppt/slides/_rels/slide33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14.xml"/><Relationship Id="rId1" Type="http://schemas.openxmlformats.org/officeDocument/2006/relationships/slideLayout" Target="../slideLayouts/slideLayout1067.xml"/></Relationships>
</file>

<file path=ppt/slides/_rels/slide33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emf"/><Relationship Id="rId1" Type="http://schemas.openxmlformats.org/officeDocument/2006/relationships/slideLayout" Target="../slideLayouts/slideLayout27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4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310.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png"/></Relationships>
</file>

<file path=ppt/slides/_rels/slide3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4.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50.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283.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5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7.xml"/><Relationship Id="rId1" Type="http://schemas.openxmlformats.org/officeDocument/2006/relationships/slideLayout" Target="../slideLayouts/slideLayout394.xml"/></Relationships>
</file>

<file path=ppt/slides/_rels/slide35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18.xml"/><Relationship Id="rId1" Type="http://schemas.openxmlformats.org/officeDocument/2006/relationships/slideLayout" Target="../slideLayouts/slideLayout394.xml"/></Relationships>
</file>

<file path=ppt/slides/_rels/slide3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9.xml"/><Relationship Id="rId1" Type="http://schemas.openxmlformats.org/officeDocument/2006/relationships/slideLayout" Target="../slideLayouts/slideLayout394.xml"/></Relationships>
</file>

<file path=ppt/slides/_rels/slide3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0.xml"/><Relationship Id="rId1" Type="http://schemas.openxmlformats.org/officeDocument/2006/relationships/slideLayout" Target="../slideLayouts/slideLayout394.xml"/></Relationships>
</file>

<file path=ppt/slides/_rels/slide35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1.xml"/><Relationship Id="rId1" Type="http://schemas.openxmlformats.org/officeDocument/2006/relationships/slideLayout" Target="../slideLayouts/slideLayout394.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394.xml"/></Relationships>
</file>

<file path=ppt/slides/_rels/slide35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3.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5.wav"/><Relationship Id="rId1" Type="http://schemas.openxmlformats.org/officeDocument/2006/relationships/slideLayout" Target="../slideLayouts/slideLayout543.xml"/><Relationship Id="rId6" Type="http://schemas.openxmlformats.org/officeDocument/2006/relationships/image" Target="../media/image51.emf"/><Relationship Id="rId5" Type="http://schemas.openxmlformats.org/officeDocument/2006/relationships/audio" Target="../media/audio7.wav"/><Relationship Id="rId4" Type="http://schemas.openxmlformats.org/officeDocument/2006/relationships/audio" Target="../media/audio1.wav"/></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1.xml.rels><?xml version="1.0" encoding="UTF-8" standalone="yes"?>
<Relationships xmlns="http://schemas.openxmlformats.org/package/2006/relationships"><Relationship Id="rId3" Type="http://schemas.openxmlformats.org/officeDocument/2006/relationships/image" Target="../media/image197.jpg"/><Relationship Id="rId2" Type="http://schemas.openxmlformats.org/officeDocument/2006/relationships/notesSlide" Target="../notesSlides/notesSlide224.xml"/><Relationship Id="rId1" Type="http://schemas.openxmlformats.org/officeDocument/2006/relationships/slideLayout" Target="../slideLayouts/slideLayout1008.xml"/></Relationships>
</file>

<file path=ppt/slides/_rels/slide3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54.xml"/></Relationships>
</file>

<file path=ppt/slides/_rels/slide3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39.xml.rels><?xml version="1.0" encoding="UTF-8" standalone="yes"?>
<Relationships xmlns="http://schemas.openxmlformats.org/package/2006/relationships"><Relationship Id="rId2" Type="http://schemas.openxmlformats.org/officeDocument/2006/relationships/audio" Target="../media/audio8.wav"/><Relationship Id="rId1" Type="http://schemas.openxmlformats.org/officeDocument/2006/relationships/slideLayout" Target="../slideLayouts/slideLayout25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00.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93.xml"/></Relationships>
</file>

<file path=ppt/slides/_rels/slide5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1045.xml"/></Relationships>
</file>

<file path=ppt/slides/_rels/slide5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8.xml"/><Relationship Id="rId1" Type="http://schemas.openxmlformats.org/officeDocument/2006/relationships/slideLayout" Target="../slideLayouts/slideLayout1045.xml"/></Relationships>
</file>

<file path=ppt/slides/_rels/slide5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9.xml"/><Relationship Id="rId1" Type="http://schemas.openxmlformats.org/officeDocument/2006/relationships/slideLayout" Target="../slideLayouts/slideLayout1045.xml"/></Relationships>
</file>

<file path=ppt/slides/_rels/slide5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0.xml"/><Relationship Id="rId1" Type="http://schemas.openxmlformats.org/officeDocument/2006/relationships/slideLayout" Target="../slideLayouts/slideLayout1045.xml"/></Relationships>
</file>

<file path=ppt/slides/_rels/slide5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4.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5.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6.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8.xml"/><Relationship Id="rId1" Type="http://schemas.openxmlformats.org/officeDocument/2006/relationships/slideLayout" Target="../slideLayouts/slideLayout703.xml"/></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1.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8.jpeg"/><Relationship Id="rId4" Type="http://schemas.openxmlformats.org/officeDocument/2006/relationships/notesSlide" Target="../notesSlides/notesSlide32.xml"/></Relationships>
</file>

<file path=ppt/slides/_rels/slide6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4.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4.xml"/><Relationship Id="rId1" Type="http://schemas.openxmlformats.org/officeDocument/2006/relationships/slideLayout" Target="../slideLayouts/slideLayout39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5.xml"/><Relationship Id="rId1" Type="http://schemas.openxmlformats.org/officeDocument/2006/relationships/slideLayout" Target="../slideLayouts/slideLayout703.xml"/></Relationships>
</file>

<file path=ppt/slides/_rels/slide7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6.xml"/><Relationship Id="rId1" Type="http://schemas.openxmlformats.org/officeDocument/2006/relationships/slideLayout" Target="../slideLayouts/slideLayout41.xml"/><Relationship Id="rId4" Type="http://schemas.openxmlformats.org/officeDocument/2006/relationships/image" Target="../media/image70.jpeg"/></Relationships>
</file>

<file path=ppt/slides/_rels/slide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7.xml"/><Relationship Id="rId1" Type="http://schemas.openxmlformats.org/officeDocument/2006/relationships/slideLayout" Target="../slideLayouts/slideLayout49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8.jpeg"/></Relationships>
</file>

<file path=ppt/slides/_rels/slide7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1.xml"/><Relationship Id="rId1" Type="http://schemas.openxmlformats.org/officeDocument/2006/relationships/slideLayout" Target="../slideLayouts/slideLayout509.xml"/></Relationships>
</file>

<file path=ppt/slides/_rels/slide8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2.xml"/><Relationship Id="rId1" Type="http://schemas.openxmlformats.org/officeDocument/2006/relationships/slideLayout" Target="../slideLayouts/slideLayout509.xml"/></Relationships>
</file>

<file path=ppt/slides/_rels/slide8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3.xml"/><Relationship Id="rId1" Type="http://schemas.openxmlformats.org/officeDocument/2006/relationships/slideLayout" Target="../slideLayouts/slideLayout51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5.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5.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32.xml"/></Relationships>
</file>

<file path=ppt/slides/_rels/slide8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7.xml"/><Relationship Id="rId1" Type="http://schemas.openxmlformats.org/officeDocument/2006/relationships/slideLayout" Target="../slideLayouts/slideLayout494.xml"/></Relationships>
</file>

<file path=ppt/slides/_rels/slide88.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3.xml"/><Relationship Id="rId16" Type="http://schemas.openxmlformats.org/officeDocument/2006/relationships/image" Target="../media/image81.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48.xml"/><Relationship Id="rId5" Type="http://schemas.openxmlformats.org/officeDocument/2006/relationships/tags" Target="../tags/tag6.xml"/><Relationship Id="rId15" Type="http://schemas.openxmlformats.org/officeDocument/2006/relationships/image" Target="../media/image80.jpeg"/><Relationship Id="rId10" Type="http://schemas.openxmlformats.org/officeDocument/2006/relationships/slideLayout" Target="../slideLayouts/slideLayout650.xml"/><Relationship Id="rId19" Type="http://schemas.openxmlformats.org/officeDocument/2006/relationships/image" Target="../media/image84.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79.jpeg"/></Relationships>
</file>

<file path=ppt/slides/_rels/slide8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9.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1.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644.xml"/></Relationships>
</file>

<file path=ppt/slides/_rels/slide9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1.xml"/><Relationship Id="rId1" Type="http://schemas.openxmlformats.org/officeDocument/2006/relationships/slideLayout" Target="../slideLayouts/slideLayout49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7.jpeg"/></Relationships>
</file>

<file path=ppt/slides/_rels/slide9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2.xml"/><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3.xml"/><Relationship Id="rId1" Type="http://schemas.openxmlformats.org/officeDocument/2006/relationships/slideLayout" Target="../slideLayouts/slideLayout494.xml"/><Relationship Id="rId4" Type="http://schemas.openxmlformats.org/officeDocument/2006/relationships/image" Target="../media/image67.jpeg"/></Relationships>
</file>

<file path=ppt/slides/_rels/slide9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4.xml"/><Relationship Id="rId1" Type="http://schemas.openxmlformats.org/officeDocument/2006/relationships/slideLayout" Target="../slideLayouts/slideLayout48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05.xml"/></Relationships>
</file>

<file path=ppt/slides/_rels/slide9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 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rtl="1"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5715002"/>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بصفته وسيطًا لجميع الأمم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 (لكنَّه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تَشَكَّل في صيغة عهدٍ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تكوين الأصحاح 15)</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شخصٍ (بوصفه أُمَّةً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عالميٌّ ("وتتبارك فيك</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جميع قبائل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119529" y="5301208"/>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5715001"/>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موسى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بصفته وسيطًا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 لشعب إسرائيل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عام 1445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الأصحاحات 20 – 31 هي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إسرائيل فقط استلمَتْ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الشريعة (تثنية 4: 8؛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مزمور 147: 20)</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المُتلَّقي</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(التاريخ والمكان)</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المقطع الكتابيّ</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بين الله</a:t>
                      </a: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أرضٌ ونَسْل وبَرَكةٌ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(دون الإشارة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إبراهيم نائمًا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(تكوين 15: 17)</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أبٌ إلى اِبنٍ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(عطيَّةٌ مَلَكيَّة)</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6095770"/>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بَرَكةٌ للطاعة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ولعنةٌ للعصيان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(لاويِّين 26؛ تثنية 28)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مشروط: "إذا أنت فعلْتَ...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إذًا أنا سأفعل..."</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وافقَتْ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إسرائيل على الطاعة (خروج 19: 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متسلِّطٌ (ملكٌ أعظم)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تابعٍ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 خادمة)</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المواعيد</a:t>
                      </a: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الشروط</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المشاركة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التناظر</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5" name="Oval 4">
            <a:extLst>
              <a:ext uri="{FF2B5EF4-FFF2-40B4-BE49-F238E27FC236}">
                <a16:creationId xmlns:a16="http://schemas.microsoft.com/office/drawing/2014/main" id="{A6E84A0A-C49C-690B-3924-16E625C3E0FD}"/>
              </a:ext>
            </a:extLst>
          </p:cNvPr>
          <p:cNvSpPr/>
          <p:nvPr/>
        </p:nvSpPr>
        <p:spPr bwMode="auto">
          <a:xfrm>
            <a:off x="-36512" y="1478163"/>
            <a:ext cx="3312368"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6" name="Oval 5">
            <a:extLst>
              <a:ext uri="{FF2B5EF4-FFF2-40B4-BE49-F238E27FC236}">
                <a16:creationId xmlns:a16="http://schemas.microsoft.com/office/drawing/2014/main" id="{D2EBF554-B268-691E-4534-AB56FE1769ED}"/>
              </a:ext>
            </a:extLst>
          </p:cNvPr>
          <p:cNvSpPr/>
          <p:nvPr/>
        </p:nvSpPr>
        <p:spPr bwMode="auto">
          <a:xfrm>
            <a:off x="-62904" y="545761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66033218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
                                        <p:tgtEl>
                                          <p:spTgt spid="5"/>
                                        </p:tgtEl>
                                      </p:cBhvr>
                                    </p:animEffect>
                                    <p:anim calcmode="lin" valueType="num">
                                      <p:cBhvr>
                                        <p:cTn id="8" dur="400" fill="hold"/>
                                        <p:tgtEl>
                                          <p:spTgt spid="5"/>
                                        </p:tgtEl>
                                        <p:attrNameLst>
                                          <p:attrName>ppt_x</p:attrName>
                                        </p:attrNameLst>
                                      </p:cBhvr>
                                      <p:tavLst>
                                        <p:tav tm="0">
                                          <p:val>
                                            <p:strVal val="#ppt_x"/>
                                          </p:val>
                                        </p:tav>
                                        <p:tav tm="100000">
                                          <p:val>
                                            <p:strVal val="#ppt_x"/>
                                          </p:val>
                                        </p:tav>
                                      </p:tavLst>
                                    </p:anim>
                                    <p:anim calcmode="lin" valueType="num">
                                      <p:cBhvr>
                                        <p:cTn id="9" dur="400" fill="hold"/>
                                        <p:tgtEl>
                                          <p:spTgt spid="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
                                        <p:tgtEl>
                                          <p:spTgt spid="6"/>
                                        </p:tgtEl>
                                      </p:cBhvr>
                                    </p:animEffect>
                                    <p:anim calcmode="lin" valueType="num">
                                      <p:cBhvr>
                                        <p:cTn id="16" dur="400" fill="hold"/>
                                        <p:tgtEl>
                                          <p:spTgt spid="6"/>
                                        </p:tgtEl>
                                        <p:attrNameLst>
                                          <p:attrName>ppt_x</p:attrName>
                                        </p:attrNameLst>
                                      </p:cBhvr>
                                      <p:tavLst>
                                        <p:tav tm="0">
                                          <p:val>
                                            <p:strVal val="#ppt_x"/>
                                          </p:val>
                                        </p:tav>
                                        <p:tav tm="100000">
                                          <p:val>
                                            <p:strVal val="#ppt_x"/>
                                          </p:val>
                                        </p:tav>
                                      </p:tavLst>
                                    </p:anim>
                                    <p:anim calcmode="lin" valueType="num">
                                      <p:cBhvr>
                                        <p:cTn id="17" dur="400" fill="hold"/>
                                        <p:tgtEl>
                                          <p:spTgt spid="6"/>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88859" y="894633"/>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شَفَويٌّ (دون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البَرَكة وليس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التأديب/ الدينونة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(خمس "بَرَكاتٍ" في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هو النسل النهائيُّ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والأساسيُّ (تكوين 12: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الختان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17: 11)</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35496" y="914400"/>
          <a:ext cx="3203848" cy="6080762"/>
        </p:xfrm>
        <a:graphic>
          <a:graphicData uri="http://schemas.openxmlformats.org/drawingml/2006/table">
            <a:tbl>
              <a:tblPr/>
              <a:tblGrid>
                <a:gridCol w="3203848">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مكتوبٌ على ألواح حجرٍ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وفي أسفار موسى الخمسة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الدينونة/ التأديب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وليس البَرَكة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(لاحِظ التباين ما بين تثنية 28: 1- 14 وتثنية 28: 15: 68)</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مرموزٌ إليه بخيمة الاجتماع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(عبرانيِّين الأصحاحات 8 – 10)</a:t>
                      </a:r>
                      <a:endParaRPr kumimoji="0" lang="en-US" sz="22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السبت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(خروج 31: 13، 17)</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798092"/>
          <a:ext cx="2169038" cy="5469344"/>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الشكل (الصيغة)</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التركيز</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علامة العهد</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2" name="Oval 1">
            <a:extLst>
              <a:ext uri="{FF2B5EF4-FFF2-40B4-BE49-F238E27FC236}">
                <a16:creationId xmlns:a16="http://schemas.microsoft.com/office/drawing/2014/main" id="{473EF274-CA44-AF3F-A47B-CF65240F6DC9}"/>
              </a:ext>
            </a:extLst>
          </p:cNvPr>
          <p:cNvSpPr/>
          <p:nvPr/>
        </p:nvSpPr>
        <p:spPr bwMode="auto">
          <a:xfrm>
            <a:off x="35496" y="1457172"/>
            <a:ext cx="3744257" cy="125174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9" name="Oval 8">
            <a:extLst>
              <a:ext uri="{FF2B5EF4-FFF2-40B4-BE49-F238E27FC236}">
                <a16:creationId xmlns:a16="http://schemas.microsoft.com/office/drawing/2014/main" id="{B3139753-E1DA-5D3F-7E6C-BD7112514CD2}"/>
              </a:ext>
            </a:extLst>
          </p:cNvPr>
          <p:cNvSpPr/>
          <p:nvPr/>
        </p:nvSpPr>
        <p:spPr bwMode="auto">
          <a:xfrm>
            <a:off x="-36512" y="4603652"/>
            <a:ext cx="3528392" cy="1273620"/>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37101760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 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 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 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 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 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 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ضرورية النبوءة الحقيقية؟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9" presetClass="entr" presetSubtype="0" accel="100000" fill="hold" grpId="1"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p:cTn id="7"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8"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9"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0" dur="2000" fill="hold"/>
                                        <p:tgtEl>
                                          <p:spTgt spid="514050"/>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2000"/>
                            </p:stCondLst>
                            <p:childTnLst>
                              <p:par>
                                <p:cTn id="12" presetID="53" presetClass="exit" presetSubtype="0" fill="hold" grpId="0" nodeType="afterEffect">
                                  <p:stCondLst>
                                    <p:cond delay="1000"/>
                                  </p:stCondLst>
                                  <p:childTnLst>
                                    <p:anim calcmode="lin" valueType="num">
                                      <p:cBhvr>
                                        <p:cTn id="13" dur="2000"/>
                                        <p:tgtEl>
                                          <p:spTgt spid="514050"/>
                                        </p:tgtEl>
                                        <p:attrNameLst>
                                          <p:attrName>ppt_w</p:attrName>
                                        </p:attrNameLst>
                                      </p:cBhvr>
                                      <p:tavLst>
                                        <p:tav tm="0">
                                          <p:val>
                                            <p:strVal val="ppt_w"/>
                                          </p:val>
                                        </p:tav>
                                        <p:tav tm="100000">
                                          <p:val>
                                            <p:fltVal val="0"/>
                                          </p:val>
                                        </p:tav>
                                      </p:tavLst>
                                    </p:anim>
                                    <p:anim calcmode="lin" valueType="num">
                                      <p:cBhvr>
                                        <p:cTn id="14" dur="2000"/>
                                        <p:tgtEl>
                                          <p:spTgt spid="514050"/>
                                        </p:tgtEl>
                                        <p:attrNameLst>
                                          <p:attrName>ppt_h</p:attrName>
                                        </p:attrNameLst>
                                      </p:cBhvr>
                                      <p:tavLst>
                                        <p:tav tm="0">
                                          <p:val>
                                            <p:strVal val="ppt_h"/>
                                          </p:val>
                                        </p:tav>
                                        <p:tav tm="100000">
                                          <p:val>
                                            <p:fltVal val="0"/>
                                          </p:val>
                                        </p:tav>
                                      </p:tavLst>
                                    </p:anim>
                                    <p:animEffect transition="out" filter="fade">
                                      <p:cBhvr>
                                        <p:cTn id="15" dur="2000"/>
                                        <p:tgtEl>
                                          <p:spTgt spid="514050"/>
                                        </p:tgtEl>
                                      </p:cBhvr>
                                    </p:animEffect>
                                    <p:set>
                                      <p:cBhvr>
                                        <p:cTn id="16" dur="1" fill="hold">
                                          <p:stCondLst>
                                            <p:cond delay="1999"/>
                                          </p:stCondLst>
                                        </p:cTn>
                                        <p:tgtEl>
                                          <p:spTgt spid="514050"/>
                                        </p:tgtEl>
                                        <p:attrNameLst>
                                          <p:attrName>style.visibility</p:attrName>
                                        </p:attrNameLst>
                                      </p:cBhvr>
                                      <p:to>
                                        <p:strVal val="hidden"/>
                                      </p:to>
                                    </p:set>
                                  </p:childTnLst>
                                </p:cTn>
                              </p:par>
                            </p:childTnLst>
                          </p:cTn>
                        </p:par>
                        <p:par>
                          <p:cTn id="17" fill="hold" nodeType="afterGroup">
                            <p:stCondLst>
                              <p:cond delay="5000"/>
                            </p:stCondLst>
                            <p:childTnLst>
                              <p:par>
                                <p:cTn id="18" presetID="48" presetClass="entr" presetSubtype="0" accel="50000" fill="hold" nodeType="afterEffect">
                                  <p:stCondLst>
                                    <p:cond delay="0"/>
                                  </p:stCondLst>
                                  <p:childTnLst>
                                    <p:set>
                                      <p:cBhvr>
                                        <p:cTn id="19" dur="1" fill="hold">
                                          <p:stCondLst>
                                            <p:cond delay="0"/>
                                          </p:stCondLst>
                                        </p:cTn>
                                        <p:tgtEl>
                                          <p:spTgt spid="514054">
                                            <p:txEl>
                                              <p:pRg st="0" end="0"/>
                                            </p:txEl>
                                          </p:spTgt>
                                        </p:tgtEl>
                                        <p:attrNameLst>
                                          <p:attrName>style.visibility</p:attrName>
                                        </p:attrNameLst>
                                      </p:cBhvr>
                                      <p:to>
                                        <p:strVal val="visible"/>
                                      </p:to>
                                    </p:set>
                                    <p:anim calcmode="lin" valueType="num">
                                      <p:cBhvr>
                                        <p:cTn id="20"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3" dur="1000"/>
                                        <p:tgtEl>
                                          <p:spTgt spid="514054">
                                            <p:txEl>
                                              <p:pRg st="0" end="0"/>
                                            </p:txEl>
                                          </p:spTgt>
                                        </p:tgtEl>
                                      </p:cBhvr>
                                    </p:animEffect>
                                  </p:childTnLst>
                                </p:cTn>
                              </p:par>
                            </p:childTnLst>
                          </p:cTn>
                        </p:par>
                        <p:par>
                          <p:cTn id="24" fill="hold">
                            <p:stCondLst>
                              <p:cond delay="6000"/>
                            </p:stCondLst>
                            <p:childTnLst>
                              <p:par>
                                <p:cTn id="25" presetID="48" presetClass="entr" presetSubtype="0" accel="50000" fill="hold" nodeType="afterEffect">
                                  <p:stCondLst>
                                    <p:cond delay="0"/>
                                  </p:stCondLst>
                                  <p:childTnLst>
                                    <p:set>
                                      <p:cBhvr>
                                        <p:cTn id="26" dur="1" fill="hold">
                                          <p:stCondLst>
                                            <p:cond delay="0"/>
                                          </p:stCondLst>
                                        </p:cTn>
                                        <p:tgtEl>
                                          <p:spTgt spid="514054">
                                            <p:txEl>
                                              <p:pRg st="1" end="1"/>
                                            </p:txEl>
                                          </p:spTgt>
                                        </p:tgtEl>
                                        <p:attrNameLst>
                                          <p:attrName>style.visibility</p:attrName>
                                        </p:attrNameLst>
                                      </p:cBhvr>
                                      <p:to>
                                        <p:strVal val="visible"/>
                                      </p:to>
                                    </p:set>
                                    <p:anim calcmode="lin" valueType="num">
                                      <p:cBhvr>
                                        <p:cTn id="27"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0" dur="1000"/>
                                        <p:tgtEl>
                                          <p:spTgt spid="514054">
                                            <p:txEl>
                                              <p:pRg st="1" end="1"/>
                                            </p:txEl>
                                          </p:spTgt>
                                        </p:tgtEl>
                                      </p:cBhvr>
                                    </p:animEffect>
                                  </p:childTnLst>
                                </p:cTn>
                              </p:par>
                            </p:childTnLst>
                          </p:cTn>
                        </p:par>
                        <p:par>
                          <p:cTn id="31" fill="hold" nodeType="afterGroup">
                            <p:stCondLst>
                              <p:cond delay="7000"/>
                            </p:stCondLst>
                            <p:childTnLst>
                              <p:par>
                                <p:cTn id="32" presetID="1" presetClass="entr" presetSubtype="0" fill="hold" grpId="0" nodeType="afterEffect" nodePh="1">
                                  <p:stCondLst>
                                    <p:cond delay="0"/>
                                  </p:stCondLst>
                                  <p:endCondLst>
                                    <p:cond evt="begin" delay="0">
                                      <p:tn val="32"/>
                                    </p:cond>
                                  </p:endCondLst>
                                  <p:childTnLst>
                                    <p:set>
                                      <p:cBhvr>
                                        <p:cTn id="33" dur="1" fill="hold">
                                          <p:stCondLst>
                                            <p:cond delay="0"/>
                                          </p:stCondLst>
                                        </p:cTn>
                                        <p:tgtEl>
                                          <p:spTgt spid="51405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34" presetClass="entr" presetSubtype="0" fill="hold" grpId="0" nodeType="clickEffect">
                                  <p:stCondLst>
                                    <p:cond delay="0"/>
                                  </p:stCondLst>
                                  <p:iterate type="wd">
                                    <p:tmPct val="10000"/>
                                  </p:iterate>
                                  <p:childTnLst>
                                    <p:set>
                                      <p:cBhvr>
                                        <p:cTn id="37" dur="1" fill="hold">
                                          <p:stCondLst>
                                            <p:cond delay="0"/>
                                          </p:stCondLst>
                                        </p:cTn>
                                        <p:tgtEl>
                                          <p:spTgt spid="514051"/>
                                        </p:tgtEl>
                                        <p:attrNameLst>
                                          <p:attrName>style.visibility</p:attrName>
                                        </p:attrNameLst>
                                      </p:cBhvr>
                                      <p:to>
                                        <p:strVal val="visible"/>
                                      </p:to>
                                    </p:set>
                                    <p:anim from="(-#ppt_w/2)" to="(#ppt_x)" calcmode="lin" valueType="num">
                                      <p:cBhvr>
                                        <p:cTn id="38" dur="600" fill="hold">
                                          <p:stCondLst>
                                            <p:cond delay="0"/>
                                          </p:stCondLst>
                                        </p:cTn>
                                        <p:tgtEl>
                                          <p:spTgt spid="514051"/>
                                        </p:tgtEl>
                                        <p:attrNameLst>
                                          <p:attrName>ppt_x</p:attrName>
                                        </p:attrNameLst>
                                      </p:cBhvr>
                                    </p:anim>
                                    <p:anim from="0" to="-1.0" calcmode="lin" valueType="num">
                                      <p:cBhvr>
                                        <p:cTn id="39" dur="200" decel="50000" autoRev="1" fill="hold">
                                          <p:stCondLst>
                                            <p:cond delay="600"/>
                                          </p:stCondLst>
                                        </p:cTn>
                                        <p:tgtEl>
                                          <p:spTgt spid="514051"/>
                                        </p:tgtEl>
                                        <p:attrNameLst>
                                          <p:attrName>xshear</p:attrName>
                                        </p:attrNameLst>
                                      </p:cBhvr>
                                    </p:anim>
                                    <p:animScale>
                                      <p:cBhvr>
                                        <p:cTn id="40" dur="200" decel="100000" autoRev="1" fill="hold">
                                          <p:stCondLst>
                                            <p:cond delay="600"/>
                                          </p:stCondLst>
                                        </p:cTn>
                                        <p:tgtEl>
                                          <p:spTgt spid="514051"/>
                                        </p:tgtEl>
                                      </p:cBhvr>
                                      <p:from x="100000" y="100000"/>
                                      <p:to x="80000" y="100000"/>
                                    </p:animScale>
                                    <p:anim by="(#ppt_h/3+#ppt_w*0.1)" calcmode="lin" valueType="num">
                                      <p:cBhvr additive="sum">
                                        <p:cTn id="41" dur="200" decel="100000" autoRev="1" fill="hold">
                                          <p:stCondLst>
                                            <p:cond delay="600"/>
                                          </p:stCondLst>
                                        </p:cTn>
                                        <p:tgtEl>
                                          <p:spTgt spid="51405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8686800"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latin typeface="Arial" panose="020B0604020202020204" pitchFamily="34" charset="0"/>
                <a:ea typeface="ＭＳ Ｐゴシック" charset="0"/>
                <a:cs typeface="Arial" panose="020B0604020202020204" pitchFamily="34" charset="0"/>
              </a:rPr>
              <a:t>المناسبة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accent3"/>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600" y="2909451"/>
            <a:ext cx="3449417" cy="3371136"/>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 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8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 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لِنَسلِكَ سَأُعْطِي هَذِهِ الأرْضِ،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 نَهْرِ مِصْرَ إلَى النَّهْرِ العَظِيمِ،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6795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 بينك و 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 يرحمك و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 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 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 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0281377"/>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descr="Israel Map Tribes West.png">
            <a:extLst>
              <a:ext uri="{FF2B5EF4-FFF2-40B4-BE49-F238E27FC236}">
                <a16:creationId xmlns:a16="http://schemas.microsoft.com/office/drawing/2014/main" id="{565CE4A6-13C6-806A-673D-EB0E5F29A1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1" name="Rectangle 1"/>
          <p:cNvSpPr>
            <a:spLocks noChangeArrowheads="1"/>
          </p:cNvSpPr>
          <p:nvPr/>
        </p:nvSpPr>
        <p:spPr bwMode="auto">
          <a:xfrm>
            <a:off x="0" y="0"/>
            <a:ext cx="3657600" cy="6885384"/>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152400" y="228600"/>
            <a:ext cx="3352800" cy="6477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تثنية ٣٤ : ١-٣</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وَصَعِدَ مُوسَى مِنْ عَرَبَاتِ مُوآبَ إِلى جَبَلِ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نَبُو</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رَأْسِ الفِسْجَةِ الذِي قُبَالةَ أَرِيحَا فَأَرَاهُ الرَّبُّ جَمِيعَ الأَرْضِ مِنْ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جِلعَادَ</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دَانَ</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٢ وَجَمِيعَ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نَفْتَالِي</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أَفْرَايِمَ</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مَنَسَّى</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وَجَمِيعَ 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يَهُوذَا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البَحْرِ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الغَرْبِيِّ ٣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الجَنُوبَ</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وَالدَّائِرَةَ بُقْعَةَ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أَرِيحَا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مَدِينَةِ النَّخْلِ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صُوغَرَ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272135"/>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إفرايم</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09800"/>
            <a:ext cx="16868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928520" y="1062335"/>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3657600" y="3650680"/>
            <a:ext cx="1447800"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000"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الجَنُوبَ</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جِلعَادَ</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4066" name="Rectangle 2"/>
          <p:cNvSpPr>
            <a:spLocks noGrp="1" noChangeArrowheads="1"/>
          </p:cNvSpPr>
          <p:nvPr>
            <p:ph type="ctrTitle"/>
          </p:nvPr>
        </p:nvSpPr>
        <p:spPr>
          <a:xfrm>
            <a:off x="76200" y="-692696"/>
            <a:ext cx="3995936" cy="692696"/>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33657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نَبُو</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الجَنُوبَ</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أَرِيحَا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صُوغَرَ</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87769"/>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50496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37212"/>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64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7948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100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85778"/>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73357"/>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9" name="Text Box 7"/>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289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 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panose="020B0604020202020204" pitchFamily="34"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latin typeface="Arial" panose="020B0604020202020204" pitchFamily="34" charset="0"/>
                <a:ea typeface="SimSun" charset="0"/>
                <a:cs typeface="Arial" panose="020B0604020202020204" pitchFamily="34" charset="0"/>
              </a:rPr>
              <a:t>التذمر في البرية</a:t>
            </a:r>
            <a:br>
              <a:rPr kumimoji="0" lang="en-US" altLang="zh-CN" sz="1800" dirty="0">
                <a:latin typeface="Arial" panose="020B0604020202020204" pitchFamily="34" charset="0"/>
                <a:ea typeface="SimSun" charset="0"/>
                <a:cs typeface="Arial" panose="020B0604020202020204" pitchFamily="34" charset="0"/>
              </a:rPr>
            </a:br>
            <a:r>
              <a:rPr lang="ar-JO" sz="1800" dirty="0">
                <a:latin typeface="Arial" panose="020B0604020202020204" pitchFamily="34" charset="0"/>
                <a:cs typeface="Arial" panose="020B0604020202020204" pitchFamily="34" charset="0"/>
              </a:rPr>
              <a:t> بول ن. بينوير ، مسح العهد القديم ، 68</a:t>
            </a:r>
            <a:endParaRPr kumimoji="0" lang="en-US" sz="1800" dirty="0">
              <a:latin typeface="Arial" panose="020B0604020202020204" pitchFamily="34" charset="0"/>
              <a:ea typeface="SimSun" charset="0"/>
              <a:cs typeface="Arial" panose="020B0604020202020204" pitchFamily="34"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256907"/>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55948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24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 من كل نفسك و 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 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 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قبل آرك</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935619664"/>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JO" dirty="0">
                <a:cs typeface="+mn-cs"/>
              </a:rPr>
              <a:t>قصص</a:t>
            </a:r>
            <a:r>
              <a:rPr lang="ar-EG" dirty="0">
                <a:cs typeface="+mn-cs"/>
              </a:rPr>
              <a:t> الولادة</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ولد عندما كان شعب إسرائيل تحت الظلم (خروج 2: 1-10; متى 2:13</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حاول الملك قتلهم (خروج 1: 22؛ خروج 1: 22</a:t>
            </a:r>
            <a:r>
              <a:rPr lang="en-US" dirty="0">
                <a:latin typeface="Arial" panose="020B0604020202020204" pitchFamily="34" charset="0"/>
                <a:cs typeface="Arial" panose="020B0604020202020204" pitchFamily="34" charset="0"/>
              </a:rPr>
              <a:t> ;</a:t>
            </a:r>
            <a:r>
              <a:rPr lang="ar-EG" dirty="0">
                <a:latin typeface="Arial" panose="020B0604020202020204" pitchFamily="34" charset="0"/>
                <a:cs typeface="Arial" panose="020B0604020202020204" pitchFamily="34" charset="0"/>
              </a:rPr>
              <a:t>متى 2: 14-15)</a:t>
            </a:r>
            <a:endParaRPr lang="en-US"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دعي من مصر قبل الخدمة (خروج 3; متى 2: 14-16)</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Wipf &amp; Stock ، 1993) ؛ </a:t>
            </a: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326187" y="181095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latin typeface="Arial" panose="020B0604020202020204" pitchFamily="34" charset="0"/>
                <a:cs typeface="Arial" panose="020B0604020202020204" pitchFamily="34" charset="0"/>
              </a:rPr>
              <a:t>اختبارات البرية</a:t>
            </a:r>
            <a:endParaRPr lang="ar-JO" dirty="0">
              <a:latin typeface="Arial" panose="020B0604020202020204" pitchFamily="34" charset="0"/>
              <a:cs typeface="Arial" panose="020B0604020202020204" pitchFamily="34" charset="0"/>
            </a:endParaRPr>
          </a:p>
          <a:p>
            <a:pPr lvl="0" algn="l">
              <a:buClr>
                <a:prstClr val="white"/>
              </a:buClr>
              <a:defRPr/>
            </a:pP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صام 40 يوما (خروج 34: 28; متى 4: 2)</a:t>
            </a:r>
            <a:endParaRPr lang="ar-JO"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جرب بالصخر (عدد 20: 11 ؛ عدد 20: 11). متى 4: 3)</a:t>
            </a:r>
            <a:endParaRPr lang="ar-JO" dirty="0">
              <a:cs typeface="+mn-cs"/>
            </a:endParaRPr>
          </a:p>
          <a:p>
            <a:pPr lvl="0" algn="r">
              <a:buClr>
                <a:prstClr val="white"/>
              </a:buClr>
              <a:defRPr/>
            </a:pPr>
            <a:endParaRPr lang="ar-JO" dirty="0">
              <a:cs typeface="+mn-cs"/>
            </a:endParaRPr>
          </a:p>
          <a:p>
            <a:pPr lvl="0" algn="r">
              <a:buClr>
                <a:prstClr val="white"/>
              </a:buClr>
              <a:defRPr/>
            </a:pP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marR="0" lvl="0" indent="-457200" algn="l" defTabSz="914400" rtl="0" eaLnBrk="0" fontAlgn="base" latinLnBrk="0" hangingPunct="0">
              <a:lnSpc>
                <a:spcPct val="100000"/>
              </a:lnSpc>
              <a:spcBef>
                <a:spcPct val="0"/>
              </a:spcBef>
              <a:spcAft>
                <a:spcPct val="0"/>
              </a:spcAft>
              <a:buClr>
                <a:prstClr val="white"/>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dirty="0">
                <a:solidFill>
                  <a:srgbClr val="FFFFFF"/>
                </a:solidFill>
                <a:effectLst>
                  <a:glow rad="127000">
                    <a:srgbClr val="000000"/>
                  </a:glow>
                </a:effectLst>
                <a:latin typeface="Arial" charset="0"/>
                <a:ea typeface="ＭＳ Ｐゴシック" charset="0"/>
                <a:cs typeface="+mn-cs"/>
              </a:rPr>
              <a:t>Wipf &amp; Stock ، 1993) ؛ </a:t>
            </a:r>
            <a:r>
              <a:rPr lang="ar-EG" sz="1400"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3944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JO" dirty="0">
                <a:latin typeface="Arial" panose="020B0604020202020204" pitchFamily="34" charset="0"/>
                <a:cs typeface="Arial" panose="020B0604020202020204" pitchFamily="34" charset="0"/>
              </a:rPr>
              <a:t>عظات</a:t>
            </a: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نال الناموس (خروج 19: 3 ؛ 24: 12) وبشر عن الناموس (متى 5: 17-19)</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على الجبال في موآب (سفر التثنية) وموعظة على الجبل (متى 5: 1)</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انتهى بتحذيرات (تثنية 28; (متى 7: 13-27)</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8166964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cs typeface="+mn-cs"/>
              </a:rPr>
              <a:t>أوجه التشابه الأخرى</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المن (خروج 17) معلن في يسوع كخبز الحياة (يوحنا 6: 49-51)</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عكس </a:t>
            </a:r>
            <a:r>
              <a:rPr lang="ar-JO" dirty="0">
                <a:cs typeface="+mn-cs"/>
              </a:rPr>
              <a:t>و</a:t>
            </a:r>
            <a:r>
              <a:rPr lang="ar-EG" dirty="0">
                <a:cs typeface="+mn-cs"/>
              </a:rPr>
              <a:t>جه مجد الله في سيناء (خروج 34: 29) والتجلي (متى 17: 2</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cs typeface="+mn-cs"/>
              </a:rPr>
              <a:t>خروف الفصح (خروج 12; تثنية 16: 1-8) يشير إلى المسيح (1 كو 5: 7)</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وعد الله بحضوره (تثنية 31: 23</a:t>
            </a:r>
            <a:r>
              <a:rPr lang="en-US" dirty="0">
                <a:cs typeface="+mn-cs"/>
              </a:rPr>
              <a:t>;</a:t>
            </a:r>
            <a:r>
              <a:rPr lang="ar-EG" dirty="0">
                <a:cs typeface="+mn-cs"/>
              </a:rPr>
              <a:t> يش ١: ١-٩; متى 28: 18-20)</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الارض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 هارون و 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 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 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 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5.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17225</TotalTime>
  <Words>30097</Words>
  <Application>Microsoft Macintosh PowerPoint</Application>
  <PresentationFormat>On-screen Show (4:3)</PresentationFormat>
  <Paragraphs>4305</Paragraphs>
  <Slides>361</Slides>
  <Notes>224</Notes>
  <HiddenSlides>0</HiddenSlides>
  <MMClips>0</MMClips>
  <ScaleCrop>false</ScaleCrop>
  <HeadingPairs>
    <vt:vector size="6" baseType="variant">
      <vt:variant>
        <vt:lpstr>Fonts Used</vt:lpstr>
      </vt:variant>
      <vt:variant>
        <vt:i4>30</vt:i4>
      </vt:variant>
      <vt:variant>
        <vt:lpstr>Theme</vt:lpstr>
      </vt:variant>
      <vt:variant>
        <vt:i4>106</vt:i4>
      </vt:variant>
      <vt:variant>
        <vt:lpstr>Slide Titles</vt:lpstr>
      </vt:variant>
      <vt:variant>
        <vt:i4>361</vt:i4>
      </vt:variant>
    </vt:vector>
  </HeadingPairs>
  <TitlesOfParts>
    <vt:vector size="497" baseType="lpstr">
      <vt:lpstr>26</vt:lpstr>
      <vt:lpstr>Arial Unicode MS</vt:lpstr>
      <vt:lpstr>BONES</vt:lpstr>
      <vt:lpstr>Chicago</vt:lpstr>
      <vt:lpstr>ＭＳ Ｐゴシック</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2_Office Theme</vt:lpstr>
      <vt:lpstr>25_Default Design</vt:lpstr>
      <vt:lpstr>51_Blank Presentation</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وصية بوعد</vt:lpstr>
      <vt:lpstr>التوحيد</vt:lpstr>
      <vt:lpstr>السرائر</vt:lpstr>
      <vt:lpstr>خليفة موسى</vt:lpstr>
      <vt:lpstr>أين مات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vt:lpstr>
      <vt:lpstr>مواضيع مشتركة</vt:lpstr>
      <vt:lpstr>أوجه التشابه بين موسى ويسوع</vt:lpstr>
      <vt:lpstr>أوجه التشابه بين موسى ويسوع</vt:lpstr>
      <vt:lpstr>أوجه التشابه بين موسى ويسوع</vt:lpstr>
      <vt:lpstr>أوجه التشابه بين موسى ويسوع</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برية صين</vt:lpstr>
      <vt:lpstr>هل تقصد خلال الأربعين عاماً هناك؟ </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التباين بين عهدين رئيسيَّيْن</vt:lpstr>
      <vt:lpstr>التباين بين عهدين رئيسيَّيْن</vt:lpstr>
      <vt:lpstr>التباين بين عهدين رئيسيَّيْن</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ضرورية النبوءة الحقيقية؟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 الكنيسة؟)</vt:lpstr>
      <vt:lpstr>الجدول الزمنيُّ للملكوت والعهود</vt:lpstr>
      <vt:lpstr>لماذا أنا تدبيري؟ (لماذا أميز بين إسرائيل و الكنيسة؟)</vt:lpstr>
      <vt:lpstr>نظرية إسرائيل الجديدة  في قبل الألفية العهدية</vt:lpstr>
      <vt:lpstr>لماذا التمييز بين إسرائيل و الكنيسة؟</vt:lpstr>
      <vt:lpstr>لماذا التمييز بين إسرائيل و الكنيسة؟</vt:lpstr>
      <vt:lpstr>سؤال : إسرائيل و الكنيسة : عدم استمرارية أم استمرارية؟</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جغرافيا بلعام</vt:lpstr>
      <vt:lpstr>الاستعدادات النهائية (31-36)</vt:lpstr>
      <vt:lpstr>What Moses Saw</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566</cp:revision>
  <dcterms:created xsi:type="dcterms:W3CDTF">2009-08-18T15:15:29Z</dcterms:created>
  <dcterms:modified xsi:type="dcterms:W3CDTF">2024-11-12T13:29:31Z</dcterms:modified>
</cp:coreProperties>
</file>