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av" ContentType="audio/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0.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1.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2.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3.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4.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5.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6.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17.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18.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19.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20.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1.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2.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23.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4.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25.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theme/theme26.xml" ContentType="application/vnd.openxmlformats-officedocument.theme+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27.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28.xml" ContentType="application/vnd.openxmlformats-officedocument.theme+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29.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30.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31.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32.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33.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4.xml" ContentType="application/vnd.openxmlformats-officedocument.theme+xml"/>
  <Override PartName="/ppt/slideLayouts/slideLayout382.xml" ContentType="application/vnd.openxmlformats-officedocument.presentationml.slideLayout+xml"/>
  <Override PartName="/ppt/theme/theme35.xml" ContentType="application/vnd.openxmlformats-officedocument.theme+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36.xml" ContentType="application/vnd.openxmlformats-officedocument.theme+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theme/theme37.xml" ContentType="application/vnd.openxmlformats-officedocument.theme+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38.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theme/theme39.xml" ContentType="application/vnd.openxmlformats-officedocument.theme+xml"/>
  <Override PartName="/ppt/slideLayouts/slideLayout431.xml" ContentType="application/vnd.openxmlformats-officedocument.presentationml.slideLayout+xml"/>
  <Override PartName="/ppt/theme/theme40.xml" ContentType="application/vnd.openxmlformats-officedocument.theme+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41.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2.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43.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44.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theme/theme45.xml" ContentType="application/vnd.openxmlformats-officedocument.theme+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46.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47.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48.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49.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theme/theme50.xml" ContentType="application/vnd.openxmlformats-officedocument.theme+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theme/theme51.xml" ContentType="application/vnd.openxmlformats-officedocument.theme+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theme/theme52.xml" ContentType="application/vnd.openxmlformats-officedocument.theme+xml"/>
  <Override PartName="/ppt/slideLayouts/slideLayout559.xml" ContentType="application/vnd.openxmlformats-officedocument.presentationml.slideLayout+xml"/>
  <Override PartName="/ppt/theme/theme53.xml" ContentType="application/vnd.openxmlformats-officedocument.theme+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theme/theme54.xml" ContentType="application/vnd.openxmlformats-officedocument.theme+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theme/theme55.xml" ContentType="application/vnd.openxmlformats-officedocument.theme+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theme/theme56.xml" ContentType="application/vnd.openxmlformats-officedocument.theme+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theme/theme57.xml" ContentType="application/vnd.openxmlformats-officedocument.theme+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theme/theme58.xml" ContentType="application/vnd.openxmlformats-officedocument.theme+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theme/theme59.xml" ContentType="application/vnd.openxmlformats-officedocument.theme+xml"/>
  <Override PartName="/ppt/theme/themeOverride1.xml" ContentType="application/vnd.openxmlformats-officedocument.themeOverride+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theme/theme60.xml" ContentType="application/vnd.openxmlformats-officedocument.theme+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theme/theme61.xml" ContentType="application/vnd.openxmlformats-officedocument.theme+xml"/>
  <Override PartName="/ppt/slideLayouts/slideLayout649.xml" ContentType="application/vnd.openxmlformats-officedocument.presentationml.slideLayout+xml"/>
  <Override PartName="/ppt/theme/theme62.xml" ContentType="application/vnd.openxmlformats-officedocument.theme+xml"/>
  <Override PartName="/ppt/slideLayouts/slideLayout650.xml" ContentType="application/vnd.openxmlformats-officedocument.presentationml.slideLayout+xml"/>
  <Override PartName="/ppt/theme/theme63.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theme/theme64.xml" ContentType="application/vnd.openxmlformats-officedocument.theme+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65.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66.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67.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theme/theme68.xml" ContentType="application/vnd.openxmlformats-officedocument.theme+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theme/theme69.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theme/theme70.xml" ContentType="application/vnd.openxmlformats-officedocument.theme+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theme/theme71.xml" ContentType="application/vnd.openxmlformats-officedocument.theme+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theme/theme72.xml" ContentType="application/vnd.openxmlformats-officedocument.theme+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theme/theme73.xml" ContentType="application/vnd.openxmlformats-officedocument.theme+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theme/theme74.xml" ContentType="application/vnd.openxmlformats-officedocument.theme+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theme/theme75.xml" ContentType="application/vnd.openxmlformats-officedocument.theme+xml"/>
  <Override PartName="/ppt/slideLayouts/slideLayout788.xml" ContentType="application/vnd.openxmlformats-officedocument.presentationml.slideLayout+xml"/>
  <Override PartName="/ppt/theme/theme76.xml" ContentType="application/vnd.openxmlformats-officedocument.theme+xml"/>
  <Override PartName="/ppt/slideLayouts/slideLayout789.xml" ContentType="application/vnd.openxmlformats-officedocument.presentationml.slideLayout+xml"/>
  <Override PartName="/ppt/theme/theme77.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78.xml" ContentType="application/vnd.openxmlformats-officedocument.them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theme/theme79.xml" ContentType="application/vnd.openxmlformats-officedocument.theme+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theme/theme80.xml" ContentType="application/vnd.openxmlformats-officedocument.theme+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theme/theme81.xml" ContentType="application/vnd.openxmlformats-officedocument.theme+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theme/theme82.xml" ContentType="application/vnd.openxmlformats-officedocument.theme+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theme/theme83.xml" ContentType="application/vnd.openxmlformats-officedocument.theme+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theme/theme84.xml" ContentType="application/vnd.openxmlformats-officedocument.theme+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theme/theme85.xml" ContentType="application/vnd.openxmlformats-officedocument.theme+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theme/theme86.xml" ContentType="application/vnd.openxmlformats-officedocument.theme+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theme/theme87.xml" ContentType="application/vnd.openxmlformats-officedocument.theme+xml"/>
  <Override PartName="/ppt/slideLayouts/slideLayout897.xml" ContentType="application/vnd.openxmlformats-officedocument.presentationml.slideLayout+xml"/>
  <Override PartName="/ppt/theme/theme88.xml" ContentType="application/vnd.openxmlformats-officedocument.theme+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theme/theme89.xml" ContentType="application/vnd.openxmlformats-officedocument.theme+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theme/theme90.xml" ContentType="application/vnd.openxmlformats-officedocument.theme+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theme/theme91.xml" ContentType="application/vnd.openxmlformats-officedocument.theme+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theme/theme92.xml" ContentType="application/vnd.openxmlformats-officedocument.theme+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theme/theme93.xml" ContentType="application/vnd.openxmlformats-officedocument.theme+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theme/theme94.xml" ContentType="application/vnd.openxmlformats-officedocument.theme+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theme/theme95.xml" ContentType="application/vnd.openxmlformats-officedocument.theme+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theme/theme96.xml" ContentType="application/vnd.openxmlformats-officedocument.theme+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theme/theme97.xml" ContentType="application/vnd.openxmlformats-officedocument.theme+xml"/>
  <Override PartName="/ppt/slideLayouts/slideLayout994.xml" ContentType="application/vnd.openxmlformats-officedocument.presentationml.slideLayout+xml"/>
  <Override PartName="/ppt/theme/theme98.xml" ContentType="application/vnd.openxmlformats-officedocument.theme+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theme/theme99.xml" ContentType="application/vnd.openxmlformats-officedocument.theme+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theme/theme100.xml" ContentType="application/vnd.openxmlformats-officedocument.theme+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theme/theme101.xml" ContentType="application/vnd.openxmlformats-officedocument.theme+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theme/theme102.xml" ContentType="application/vnd.openxmlformats-officedocument.theme+xml"/>
  <Override PartName="/ppt/slideLayouts/slideLayout1044.xml" ContentType="application/vnd.openxmlformats-officedocument.presentationml.slideLayout+xml"/>
  <Override PartName="/ppt/theme/theme103.xml" ContentType="application/vnd.openxmlformats-officedocument.theme+xml"/>
  <Override PartName="/ppt/theme/theme104.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theme/themeOverride3.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theme/themeOverride4.xml" ContentType="application/vnd.openxmlformats-officedocument.themeOverride+xml"/>
  <Override PartName="/ppt/tags/tag1.xml" ContentType="application/vnd.openxmlformats-officedocument.presentationml.tags+xml"/>
  <Override PartName="/ppt/notesSlides/notesSlide28.xml" ContentType="application/vnd.openxmlformats-officedocument.presentationml.notesSlide+xml"/>
  <Override PartName="/ppt/theme/themeOverride5.xml" ContentType="application/vnd.openxmlformats-officedocument.themeOverr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tags/tag2.xml" ContentType="application/vnd.openxmlformats-officedocument.presentationml.tags+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theme/themeOverride6.xml" ContentType="application/vnd.openxmlformats-officedocument.themeOverride+xml"/>
  <Override PartName="/ppt/notesSlides/notesSlide40.xml" ContentType="application/vnd.openxmlformats-officedocument.presentationml.notesSlide+xml"/>
  <Override PartName="/ppt/theme/themeOverride7.xml" ContentType="application/vnd.openxmlformats-officedocument.themeOverr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theme/themeOverride8.xml" ContentType="application/vnd.openxmlformats-officedocument.themeOverr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theme/themeOverride9.xml" ContentType="application/vnd.openxmlformats-officedocument.themeOverr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theme/themeOverride10.xml" ContentType="application/vnd.openxmlformats-officedocument.themeOverr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theme/themeOverride11.xml" ContentType="application/vnd.openxmlformats-officedocument.themeOverr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theme/themeOverride12.xml" ContentType="application/vnd.openxmlformats-officedocument.themeOverr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theme/themeOverride13.xml" ContentType="application/vnd.openxmlformats-officedocument.themeOverr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28.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29.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30.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31.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32.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133.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34.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35.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36.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137.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138.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theme/themeOverride14.xml" ContentType="application/vnd.openxmlformats-officedocument.themeOverr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79" r:id="rId1"/>
    <p:sldMasterId id="2147483735" r:id="rId2"/>
    <p:sldMasterId id="2147486046" r:id="rId3"/>
    <p:sldMasterId id="2147486612" r:id="rId4"/>
    <p:sldMasterId id="2147486636" r:id="rId5"/>
    <p:sldMasterId id="2147487560" r:id="rId6"/>
    <p:sldMasterId id="2147488224" r:id="rId7"/>
    <p:sldMasterId id="2147488250" r:id="rId8"/>
    <p:sldMasterId id="2147488358" r:id="rId9"/>
    <p:sldMasterId id="2147488410" r:id="rId10"/>
    <p:sldMasterId id="2147488545" r:id="rId11"/>
    <p:sldMasterId id="2147488557" r:id="rId12"/>
    <p:sldMasterId id="2147488605" r:id="rId13"/>
    <p:sldMasterId id="2147488617" r:id="rId14"/>
    <p:sldMasterId id="2147488678" r:id="rId15"/>
    <p:sldMasterId id="2147488762" r:id="rId16"/>
    <p:sldMasterId id="2147488788" r:id="rId17"/>
    <p:sldMasterId id="2147488801" r:id="rId18"/>
    <p:sldMasterId id="2147488813" r:id="rId19"/>
    <p:sldMasterId id="2147488825" r:id="rId20"/>
    <p:sldMasterId id="2147488934" r:id="rId21"/>
    <p:sldMasterId id="2147488946" r:id="rId22"/>
    <p:sldMasterId id="2147488958" r:id="rId23"/>
    <p:sldMasterId id="2147488994" r:id="rId24"/>
    <p:sldMasterId id="2147489006" r:id="rId25"/>
    <p:sldMasterId id="2147489018" r:id="rId26"/>
    <p:sldMasterId id="2147489030" r:id="rId27"/>
    <p:sldMasterId id="2147489042" r:id="rId28"/>
    <p:sldMasterId id="2147489129" r:id="rId29"/>
    <p:sldMasterId id="2147489141" r:id="rId30"/>
    <p:sldMasterId id="2147489153" r:id="rId31"/>
    <p:sldMasterId id="2147489165" r:id="rId32"/>
    <p:sldMasterId id="2147489203" r:id="rId33"/>
    <p:sldMasterId id="2147489228" r:id="rId34"/>
    <p:sldMasterId id="2147489240" r:id="rId35"/>
    <p:sldMasterId id="2147489273" r:id="rId36"/>
    <p:sldMasterId id="2147489312" r:id="rId37"/>
    <p:sldMasterId id="2147489326" r:id="rId38"/>
    <p:sldMasterId id="2147489339" r:id="rId39"/>
    <p:sldMasterId id="2147489352" r:id="rId40"/>
    <p:sldMasterId id="2147489354" r:id="rId41"/>
    <p:sldMasterId id="2147489358" r:id="rId42"/>
    <p:sldMasterId id="2147489372" r:id="rId43"/>
    <p:sldMasterId id="2147489384" r:id="rId44"/>
    <p:sldMasterId id="2147489409" r:id="rId45"/>
    <p:sldMasterId id="2147489450" r:id="rId46"/>
    <p:sldMasterId id="2147489462" r:id="rId47"/>
    <p:sldMasterId id="2147489474" r:id="rId48"/>
    <p:sldMasterId id="2147489486" r:id="rId49"/>
    <p:sldMasterId id="2147489498" r:id="rId50"/>
    <p:sldMasterId id="2147489534" r:id="rId51"/>
    <p:sldMasterId id="2147489546" r:id="rId52"/>
    <p:sldMasterId id="2147489558" r:id="rId53"/>
    <p:sldMasterId id="2147489560" r:id="rId54"/>
    <p:sldMasterId id="2147489633" r:id="rId55"/>
    <p:sldMasterId id="2147489645" r:id="rId56"/>
    <p:sldMasterId id="2147489657" r:id="rId57"/>
    <p:sldMasterId id="2147489669" r:id="rId58"/>
    <p:sldMasterId id="2147489682" r:id="rId59"/>
    <p:sldMasterId id="2147489694" r:id="rId60"/>
    <p:sldMasterId id="2147489706" r:id="rId61"/>
    <p:sldMasterId id="2147489720" r:id="rId62"/>
    <p:sldMasterId id="2147489722" r:id="rId63"/>
    <p:sldMasterId id="2147489724" r:id="rId64"/>
    <p:sldMasterId id="2147489739" r:id="rId65"/>
    <p:sldMasterId id="2147489752" r:id="rId66"/>
    <p:sldMasterId id="2147489764" r:id="rId67"/>
    <p:sldMasterId id="2147489791" r:id="rId68"/>
    <p:sldMasterId id="2147489803" r:id="rId69"/>
    <p:sldMasterId id="2147489815" r:id="rId70"/>
    <p:sldMasterId id="2147489827" r:id="rId71"/>
    <p:sldMasterId id="2147489840" r:id="rId72"/>
    <p:sldMasterId id="2147489852" r:id="rId73"/>
    <p:sldMasterId id="2147489865" r:id="rId74"/>
    <p:sldMasterId id="2147489877" r:id="rId75"/>
    <p:sldMasterId id="2147489890" r:id="rId76"/>
    <p:sldMasterId id="2147489892" r:id="rId77"/>
    <p:sldMasterId id="2147489894" r:id="rId78"/>
    <p:sldMasterId id="2147489906" r:id="rId79"/>
    <p:sldMasterId id="2147489919" r:id="rId80"/>
    <p:sldMasterId id="2147489933" r:id="rId81"/>
    <p:sldMasterId id="2147489945" r:id="rId82"/>
    <p:sldMasterId id="2147489958" r:id="rId83"/>
    <p:sldMasterId id="2147489961" r:id="rId84"/>
    <p:sldMasterId id="2147489973" r:id="rId85"/>
    <p:sldMasterId id="2147489986" r:id="rId86"/>
    <p:sldMasterId id="2147489999" r:id="rId87"/>
    <p:sldMasterId id="2147490011" r:id="rId88"/>
    <p:sldMasterId id="2147490013" r:id="rId89"/>
    <p:sldMasterId id="2147490025" r:id="rId90"/>
    <p:sldMasterId id="2147490039" r:id="rId91"/>
    <p:sldMasterId id="2147490052" r:id="rId92"/>
    <p:sldMasterId id="2147490066" r:id="rId93"/>
    <p:sldMasterId id="2147490079" r:id="rId94"/>
    <p:sldMasterId id="2147490092" r:id="rId95"/>
    <p:sldMasterId id="2147490105" r:id="rId96"/>
    <p:sldMasterId id="2147490117" r:id="rId97"/>
    <p:sldMasterId id="2147490120" r:id="rId98"/>
    <p:sldMasterId id="2147490122" r:id="rId99"/>
    <p:sldMasterId id="2147490136" r:id="rId100"/>
    <p:sldMasterId id="2147490150" r:id="rId101"/>
    <p:sldMasterId id="2147490162" r:id="rId102"/>
    <p:sldMasterId id="2147490175" r:id="rId103"/>
  </p:sldMasterIdLst>
  <p:notesMasterIdLst>
    <p:notesMasterId r:id="rId456"/>
  </p:notesMasterIdLst>
  <p:sldIdLst>
    <p:sldId id="4658" r:id="rId104"/>
    <p:sldId id="4659" r:id="rId105"/>
    <p:sldId id="4660" r:id="rId106"/>
    <p:sldId id="4661" r:id="rId107"/>
    <p:sldId id="4662" r:id="rId108"/>
    <p:sldId id="4663" r:id="rId109"/>
    <p:sldId id="4664" r:id="rId110"/>
    <p:sldId id="4665" r:id="rId111"/>
    <p:sldId id="4666" r:id="rId112"/>
    <p:sldId id="2487" r:id="rId113"/>
    <p:sldId id="1679" r:id="rId114"/>
    <p:sldId id="4694" r:id="rId115"/>
    <p:sldId id="4667" r:id="rId116"/>
    <p:sldId id="4668" r:id="rId117"/>
    <p:sldId id="4669" r:id="rId118"/>
    <p:sldId id="4670" r:id="rId119"/>
    <p:sldId id="4671" r:id="rId120"/>
    <p:sldId id="4672" r:id="rId121"/>
    <p:sldId id="1077" r:id="rId122"/>
    <p:sldId id="817" r:id="rId123"/>
    <p:sldId id="611" r:id="rId124"/>
    <p:sldId id="612" r:id="rId125"/>
    <p:sldId id="613" r:id="rId126"/>
    <p:sldId id="614" r:id="rId127"/>
    <p:sldId id="615" r:id="rId128"/>
    <p:sldId id="620" r:id="rId129"/>
    <p:sldId id="621" r:id="rId130"/>
    <p:sldId id="622" r:id="rId131"/>
    <p:sldId id="623" r:id="rId132"/>
    <p:sldId id="624" r:id="rId133"/>
    <p:sldId id="625" r:id="rId134"/>
    <p:sldId id="626" r:id="rId135"/>
    <p:sldId id="627" r:id="rId136"/>
    <p:sldId id="628" r:id="rId137"/>
    <p:sldId id="629" r:id="rId138"/>
    <p:sldId id="630" r:id="rId139"/>
    <p:sldId id="631" r:id="rId140"/>
    <p:sldId id="632" r:id="rId141"/>
    <p:sldId id="633" r:id="rId142"/>
    <p:sldId id="634" r:id="rId143"/>
    <p:sldId id="635" r:id="rId144"/>
    <p:sldId id="636" r:id="rId145"/>
    <p:sldId id="637" r:id="rId146"/>
    <p:sldId id="638" r:id="rId147"/>
    <p:sldId id="639" r:id="rId148"/>
    <p:sldId id="640" r:id="rId149"/>
    <p:sldId id="641" r:id="rId150"/>
    <p:sldId id="4972" r:id="rId151"/>
    <p:sldId id="4973" r:id="rId152"/>
    <p:sldId id="4974" r:id="rId153"/>
    <p:sldId id="642" r:id="rId154"/>
    <p:sldId id="5507" r:id="rId155"/>
    <p:sldId id="4684" r:id="rId156"/>
    <p:sldId id="4726" r:id="rId157"/>
    <p:sldId id="562" r:id="rId158"/>
    <p:sldId id="4727" r:id="rId159"/>
    <p:sldId id="4728" r:id="rId160"/>
    <p:sldId id="4729" r:id="rId161"/>
    <p:sldId id="506" r:id="rId162"/>
    <p:sldId id="4730" r:id="rId163"/>
    <p:sldId id="559" r:id="rId164"/>
    <p:sldId id="4731" r:id="rId165"/>
    <p:sldId id="4732" r:id="rId166"/>
    <p:sldId id="4692" r:id="rId167"/>
    <p:sldId id="4691" r:id="rId168"/>
    <p:sldId id="4688" r:id="rId169"/>
    <p:sldId id="4689" r:id="rId170"/>
    <p:sldId id="4690" r:id="rId171"/>
    <p:sldId id="4693" r:id="rId172"/>
    <p:sldId id="616" r:id="rId173"/>
    <p:sldId id="4734" r:id="rId174"/>
    <p:sldId id="618" r:id="rId175"/>
    <p:sldId id="4027" r:id="rId176"/>
    <p:sldId id="4696" r:id="rId177"/>
    <p:sldId id="4714" r:id="rId178"/>
    <p:sldId id="558" r:id="rId179"/>
    <p:sldId id="528" r:id="rId180"/>
    <p:sldId id="529" r:id="rId181"/>
    <p:sldId id="531" r:id="rId182"/>
    <p:sldId id="4028" r:id="rId183"/>
    <p:sldId id="533" r:id="rId184"/>
    <p:sldId id="4791" r:id="rId185"/>
    <p:sldId id="4030" r:id="rId186"/>
    <p:sldId id="4695" r:id="rId187"/>
    <p:sldId id="560" r:id="rId188"/>
    <p:sldId id="645" r:id="rId189"/>
    <p:sldId id="646" r:id="rId190"/>
    <p:sldId id="4697" r:id="rId191"/>
    <p:sldId id="4036" r:id="rId192"/>
    <p:sldId id="4037" r:id="rId193"/>
    <p:sldId id="577" r:id="rId194"/>
    <p:sldId id="4026" r:id="rId195"/>
    <p:sldId id="647" r:id="rId196"/>
    <p:sldId id="648" r:id="rId197"/>
    <p:sldId id="4698" r:id="rId198"/>
    <p:sldId id="644" r:id="rId199"/>
    <p:sldId id="552" r:id="rId200"/>
    <p:sldId id="4700" r:id="rId201"/>
    <p:sldId id="4701" r:id="rId202"/>
    <p:sldId id="4699" r:id="rId203"/>
    <p:sldId id="578" r:id="rId204"/>
    <p:sldId id="4735" r:id="rId205"/>
    <p:sldId id="574" r:id="rId206"/>
    <p:sldId id="522" r:id="rId207"/>
    <p:sldId id="4970" r:id="rId208"/>
    <p:sldId id="617" r:id="rId209"/>
    <p:sldId id="4736" r:id="rId210"/>
    <p:sldId id="619" r:id="rId211"/>
    <p:sldId id="4737" r:id="rId212"/>
    <p:sldId id="4738" r:id="rId213"/>
    <p:sldId id="4739" r:id="rId214"/>
    <p:sldId id="4740" r:id="rId215"/>
    <p:sldId id="4741" r:id="rId216"/>
    <p:sldId id="4742" r:id="rId217"/>
    <p:sldId id="4743" r:id="rId218"/>
    <p:sldId id="4744" r:id="rId219"/>
    <p:sldId id="4745" r:id="rId220"/>
    <p:sldId id="4746" r:id="rId221"/>
    <p:sldId id="4747" r:id="rId222"/>
    <p:sldId id="4748" r:id="rId223"/>
    <p:sldId id="4749" r:id="rId224"/>
    <p:sldId id="4750" r:id="rId225"/>
    <p:sldId id="747" r:id="rId226"/>
    <p:sldId id="5515" r:id="rId227"/>
    <p:sldId id="749" r:id="rId228"/>
    <p:sldId id="4971" r:id="rId229"/>
    <p:sldId id="5475" r:id="rId230"/>
    <p:sldId id="5476" r:id="rId231"/>
    <p:sldId id="5477" r:id="rId232"/>
    <p:sldId id="5478" r:id="rId233"/>
    <p:sldId id="5479" r:id="rId234"/>
    <p:sldId id="5480" r:id="rId235"/>
    <p:sldId id="5481" r:id="rId236"/>
    <p:sldId id="5482" r:id="rId237"/>
    <p:sldId id="5483" r:id="rId238"/>
    <p:sldId id="4703" r:id="rId239"/>
    <p:sldId id="4752" r:id="rId240"/>
    <p:sldId id="4753" r:id="rId241"/>
    <p:sldId id="4754" r:id="rId242"/>
    <p:sldId id="4755" r:id="rId243"/>
    <p:sldId id="4756" r:id="rId244"/>
    <p:sldId id="5525" r:id="rId245"/>
    <p:sldId id="4952" r:id="rId246"/>
    <p:sldId id="4953" r:id="rId247"/>
    <p:sldId id="4954" r:id="rId248"/>
    <p:sldId id="5526" r:id="rId249"/>
    <p:sldId id="4956" r:id="rId250"/>
    <p:sldId id="4957" r:id="rId251"/>
    <p:sldId id="661" r:id="rId252"/>
    <p:sldId id="566" r:id="rId253"/>
    <p:sldId id="4761" r:id="rId254"/>
    <p:sldId id="4762" r:id="rId255"/>
    <p:sldId id="4763" r:id="rId256"/>
    <p:sldId id="4205" r:id="rId257"/>
    <p:sldId id="4925" r:id="rId258"/>
    <p:sldId id="4764" r:id="rId259"/>
    <p:sldId id="4765" r:id="rId260"/>
    <p:sldId id="4766" r:id="rId261"/>
    <p:sldId id="4767" r:id="rId262"/>
    <p:sldId id="4768" r:id="rId263"/>
    <p:sldId id="649" r:id="rId264"/>
    <p:sldId id="274" r:id="rId265"/>
    <p:sldId id="293" r:id="rId266"/>
    <p:sldId id="277" r:id="rId267"/>
    <p:sldId id="278" r:id="rId268"/>
    <p:sldId id="279" r:id="rId269"/>
    <p:sldId id="276" r:id="rId270"/>
    <p:sldId id="273" r:id="rId271"/>
    <p:sldId id="280" r:id="rId272"/>
    <p:sldId id="580" r:id="rId273"/>
    <p:sldId id="4758" r:id="rId274"/>
    <p:sldId id="4759" r:id="rId275"/>
    <p:sldId id="4760" r:id="rId276"/>
    <p:sldId id="5244" r:id="rId277"/>
    <p:sldId id="584" r:id="rId278"/>
    <p:sldId id="4771" r:id="rId279"/>
    <p:sldId id="4772" r:id="rId280"/>
    <p:sldId id="4773" r:id="rId281"/>
    <p:sldId id="4774" r:id="rId282"/>
    <p:sldId id="4775" r:id="rId283"/>
    <p:sldId id="658" r:id="rId284"/>
    <p:sldId id="5241" r:id="rId285"/>
    <p:sldId id="5240" r:id="rId286"/>
    <p:sldId id="659" r:id="rId287"/>
    <p:sldId id="660" r:id="rId288"/>
    <p:sldId id="590" r:id="rId289"/>
    <p:sldId id="4776" r:id="rId290"/>
    <p:sldId id="592" r:id="rId291"/>
    <p:sldId id="4777" r:id="rId292"/>
    <p:sldId id="662" r:id="rId293"/>
    <p:sldId id="663" r:id="rId294"/>
    <p:sldId id="664" r:id="rId295"/>
    <p:sldId id="665" r:id="rId296"/>
    <p:sldId id="313" r:id="rId297"/>
    <p:sldId id="667" r:id="rId298"/>
    <p:sldId id="643" r:id="rId299"/>
    <p:sldId id="4769" r:id="rId300"/>
    <p:sldId id="4770" r:id="rId301"/>
    <p:sldId id="668" r:id="rId302"/>
    <p:sldId id="4778" r:id="rId303"/>
    <p:sldId id="594" r:id="rId304"/>
    <p:sldId id="4779" r:id="rId305"/>
    <p:sldId id="263" r:id="rId306"/>
    <p:sldId id="867" r:id="rId307"/>
    <p:sldId id="4230" r:id="rId308"/>
    <p:sldId id="4231" r:id="rId309"/>
    <p:sldId id="5441" r:id="rId310"/>
    <p:sldId id="5442" r:id="rId311"/>
    <p:sldId id="5518" r:id="rId312"/>
    <p:sldId id="4838" r:id="rId313"/>
    <p:sldId id="870" r:id="rId314"/>
    <p:sldId id="871" r:id="rId315"/>
    <p:sldId id="872" r:id="rId316"/>
    <p:sldId id="873" r:id="rId317"/>
    <p:sldId id="874" r:id="rId318"/>
    <p:sldId id="875" r:id="rId319"/>
    <p:sldId id="876" r:id="rId320"/>
    <p:sldId id="877" r:id="rId321"/>
    <p:sldId id="836" r:id="rId322"/>
    <p:sldId id="5416" r:id="rId323"/>
    <p:sldId id="5417" r:id="rId324"/>
    <p:sldId id="5419" r:id="rId325"/>
    <p:sldId id="5418" r:id="rId326"/>
    <p:sldId id="669" r:id="rId327"/>
    <p:sldId id="670" r:id="rId328"/>
    <p:sldId id="671" r:id="rId329"/>
    <p:sldId id="4706" r:id="rId330"/>
    <p:sldId id="733" r:id="rId331"/>
    <p:sldId id="735" r:id="rId332"/>
    <p:sldId id="4705" r:id="rId333"/>
    <p:sldId id="4707" r:id="rId334"/>
    <p:sldId id="4708" r:id="rId335"/>
    <p:sldId id="678" r:id="rId336"/>
    <p:sldId id="260" r:id="rId337"/>
    <p:sldId id="294" r:id="rId338"/>
    <p:sldId id="681" r:id="rId339"/>
    <p:sldId id="405" r:id="rId340"/>
    <p:sldId id="682" r:id="rId341"/>
    <p:sldId id="683" r:id="rId342"/>
    <p:sldId id="684" r:id="rId343"/>
    <p:sldId id="685" r:id="rId344"/>
    <p:sldId id="5527" r:id="rId345"/>
    <p:sldId id="5528" r:id="rId346"/>
    <p:sldId id="5529" r:id="rId347"/>
    <p:sldId id="5530" r:id="rId348"/>
    <p:sldId id="5531" r:id="rId349"/>
    <p:sldId id="5532" r:id="rId350"/>
    <p:sldId id="686" r:id="rId351"/>
    <p:sldId id="687" r:id="rId352"/>
    <p:sldId id="688" r:id="rId353"/>
    <p:sldId id="597" r:id="rId354"/>
    <p:sldId id="4784" r:id="rId355"/>
    <p:sldId id="680" r:id="rId356"/>
    <p:sldId id="4710" r:id="rId357"/>
    <p:sldId id="4711" r:id="rId358"/>
    <p:sldId id="4712" r:id="rId359"/>
    <p:sldId id="689" r:id="rId360"/>
    <p:sldId id="691" r:id="rId361"/>
    <p:sldId id="596" r:id="rId362"/>
    <p:sldId id="610" r:id="rId363"/>
    <p:sldId id="690" r:id="rId364"/>
    <p:sldId id="693" r:id="rId365"/>
    <p:sldId id="4709" r:id="rId366"/>
    <p:sldId id="488" r:id="rId367"/>
    <p:sldId id="694" r:id="rId368"/>
    <p:sldId id="695" r:id="rId369"/>
    <p:sldId id="4713" r:id="rId370"/>
    <p:sldId id="696" r:id="rId371"/>
    <p:sldId id="697" r:id="rId372"/>
    <p:sldId id="4715" r:id="rId373"/>
    <p:sldId id="3693" r:id="rId374"/>
    <p:sldId id="4716" r:id="rId375"/>
    <p:sldId id="3698" r:id="rId376"/>
    <p:sldId id="454" r:id="rId377"/>
    <p:sldId id="698" r:id="rId378"/>
    <p:sldId id="845" r:id="rId379"/>
    <p:sldId id="4790" r:id="rId380"/>
    <p:sldId id="4785" r:id="rId381"/>
    <p:sldId id="4786" r:id="rId382"/>
    <p:sldId id="4787" r:id="rId383"/>
    <p:sldId id="775" r:id="rId384"/>
    <p:sldId id="701" r:id="rId385"/>
    <p:sldId id="702" r:id="rId386"/>
    <p:sldId id="703" r:id="rId387"/>
    <p:sldId id="5533" r:id="rId388"/>
    <p:sldId id="4963" r:id="rId389"/>
    <p:sldId id="853" r:id="rId390"/>
    <p:sldId id="412" r:id="rId391"/>
    <p:sldId id="436" r:id="rId392"/>
    <p:sldId id="4969" r:id="rId393"/>
    <p:sldId id="437" r:id="rId394"/>
    <p:sldId id="464" r:id="rId395"/>
    <p:sldId id="4965" r:id="rId396"/>
    <p:sldId id="5506" r:id="rId397"/>
    <p:sldId id="4964" r:id="rId398"/>
    <p:sldId id="4441" r:id="rId399"/>
    <p:sldId id="385" r:id="rId400"/>
    <p:sldId id="386" r:id="rId401"/>
    <p:sldId id="372" r:id="rId402"/>
    <p:sldId id="3335" r:id="rId403"/>
    <p:sldId id="705" r:id="rId404"/>
    <p:sldId id="728" r:id="rId405"/>
    <p:sldId id="706" r:id="rId406"/>
    <p:sldId id="731" r:id="rId407"/>
    <p:sldId id="424" r:id="rId408"/>
    <p:sldId id="5456" r:id="rId409"/>
    <p:sldId id="426" r:id="rId410"/>
    <p:sldId id="471" r:id="rId411"/>
    <p:sldId id="472" r:id="rId412"/>
    <p:sldId id="473" r:id="rId413"/>
    <p:sldId id="4937" r:id="rId414"/>
    <p:sldId id="475" r:id="rId415"/>
    <p:sldId id="707" r:id="rId416"/>
    <p:sldId id="729" r:id="rId417"/>
    <p:sldId id="366" r:id="rId418"/>
    <p:sldId id="416" r:id="rId419"/>
    <p:sldId id="389" r:id="rId420"/>
    <p:sldId id="390" r:id="rId421"/>
    <p:sldId id="4835" r:id="rId422"/>
    <p:sldId id="708" r:id="rId423"/>
    <p:sldId id="726" r:id="rId424"/>
    <p:sldId id="727" r:id="rId425"/>
    <p:sldId id="709" r:id="rId426"/>
    <p:sldId id="4733" r:id="rId427"/>
    <p:sldId id="4851" r:id="rId428"/>
    <p:sldId id="730" r:id="rId429"/>
    <p:sldId id="710" r:id="rId430"/>
    <p:sldId id="711" r:id="rId431"/>
    <p:sldId id="712" r:id="rId432"/>
    <p:sldId id="713" r:id="rId433"/>
    <p:sldId id="714" r:id="rId434"/>
    <p:sldId id="715" r:id="rId435"/>
    <p:sldId id="716" r:id="rId436"/>
    <p:sldId id="717" r:id="rId437"/>
    <p:sldId id="718" r:id="rId438"/>
    <p:sldId id="719" r:id="rId439"/>
    <p:sldId id="720" r:id="rId440"/>
    <p:sldId id="721" r:id="rId441"/>
    <p:sldId id="722" r:id="rId442"/>
    <p:sldId id="723" r:id="rId443"/>
    <p:sldId id="724" r:id="rId444"/>
    <p:sldId id="4717" r:id="rId445"/>
    <p:sldId id="4788" r:id="rId446"/>
    <p:sldId id="679" r:id="rId447"/>
    <p:sldId id="4718" r:id="rId448"/>
    <p:sldId id="4720" r:id="rId449"/>
    <p:sldId id="4721" r:id="rId450"/>
    <p:sldId id="4722" r:id="rId451"/>
    <p:sldId id="4724" r:id="rId452"/>
    <p:sldId id="4789" r:id="rId453"/>
    <p:sldId id="532" r:id="rId454"/>
    <p:sldId id="1977" r:id="rId455"/>
  </p:sldIdLst>
  <p:sldSz cx="9144000" cy="6858000" type="screen4x3"/>
  <p:notesSz cx="9144000" cy="6858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39A053A9-D9F9-8B42-935B-6D8374DAD3F5}">
          <p14:sldIdLst>
            <p14:sldId id="4658"/>
            <p14:sldId id="4659"/>
            <p14:sldId id="4660"/>
            <p14:sldId id="4661"/>
            <p14:sldId id="4662"/>
            <p14:sldId id="4663"/>
            <p14:sldId id="4664"/>
            <p14:sldId id="4665"/>
            <p14:sldId id="4666"/>
            <p14:sldId id="2487"/>
            <p14:sldId id="1679"/>
            <p14:sldId id="4694"/>
            <p14:sldId id="4667"/>
            <p14:sldId id="4668"/>
            <p14:sldId id="4669"/>
            <p14:sldId id="4670"/>
            <p14:sldId id="4671"/>
            <p14:sldId id="4672"/>
            <p14:sldId id="1077"/>
            <p14:sldId id="817"/>
          </p14:sldIdLst>
        </p14:section>
        <p14:section name="Introduction" id="{2945F38A-005E-5E4B-B692-6E70814F4507}">
          <p14:sldIdLst>
            <p14:sldId id="611"/>
            <p14:sldId id="612"/>
            <p14:sldId id="613"/>
            <p14:sldId id="614"/>
            <p14:sldId id="615"/>
            <p14:sldId id="620"/>
            <p14:sldId id="621"/>
            <p14:sldId id="622"/>
            <p14:sldId id="623"/>
            <p14:sldId id="624"/>
            <p14:sldId id="625"/>
            <p14:sldId id="626"/>
            <p14:sldId id="627"/>
            <p14:sldId id="628"/>
            <p14:sldId id="629"/>
            <p14:sldId id="630"/>
            <p14:sldId id="631"/>
            <p14:sldId id="632"/>
            <p14:sldId id="633"/>
            <p14:sldId id="634"/>
            <p14:sldId id="635"/>
            <p14:sldId id="636"/>
            <p14:sldId id="637"/>
            <p14:sldId id="638"/>
            <p14:sldId id="639"/>
            <p14:sldId id="640"/>
            <p14:sldId id="641"/>
            <p14:sldId id="4972"/>
            <p14:sldId id="4973"/>
            <p14:sldId id="4974"/>
            <p14:sldId id="642"/>
            <p14:sldId id="5507"/>
          </p14:sldIdLst>
        </p14:section>
        <p14:section name="Sermon" id="{23E6F24E-66EE-834C-A617-E65C0F5DA7DE}">
          <p14:sldIdLst>
            <p14:sldId id="4684"/>
            <p14:sldId id="4726"/>
            <p14:sldId id="562"/>
            <p14:sldId id="4727"/>
            <p14:sldId id="4728"/>
            <p14:sldId id="4729"/>
            <p14:sldId id="506"/>
            <p14:sldId id="4730"/>
            <p14:sldId id="559"/>
            <p14:sldId id="4731"/>
            <p14:sldId id="4732"/>
            <p14:sldId id="4692"/>
            <p14:sldId id="4691"/>
            <p14:sldId id="4688"/>
            <p14:sldId id="4689"/>
            <p14:sldId id="4690"/>
            <p14:sldId id="4693"/>
          </p14:sldIdLst>
        </p14:section>
        <p14:section name="Chapters" id="{791E7EAF-5284-E746-AC0A-6FE533F83E1E}">
          <p14:sldIdLst>
            <p14:sldId id="616"/>
            <p14:sldId id="4734"/>
            <p14:sldId id="618"/>
            <p14:sldId id="4027"/>
            <p14:sldId id="4696"/>
            <p14:sldId id="4714"/>
            <p14:sldId id="558"/>
            <p14:sldId id="528"/>
            <p14:sldId id="529"/>
            <p14:sldId id="531"/>
            <p14:sldId id="4028"/>
            <p14:sldId id="533"/>
            <p14:sldId id="4791"/>
            <p14:sldId id="4030"/>
            <p14:sldId id="4695"/>
            <p14:sldId id="560"/>
            <p14:sldId id="645"/>
            <p14:sldId id="646"/>
            <p14:sldId id="4697"/>
            <p14:sldId id="4036"/>
            <p14:sldId id="4037"/>
            <p14:sldId id="577"/>
            <p14:sldId id="4026"/>
            <p14:sldId id="647"/>
            <p14:sldId id="648"/>
            <p14:sldId id="4698"/>
            <p14:sldId id="644"/>
            <p14:sldId id="552"/>
            <p14:sldId id="4700"/>
            <p14:sldId id="4701"/>
            <p14:sldId id="4699"/>
            <p14:sldId id="578"/>
            <p14:sldId id="4735"/>
            <p14:sldId id="574"/>
            <p14:sldId id="522"/>
            <p14:sldId id="4970"/>
            <p14:sldId id="617"/>
            <p14:sldId id="4736"/>
            <p14:sldId id="619"/>
            <p14:sldId id="4737"/>
            <p14:sldId id="4738"/>
            <p14:sldId id="4739"/>
            <p14:sldId id="4740"/>
            <p14:sldId id="4741"/>
            <p14:sldId id="4742"/>
            <p14:sldId id="4743"/>
            <p14:sldId id="4744"/>
            <p14:sldId id="4745"/>
            <p14:sldId id="4746"/>
            <p14:sldId id="4747"/>
            <p14:sldId id="4748"/>
            <p14:sldId id="4749"/>
            <p14:sldId id="4750"/>
            <p14:sldId id="747"/>
            <p14:sldId id="5515"/>
            <p14:sldId id="749"/>
            <p14:sldId id="4971"/>
            <p14:sldId id="5475"/>
            <p14:sldId id="5476"/>
            <p14:sldId id="5477"/>
            <p14:sldId id="5478"/>
            <p14:sldId id="5479"/>
            <p14:sldId id="5480"/>
            <p14:sldId id="5481"/>
            <p14:sldId id="5482"/>
            <p14:sldId id="5483"/>
            <p14:sldId id="4703"/>
            <p14:sldId id="4752"/>
            <p14:sldId id="4753"/>
            <p14:sldId id="4754"/>
            <p14:sldId id="4755"/>
            <p14:sldId id="4756"/>
            <p14:sldId id="5525"/>
            <p14:sldId id="4952"/>
            <p14:sldId id="4953"/>
            <p14:sldId id="4954"/>
            <p14:sldId id="5526"/>
            <p14:sldId id="4956"/>
            <p14:sldId id="4957"/>
            <p14:sldId id="661"/>
            <p14:sldId id="566"/>
            <p14:sldId id="4761"/>
            <p14:sldId id="4762"/>
            <p14:sldId id="4763"/>
            <p14:sldId id="4205"/>
            <p14:sldId id="4925"/>
            <p14:sldId id="4764"/>
            <p14:sldId id="4765"/>
            <p14:sldId id="4766"/>
            <p14:sldId id="4767"/>
            <p14:sldId id="4768"/>
            <p14:sldId id="649"/>
            <p14:sldId id="274"/>
            <p14:sldId id="293"/>
            <p14:sldId id="277"/>
            <p14:sldId id="278"/>
            <p14:sldId id="279"/>
            <p14:sldId id="276"/>
            <p14:sldId id="273"/>
            <p14:sldId id="280"/>
            <p14:sldId id="580"/>
            <p14:sldId id="4758"/>
            <p14:sldId id="4759"/>
            <p14:sldId id="4760"/>
            <p14:sldId id="5244"/>
            <p14:sldId id="584"/>
            <p14:sldId id="4771"/>
            <p14:sldId id="4772"/>
            <p14:sldId id="4773"/>
            <p14:sldId id="4774"/>
            <p14:sldId id="4775"/>
            <p14:sldId id="658"/>
            <p14:sldId id="5241"/>
            <p14:sldId id="5240"/>
            <p14:sldId id="659"/>
            <p14:sldId id="660"/>
            <p14:sldId id="590"/>
            <p14:sldId id="4776"/>
            <p14:sldId id="592"/>
            <p14:sldId id="4777"/>
            <p14:sldId id="662"/>
            <p14:sldId id="663"/>
            <p14:sldId id="664"/>
            <p14:sldId id="665"/>
            <p14:sldId id="313"/>
            <p14:sldId id="667"/>
            <p14:sldId id="643"/>
            <p14:sldId id="4769"/>
            <p14:sldId id="4770"/>
            <p14:sldId id="668"/>
            <p14:sldId id="4778"/>
            <p14:sldId id="594"/>
            <p14:sldId id="4779"/>
            <p14:sldId id="263"/>
            <p14:sldId id="867"/>
            <p14:sldId id="4230"/>
            <p14:sldId id="4231"/>
            <p14:sldId id="5441"/>
            <p14:sldId id="5442"/>
            <p14:sldId id="5518"/>
            <p14:sldId id="4838"/>
            <p14:sldId id="870"/>
            <p14:sldId id="871"/>
            <p14:sldId id="872"/>
            <p14:sldId id="873"/>
            <p14:sldId id="874"/>
            <p14:sldId id="875"/>
            <p14:sldId id="876"/>
            <p14:sldId id="877"/>
            <p14:sldId id="836"/>
            <p14:sldId id="5416"/>
            <p14:sldId id="5417"/>
            <p14:sldId id="5419"/>
            <p14:sldId id="5418"/>
            <p14:sldId id="669"/>
            <p14:sldId id="670"/>
            <p14:sldId id="671"/>
            <p14:sldId id="4706"/>
            <p14:sldId id="733"/>
            <p14:sldId id="735"/>
            <p14:sldId id="4705"/>
            <p14:sldId id="4707"/>
            <p14:sldId id="4708"/>
            <p14:sldId id="678"/>
            <p14:sldId id="260"/>
            <p14:sldId id="294"/>
            <p14:sldId id="681"/>
            <p14:sldId id="405"/>
            <p14:sldId id="682"/>
            <p14:sldId id="683"/>
            <p14:sldId id="684"/>
            <p14:sldId id="685"/>
            <p14:sldId id="5527"/>
            <p14:sldId id="5528"/>
            <p14:sldId id="5529"/>
            <p14:sldId id="5530"/>
            <p14:sldId id="5531"/>
            <p14:sldId id="5532"/>
            <p14:sldId id="686"/>
            <p14:sldId id="687"/>
            <p14:sldId id="688"/>
            <p14:sldId id="597"/>
            <p14:sldId id="4784"/>
            <p14:sldId id="680"/>
            <p14:sldId id="4710"/>
            <p14:sldId id="4711"/>
            <p14:sldId id="4712"/>
            <p14:sldId id="689"/>
            <p14:sldId id="691"/>
            <p14:sldId id="596"/>
            <p14:sldId id="610"/>
            <p14:sldId id="690"/>
            <p14:sldId id="693"/>
            <p14:sldId id="4709"/>
            <p14:sldId id="488"/>
            <p14:sldId id="694"/>
            <p14:sldId id="695"/>
            <p14:sldId id="4713"/>
            <p14:sldId id="696"/>
            <p14:sldId id="697"/>
            <p14:sldId id="4715"/>
            <p14:sldId id="3693"/>
            <p14:sldId id="4716"/>
            <p14:sldId id="3698"/>
            <p14:sldId id="454"/>
            <p14:sldId id="698"/>
            <p14:sldId id="845"/>
            <p14:sldId id="4790"/>
            <p14:sldId id="4785"/>
            <p14:sldId id="4786"/>
            <p14:sldId id="4787"/>
            <p14:sldId id="775"/>
            <p14:sldId id="701"/>
            <p14:sldId id="702"/>
            <p14:sldId id="703"/>
            <p14:sldId id="5533"/>
            <p14:sldId id="4963"/>
            <p14:sldId id="853"/>
            <p14:sldId id="412"/>
            <p14:sldId id="436"/>
            <p14:sldId id="4969"/>
            <p14:sldId id="437"/>
            <p14:sldId id="464"/>
            <p14:sldId id="4965"/>
            <p14:sldId id="5506"/>
            <p14:sldId id="4964"/>
            <p14:sldId id="4441"/>
            <p14:sldId id="385"/>
            <p14:sldId id="386"/>
            <p14:sldId id="372"/>
            <p14:sldId id="3335"/>
            <p14:sldId id="705"/>
            <p14:sldId id="728"/>
            <p14:sldId id="706"/>
            <p14:sldId id="731"/>
            <p14:sldId id="424"/>
            <p14:sldId id="5456"/>
            <p14:sldId id="426"/>
            <p14:sldId id="471"/>
            <p14:sldId id="472"/>
            <p14:sldId id="473"/>
            <p14:sldId id="4937"/>
            <p14:sldId id="475"/>
            <p14:sldId id="707"/>
            <p14:sldId id="729"/>
            <p14:sldId id="366"/>
            <p14:sldId id="416"/>
            <p14:sldId id="389"/>
            <p14:sldId id="390"/>
            <p14:sldId id="4835"/>
            <p14:sldId id="708"/>
            <p14:sldId id="726"/>
            <p14:sldId id="727"/>
            <p14:sldId id="709"/>
            <p14:sldId id="4733"/>
            <p14:sldId id="4851"/>
            <p14:sldId id="730"/>
          </p14:sldIdLst>
        </p14:section>
        <p14:section name="Conclusion" id="{AA7B0AC6-E5A9-1A4B-94A8-D36C3C50C1C3}">
          <p14:sldIdLst>
            <p14:sldId id="710"/>
            <p14:sldId id="711"/>
            <p14:sldId id="712"/>
            <p14:sldId id="713"/>
            <p14:sldId id="714"/>
            <p14:sldId id="715"/>
            <p14:sldId id="716"/>
            <p14:sldId id="717"/>
            <p14:sldId id="718"/>
            <p14:sldId id="719"/>
            <p14:sldId id="720"/>
            <p14:sldId id="721"/>
            <p14:sldId id="722"/>
            <p14:sldId id="723"/>
            <p14:sldId id="724"/>
            <p14:sldId id="4717"/>
            <p14:sldId id="4788"/>
            <p14:sldId id="679"/>
            <p14:sldId id="4718"/>
            <p14:sldId id="4720"/>
            <p14:sldId id="4721"/>
            <p14:sldId id="4722"/>
            <p14:sldId id="4724"/>
            <p14:sldId id="4789"/>
            <p14:sldId id="532"/>
            <p14:sldId id="1977"/>
          </p14:sldIdLst>
        </p14:section>
      </p14:sectionLst>
    </p:ext>
    <p:ext uri="{EFAFB233-063F-42B5-8137-9DF3F51BA10A}">
      <p15:sldGuideLst xmlns:p15="http://schemas.microsoft.com/office/powerpoint/2012/main">
        <p15:guide id="1" orient="horz" pos="2112">
          <p15:clr>
            <a:srgbClr val="A4A3A4"/>
          </p15:clr>
        </p15:guide>
        <p15:guide id="2"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C5C5C5"/>
    <a:srgbClr val="000000"/>
    <a:srgbClr val="EBF010"/>
    <a:srgbClr val="808080"/>
    <a:srgbClr val="C0C0C0"/>
    <a:srgbClr val="CCFFCC"/>
    <a:srgbClr val="800080"/>
    <a:srgbClr val="FF0000"/>
    <a:srgbClr val="FFCC9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0455" autoAdjust="0"/>
    <p:restoredTop sz="56986" autoAdjust="0"/>
  </p:normalViewPr>
  <p:slideViewPr>
    <p:cSldViewPr>
      <p:cViewPr varScale="1">
        <p:scale>
          <a:sx n="84" d="100"/>
          <a:sy n="84" d="100"/>
        </p:scale>
        <p:origin x="960" y="176"/>
      </p:cViewPr>
      <p:guideLst>
        <p:guide orient="horz" pos="2112"/>
        <p:guide pos="2832"/>
      </p:guideLst>
    </p:cSldViewPr>
  </p:slideViewPr>
  <p:outlineViewPr>
    <p:cViewPr>
      <p:scale>
        <a:sx n="33" d="100"/>
        <a:sy n="33" d="100"/>
      </p:scale>
      <p:origin x="0" y="-81600"/>
    </p:cViewPr>
  </p:outlineViewPr>
  <p:notesTextViewPr>
    <p:cViewPr>
      <p:scale>
        <a:sx n="100" d="100"/>
        <a:sy n="100" d="100"/>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4.xml"/><Relationship Id="rId299" Type="http://schemas.openxmlformats.org/officeDocument/2006/relationships/slide" Target="slides/slide196.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56.xml"/><Relationship Id="rId324" Type="http://schemas.openxmlformats.org/officeDocument/2006/relationships/slide" Target="slides/slide221.xml"/><Relationship Id="rId366" Type="http://schemas.openxmlformats.org/officeDocument/2006/relationships/slide" Target="slides/slide263.xml"/><Relationship Id="rId170" Type="http://schemas.openxmlformats.org/officeDocument/2006/relationships/slide" Target="slides/slide67.xml"/><Relationship Id="rId226" Type="http://schemas.openxmlformats.org/officeDocument/2006/relationships/slide" Target="slides/slide123.xml"/><Relationship Id="rId433" Type="http://schemas.openxmlformats.org/officeDocument/2006/relationships/slide" Target="slides/slide330.xml"/><Relationship Id="rId268" Type="http://schemas.openxmlformats.org/officeDocument/2006/relationships/slide" Target="slides/slide165.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25.xml"/><Relationship Id="rId335" Type="http://schemas.openxmlformats.org/officeDocument/2006/relationships/slide" Target="slides/slide232.xml"/><Relationship Id="rId377" Type="http://schemas.openxmlformats.org/officeDocument/2006/relationships/slide" Target="slides/slide274.xml"/><Relationship Id="rId5" Type="http://schemas.openxmlformats.org/officeDocument/2006/relationships/slideMaster" Target="slideMasters/slideMaster5.xml"/><Relationship Id="rId181" Type="http://schemas.openxmlformats.org/officeDocument/2006/relationships/slide" Target="slides/slide78.xml"/><Relationship Id="rId237" Type="http://schemas.openxmlformats.org/officeDocument/2006/relationships/slide" Target="slides/slide134.xml"/><Relationship Id="rId402" Type="http://schemas.openxmlformats.org/officeDocument/2006/relationships/slide" Target="slides/slide299.xml"/><Relationship Id="rId279" Type="http://schemas.openxmlformats.org/officeDocument/2006/relationships/slide" Target="slides/slide176.xml"/><Relationship Id="rId444" Type="http://schemas.openxmlformats.org/officeDocument/2006/relationships/slide" Target="slides/slide341.xml"/><Relationship Id="rId43" Type="http://schemas.openxmlformats.org/officeDocument/2006/relationships/slideMaster" Target="slideMasters/slideMaster43.xml"/><Relationship Id="rId139" Type="http://schemas.openxmlformats.org/officeDocument/2006/relationships/slide" Target="slides/slide36.xml"/><Relationship Id="rId290" Type="http://schemas.openxmlformats.org/officeDocument/2006/relationships/slide" Target="slides/slide187.xml"/><Relationship Id="rId304" Type="http://schemas.openxmlformats.org/officeDocument/2006/relationships/slide" Target="slides/slide201.xml"/><Relationship Id="rId346" Type="http://schemas.openxmlformats.org/officeDocument/2006/relationships/slide" Target="slides/slide243.xml"/><Relationship Id="rId388" Type="http://schemas.openxmlformats.org/officeDocument/2006/relationships/slide" Target="slides/slide285.xml"/><Relationship Id="rId85" Type="http://schemas.openxmlformats.org/officeDocument/2006/relationships/slideMaster" Target="slideMasters/slideMaster85.xml"/><Relationship Id="rId150" Type="http://schemas.openxmlformats.org/officeDocument/2006/relationships/slide" Target="slides/slide47.xml"/><Relationship Id="rId192" Type="http://schemas.openxmlformats.org/officeDocument/2006/relationships/slide" Target="slides/slide89.xml"/><Relationship Id="rId206" Type="http://schemas.openxmlformats.org/officeDocument/2006/relationships/slide" Target="slides/slide103.xml"/><Relationship Id="rId413" Type="http://schemas.openxmlformats.org/officeDocument/2006/relationships/slide" Target="slides/slide310.xml"/><Relationship Id="rId248" Type="http://schemas.openxmlformats.org/officeDocument/2006/relationships/slide" Target="slides/slide145.xml"/><Relationship Id="rId455" Type="http://schemas.openxmlformats.org/officeDocument/2006/relationships/slide" Target="slides/slide352.xml"/><Relationship Id="rId12" Type="http://schemas.openxmlformats.org/officeDocument/2006/relationships/slideMaster" Target="slideMasters/slideMaster12.xml"/><Relationship Id="rId108" Type="http://schemas.openxmlformats.org/officeDocument/2006/relationships/slide" Target="slides/slide5.xml"/><Relationship Id="rId315" Type="http://schemas.openxmlformats.org/officeDocument/2006/relationships/slide" Target="slides/slide212.xml"/><Relationship Id="rId357" Type="http://schemas.openxmlformats.org/officeDocument/2006/relationships/slide" Target="slides/slide254.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58.xml"/><Relationship Id="rId217" Type="http://schemas.openxmlformats.org/officeDocument/2006/relationships/slide" Target="slides/slide114.xml"/><Relationship Id="rId399" Type="http://schemas.openxmlformats.org/officeDocument/2006/relationships/slide" Target="slides/slide296.xml"/><Relationship Id="rId259" Type="http://schemas.openxmlformats.org/officeDocument/2006/relationships/slide" Target="slides/slide156.xml"/><Relationship Id="rId424" Type="http://schemas.openxmlformats.org/officeDocument/2006/relationships/slide" Target="slides/slide321.xml"/><Relationship Id="rId23" Type="http://schemas.openxmlformats.org/officeDocument/2006/relationships/slideMaster" Target="slideMasters/slideMaster23.xml"/><Relationship Id="rId119" Type="http://schemas.openxmlformats.org/officeDocument/2006/relationships/slide" Target="slides/slide16.xml"/><Relationship Id="rId270" Type="http://schemas.openxmlformats.org/officeDocument/2006/relationships/slide" Target="slides/slide167.xml"/><Relationship Id="rId326" Type="http://schemas.openxmlformats.org/officeDocument/2006/relationships/slide" Target="slides/slide223.xml"/><Relationship Id="rId65" Type="http://schemas.openxmlformats.org/officeDocument/2006/relationships/slideMaster" Target="slideMasters/slideMaster65.xml"/><Relationship Id="rId130" Type="http://schemas.openxmlformats.org/officeDocument/2006/relationships/slide" Target="slides/slide27.xml"/><Relationship Id="rId368" Type="http://schemas.openxmlformats.org/officeDocument/2006/relationships/slide" Target="slides/slide265.xml"/><Relationship Id="rId172" Type="http://schemas.openxmlformats.org/officeDocument/2006/relationships/slide" Target="slides/slide69.xml"/><Relationship Id="rId228" Type="http://schemas.openxmlformats.org/officeDocument/2006/relationships/slide" Target="slides/slide125.xml"/><Relationship Id="rId435" Type="http://schemas.openxmlformats.org/officeDocument/2006/relationships/slide" Target="slides/slide332.xml"/><Relationship Id="rId281" Type="http://schemas.openxmlformats.org/officeDocument/2006/relationships/slide" Target="slides/slide178.xml"/><Relationship Id="rId337" Type="http://schemas.openxmlformats.org/officeDocument/2006/relationships/slide" Target="slides/slide234.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38.xml"/><Relationship Id="rId379" Type="http://schemas.openxmlformats.org/officeDocument/2006/relationships/slide" Target="slides/slide276.xml"/><Relationship Id="rId7" Type="http://schemas.openxmlformats.org/officeDocument/2006/relationships/slideMaster" Target="slideMasters/slideMaster7.xml"/><Relationship Id="rId183" Type="http://schemas.openxmlformats.org/officeDocument/2006/relationships/slide" Target="slides/slide80.xml"/><Relationship Id="rId239" Type="http://schemas.openxmlformats.org/officeDocument/2006/relationships/slide" Target="slides/slide136.xml"/><Relationship Id="rId390" Type="http://schemas.openxmlformats.org/officeDocument/2006/relationships/slide" Target="slides/slide287.xml"/><Relationship Id="rId404" Type="http://schemas.openxmlformats.org/officeDocument/2006/relationships/slide" Target="slides/slide301.xml"/><Relationship Id="rId446" Type="http://schemas.openxmlformats.org/officeDocument/2006/relationships/slide" Target="slides/slide343.xml"/><Relationship Id="rId250" Type="http://schemas.openxmlformats.org/officeDocument/2006/relationships/slide" Target="slides/slide147.xml"/><Relationship Id="rId292" Type="http://schemas.openxmlformats.org/officeDocument/2006/relationships/slide" Target="slides/slide189.xml"/><Relationship Id="rId306" Type="http://schemas.openxmlformats.org/officeDocument/2006/relationships/slide" Target="slides/slide203.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7.xml"/><Relationship Id="rId348" Type="http://schemas.openxmlformats.org/officeDocument/2006/relationships/slide" Target="slides/slide245.xml"/><Relationship Id="rId152" Type="http://schemas.openxmlformats.org/officeDocument/2006/relationships/slide" Target="slides/slide49.xml"/><Relationship Id="rId194" Type="http://schemas.openxmlformats.org/officeDocument/2006/relationships/slide" Target="slides/slide91.xml"/><Relationship Id="rId208" Type="http://schemas.openxmlformats.org/officeDocument/2006/relationships/slide" Target="slides/slide105.xml"/><Relationship Id="rId415" Type="http://schemas.openxmlformats.org/officeDocument/2006/relationships/slide" Target="slides/slide312.xml"/><Relationship Id="rId457" Type="http://schemas.openxmlformats.org/officeDocument/2006/relationships/presProps" Target="presProps.xml"/><Relationship Id="rId261" Type="http://schemas.openxmlformats.org/officeDocument/2006/relationships/slide" Target="slides/slide158.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14.xml"/><Relationship Id="rId359" Type="http://schemas.openxmlformats.org/officeDocument/2006/relationships/slide" Target="slides/slide256.xml"/><Relationship Id="rId98" Type="http://schemas.openxmlformats.org/officeDocument/2006/relationships/slideMaster" Target="slideMasters/slideMaster98.xml"/><Relationship Id="rId121" Type="http://schemas.openxmlformats.org/officeDocument/2006/relationships/slide" Target="slides/slide18.xml"/><Relationship Id="rId163" Type="http://schemas.openxmlformats.org/officeDocument/2006/relationships/slide" Target="slides/slide60.xml"/><Relationship Id="rId219" Type="http://schemas.openxmlformats.org/officeDocument/2006/relationships/slide" Target="slides/slide116.xml"/><Relationship Id="rId370" Type="http://schemas.openxmlformats.org/officeDocument/2006/relationships/slide" Target="slides/slide267.xml"/><Relationship Id="rId426" Type="http://schemas.openxmlformats.org/officeDocument/2006/relationships/slide" Target="slides/slide323.xml"/><Relationship Id="rId230" Type="http://schemas.openxmlformats.org/officeDocument/2006/relationships/slide" Target="slides/slide127.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69.xml"/><Relationship Id="rId328" Type="http://schemas.openxmlformats.org/officeDocument/2006/relationships/slide" Target="slides/slide225.xml"/><Relationship Id="rId132" Type="http://schemas.openxmlformats.org/officeDocument/2006/relationships/slide" Target="slides/slide29.xml"/><Relationship Id="rId174" Type="http://schemas.openxmlformats.org/officeDocument/2006/relationships/slide" Target="slides/slide71.xml"/><Relationship Id="rId381" Type="http://schemas.openxmlformats.org/officeDocument/2006/relationships/slide" Target="slides/slide278.xml"/><Relationship Id="rId241" Type="http://schemas.openxmlformats.org/officeDocument/2006/relationships/slide" Target="slides/slide138.xml"/><Relationship Id="rId437" Type="http://schemas.openxmlformats.org/officeDocument/2006/relationships/slide" Target="slides/slide334.xml"/><Relationship Id="rId36" Type="http://schemas.openxmlformats.org/officeDocument/2006/relationships/slideMaster" Target="slideMasters/slideMaster36.xml"/><Relationship Id="rId283" Type="http://schemas.openxmlformats.org/officeDocument/2006/relationships/slide" Target="slides/slide180.xml"/><Relationship Id="rId339" Type="http://schemas.openxmlformats.org/officeDocument/2006/relationships/slide" Target="slides/slide236.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40.xml"/><Relationship Id="rId185" Type="http://schemas.openxmlformats.org/officeDocument/2006/relationships/slide" Target="slides/slide82.xml"/><Relationship Id="rId350" Type="http://schemas.openxmlformats.org/officeDocument/2006/relationships/slide" Target="slides/slide247.xml"/><Relationship Id="rId406" Type="http://schemas.openxmlformats.org/officeDocument/2006/relationships/slide" Target="slides/slide303.xml"/><Relationship Id="rId9" Type="http://schemas.openxmlformats.org/officeDocument/2006/relationships/slideMaster" Target="slideMasters/slideMaster9.xml"/><Relationship Id="rId210" Type="http://schemas.openxmlformats.org/officeDocument/2006/relationships/slide" Target="slides/slide107.xml"/><Relationship Id="rId392" Type="http://schemas.openxmlformats.org/officeDocument/2006/relationships/slide" Target="slides/slide289.xml"/><Relationship Id="rId448" Type="http://schemas.openxmlformats.org/officeDocument/2006/relationships/slide" Target="slides/slide345.xml"/><Relationship Id="rId252" Type="http://schemas.openxmlformats.org/officeDocument/2006/relationships/slide" Target="slides/slide149.xml"/><Relationship Id="rId294" Type="http://schemas.openxmlformats.org/officeDocument/2006/relationships/slide" Target="slides/slide191.xml"/><Relationship Id="rId308" Type="http://schemas.openxmlformats.org/officeDocument/2006/relationships/slide" Target="slides/slide205.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9.xml"/><Relationship Id="rId154" Type="http://schemas.openxmlformats.org/officeDocument/2006/relationships/slide" Target="slides/slide51.xml"/><Relationship Id="rId361" Type="http://schemas.openxmlformats.org/officeDocument/2006/relationships/slide" Target="slides/slide258.xml"/><Relationship Id="rId196" Type="http://schemas.openxmlformats.org/officeDocument/2006/relationships/slide" Target="slides/slide93.xml"/><Relationship Id="rId417" Type="http://schemas.openxmlformats.org/officeDocument/2006/relationships/slide" Target="slides/slide314.xml"/><Relationship Id="rId459" Type="http://schemas.openxmlformats.org/officeDocument/2006/relationships/theme" Target="theme/theme1.xml"/><Relationship Id="rId16" Type="http://schemas.openxmlformats.org/officeDocument/2006/relationships/slideMaster" Target="slideMasters/slideMaster16.xml"/><Relationship Id="rId221" Type="http://schemas.openxmlformats.org/officeDocument/2006/relationships/slide" Target="slides/slide118.xml"/><Relationship Id="rId263" Type="http://schemas.openxmlformats.org/officeDocument/2006/relationships/slide" Target="slides/slide160.xml"/><Relationship Id="rId319" Type="http://schemas.openxmlformats.org/officeDocument/2006/relationships/slide" Target="slides/slide216.xml"/><Relationship Id="rId58" Type="http://schemas.openxmlformats.org/officeDocument/2006/relationships/slideMaster" Target="slideMasters/slideMaster58.xml"/><Relationship Id="rId123" Type="http://schemas.openxmlformats.org/officeDocument/2006/relationships/slide" Target="slides/slide20.xml"/><Relationship Id="rId330" Type="http://schemas.openxmlformats.org/officeDocument/2006/relationships/slide" Target="slides/slide227.xml"/><Relationship Id="rId165" Type="http://schemas.openxmlformats.org/officeDocument/2006/relationships/slide" Target="slides/slide62.xml"/><Relationship Id="rId372" Type="http://schemas.openxmlformats.org/officeDocument/2006/relationships/slide" Target="slides/slide269.xml"/><Relationship Id="rId428" Type="http://schemas.openxmlformats.org/officeDocument/2006/relationships/slide" Target="slides/slide325.xml"/><Relationship Id="rId232" Type="http://schemas.openxmlformats.org/officeDocument/2006/relationships/slide" Target="slides/slide129.xml"/><Relationship Id="rId274" Type="http://schemas.openxmlformats.org/officeDocument/2006/relationships/slide" Target="slides/slide171.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31.xml"/><Relationship Id="rId80" Type="http://schemas.openxmlformats.org/officeDocument/2006/relationships/slideMaster" Target="slideMasters/slideMaster80.xml"/><Relationship Id="rId176" Type="http://schemas.openxmlformats.org/officeDocument/2006/relationships/slide" Target="slides/slide73.xml"/><Relationship Id="rId341" Type="http://schemas.openxmlformats.org/officeDocument/2006/relationships/slide" Target="slides/slide238.xml"/><Relationship Id="rId383" Type="http://schemas.openxmlformats.org/officeDocument/2006/relationships/slide" Target="slides/slide280.xml"/><Relationship Id="rId439" Type="http://schemas.openxmlformats.org/officeDocument/2006/relationships/slide" Target="slides/slide336.xml"/><Relationship Id="rId201" Type="http://schemas.openxmlformats.org/officeDocument/2006/relationships/slide" Target="slides/slide98.xml"/><Relationship Id="rId243" Type="http://schemas.openxmlformats.org/officeDocument/2006/relationships/slide" Target="slides/slide140.xml"/><Relationship Id="rId285" Type="http://schemas.openxmlformats.org/officeDocument/2006/relationships/slide" Target="slides/slide182.xml"/><Relationship Id="rId450" Type="http://schemas.openxmlformats.org/officeDocument/2006/relationships/slide" Target="slides/slide347.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207.xml"/><Relationship Id="rId91" Type="http://schemas.openxmlformats.org/officeDocument/2006/relationships/slideMaster" Target="slideMasters/slideMaster91.xml"/><Relationship Id="rId145" Type="http://schemas.openxmlformats.org/officeDocument/2006/relationships/slide" Target="slides/slide42.xml"/><Relationship Id="rId187" Type="http://schemas.openxmlformats.org/officeDocument/2006/relationships/slide" Target="slides/slide84.xml"/><Relationship Id="rId352" Type="http://schemas.openxmlformats.org/officeDocument/2006/relationships/slide" Target="slides/slide249.xml"/><Relationship Id="rId394" Type="http://schemas.openxmlformats.org/officeDocument/2006/relationships/slide" Target="slides/slide291.xml"/><Relationship Id="rId408" Type="http://schemas.openxmlformats.org/officeDocument/2006/relationships/slide" Target="slides/slide305.xml"/><Relationship Id="rId212" Type="http://schemas.openxmlformats.org/officeDocument/2006/relationships/slide" Target="slides/slide109.xml"/><Relationship Id="rId254" Type="http://schemas.openxmlformats.org/officeDocument/2006/relationships/slide" Target="slides/slide151.xml"/><Relationship Id="rId49" Type="http://schemas.openxmlformats.org/officeDocument/2006/relationships/slideMaster" Target="slideMasters/slideMaster49.xml"/><Relationship Id="rId114" Type="http://schemas.openxmlformats.org/officeDocument/2006/relationships/slide" Target="slides/slide11.xml"/><Relationship Id="rId296" Type="http://schemas.openxmlformats.org/officeDocument/2006/relationships/slide" Target="slides/slide193.xml"/><Relationship Id="rId60" Type="http://schemas.openxmlformats.org/officeDocument/2006/relationships/slideMaster" Target="slideMasters/slideMaster60.xml"/><Relationship Id="rId156" Type="http://schemas.openxmlformats.org/officeDocument/2006/relationships/slide" Target="slides/slide53.xml"/><Relationship Id="rId198" Type="http://schemas.openxmlformats.org/officeDocument/2006/relationships/slide" Target="slides/slide95.xml"/><Relationship Id="rId321" Type="http://schemas.openxmlformats.org/officeDocument/2006/relationships/slide" Target="slides/slide218.xml"/><Relationship Id="rId363" Type="http://schemas.openxmlformats.org/officeDocument/2006/relationships/slide" Target="slides/slide260.xml"/><Relationship Id="rId419" Type="http://schemas.openxmlformats.org/officeDocument/2006/relationships/slide" Target="slides/slide316.xml"/><Relationship Id="rId223" Type="http://schemas.openxmlformats.org/officeDocument/2006/relationships/slide" Target="slides/slide120.xml"/><Relationship Id="rId430" Type="http://schemas.openxmlformats.org/officeDocument/2006/relationships/slide" Target="slides/slide327.xml"/><Relationship Id="rId18" Type="http://schemas.openxmlformats.org/officeDocument/2006/relationships/slideMaster" Target="slideMasters/slideMaster18.xml"/><Relationship Id="rId265" Type="http://schemas.openxmlformats.org/officeDocument/2006/relationships/slide" Target="slides/slide162.xml"/><Relationship Id="rId125" Type="http://schemas.openxmlformats.org/officeDocument/2006/relationships/slide" Target="slides/slide22.xml"/><Relationship Id="rId167" Type="http://schemas.openxmlformats.org/officeDocument/2006/relationships/slide" Target="slides/slide64.xml"/><Relationship Id="rId332" Type="http://schemas.openxmlformats.org/officeDocument/2006/relationships/slide" Target="slides/slide229.xml"/><Relationship Id="rId374" Type="http://schemas.openxmlformats.org/officeDocument/2006/relationships/slide" Target="slides/slide271.xml"/><Relationship Id="rId71" Type="http://schemas.openxmlformats.org/officeDocument/2006/relationships/slideMaster" Target="slideMasters/slideMaster71.xml"/><Relationship Id="rId234" Type="http://schemas.openxmlformats.org/officeDocument/2006/relationships/slide" Target="slides/slide131.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52.xml"/><Relationship Id="rId276" Type="http://schemas.openxmlformats.org/officeDocument/2006/relationships/slide" Target="slides/slide173.xml"/><Relationship Id="rId297" Type="http://schemas.openxmlformats.org/officeDocument/2006/relationships/slide" Target="slides/slide194.xml"/><Relationship Id="rId441" Type="http://schemas.openxmlformats.org/officeDocument/2006/relationships/slide" Target="slides/slide338.xml"/><Relationship Id="rId40" Type="http://schemas.openxmlformats.org/officeDocument/2006/relationships/slideMaster" Target="slideMasters/slideMaster40.xml"/><Relationship Id="rId115" Type="http://schemas.openxmlformats.org/officeDocument/2006/relationships/slide" Target="slides/slide12.xml"/><Relationship Id="rId136" Type="http://schemas.openxmlformats.org/officeDocument/2006/relationships/slide" Target="slides/slide33.xml"/><Relationship Id="rId157" Type="http://schemas.openxmlformats.org/officeDocument/2006/relationships/slide" Target="slides/slide54.xml"/><Relationship Id="rId178" Type="http://schemas.openxmlformats.org/officeDocument/2006/relationships/slide" Target="slides/slide75.xml"/><Relationship Id="rId301" Type="http://schemas.openxmlformats.org/officeDocument/2006/relationships/slide" Target="slides/slide198.xml"/><Relationship Id="rId322" Type="http://schemas.openxmlformats.org/officeDocument/2006/relationships/slide" Target="slides/slide219.xml"/><Relationship Id="rId343" Type="http://schemas.openxmlformats.org/officeDocument/2006/relationships/slide" Target="slides/slide240.xml"/><Relationship Id="rId364" Type="http://schemas.openxmlformats.org/officeDocument/2006/relationships/slide" Target="slides/slide261.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 Target="slides/slide96.xml"/><Relationship Id="rId203" Type="http://schemas.openxmlformats.org/officeDocument/2006/relationships/slide" Target="slides/slide100.xml"/><Relationship Id="rId385" Type="http://schemas.openxmlformats.org/officeDocument/2006/relationships/slide" Target="slides/slide282.xml"/><Relationship Id="rId19" Type="http://schemas.openxmlformats.org/officeDocument/2006/relationships/slideMaster" Target="slideMasters/slideMaster19.xml"/><Relationship Id="rId224" Type="http://schemas.openxmlformats.org/officeDocument/2006/relationships/slide" Target="slides/slide121.xml"/><Relationship Id="rId245" Type="http://schemas.openxmlformats.org/officeDocument/2006/relationships/slide" Target="slides/slide142.xml"/><Relationship Id="rId266" Type="http://schemas.openxmlformats.org/officeDocument/2006/relationships/slide" Target="slides/slide163.xml"/><Relationship Id="rId287" Type="http://schemas.openxmlformats.org/officeDocument/2006/relationships/slide" Target="slides/slide184.xml"/><Relationship Id="rId410" Type="http://schemas.openxmlformats.org/officeDocument/2006/relationships/slide" Target="slides/slide307.xml"/><Relationship Id="rId431" Type="http://schemas.openxmlformats.org/officeDocument/2006/relationships/slide" Target="slides/slide328.xml"/><Relationship Id="rId452" Type="http://schemas.openxmlformats.org/officeDocument/2006/relationships/slide" Target="slides/slide349.xml"/><Relationship Id="rId30" Type="http://schemas.openxmlformats.org/officeDocument/2006/relationships/slideMaster" Target="slideMasters/slideMaster30.xml"/><Relationship Id="rId105" Type="http://schemas.openxmlformats.org/officeDocument/2006/relationships/slide" Target="slides/slide2.xml"/><Relationship Id="rId126" Type="http://schemas.openxmlformats.org/officeDocument/2006/relationships/slide" Target="slides/slide23.xml"/><Relationship Id="rId147" Type="http://schemas.openxmlformats.org/officeDocument/2006/relationships/slide" Target="slides/slide44.xml"/><Relationship Id="rId168" Type="http://schemas.openxmlformats.org/officeDocument/2006/relationships/slide" Target="slides/slide65.xml"/><Relationship Id="rId312" Type="http://schemas.openxmlformats.org/officeDocument/2006/relationships/slide" Target="slides/slide209.xml"/><Relationship Id="rId333" Type="http://schemas.openxmlformats.org/officeDocument/2006/relationships/slide" Target="slides/slide230.xml"/><Relationship Id="rId354" Type="http://schemas.openxmlformats.org/officeDocument/2006/relationships/slide" Target="slides/slide251.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86.xml"/><Relationship Id="rId375" Type="http://schemas.openxmlformats.org/officeDocument/2006/relationships/slide" Target="slides/slide272.xml"/><Relationship Id="rId396" Type="http://schemas.openxmlformats.org/officeDocument/2006/relationships/slide" Target="slides/slide293.xml"/><Relationship Id="rId3" Type="http://schemas.openxmlformats.org/officeDocument/2006/relationships/slideMaster" Target="slideMasters/slideMaster3.xml"/><Relationship Id="rId214" Type="http://schemas.openxmlformats.org/officeDocument/2006/relationships/slide" Target="slides/slide111.xml"/><Relationship Id="rId235" Type="http://schemas.openxmlformats.org/officeDocument/2006/relationships/slide" Target="slides/slide132.xml"/><Relationship Id="rId256" Type="http://schemas.openxmlformats.org/officeDocument/2006/relationships/slide" Target="slides/slide153.xml"/><Relationship Id="rId277" Type="http://schemas.openxmlformats.org/officeDocument/2006/relationships/slide" Target="slides/slide174.xml"/><Relationship Id="rId298" Type="http://schemas.openxmlformats.org/officeDocument/2006/relationships/slide" Target="slides/slide195.xml"/><Relationship Id="rId400" Type="http://schemas.openxmlformats.org/officeDocument/2006/relationships/slide" Target="slides/slide297.xml"/><Relationship Id="rId421" Type="http://schemas.openxmlformats.org/officeDocument/2006/relationships/slide" Target="slides/slide318.xml"/><Relationship Id="rId442" Type="http://schemas.openxmlformats.org/officeDocument/2006/relationships/slide" Target="slides/slide339.xml"/><Relationship Id="rId116" Type="http://schemas.openxmlformats.org/officeDocument/2006/relationships/slide" Target="slides/slide13.xml"/><Relationship Id="rId137" Type="http://schemas.openxmlformats.org/officeDocument/2006/relationships/slide" Target="slides/slide34.xml"/><Relationship Id="rId158" Type="http://schemas.openxmlformats.org/officeDocument/2006/relationships/slide" Target="slides/slide55.xml"/><Relationship Id="rId302" Type="http://schemas.openxmlformats.org/officeDocument/2006/relationships/slide" Target="slides/slide199.xml"/><Relationship Id="rId323" Type="http://schemas.openxmlformats.org/officeDocument/2006/relationships/slide" Target="slides/slide220.xml"/><Relationship Id="rId344" Type="http://schemas.openxmlformats.org/officeDocument/2006/relationships/slide" Target="slides/slide241.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76.xml"/><Relationship Id="rId365" Type="http://schemas.openxmlformats.org/officeDocument/2006/relationships/slide" Target="slides/slide262.xml"/><Relationship Id="rId386" Type="http://schemas.openxmlformats.org/officeDocument/2006/relationships/slide" Target="slides/slide283.xml"/><Relationship Id="rId190" Type="http://schemas.openxmlformats.org/officeDocument/2006/relationships/slide" Target="slides/slide87.xml"/><Relationship Id="rId204" Type="http://schemas.openxmlformats.org/officeDocument/2006/relationships/slide" Target="slides/slide101.xml"/><Relationship Id="rId225" Type="http://schemas.openxmlformats.org/officeDocument/2006/relationships/slide" Target="slides/slide122.xml"/><Relationship Id="rId246" Type="http://schemas.openxmlformats.org/officeDocument/2006/relationships/slide" Target="slides/slide143.xml"/><Relationship Id="rId267" Type="http://schemas.openxmlformats.org/officeDocument/2006/relationships/slide" Target="slides/slide164.xml"/><Relationship Id="rId288" Type="http://schemas.openxmlformats.org/officeDocument/2006/relationships/slide" Target="slides/slide185.xml"/><Relationship Id="rId411" Type="http://schemas.openxmlformats.org/officeDocument/2006/relationships/slide" Target="slides/slide308.xml"/><Relationship Id="rId432" Type="http://schemas.openxmlformats.org/officeDocument/2006/relationships/slide" Target="slides/slide329.xml"/><Relationship Id="rId453" Type="http://schemas.openxmlformats.org/officeDocument/2006/relationships/slide" Target="slides/slide350.xml"/><Relationship Id="rId106" Type="http://schemas.openxmlformats.org/officeDocument/2006/relationships/slide" Target="slides/slide3.xml"/><Relationship Id="rId127" Type="http://schemas.openxmlformats.org/officeDocument/2006/relationships/slide" Target="slides/slide24.xml"/><Relationship Id="rId313" Type="http://schemas.openxmlformats.org/officeDocument/2006/relationships/slide" Target="slides/slide210.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45.xml"/><Relationship Id="rId169" Type="http://schemas.openxmlformats.org/officeDocument/2006/relationships/slide" Target="slides/slide66.xml"/><Relationship Id="rId334" Type="http://schemas.openxmlformats.org/officeDocument/2006/relationships/slide" Target="slides/slide231.xml"/><Relationship Id="rId355" Type="http://schemas.openxmlformats.org/officeDocument/2006/relationships/slide" Target="slides/slide252.xml"/><Relationship Id="rId376" Type="http://schemas.openxmlformats.org/officeDocument/2006/relationships/slide" Target="slides/slide273.xml"/><Relationship Id="rId397" Type="http://schemas.openxmlformats.org/officeDocument/2006/relationships/slide" Target="slides/slide294.xml"/><Relationship Id="rId4" Type="http://schemas.openxmlformats.org/officeDocument/2006/relationships/slideMaster" Target="slideMasters/slideMaster4.xml"/><Relationship Id="rId180" Type="http://schemas.openxmlformats.org/officeDocument/2006/relationships/slide" Target="slides/slide77.xml"/><Relationship Id="rId215" Type="http://schemas.openxmlformats.org/officeDocument/2006/relationships/slide" Target="slides/slide112.xml"/><Relationship Id="rId236" Type="http://schemas.openxmlformats.org/officeDocument/2006/relationships/slide" Target="slides/slide133.xml"/><Relationship Id="rId257" Type="http://schemas.openxmlformats.org/officeDocument/2006/relationships/slide" Target="slides/slide154.xml"/><Relationship Id="rId278" Type="http://schemas.openxmlformats.org/officeDocument/2006/relationships/slide" Target="slides/slide175.xml"/><Relationship Id="rId401" Type="http://schemas.openxmlformats.org/officeDocument/2006/relationships/slide" Target="slides/slide298.xml"/><Relationship Id="rId422" Type="http://schemas.openxmlformats.org/officeDocument/2006/relationships/slide" Target="slides/slide319.xml"/><Relationship Id="rId443" Type="http://schemas.openxmlformats.org/officeDocument/2006/relationships/slide" Target="slides/slide340.xml"/><Relationship Id="rId303" Type="http://schemas.openxmlformats.org/officeDocument/2006/relationships/slide" Target="slides/slide200.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35.xml"/><Relationship Id="rId345" Type="http://schemas.openxmlformats.org/officeDocument/2006/relationships/slide" Target="slides/slide242.xml"/><Relationship Id="rId387" Type="http://schemas.openxmlformats.org/officeDocument/2006/relationships/slide" Target="slides/slide284.xml"/><Relationship Id="rId191" Type="http://schemas.openxmlformats.org/officeDocument/2006/relationships/slide" Target="slides/slide88.xml"/><Relationship Id="rId205" Type="http://schemas.openxmlformats.org/officeDocument/2006/relationships/slide" Target="slides/slide102.xml"/><Relationship Id="rId247" Type="http://schemas.openxmlformats.org/officeDocument/2006/relationships/slide" Target="slides/slide144.xml"/><Relationship Id="rId412" Type="http://schemas.openxmlformats.org/officeDocument/2006/relationships/slide" Target="slides/slide309.xml"/><Relationship Id="rId107" Type="http://schemas.openxmlformats.org/officeDocument/2006/relationships/slide" Target="slides/slide4.xml"/><Relationship Id="rId289" Type="http://schemas.openxmlformats.org/officeDocument/2006/relationships/slide" Target="slides/slide186.xml"/><Relationship Id="rId454" Type="http://schemas.openxmlformats.org/officeDocument/2006/relationships/slide" Target="slides/slide351.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46.xml"/><Relationship Id="rId314" Type="http://schemas.openxmlformats.org/officeDocument/2006/relationships/slide" Target="slides/slide211.xml"/><Relationship Id="rId356" Type="http://schemas.openxmlformats.org/officeDocument/2006/relationships/slide" Target="slides/slide253.xml"/><Relationship Id="rId398" Type="http://schemas.openxmlformats.org/officeDocument/2006/relationships/slide" Target="slides/slide295.xml"/><Relationship Id="rId95" Type="http://schemas.openxmlformats.org/officeDocument/2006/relationships/slideMaster" Target="slideMasters/slideMaster95.xml"/><Relationship Id="rId160" Type="http://schemas.openxmlformats.org/officeDocument/2006/relationships/slide" Target="slides/slide57.xml"/><Relationship Id="rId216" Type="http://schemas.openxmlformats.org/officeDocument/2006/relationships/slide" Target="slides/slide113.xml"/><Relationship Id="rId423" Type="http://schemas.openxmlformats.org/officeDocument/2006/relationships/slide" Target="slides/slide320.xml"/><Relationship Id="rId258" Type="http://schemas.openxmlformats.org/officeDocument/2006/relationships/slide" Target="slides/slide155.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5.xml"/><Relationship Id="rId325" Type="http://schemas.openxmlformats.org/officeDocument/2006/relationships/slide" Target="slides/slide222.xml"/><Relationship Id="rId367" Type="http://schemas.openxmlformats.org/officeDocument/2006/relationships/slide" Target="slides/slide264.xml"/><Relationship Id="rId171" Type="http://schemas.openxmlformats.org/officeDocument/2006/relationships/slide" Target="slides/slide68.xml"/><Relationship Id="rId227" Type="http://schemas.openxmlformats.org/officeDocument/2006/relationships/slide" Target="slides/slide124.xml"/><Relationship Id="rId269" Type="http://schemas.openxmlformats.org/officeDocument/2006/relationships/slide" Target="slides/slide166.xml"/><Relationship Id="rId434" Type="http://schemas.openxmlformats.org/officeDocument/2006/relationships/slide" Target="slides/slide331.xml"/><Relationship Id="rId33" Type="http://schemas.openxmlformats.org/officeDocument/2006/relationships/slideMaster" Target="slideMasters/slideMaster33.xml"/><Relationship Id="rId129" Type="http://schemas.openxmlformats.org/officeDocument/2006/relationships/slide" Target="slides/slide26.xml"/><Relationship Id="rId280" Type="http://schemas.openxmlformats.org/officeDocument/2006/relationships/slide" Target="slides/slide177.xml"/><Relationship Id="rId336" Type="http://schemas.openxmlformats.org/officeDocument/2006/relationships/slide" Target="slides/slide233.xml"/><Relationship Id="rId75" Type="http://schemas.openxmlformats.org/officeDocument/2006/relationships/slideMaster" Target="slideMasters/slideMaster75.xml"/><Relationship Id="rId140" Type="http://schemas.openxmlformats.org/officeDocument/2006/relationships/slide" Target="slides/slide37.xml"/><Relationship Id="rId182" Type="http://schemas.openxmlformats.org/officeDocument/2006/relationships/slide" Target="slides/slide79.xml"/><Relationship Id="rId378" Type="http://schemas.openxmlformats.org/officeDocument/2006/relationships/slide" Target="slides/slide275.xml"/><Relationship Id="rId403" Type="http://schemas.openxmlformats.org/officeDocument/2006/relationships/slide" Target="slides/slide300.xml"/><Relationship Id="rId6" Type="http://schemas.openxmlformats.org/officeDocument/2006/relationships/slideMaster" Target="slideMasters/slideMaster6.xml"/><Relationship Id="rId238" Type="http://schemas.openxmlformats.org/officeDocument/2006/relationships/slide" Target="slides/slide135.xml"/><Relationship Id="rId445" Type="http://schemas.openxmlformats.org/officeDocument/2006/relationships/slide" Target="slides/slide342.xml"/><Relationship Id="rId291" Type="http://schemas.openxmlformats.org/officeDocument/2006/relationships/slide" Target="slides/slide188.xml"/><Relationship Id="rId305" Type="http://schemas.openxmlformats.org/officeDocument/2006/relationships/slide" Target="slides/slide202.xml"/><Relationship Id="rId347" Type="http://schemas.openxmlformats.org/officeDocument/2006/relationships/slide" Target="slides/slide244.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48.xml"/><Relationship Id="rId389" Type="http://schemas.openxmlformats.org/officeDocument/2006/relationships/slide" Target="slides/slide286.xml"/><Relationship Id="rId193" Type="http://schemas.openxmlformats.org/officeDocument/2006/relationships/slide" Target="slides/slide90.xml"/><Relationship Id="rId207" Type="http://schemas.openxmlformats.org/officeDocument/2006/relationships/slide" Target="slides/slide104.xml"/><Relationship Id="rId249" Type="http://schemas.openxmlformats.org/officeDocument/2006/relationships/slide" Target="slides/slide146.xml"/><Relationship Id="rId414" Type="http://schemas.openxmlformats.org/officeDocument/2006/relationships/slide" Target="slides/slide311.xml"/><Relationship Id="rId456" Type="http://schemas.openxmlformats.org/officeDocument/2006/relationships/notesMaster" Target="notesMasters/notesMaster1.xml"/><Relationship Id="rId13" Type="http://schemas.openxmlformats.org/officeDocument/2006/relationships/slideMaster" Target="slideMasters/slideMaster13.xml"/><Relationship Id="rId109" Type="http://schemas.openxmlformats.org/officeDocument/2006/relationships/slide" Target="slides/slide6.xml"/><Relationship Id="rId260" Type="http://schemas.openxmlformats.org/officeDocument/2006/relationships/slide" Target="slides/slide157.xml"/><Relationship Id="rId316" Type="http://schemas.openxmlformats.org/officeDocument/2006/relationships/slide" Target="slides/slide213.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17.xml"/><Relationship Id="rId358" Type="http://schemas.openxmlformats.org/officeDocument/2006/relationships/slide" Target="slides/slide255.xml"/><Relationship Id="rId162" Type="http://schemas.openxmlformats.org/officeDocument/2006/relationships/slide" Target="slides/slide59.xml"/><Relationship Id="rId218" Type="http://schemas.openxmlformats.org/officeDocument/2006/relationships/slide" Target="slides/slide115.xml"/><Relationship Id="rId425" Type="http://schemas.openxmlformats.org/officeDocument/2006/relationships/slide" Target="slides/slide322.xml"/><Relationship Id="rId271" Type="http://schemas.openxmlformats.org/officeDocument/2006/relationships/slide" Target="slides/slide168.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28.xml"/><Relationship Id="rId327" Type="http://schemas.openxmlformats.org/officeDocument/2006/relationships/slide" Target="slides/slide224.xml"/><Relationship Id="rId369" Type="http://schemas.openxmlformats.org/officeDocument/2006/relationships/slide" Target="slides/slide266.xml"/><Relationship Id="rId173" Type="http://schemas.openxmlformats.org/officeDocument/2006/relationships/slide" Target="slides/slide70.xml"/><Relationship Id="rId229" Type="http://schemas.openxmlformats.org/officeDocument/2006/relationships/slide" Target="slides/slide126.xml"/><Relationship Id="rId380" Type="http://schemas.openxmlformats.org/officeDocument/2006/relationships/slide" Target="slides/slide277.xml"/><Relationship Id="rId436" Type="http://schemas.openxmlformats.org/officeDocument/2006/relationships/slide" Target="slides/slide333.xml"/><Relationship Id="rId240" Type="http://schemas.openxmlformats.org/officeDocument/2006/relationships/slide" Target="slides/slide137.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79.xml"/><Relationship Id="rId338" Type="http://schemas.openxmlformats.org/officeDocument/2006/relationships/slide" Target="slides/slide235.xml"/><Relationship Id="rId8" Type="http://schemas.openxmlformats.org/officeDocument/2006/relationships/slideMaster" Target="slideMasters/slideMaster8.xml"/><Relationship Id="rId142" Type="http://schemas.openxmlformats.org/officeDocument/2006/relationships/slide" Target="slides/slide39.xml"/><Relationship Id="rId184" Type="http://schemas.openxmlformats.org/officeDocument/2006/relationships/slide" Target="slides/slide81.xml"/><Relationship Id="rId391" Type="http://schemas.openxmlformats.org/officeDocument/2006/relationships/slide" Target="slides/slide288.xml"/><Relationship Id="rId405" Type="http://schemas.openxmlformats.org/officeDocument/2006/relationships/slide" Target="slides/slide302.xml"/><Relationship Id="rId447" Type="http://schemas.openxmlformats.org/officeDocument/2006/relationships/slide" Target="slides/slide344.xml"/><Relationship Id="rId251" Type="http://schemas.openxmlformats.org/officeDocument/2006/relationships/slide" Target="slides/slide148.xml"/><Relationship Id="rId46" Type="http://schemas.openxmlformats.org/officeDocument/2006/relationships/slideMaster" Target="slideMasters/slideMaster46.xml"/><Relationship Id="rId293" Type="http://schemas.openxmlformats.org/officeDocument/2006/relationships/slide" Target="slides/slide190.xml"/><Relationship Id="rId307" Type="http://schemas.openxmlformats.org/officeDocument/2006/relationships/slide" Target="slides/slide204.xml"/><Relationship Id="rId349" Type="http://schemas.openxmlformats.org/officeDocument/2006/relationships/slide" Target="slides/slide246.xml"/><Relationship Id="rId88" Type="http://schemas.openxmlformats.org/officeDocument/2006/relationships/slideMaster" Target="slideMasters/slideMaster88.xml"/><Relationship Id="rId111" Type="http://schemas.openxmlformats.org/officeDocument/2006/relationships/slide" Target="slides/slide8.xml"/><Relationship Id="rId153" Type="http://schemas.openxmlformats.org/officeDocument/2006/relationships/slide" Target="slides/slide50.xml"/><Relationship Id="rId195" Type="http://schemas.openxmlformats.org/officeDocument/2006/relationships/slide" Target="slides/slide92.xml"/><Relationship Id="rId209" Type="http://schemas.openxmlformats.org/officeDocument/2006/relationships/slide" Target="slides/slide106.xml"/><Relationship Id="rId360" Type="http://schemas.openxmlformats.org/officeDocument/2006/relationships/slide" Target="slides/slide257.xml"/><Relationship Id="rId416" Type="http://schemas.openxmlformats.org/officeDocument/2006/relationships/slide" Target="slides/slide313.xml"/><Relationship Id="rId220" Type="http://schemas.openxmlformats.org/officeDocument/2006/relationships/slide" Target="slides/slide117.xml"/><Relationship Id="rId458" Type="http://schemas.openxmlformats.org/officeDocument/2006/relationships/viewProps" Target="viewProps.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59.xml"/><Relationship Id="rId318" Type="http://schemas.openxmlformats.org/officeDocument/2006/relationships/slide" Target="slides/slide215.xml"/><Relationship Id="rId99" Type="http://schemas.openxmlformats.org/officeDocument/2006/relationships/slideMaster" Target="slideMasters/slideMaster99.xml"/><Relationship Id="rId122" Type="http://schemas.openxmlformats.org/officeDocument/2006/relationships/slide" Target="slides/slide19.xml"/><Relationship Id="rId164" Type="http://schemas.openxmlformats.org/officeDocument/2006/relationships/slide" Target="slides/slide61.xml"/><Relationship Id="rId371" Type="http://schemas.openxmlformats.org/officeDocument/2006/relationships/slide" Target="slides/slide268.xml"/><Relationship Id="rId427" Type="http://schemas.openxmlformats.org/officeDocument/2006/relationships/slide" Target="slides/slide324.xml"/><Relationship Id="rId26" Type="http://schemas.openxmlformats.org/officeDocument/2006/relationships/slideMaster" Target="slideMasters/slideMaster26.xml"/><Relationship Id="rId231" Type="http://schemas.openxmlformats.org/officeDocument/2006/relationships/slide" Target="slides/slide128.xml"/><Relationship Id="rId273" Type="http://schemas.openxmlformats.org/officeDocument/2006/relationships/slide" Target="slides/slide170.xml"/><Relationship Id="rId329" Type="http://schemas.openxmlformats.org/officeDocument/2006/relationships/slide" Target="slides/slide226.xml"/><Relationship Id="rId68" Type="http://schemas.openxmlformats.org/officeDocument/2006/relationships/slideMaster" Target="slideMasters/slideMaster68.xml"/><Relationship Id="rId133" Type="http://schemas.openxmlformats.org/officeDocument/2006/relationships/slide" Target="slides/slide30.xml"/><Relationship Id="rId175" Type="http://schemas.openxmlformats.org/officeDocument/2006/relationships/slide" Target="slides/slide72.xml"/><Relationship Id="rId340" Type="http://schemas.openxmlformats.org/officeDocument/2006/relationships/slide" Target="slides/slide237.xml"/><Relationship Id="rId200" Type="http://schemas.openxmlformats.org/officeDocument/2006/relationships/slide" Target="slides/slide97.xml"/><Relationship Id="rId382" Type="http://schemas.openxmlformats.org/officeDocument/2006/relationships/slide" Target="slides/slide279.xml"/><Relationship Id="rId438" Type="http://schemas.openxmlformats.org/officeDocument/2006/relationships/slide" Target="slides/slide335.xml"/><Relationship Id="rId242" Type="http://schemas.openxmlformats.org/officeDocument/2006/relationships/slide" Target="slides/slide139.xml"/><Relationship Id="rId284" Type="http://schemas.openxmlformats.org/officeDocument/2006/relationships/slide" Target="slides/slide181.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41.xml"/><Relationship Id="rId90" Type="http://schemas.openxmlformats.org/officeDocument/2006/relationships/slideMaster" Target="slideMasters/slideMaster90.xml"/><Relationship Id="rId186" Type="http://schemas.openxmlformats.org/officeDocument/2006/relationships/slide" Target="slides/slide83.xml"/><Relationship Id="rId351" Type="http://schemas.openxmlformats.org/officeDocument/2006/relationships/slide" Target="slides/slide248.xml"/><Relationship Id="rId393" Type="http://schemas.openxmlformats.org/officeDocument/2006/relationships/slide" Target="slides/slide290.xml"/><Relationship Id="rId407" Type="http://schemas.openxmlformats.org/officeDocument/2006/relationships/slide" Target="slides/slide304.xml"/><Relationship Id="rId449" Type="http://schemas.openxmlformats.org/officeDocument/2006/relationships/slide" Target="slides/slide346.xml"/><Relationship Id="rId211" Type="http://schemas.openxmlformats.org/officeDocument/2006/relationships/slide" Target="slides/slide108.xml"/><Relationship Id="rId253" Type="http://schemas.openxmlformats.org/officeDocument/2006/relationships/slide" Target="slides/slide150.xml"/><Relationship Id="rId295" Type="http://schemas.openxmlformats.org/officeDocument/2006/relationships/slide" Target="slides/slide192.xml"/><Relationship Id="rId309" Type="http://schemas.openxmlformats.org/officeDocument/2006/relationships/slide" Target="slides/slide206.xml"/><Relationship Id="rId460" Type="http://schemas.openxmlformats.org/officeDocument/2006/relationships/tableStyles" Target="tableStyles.xml"/><Relationship Id="rId48" Type="http://schemas.openxmlformats.org/officeDocument/2006/relationships/slideMaster" Target="slideMasters/slideMaster48.xml"/><Relationship Id="rId113" Type="http://schemas.openxmlformats.org/officeDocument/2006/relationships/slide" Target="slides/slide10.xml"/><Relationship Id="rId320" Type="http://schemas.openxmlformats.org/officeDocument/2006/relationships/slide" Target="slides/slide217.xml"/><Relationship Id="rId155" Type="http://schemas.openxmlformats.org/officeDocument/2006/relationships/slide" Target="slides/slide52.xml"/><Relationship Id="rId197" Type="http://schemas.openxmlformats.org/officeDocument/2006/relationships/slide" Target="slides/slide94.xml"/><Relationship Id="rId362" Type="http://schemas.openxmlformats.org/officeDocument/2006/relationships/slide" Target="slides/slide259.xml"/><Relationship Id="rId418" Type="http://schemas.openxmlformats.org/officeDocument/2006/relationships/slide" Target="slides/slide315.xml"/><Relationship Id="rId222" Type="http://schemas.openxmlformats.org/officeDocument/2006/relationships/slide" Target="slides/slide119.xml"/><Relationship Id="rId264" Type="http://schemas.openxmlformats.org/officeDocument/2006/relationships/slide" Target="slides/slide161.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21.xml"/><Relationship Id="rId70" Type="http://schemas.openxmlformats.org/officeDocument/2006/relationships/slideMaster" Target="slideMasters/slideMaster70.xml"/><Relationship Id="rId166" Type="http://schemas.openxmlformats.org/officeDocument/2006/relationships/slide" Target="slides/slide63.xml"/><Relationship Id="rId331" Type="http://schemas.openxmlformats.org/officeDocument/2006/relationships/slide" Target="slides/slide228.xml"/><Relationship Id="rId373" Type="http://schemas.openxmlformats.org/officeDocument/2006/relationships/slide" Target="slides/slide270.xml"/><Relationship Id="rId429" Type="http://schemas.openxmlformats.org/officeDocument/2006/relationships/slide" Target="slides/slide326.xml"/><Relationship Id="rId1" Type="http://schemas.openxmlformats.org/officeDocument/2006/relationships/slideMaster" Target="slideMasters/slideMaster1.xml"/><Relationship Id="rId233" Type="http://schemas.openxmlformats.org/officeDocument/2006/relationships/slide" Target="slides/slide130.xml"/><Relationship Id="rId440" Type="http://schemas.openxmlformats.org/officeDocument/2006/relationships/slide" Target="slides/slide337.xml"/><Relationship Id="rId28" Type="http://schemas.openxmlformats.org/officeDocument/2006/relationships/slideMaster" Target="slideMasters/slideMaster28.xml"/><Relationship Id="rId275" Type="http://schemas.openxmlformats.org/officeDocument/2006/relationships/slide" Target="slides/slide172.xml"/><Relationship Id="rId300" Type="http://schemas.openxmlformats.org/officeDocument/2006/relationships/slide" Target="slides/slide197.xml"/><Relationship Id="rId81" Type="http://schemas.openxmlformats.org/officeDocument/2006/relationships/slideMaster" Target="slideMasters/slideMaster81.xml"/><Relationship Id="rId135" Type="http://schemas.openxmlformats.org/officeDocument/2006/relationships/slide" Target="slides/slide32.xml"/><Relationship Id="rId177" Type="http://schemas.openxmlformats.org/officeDocument/2006/relationships/slide" Target="slides/slide74.xml"/><Relationship Id="rId342" Type="http://schemas.openxmlformats.org/officeDocument/2006/relationships/slide" Target="slides/slide239.xml"/><Relationship Id="rId384" Type="http://schemas.openxmlformats.org/officeDocument/2006/relationships/slide" Target="slides/slide281.xml"/><Relationship Id="rId202" Type="http://schemas.openxmlformats.org/officeDocument/2006/relationships/slide" Target="slides/slide99.xml"/><Relationship Id="rId244" Type="http://schemas.openxmlformats.org/officeDocument/2006/relationships/slide" Target="slides/slide141.xml"/><Relationship Id="rId39" Type="http://schemas.openxmlformats.org/officeDocument/2006/relationships/slideMaster" Target="slideMasters/slideMaster39.xml"/><Relationship Id="rId286" Type="http://schemas.openxmlformats.org/officeDocument/2006/relationships/slide" Target="slides/slide183.xml"/><Relationship Id="rId451" Type="http://schemas.openxmlformats.org/officeDocument/2006/relationships/slide" Target="slides/slide348.xml"/><Relationship Id="rId50" Type="http://schemas.openxmlformats.org/officeDocument/2006/relationships/slideMaster" Target="slideMasters/slideMaster50.xml"/><Relationship Id="rId104" Type="http://schemas.openxmlformats.org/officeDocument/2006/relationships/slide" Target="slides/slide1.xml"/><Relationship Id="rId146" Type="http://schemas.openxmlformats.org/officeDocument/2006/relationships/slide" Target="slides/slide43.xml"/><Relationship Id="rId188" Type="http://schemas.openxmlformats.org/officeDocument/2006/relationships/slide" Target="slides/slide85.xml"/><Relationship Id="rId311" Type="http://schemas.openxmlformats.org/officeDocument/2006/relationships/slide" Target="slides/slide208.xml"/><Relationship Id="rId353" Type="http://schemas.openxmlformats.org/officeDocument/2006/relationships/slide" Target="slides/slide250.xml"/><Relationship Id="rId395" Type="http://schemas.openxmlformats.org/officeDocument/2006/relationships/slide" Target="slides/slide292.xml"/><Relationship Id="rId409" Type="http://schemas.openxmlformats.org/officeDocument/2006/relationships/slide" Target="slides/slide306.xml"/><Relationship Id="rId92" Type="http://schemas.openxmlformats.org/officeDocument/2006/relationships/slideMaster" Target="slideMasters/slideMaster92.xml"/><Relationship Id="rId213" Type="http://schemas.openxmlformats.org/officeDocument/2006/relationships/slide" Target="slides/slide110.xml"/><Relationship Id="rId420" Type="http://schemas.openxmlformats.org/officeDocument/2006/relationships/slide" Target="slides/slide317.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 </a:t>
          </a:r>
          <a:r>
            <a:rPr lang="ar-JO"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0F62506-9B7F-0045-A383-4B173B9EA867}" type="presOf" srcId="{580AAA11-E1E4-FC4E-A546-63E521F462A7}" destId="{DAE7F6D9-575B-6C47-9F2C-6177EB4BA541}" srcOrd="0" destOrd="0" presId="urn:microsoft.com/office/officeart/2005/8/layout/cycle1"/>
    <dgm:cxn modelId="{FA3AD218-748A-9D4B-BC11-30F7DCB69D95}" type="presOf" srcId="{0858D728-97B0-1A41-82DA-1572CE14754F}" destId="{9BE0E30D-6CC1-3143-BC4A-4FF2C5039316}" srcOrd="0" destOrd="0" presId="urn:microsoft.com/office/officeart/2005/8/layout/cycle1"/>
    <dgm:cxn modelId="{3AFB3220-5C57-294E-89D1-16E6A983BBD7}" type="presOf" srcId="{D805A741-31F4-6D45-A082-4AD4C7B066F1}" destId="{7D368AA8-A897-6A44-B2ED-5420DBBF55CD}" srcOrd="0" destOrd="0" presId="urn:microsoft.com/office/officeart/2005/8/layout/cycle1"/>
    <dgm:cxn modelId="{898B4C20-6342-124C-BCA7-A0E051BFF65A}" type="presOf" srcId="{19401D75-4FA1-2642-9C39-67D34D8AB9EC}" destId="{37E24780-EDFC-1D4D-B756-C90BE821441B}" srcOrd="0" destOrd="0" presId="urn:microsoft.com/office/officeart/2005/8/layout/cycle1"/>
    <dgm:cxn modelId="{7D5E7F23-3E89-A444-A22D-0D36FEFC8A5E}"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CF48627-814F-F443-B89F-6A648D55FDB8}" type="presOf" srcId="{931AD6AD-68AD-1F4D-802F-C6CD780A0CDB}" destId="{19DCBC3D-EF34-4444-B52C-E59D1C44CC9D}" srcOrd="0" destOrd="0" presId="urn:microsoft.com/office/officeart/2005/8/layout/cycle1"/>
    <dgm:cxn modelId="{7A691C2F-852A-2D46-97FA-F18008E3FE4C}" type="presOf" srcId="{63159F5F-19C4-974F-B4D9-6A8388E3A179}" destId="{DC85BF06-3190-2C49-B38C-CC01414F9567}" srcOrd="0" destOrd="0" presId="urn:microsoft.com/office/officeart/2005/8/layout/cycle1"/>
    <dgm:cxn modelId="{3F778332-AF01-0B4C-85D9-4E7E4194A800}"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A6E9D03D-A124-1640-AE63-9802DEB348B8}" type="presOf" srcId="{8E1255C9-F847-A440-83FF-7AA254CCB896}" destId="{974F300E-4386-5845-9047-D2E50BE5B9DF}" srcOrd="0" destOrd="0" presId="urn:microsoft.com/office/officeart/2005/8/layout/cycle1"/>
    <dgm:cxn modelId="{9CF8D53D-88E1-7845-97FE-041A1CCF06EC}" type="presOf" srcId="{55B5CCF6-1B65-AC49-B1EC-CD09807E71EF}" destId="{76EDA6DC-5A32-7640-86D9-A3D1F65AC2D3}" srcOrd="0" destOrd="0" presId="urn:microsoft.com/office/officeart/2005/8/layout/cycle1"/>
    <dgm:cxn modelId="{A95B3F43-913C-6747-B369-CFD6823B8019}"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551CDC59-D131-394B-A85A-65E2C8D89E4D}" type="presOf" srcId="{D548EBB6-B1A8-4E4A-94F3-38AFF917AA13}" destId="{A85B6194-0CD3-0046-9C07-12EA626BEFA3}" srcOrd="0" destOrd="0" presId="urn:microsoft.com/office/officeart/2005/8/layout/cycle1"/>
    <dgm:cxn modelId="{79522C67-F727-FB46-9C3C-1B3FF80F096A}" type="presOf" srcId="{B6065800-F57E-6842-B73C-614AFBC2DE05}" destId="{2990F259-A510-7044-A15A-189FB55AE5CB}" srcOrd="0" destOrd="0" presId="urn:microsoft.com/office/officeart/2005/8/layout/cycle1"/>
    <dgm:cxn modelId="{72C2786A-170A-7941-BC19-D19D3C3A61E2}" type="presOf" srcId="{591E9484-33B2-714C-AA5D-D47E80DA12F9}" destId="{CDA9BE8C-41E5-BF45-BAB4-5B91BDDEFF8D}" srcOrd="0" destOrd="0" presId="urn:microsoft.com/office/officeart/2005/8/layout/cycle1"/>
    <dgm:cxn modelId="{1645E080-0E66-3042-9970-F0B14D40F2CA}" type="presOf" srcId="{6533DBF9-2933-D44A-B9F0-8FC24EC06F20}" destId="{C4FE94AE-AFAE-8743-9525-171FDA850E0F}" srcOrd="0" destOrd="0" presId="urn:microsoft.com/office/officeart/2005/8/layout/cycle1"/>
    <dgm:cxn modelId="{485A8B86-E2D7-9843-B47A-5D50108E985F}" type="presOf" srcId="{F73B3211-1799-3F44-92B6-7CEE57ECB2D3}" destId="{BF6C208F-01F8-574D-980A-D40F886CF760}" srcOrd="0" destOrd="0" presId="urn:microsoft.com/office/officeart/2005/8/layout/cycle1"/>
    <dgm:cxn modelId="{3D153088-8A63-D744-A086-F11B5524CA42}" type="presOf" srcId="{81D20D5D-F15B-B844-BCE7-07FE2E88C5B6}" destId="{2467F156-8EB3-F044-8664-8B186FD19D40}" srcOrd="0" destOrd="0" presId="urn:microsoft.com/office/officeart/2005/8/layout/cycle1"/>
    <dgm:cxn modelId="{E5794E8E-0448-974E-A839-D2CE4C761A28}" type="presOf" srcId="{C62D126D-D94F-0A45-AAB3-A4A2804A9AA5}" destId="{49452468-AA65-834B-B75D-72A0A7810E1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07BDA9D-99F3-BD44-BCFB-D717A3DFF830}"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0B9EB4-639C-374D-A338-7D86FE452BC9}"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1F2DB8C5-39F2-DA4C-9BC9-1A78C2D8290B}" type="presOf" srcId="{610909C5-6334-264F-93E0-189A71FB6993}" destId="{54CDBF4B-9D09-3242-A1D5-0506BD1712C5}"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2D3320D3-1B73-B045-ADE4-849A63A7765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0C9118EB-FF21-3040-9084-8365B540EBB6}" type="presOf" srcId="{A9914442-2057-0542-A0EA-F935FCA28993}" destId="{B4CE740F-E5F8-1040-9068-3C0CA6A81D60}" srcOrd="0" destOrd="0" presId="urn:microsoft.com/office/officeart/2005/8/layout/cycle1"/>
    <dgm:cxn modelId="{7546D2F3-3276-7E4B-9449-9091A19B0125}" type="presOf" srcId="{325DB5A0-FE7A-8245-9663-7B515E4DF4C8}" destId="{EAEA7D1D-8D8A-4A4B-812D-D24179AFED27}" srcOrd="0" destOrd="0" presId="urn:microsoft.com/office/officeart/2005/8/layout/cycle1"/>
    <dgm:cxn modelId="{E8B5C9F5-5835-4544-B5B4-AF67C59D6FA8}" type="presOf" srcId="{D7E87DE1-03EB-D748-89C5-D76845DF9F58}" destId="{12C576B8-5B2D-B04B-98C4-29D5E499FD83}" srcOrd="0" destOrd="0" presId="urn:microsoft.com/office/officeart/2005/8/layout/cycle1"/>
    <dgm:cxn modelId="{DCA83F37-2F16-624B-AEBB-F8C2E2B948B7}" type="presParOf" srcId="{974F300E-4386-5845-9047-D2E50BE5B9DF}" destId="{BF1A72C0-4F23-214E-B2C0-EC3432C35438}" srcOrd="0" destOrd="0" presId="urn:microsoft.com/office/officeart/2005/8/layout/cycle1"/>
    <dgm:cxn modelId="{8DE26363-D8D8-4145-85A3-D63D8A7DED3B}" type="presParOf" srcId="{974F300E-4386-5845-9047-D2E50BE5B9DF}" destId="{92DA8A36-05F4-4B4C-B207-6FB4CBC9688F}" srcOrd="1" destOrd="0" presId="urn:microsoft.com/office/officeart/2005/8/layout/cycle1"/>
    <dgm:cxn modelId="{1C21968B-9966-3648-AA5A-6F9EE4C3AE0F}" type="presParOf" srcId="{974F300E-4386-5845-9047-D2E50BE5B9DF}" destId="{2990F259-A510-7044-A15A-189FB55AE5CB}" srcOrd="2" destOrd="0" presId="urn:microsoft.com/office/officeart/2005/8/layout/cycle1"/>
    <dgm:cxn modelId="{BDEA0E8F-7058-3444-98D3-47A9D9D2DECF}" type="presParOf" srcId="{974F300E-4386-5845-9047-D2E50BE5B9DF}" destId="{A7A1548F-03D0-7F43-8C4C-631804CE4126}" srcOrd="3" destOrd="0" presId="urn:microsoft.com/office/officeart/2005/8/layout/cycle1"/>
    <dgm:cxn modelId="{0EBEE22E-F93E-114C-98C7-B00A4E4C7C71}" type="presParOf" srcId="{974F300E-4386-5845-9047-D2E50BE5B9DF}" destId="{EAEA7D1D-8D8A-4A4B-812D-D24179AFED27}" srcOrd="4" destOrd="0" presId="urn:microsoft.com/office/officeart/2005/8/layout/cycle1"/>
    <dgm:cxn modelId="{E667B7EA-D333-5B44-8BB2-C517597E5E4A}" type="presParOf" srcId="{974F300E-4386-5845-9047-D2E50BE5B9DF}" destId="{2257407E-2335-6E46-9533-50F1A4869162}" srcOrd="5" destOrd="0" presId="urn:microsoft.com/office/officeart/2005/8/layout/cycle1"/>
    <dgm:cxn modelId="{08A60648-2297-7643-805E-180CC8292461}" type="presParOf" srcId="{974F300E-4386-5845-9047-D2E50BE5B9DF}" destId="{3467B5D4-61EB-4C46-BB87-881C0920F2D1}" srcOrd="6" destOrd="0" presId="urn:microsoft.com/office/officeart/2005/8/layout/cycle1"/>
    <dgm:cxn modelId="{8DC36204-E02F-9F4B-B0FF-A6DEF3D31F0F}" type="presParOf" srcId="{974F300E-4386-5845-9047-D2E50BE5B9DF}" destId="{2467F156-8EB3-F044-8664-8B186FD19D40}" srcOrd="7" destOrd="0" presId="urn:microsoft.com/office/officeart/2005/8/layout/cycle1"/>
    <dgm:cxn modelId="{9EC6FDFA-59F4-CA45-845F-81517542D1CD}" type="presParOf" srcId="{974F300E-4386-5845-9047-D2E50BE5B9DF}" destId="{DC85BF06-3190-2C49-B38C-CC01414F9567}" srcOrd="8" destOrd="0" presId="urn:microsoft.com/office/officeart/2005/8/layout/cycle1"/>
    <dgm:cxn modelId="{3C4A5945-1762-934B-96EB-E4470197CCEF}" type="presParOf" srcId="{974F300E-4386-5845-9047-D2E50BE5B9DF}" destId="{818521AB-CB19-3245-AC47-32330EC1D05A}" srcOrd="9" destOrd="0" presId="urn:microsoft.com/office/officeart/2005/8/layout/cycle1"/>
    <dgm:cxn modelId="{FA1D39A9-E782-9347-8518-32DEBEAA55F1}" type="presParOf" srcId="{974F300E-4386-5845-9047-D2E50BE5B9DF}" destId="{A85B6194-0CD3-0046-9C07-12EA626BEFA3}" srcOrd="10" destOrd="0" presId="urn:microsoft.com/office/officeart/2005/8/layout/cycle1"/>
    <dgm:cxn modelId="{CE6449CF-0941-DD44-8878-2287C21CAA02}" type="presParOf" srcId="{974F300E-4386-5845-9047-D2E50BE5B9DF}" destId="{76EDA6DC-5A32-7640-86D9-A3D1F65AC2D3}" srcOrd="11" destOrd="0" presId="urn:microsoft.com/office/officeart/2005/8/layout/cycle1"/>
    <dgm:cxn modelId="{4A17DED6-D8FE-9B4C-811E-A73CB594984B}" type="presParOf" srcId="{974F300E-4386-5845-9047-D2E50BE5B9DF}" destId="{5FEB966B-5E78-494C-B5A1-6F18B3A362B7}" srcOrd="12" destOrd="0" presId="urn:microsoft.com/office/officeart/2005/8/layout/cycle1"/>
    <dgm:cxn modelId="{4ECDD9D5-C77E-6140-AFC8-CBEEEBAA0757}" type="presParOf" srcId="{974F300E-4386-5845-9047-D2E50BE5B9DF}" destId="{9BE0E30D-6CC1-3143-BC4A-4FF2C5039316}" srcOrd="13" destOrd="0" presId="urn:microsoft.com/office/officeart/2005/8/layout/cycle1"/>
    <dgm:cxn modelId="{592DB12F-7C13-BA49-95A2-897BE9A8C2EF}" type="presParOf" srcId="{974F300E-4386-5845-9047-D2E50BE5B9DF}" destId="{37E24780-EDFC-1D4D-B756-C90BE821441B}" srcOrd="14" destOrd="0" presId="urn:microsoft.com/office/officeart/2005/8/layout/cycle1"/>
    <dgm:cxn modelId="{702B2845-0E52-7A49-90C6-590B8E643913}" type="presParOf" srcId="{974F300E-4386-5845-9047-D2E50BE5B9DF}" destId="{788B510C-5C6F-7E4F-BD2A-4B0F37349509}" srcOrd="15" destOrd="0" presId="urn:microsoft.com/office/officeart/2005/8/layout/cycle1"/>
    <dgm:cxn modelId="{2B467511-D4A3-0F40-A89E-E693A3D63FA0}" type="presParOf" srcId="{974F300E-4386-5845-9047-D2E50BE5B9DF}" destId="{BF6C208F-01F8-574D-980A-D40F886CF760}" srcOrd="16" destOrd="0" presId="urn:microsoft.com/office/officeart/2005/8/layout/cycle1"/>
    <dgm:cxn modelId="{8BB77D12-05A2-FA49-98DD-FEC27A0C5223}" type="presParOf" srcId="{974F300E-4386-5845-9047-D2E50BE5B9DF}" destId="{DAE7F6D9-575B-6C47-9F2C-6177EB4BA541}" srcOrd="17" destOrd="0" presId="urn:microsoft.com/office/officeart/2005/8/layout/cycle1"/>
    <dgm:cxn modelId="{B7AB476A-2EDC-FF4D-AEE9-5021DA5950EC}" type="presParOf" srcId="{974F300E-4386-5845-9047-D2E50BE5B9DF}" destId="{3AD74439-13B4-6B4C-A74C-96BE28333D49}" srcOrd="18" destOrd="0" presId="urn:microsoft.com/office/officeart/2005/8/layout/cycle1"/>
    <dgm:cxn modelId="{37C3962B-367F-FB4C-A0F1-41928B4FAA28}" type="presParOf" srcId="{974F300E-4386-5845-9047-D2E50BE5B9DF}" destId="{B4CE740F-E5F8-1040-9068-3C0CA6A81D60}" srcOrd="19" destOrd="0" presId="urn:microsoft.com/office/officeart/2005/8/layout/cycle1"/>
    <dgm:cxn modelId="{6F37240F-16E5-3949-8421-90A225034B83}" type="presParOf" srcId="{974F300E-4386-5845-9047-D2E50BE5B9DF}" destId="{7D368AA8-A897-6A44-B2ED-5420DBBF55CD}" srcOrd="20" destOrd="0" presId="urn:microsoft.com/office/officeart/2005/8/layout/cycle1"/>
    <dgm:cxn modelId="{0BF070D5-2FEF-364B-BA52-A6539E7CB282}" type="presParOf" srcId="{974F300E-4386-5845-9047-D2E50BE5B9DF}" destId="{256A8A82-B1CB-EF43-AB66-A3D1C8A54B59}" srcOrd="21" destOrd="0" presId="urn:microsoft.com/office/officeart/2005/8/layout/cycle1"/>
    <dgm:cxn modelId="{8B246919-DC00-794D-A2F0-A5137A375FB9}" type="presParOf" srcId="{974F300E-4386-5845-9047-D2E50BE5B9DF}" destId="{36444405-91CC-BC45-909E-8AE477F1EC7C}" srcOrd="22" destOrd="0" presId="urn:microsoft.com/office/officeart/2005/8/layout/cycle1"/>
    <dgm:cxn modelId="{A8E9EA99-4D94-FE4C-9652-526796CA0A21}" type="presParOf" srcId="{974F300E-4386-5845-9047-D2E50BE5B9DF}" destId="{0EBEA1BD-8C57-A847-A4A1-BD492A397D4A}" srcOrd="23" destOrd="0" presId="urn:microsoft.com/office/officeart/2005/8/layout/cycle1"/>
    <dgm:cxn modelId="{147DCEBD-939E-014F-AF0E-304D9CD27B95}" type="presParOf" srcId="{974F300E-4386-5845-9047-D2E50BE5B9DF}" destId="{A1257670-91AA-B74E-AFCB-48382C466D43}" srcOrd="24" destOrd="0" presId="urn:microsoft.com/office/officeart/2005/8/layout/cycle1"/>
    <dgm:cxn modelId="{2071326E-66F3-0840-8BE1-A8BAB6F1636E}" type="presParOf" srcId="{974F300E-4386-5845-9047-D2E50BE5B9DF}" destId="{19DCBC3D-EF34-4444-B52C-E59D1C44CC9D}" srcOrd="25" destOrd="0" presId="urn:microsoft.com/office/officeart/2005/8/layout/cycle1"/>
    <dgm:cxn modelId="{39528E0F-54BC-0848-95D6-2A9DD8A5E9AD}" type="presParOf" srcId="{974F300E-4386-5845-9047-D2E50BE5B9DF}" destId="{CDA9BE8C-41E5-BF45-BAB4-5B91BDDEFF8D}" srcOrd="26" destOrd="0" presId="urn:microsoft.com/office/officeart/2005/8/layout/cycle1"/>
    <dgm:cxn modelId="{5874E16E-EAB6-174B-80EA-3CC48A245993}" type="presParOf" srcId="{974F300E-4386-5845-9047-D2E50BE5B9DF}" destId="{731680F6-F070-374C-97C4-FB0156E03231}" srcOrd="27" destOrd="0" presId="urn:microsoft.com/office/officeart/2005/8/layout/cycle1"/>
    <dgm:cxn modelId="{5D75997E-A254-E949-80F7-3DB149DF6845}" type="presParOf" srcId="{974F300E-4386-5845-9047-D2E50BE5B9DF}" destId="{12C576B8-5B2D-B04B-98C4-29D5E499FD83}" srcOrd="28" destOrd="0" presId="urn:microsoft.com/office/officeart/2005/8/layout/cycle1"/>
    <dgm:cxn modelId="{1FD8CAA4-2C99-EC41-8680-AFB436D5DA3A}" type="presParOf" srcId="{974F300E-4386-5845-9047-D2E50BE5B9DF}" destId="{C4FE94AE-AFAE-8743-9525-171FDA850E0F}" srcOrd="29" destOrd="0" presId="urn:microsoft.com/office/officeart/2005/8/layout/cycle1"/>
    <dgm:cxn modelId="{8F6EF74D-57AC-8849-929C-2929BCD36BC5}" type="presParOf" srcId="{974F300E-4386-5845-9047-D2E50BE5B9DF}" destId="{FBD4D212-3E98-9843-8795-297F9EDDD657}" srcOrd="30" destOrd="0" presId="urn:microsoft.com/office/officeart/2005/8/layout/cycle1"/>
    <dgm:cxn modelId="{65836957-0056-FB40-BC9D-399FCF4D518C}" type="presParOf" srcId="{974F300E-4386-5845-9047-D2E50BE5B9DF}" destId="{54CDBF4B-9D09-3242-A1D5-0506BD1712C5}" srcOrd="31" destOrd="0" presId="urn:microsoft.com/office/officeart/2005/8/layout/cycle1"/>
    <dgm:cxn modelId="{DC4E56E8-2813-4B46-8704-147B28F394B3}" type="presParOf" srcId="{974F300E-4386-5845-9047-D2E50BE5B9DF}" destId="{49452468-AA65-834B-B75D-72A0A7810E13}" srcOrd="32" destOrd="0" presId="urn:microsoft.com/office/officeart/2005/8/layout/cycle1"/>
    <dgm:cxn modelId="{F645EB6C-1B5D-1A45-A7B4-360DDE4158CB}" type="presParOf" srcId="{974F300E-4386-5845-9047-D2E50BE5B9DF}" destId="{B0C742D0-6463-FF41-BE88-36D0AF1ED5D5}" srcOrd="33" destOrd="0" presId="urn:microsoft.com/office/officeart/2005/8/layout/cycle1"/>
    <dgm:cxn modelId="{0A2543D0-A74F-5045-A162-344C75BF84CB}" type="presParOf" srcId="{974F300E-4386-5845-9047-D2E50BE5B9DF}" destId="{CE064FAD-9527-C04A-986D-ADE7F29D4AAF}" srcOrd="34" destOrd="0" presId="urn:microsoft.com/office/officeart/2005/8/layout/cycle1"/>
    <dgm:cxn modelId="{4F38B49F-23A4-944D-8BAA-893A099A638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60D0B509-68D4-6D4C-AFE8-A1DB92DC3BF7}" type="presOf" srcId="{D805A741-31F4-6D45-A082-4AD4C7B066F1}" destId="{7D368AA8-A897-6A44-B2ED-5420DBBF55CD}" srcOrd="0" destOrd="0" presId="urn:microsoft.com/office/officeart/2005/8/layout/cycle1"/>
    <dgm:cxn modelId="{96E63416-328F-FE4F-94B7-ABC6C0D99CCE}" type="presOf" srcId="{B7792F1E-795A-8A40-9AF9-CBB036406804}" destId="{0EBEA1BD-8C57-A847-A4A1-BD492A397D4A}" srcOrd="0" destOrd="0" presId="urn:microsoft.com/office/officeart/2005/8/layout/cycle1"/>
    <dgm:cxn modelId="{AC113718-AF5D-D844-9542-522D2454A6C3}" type="presOf" srcId="{A9914442-2057-0542-A0EA-F935FCA28993}" destId="{B4CE740F-E5F8-1040-9068-3C0CA6A81D60}" srcOrd="0" destOrd="0" presId="urn:microsoft.com/office/officeart/2005/8/layout/cycle1"/>
    <dgm:cxn modelId="{DBB9D118-4099-2A40-8186-267C15FF1845}"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D6FB682A-50A2-BD43-B634-270D7AFB3DF6}" type="presOf" srcId="{591E9484-33B2-714C-AA5D-D47E80DA12F9}" destId="{CDA9BE8C-41E5-BF45-BAB4-5B91BDDEFF8D}" srcOrd="0" destOrd="0" presId="urn:microsoft.com/office/officeart/2005/8/layout/cycle1"/>
    <dgm:cxn modelId="{C216962D-2A2F-E542-8697-330DB7380367}"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13521637-A7BD-7C47-BD47-BFD593ABC29C}" type="presOf" srcId="{12600BCB-5734-3F4B-9543-0CB09A3EC940}" destId="{92DA8A36-05F4-4B4C-B207-6FB4CBC9688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E008A252-1B34-1240-9043-3589FDAD1189}" type="presOf" srcId="{0858D728-97B0-1A41-82DA-1572CE14754F}" destId="{9BE0E30D-6CC1-3143-BC4A-4FF2C5039316}" srcOrd="0" destOrd="0" presId="urn:microsoft.com/office/officeart/2005/8/layout/cycle1"/>
    <dgm:cxn modelId="{AB3B1659-186C-FF41-A309-8942BA3E8994}" type="presOf" srcId="{F73B3211-1799-3F44-92B6-7CEE57ECB2D3}" destId="{BF6C208F-01F8-574D-980A-D40F886CF760}" srcOrd="0" destOrd="0" presId="urn:microsoft.com/office/officeart/2005/8/layout/cycle1"/>
    <dgm:cxn modelId="{20533E5D-60C3-0E48-B889-41026565C2C1}" type="presOf" srcId="{325DB5A0-FE7A-8245-9663-7B515E4DF4C8}" destId="{EAEA7D1D-8D8A-4A4B-812D-D24179AFED27}" srcOrd="0" destOrd="0" presId="urn:microsoft.com/office/officeart/2005/8/layout/cycle1"/>
    <dgm:cxn modelId="{103A0661-A4EF-B84C-8262-9EEB1D01D3C8}" type="presOf" srcId="{931AD6AD-68AD-1F4D-802F-C6CD780A0CDB}" destId="{19DCBC3D-EF34-4444-B52C-E59D1C44CC9D}" srcOrd="0" destOrd="0" presId="urn:microsoft.com/office/officeart/2005/8/layout/cycle1"/>
    <dgm:cxn modelId="{F41D566A-F8E9-E043-AC71-F1053377AE28}" type="presOf" srcId="{81D20D5D-F15B-B844-BCE7-07FE2E88C5B6}" destId="{2467F156-8EB3-F044-8664-8B186FD19D40}" srcOrd="0" destOrd="0" presId="urn:microsoft.com/office/officeart/2005/8/layout/cycle1"/>
    <dgm:cxn modelId="{3F90BD6E-4BDD-5844-8828-057E73A9406C}" type="presOf" srcId="{63159F5F-19C4-974F-B4D9-6A8388E3A179}" destId="{DC85BF06-3190-2C49-B38C-CC01414F9567}" srcOrd="0" destOrd="0" presId="urn:microsoft.com/office/officeart/2005/8/layout/cycle1"/>
    <dgm:cxn modelId="{9C2FBE76-41C7-3340-B36C-0D138EEF130B}" type="presOf" srcId="{580AAA11-E1E4-FC4E-A546-63E521F462A7}" destId="{DAE7F6D9-575B-6C47-9F2C-6177EB4BA541}" srcOrd="0" destOrd="0" presId="urn:microsoft.com/office/officeart/2005/8/layout/cycle1"/>
    <dgm:cxn modelId="{3009AD80-FFA5-7244-A5B4-B4127D559149}"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FBA21F90-D633-3A4D-8961-EB84DD7936E8}" type="presOf" srcId="{D7E87DE1-03EB-D748-89C5-D76845DF9F58}" destId="{12C576B8-5B2D-B04B-98C4-29D5E499FD83}"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C35FAE9B-DDC4-CC4D-AFB3-6B525B122D20}" type="presOf" srcId="{19401D75-4FA1-2642-9C39-67D34D8AB9EC}" destId="{37E24780-EDFC-1D4D-B756-C90BE821441B}" srcOrd="0" destOrd="0" presId="urn:microsoft.com/office/officeart/2005/8/layout/cycle1"/>
    <dgm:cxn modelId="{D58F6DA4-76AB-3340-94DA-11F79F9E31CF}" type="presOf" srcId="{6533DBF9-2933-D44A-B9F0-8FC24EC06F20}" destId="{C4FE94AE-AFAE-8743-9525-171FDA850E0F}" srcOrd="0" destOrd="0" presId="urn:microsoft.com/office/officeart/2005/8/layout/cycle1"/>
    <dgm:cxn modelId="{7AE51DA5-8D50-A143-8065-665B3354A30C}" type="presOf" srcId="{B6065800-F57E-6842-B73C-614AFBC2DE05}" destId="{2990F259-A510-7044-A15A-189FB55AE5CB}" srcOrd="0" destOrd="0" presId="urn:microsoft.com/office/officeart/2005/8/layout/cycle1"/>
    <dgm:cxn modelId="{9B082CA5-DDAD-7040-98A5-919A67638EBD}" type="presOf" srcId="{54471214-3ABC-B64E-8935-4F53AC7091F5}" destId="{2257407E-2335-6E46-9533-50F1A4869162}"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E4FED5BD-FBC5-5E4F-8A9B-4C2F0953607B}" type="presOf" srcId="{610909C5-6334-264F-93E0-189A71FB6993}" destId="{54CDBF4B-9D09-3242-A1D5-0506BD1712C5}"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4F98CE2-742C-C744-B1F7-911D1BD5CD36}" type="presOf" srcId="{55B5CCF6-1B65-AC49-B1EC-CD09807E71EF}" destId="{76EDA6DC-5A32-7640-86D9-A3D1F65AC2D3}" srcOrd="0" destOrd="0" presId="urn:microsoft.com/office/officeart/2005/8/layout/cycle1"/>
    <dgm:cxn modelId="{4F6C94ED-99B4-7E41-B612-2EA71687BC88}" type="presOf" srcId="{C62D126D-D94F-0A45-AAB3-A4A2804A9AA5}" destId="{49452468-AA65-834B-B75D-72A0A7810E13}" srcOrd="0" destOrd="0" presId="urn:microsoft.com/office/officeart/2005/8/layout/cycle1"/>
    <dgm:cxn modelId="{7A65A2EF-0433-ED4D-9E08-29609BD99D3D}" type="presOf" srcId="{D548EBB6-B1A8-4E4A-94F3-38AFF917AA13}" destId="{A85B6194-0CD3-0046-9C07-12EA626BEFA3}" srcOrd="0" destOrd="0" presId="urn:microsoft.com/office/officeart/2005/8/layout/cycle1"/>
    <dgm:cxn modelId="{60F3CAF6-1EED-1642-B17B-D5755821848F}" type="presOf" srcId="{8E1255C9-F847-A440-83FF-7AA254CCB896}" destId="{974F300E-4386-5845-9047-D2E50BE5B9DF}" srcOrd="0" destOrd="0" presId="urn:microsoft.com/office/officeart/2005/8/layout/cycle1"/>
    <dgm:cxn modelId="{440DBC02-80C0-2343-BA66-985A109E94E4}" type="presParOf" srcId="{974F300E-4386-5845-9047-D2E50BE5B9DF}" destId="{BF1A72C0-4F23-214E-B2C0-EC3432C35438}" srcOrd="0" destOrd="0" presId="urn:microsoft.com/office/officeart/2005/8/layout/cycle1"/>
    <dgm:cxn modelId="{29A0ABD5-974A-1440-9436-AC76E4301711}" type="presParOf" srcId="{974F300E-4386-5845-9047-D2E50BE5B9DF}" destId="{92DA8A36-05F4-4B4C-B207-6FB4CBC9688F}" srcOrd="1" destOrd="0" presId="urn:microsoft.com/office/officeart/2005/8/layout/cycle1"/>
    <dgm:cxn modelId="{90D617A9-A3E9-B143-B635-04FE78733F23}" type="presParOf" srcId="{974F300E-4386-5845-9047-D2E50BE5B9DF}" destId="{2990F259-A510-7044-A15A-189FB55AE5CB}" srcOrd="2" destOrd="0" presId="urn:microsoft.com/office/officeart/2005/8/layout/cycle1"/>
    <dgm:cxn modelId="{08FFBD13-7D6C-D446-BB01-281904ED2598}" type="presParOf" srcId="{974F300E-4386-5845-9047-D2E50BE5B9DF}" destId="{A7A1548F-03D0-7F43-8C4C-631804CE4126}" srcOrd="3" destOrd="0" presId="urn:microsoft.com/office/officeart/2005/8/layout/cycle1"/>
    <dgm:cxn modelId="{AEE55F76-E9B4-F344-A38E-40537C260469}" type="presParOf" srcId="{974F300E-4386-5845-9047-D2E50BE5B9DF}" destId="{EAEA7D1D-8D8A-4A4B-812D-D24179AFED27}" srcOrd="4" destOrd="0" presId="urn:microsoft.com/office/officeart/2005/8/layout/cycle1"/>
    <dgm:cxn modelId="{C5CC517B-3DBF-0F4E-808A-CFDDBF77CD71}" type="presParOf" srcId="{974F300E-4386-5845-9047-D2E50BE5B9DF}" destId="{2257407E-2335-6E46-9533-50F1A4869162}" srcOrd="5" destOrd="0" presId="urn:microsoft.com/office/officeart/2005/8/layout/cycle1"/>
    <dgm:cxn modelId="{04D7C0AD-4FAE-2C44-81A8-95252646C34C}" type="presParOf" srcId="{974F300E-4386-5845-9047-D2E50BE5B9DF}" destId="{3467B5D4-61EB-4C46-BB87-881C0920F2D1}" srcOrd="6" destOrd="0" presId="urn:microsoft.com/office/officeart/2005/8/layout/cycle1"/>
    <dgm:cxn modelId="{D399D0CB-CF3C-C345-B754-D5388BE9BBA6}" type="presParOf" srcId="{974F300E-4386-5845-9047-D2E50BE5B9DF}" destId="{2467F156-8EB3-F044-8664-8B186FD19D40}" srcOrd="7" destOrd="0" presId="urn:microsoft.com/office/officeart/2005/8/layout/cycle1"/>
    <dgm:cxn modelId="{D8D1ED4C-7ED8-9A4B-998C-567E70E49F75}" type="presParOf" srcId="{974F300E-4386-5845-9047-D2E50BE5B9DF}" destId="{DC85BF06-3190-2C49-B38C-CC01414F9567}" srcOrd="8" destOrd="0" presId="urn:microsoft.com/office/officeart/2005/8/layout/cycle1"/>
    <dgm:cxn modelId="{13430D16-73A9-1D45-BEF0-2BCFC3E43B45}" type="presParOf" srcId="{974F300E-4386-5845-9047-D2E50BE5B9DF}" destId="{818521AB-CB19-3245-AC47-32330EC1D05A}" srcOrd="9" destOrd="0" presId="urn:microsoft.com/office/officeart/2005/8/layout/cycle1"/>
    <dgm:cxn modelId="{92F4CC03-0494-E147-94E7-BFCBC9E10B62}" type="presParOf" srcId="{974F300E-4386-5845-9047-D2E50BE5B9DF}" destId="{A85B6194-0CD3-0046-9C07-12EA626BEFA3}" srcOrd="10" destOrd="0" presId="urn:microsoft.com/office/officeart/2005/8/layout/cycle1"/>
    <dgm:cxn modelId="{46D4BF84-128B-FA40-9446-6ACF54C915F6}" type="presParOf" srcId="{974F300E-4386-5845-9047-D2E50BE5B9DF}" destId="{76EDA6DC-5A32-7640-86D9-A3D1F65AC2D3}" srcOrd="11" destOrd="0" presId="urn:microsoft.com/office/officeart/2005/8/layout/cycle1"/>
    <dgm:cxn modelId="{8DA362D1-7D30-AD41-9626-32B3BF53C92D}" type="presParOf" srcId="{974F300E-4386-5845-9047-D2E50BE5B9DF}" destId="{5FEB966B-5E78-494C-B5A1-6F18B3A362B7}" srcOrd="12" destOrd="0" presId="urn:microsoft.com/office/officeart/2005/8/layout/cycle1"/>
    <dgm:cxn modelId="{304C10AE-0147-864F-BBEE-643694755B87}" type="presParOf" srcId="{974F300E-4386-5845-9047-D2E50BE5B9DF}" destId="{9BE0E30D-6CC1-3143-BC4A-4FF2C5039316}" srcOrd="13" destOrd="0" presId="urn:microsoft.com/office/officeart/2005/8/layout/cycle1"/>
    <dgm:cxn modelId="{BC719C65-C546-8E42-8A76-8E56BBBE4CCD}" type="presParOf" srcId="{974F300E-4386-5845-9047-D2E50BE5B9DF}" destId="{37E24780-EDFC-1D4D-B756-C90BE821441B}" srcOrd="14" destOrd="0" presId="urn:microsoft.com/office/officeart/2005/8/layout/cycle1"/>
    <dgm:cxn modelId="{10DAC789-5BBD-7447-B1A4-F50307253B79}" type="presParOf" srcId="{974F300E-4386-5845-9047-D2E50BE5B9DF}" destId="{788B510C-5C6F-7E4F-BD2A-4B0F37349509}" srcOrd="15" destOrd="0" presId="urn:microsoft.com/office/officeart/2005/8/layout/cycle1"/>
    <dgm:cxn modelId="{FF7BC792-9380-2241-B508-DA4763FAB047}" type="presParOf" srcId="{974F300E-4386-5845-9047-D2E50BE5B9DF}" destId="{BF6C208F-01F8-574D-980A-D40F886CF760}" srcOrd="16" destOrd="0" presId="urn:microsoft.com/office/officeart/2005/8/layout/cycle1"/>
    <dgm:cxn modelId="{B7518968-A9BE-CC47-962D-1A351125F521}" type="presParOf" srcId="{974F300E-4386-5845-9047-D2E50BE5B9DF}" destId="{DAE7F6D9-575B-6C47-9F2C-6177EB4BA541}" srcOrd="17" destOrd="0" presId="urn:microsoft.com/office/officeart/2005/8/layout/cycle1"/>
    <dgm:cxn modelId="{FD8C1F79-9AA7-9143-80E0-D0BA66FC183F}" type="presParOf" srcId="{974F300E-4386-5845-9047-D2E50BE5B9DF}" destId="{3AD74439-13B4-6B4C-A74C-96BE28333D49}" srcOrd="18" destOrd="0" presId="urn:microsoft.com/office/officeart/2005/8/layout/cycle1"/>
    <dgm:cxn modelId="{E741D3A6-2555-1F4F-82E4-46D07A9C35C7}" type="presParOf" srcId="{974F300E-4386-5845-9047-D2E50BE5B9DF}" destId="{B4CE740F-E5F8-1040-9068-3C0CA6A81D60}" srcOrd="19" destOrd="0" presId="urn:microsoft.com/office/officeart/2005/8/layout/cycle1"/>
    <dgm:cxn modelId="{B77E458F-74F8-924E-A3BC-87B8D2EA5B24}" type="presParOf" srcId="{974F300E-4386-5845-9047-D2E50BE5B9DF}" destId="{7D368AA8-A897-6A44-B2ED-5420DBBF55CD}" srcOrd="20" destOrd="0" presId="urn:microsoft.com/office/officeart/2005/8/layout/cycle1"/>
    <dgm:cxn modelId="{3D2603BC-1125-D54B-B19B-FAA727C8098F}" type="presParOf" srcId="{974F300E-4386-5845-9047-D2E50BE5B9DF}" destId="{256A8A82-B1CB-EF43-AB66-A3D1C8A54B59}" srcOrd="21" destOrd="0" presId="urn:microsoft.com/office/officeart/2005/8/layout/cycle1"/>
    <dgm:cxn modelId="{109A51F7-F37F-094B-8C89-E68C7E817862}" type="presParOf" srcId="{974F300E-4386-5845-9047-D2E50BE5B9DF}" destId="{36444405-91CC-BC45-909E-8AE477F1EC7C}" srcOrd="22" destOrd="0" presId="urn:microsoft.com/office/officeart/2005/8/layout/cycle1"/>
    <dgm:cxn modelId="{D3A81068-EDDB-AF4C-B407-AAE91252A2BB}" type="presParOf" srcId="{974F300E-4386-5845-9047-D2E50BE5B9DF}" destId="{0EBEA1BD-8C57-A847-A4A1-BD492A397D4A}" srcOrd="23" destOrd="0" presId="urn:microsoft.com/office/officeart/2005/8/layout/cycle1"/>
    <dgm:cxn modelId="{55F71192-92B7-9A45-837F-5320C6E1B161}" type="presParOf" srcId="{974F300E-4386-5845-9047-D2E50BE5B9DF}" destId="{A1257670-91AA-B74E-AFCB-48382C466D43}" srcOrd="24" destOrd="0" presId="urn:microsoft.com/office/officeart/2005/8/layout/cycle1"/>
    <dgm:cxn modelId="{DED77862-E5E8-F64C-BF84-E5EBA24086D9}" type="presParOf" srcId="{974F300E-4386-5845-9047-D2E50BE5B9DF}" destId="{19DCBC3D-EF34-4444-B52C-E59D1C44CC9D}" srcOrd="25" destOrd="0" presId="urn:microsoft.com/office/officeart/2005/8/layout/cycle1"/>
    <dgm:cxn modelId="{42C337D8-C7F3-964D-A508-F75B857110E1}" type="presParOf" srcId="{974F300E-4386-5845-9047-D2E50BE5B9DF}" destId="{CDA9BE8C-41E5-BF45-BAB4-5B91BDDEFF8D}" srcOrd="26" destOrd="0" presId="urn:microsoft.com/office/officeart/2005/8/layout/cycle1"/>
    <dgm:cxn modelId="{F03A4B22-BCFE-8047-B2F3-6D29278DE096}" type="presParOf" srcId="{974F300E-4386-5845-9047-D2E50BE5B9DF}" destId="{731680F6-F070-374C-97C4-FB0156E03231}" srcOrd="27" destOrd="0" presId="urn:microsoft.com/office/officeart/2005/8/layout/cycle1"/>
    <dgm:cxn modelId="{5EC1C06C-05A7-E342-ACAC-18C083DE38AF}" type="presParOf" srcId="{974F300E-4386-5845-9047-D2E50BE5B9DF}" destId="{12C576B8-5B2D-B04B-98C4-29D5E499FD83}" srcOrd="28" destOrd="0" presId="urn:microsoft.com/office/officeart/2005/8/layout/cycle1"/>
    <dgm:cxn modelId="{B58E991F-3C8D-C54F-8338-B98DA3CE40C1}" type="presParOf" srcId="{974F300E-4386-5845-9047-D2E50BE5B9DF}" destId="{C4FE94AE-AFAE-8743-9525-171FDA850E0F}" srcOrd="29" destOrd="0" presId="urn:microsoft.com/office/officeart/2005/8/layout/cycle1"/>
    <dgm:cxn modelId="{FC7BFF8F-8CC9-3C45-AC60-1E089528E79C}" type="presParOf" srcId="{974F300E-4386-5845-9047-D2E50BE5B9DF}" destId="{FBD4D212-3E98-9843-8795-297F9EDDD657}" srcOrd="30" destOrd="0" presId="urn:microsoft.com/office/officeart/2005/8/layout/cycle1"/>
    <dgm:cxn modelId="{98CAD871-84AA-AE4F-98AB-24B15274D224}" type="presParOf" srcId="{974F300E-4386-5845-9047-D2E50BE5B9DF}" destId="{54CDBF4B-9D09-3242-A1D5-0506BD1712C5}" srcOrd="31" destOrd="0" presId="urn:microsoft.com/office/officeart/2005/8/layout/cycle1"/>
    <dgm:cxn modelId="{50F9856D-5BD9-6042-AF00-6ED82038A819}" type="presParOf" srcId="{974F300E-4386-5845-9047-D2E50BE5B9DF}" destId="{49452468-AA65-834B-B75D-72A0A7810E13}" srcOrd="32" destOrd="0" presId="urn:microsoft.com/office/officeart/2005/8/layout/cycle1"/>
    <dgm:cxn modelId="{8FDA44F4-B274-C549-911A-EC7DFA3A5325}" type="presParOf" srcId="{974F300E-4386-5845-9047-D2E50BE5B9DF}" destId="{B0C742D0-6463-FF41-BE88-36D0AF1ED5D5}" srcOrd="33" destOrd="0" presId="urn:microsoft.com/office/officeart/2005/8/layout/cycle1"/>
    <dgm:cxn modelId="{BD45415C-A4BF-CF45-93DD-09BFF6ED888E}" type="presParOf" srcId="{974F300E-4386-5845-9047-D2E50BE5B9DF}" destId="{CE064FAD-9527-C04A-986D-ADE7F29D4AAF}" srcOrd="34" destOrd="0" presId="urn:microsoft.com/office/officeart/2005/8/layout/cycle1"/>
    <dgm:cxn modelId="{095421CF-57AC-1642-B09D-D7F8EC5D6F8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661C300-1957-A34C-B167-03DCCE8549BA}" type="presOf" srcId="{D7E87DE1-03EB-D748-89C5-D76845DF9F58}" destId="{12C576B8-5B2D-B04B-98C4-29D5E499FD83}" srcOrd="0" destOrd="0" presId="urn:microsoft.com/office/officeart/2005/8/layout/cycle1"/>
    <dgm:cxn modelId="{09880F0F-FD0A-8A4E-A089-7CB57CF4B77C}" type="presOf" srcId="{12600BCB-5734-3F4B-9543-0CB09A3EC940}" destId="{92DA8A36-05F4-4B4C-B207-6FB4CBC9688F}" srcOrd="0" destOrd="0" presId="urn:microsoft.com/office/officeart/2005/8/layout/cycle1"/>
    <dgm:cxn modelId="{9F6AA111-1489-914E-A374-6A4099619728}" type="presOf" srcId="{591E9484-33B2-714C-AA5D-D47E80DA12F9}" destId="{CDA9BE8C-41E5-BF45-BAB4-5B91BDDEFF8D}" srcOrd="0" destOrd="0" presId="urn:microsoft.com/office/officeart/2005/8/layout/cycle1"/>
    <dgm:cxn modelId="{0B1BA720-2193-3E4C-AD65-D27D35EC31C5}"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BC20229-75C8-7541-BBF4-FF3D92A0CBF7}" type="presOf" srcId="{D548EBB6-B1A8-4E4A-94F3-38AFF917AA13}" destId="{A85B6194-0CD3-0046-9C07-12EA626BEFA3}" srcOrd="0" destOrd="0" presId="urn:microsoft.com/office/officeart/2005/8/layout/cycle1"/>
    <dgm:cxn modelId="{F8C82330-E955-544C-B018-78AA021D9098}" type="presOf" srcId="{54471214-3ABC-B64E-8935-4F53AC7091F5}" destId="{2257407E-2335-6E46-9533-50F1A486916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5F691345-3683-1B49-B125-9054F01D8DB0}" type="presOf" srcId="{D805A741-31F4-6D45-A082-4AD4C7B066F1}" destId="{7D368AA8-A897-6A44-B2ED-5420DBBF55CD}" srcOrd="0" destOrd="0" presId="urn:microsoft.com/office/officeart/2005/8/layout/cycle1"/>
    <dgm:cxn modelId="{EAA24547-71EC-4D4B-8B41-B1B15127A9EC}" type="presOf" srcId="{B6065800-F57E-6842-B73C-614AFBC2DE05}" destId="{2990F259-A510-7044-A15A-189FB55AE5CB}"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75D875A-0A60-504A-A058-EAA99DFFD5A4}" type="presOf" srcId="{B7792F1E-795A-8A40-9AF9-CBB036406804}" destId="{0EBEA1BD-8C57-A847-A4A1-BD492A397D4A}" srcOrd="0" destOrd="0" presId="urn:microsoft.com/office/officeart/2005/8/layout/cycle1"/>
    <dgm:cxn modelId="{685A2166-E2DE-9B4C-AA3B-E2D2B0EDDBAA}" type="presOf" srcId="{8E1255C9-F847-A440-83FF-7AA254CCB896}" destId="{974F300E-4386-5845-9047-D2E50BE5B9DF}" srcOrd="0" destOrd="0" presId="urn:microsoft.com/office/officeart/2005/8/layout/cycle1"/>
    <dgm:cxn modelId="{0207C87C-CAC7-C84E-836A-0A0F4BE8C96E}" type="presOf" srcId="{55B5CCF6-1B65-AC49-B1EC-CD09807E71EF}" destId="{76EDA6DC-5A32-7640-86D9-A3D1F65AC2D3}" srcOrd="0" destOrd="0" presId="urn:microsoft.com/office/officeart/2005/8/layout/cycle1"/>
    <dgm:cxn modelId="{848A1080-E1A8-AA46-AAEA-C016FF430761}" type="presOf" srcId="{0858D728-97B0-1A41-82DA-1572CE14754F}" destId="{9BE0E30D-6CC1-3143-BC4A-4FF2C5039316}" srcOrd="0" destOrd="0" presId="urn:microsoft.com/office/officeart/2005/8/layout/cycle1"/>
    <dgm:cxn modelId="{BA903482-7559-3441-B1C6-614E1CD193BE}" type="presOf" srcId="{CCCC52AB-CFB4-904A-B94C-E1998826B4F9}" destId="{7C0589C6-43EC-854D-966B-B0C5FE9A8192}" srcOrd="0" destOrd="0" presId="urn:microsoft.com/office/officeart/2005/8/layout/cycle1"/>
    <dgm:cxn modelId="{589FD887-ED36-DD4C-91BB-F0670E11FD0A}" type="presOf" srcId="{55E743FA-081E-B447-B4F2-DEEACC6857BC}" destId="{36444405-91CC-BC45-909E-8AE477F1EC7C}"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69E395-2FE7-F847-A9AF-09F56270B724}" type="presOf" srcId="{610909C5-6334-264F-93E0-189A71FB6993}" destId="{54CDBF4B-9D09-3242-A1D5-0506BD1712C5}" srcOrd="0" destOrd="0" presId="urn:microsoft.com/office/officeart/2005/8/layout/cycle1"/>
    <dgm:cxn modelId="{1901099A-269A-C645-A401-C89A2488557B}" type="presOf" srcId="{6533DBF9-2933-D44A-B9F0-8FC24EC06F20}" destId="{C4FE94AE-AFAE-8743-9525-171FDA850E0F}" srcOrd="0" destOrd="0" presId="urn:microsoft.com/office/officeart/2005/8/layout/cycle1"/>
    <dgm:cxn modelId="{4EB660A4-124E-F546-B9B8-8882F40B846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CE96FA8-CF59-BF4C-8322-43AFDDA15162}"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BABC26C2-EAE3-1A40-BF44-7BFCECCE4B30}" type="presOf" srcId="{81D20D5D-F15B-B844-BCE7-07FE2E88C5B6}" destId="{2467F156-8EB3-F044-8664-8B186FD19D4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B9569EDD-6833-C74B-B980-7FE2F88B929A}" type="presOf" srcId="{580AAA11-E1E4-FC4E-A546-63E521F462A7}" destId="{DAE7F6D9-575B-6C47-9F2C-6177EB4BA541}" srcOrd="0" destOrd="0" presId="urn:microsoft.com/office/officeart/2005/8/layout/cycle1"/>
    <dgm:cxn modelId="{16E7B5E4-D25C-C244-BEAE-F43A4E5EDF1D}" type="presOf" srcId="{325DB5A0-FE7A-8245-9663-7B515E4DF4C8}" destId="{EAEA7D1D-8D8A-4A4B-812D-D24179AFED27}" srcOrd="0" destOrd="0" presId="urn:microsoft.com/office/officeart/2005/8/layout/cycle1"/>
    <dgm:cxn modelId="{367150E8-36A0-4641-A9E2-A84F7F4CEC94}" type="presOf" srcId="{C62D126D-D94F-0A45-AAB3-A4A2804A9AA5}" destId="{49452468-AA65-834B-B75D-72A0A7810E13}" srcOrd="0" destOrd="0" presId="urn:microsoft.com/office/officeart/2005/8/layout/cycle1"/>
    <dgm:cxn modelId="{CC2148EA-A4CB-9B46-9DDD-B5FB41E2FCEF}" type="presOf" srcId="{A9914442-2057-0542-A0EA-F935FCA28993}" destId="{B4CE740F-E5F8-1040-9068-3C0CA6A81D60}" srcOrd="0" destOrd="0" presId="urn:microsoft.com/office/officeart/2005/8/layout/cycle1"/>
    <dgm:cxn modelId="{88679FEE-FBEA-3F42-885A-9F4F27EEE0E6}" type="presOf" srcId="{19401D75-4FA1-2642-9C39-67D34D8AB9EC}" destId="{37E24780-EDFC-1D4D-B756-C90BE821441B}" srcOrd="0" destOrd="0" presId="urn:microsoft.com/office/officeart/2005/8/layout/cycle1"/>
    <dgm:cxn modelId="{0B7F56FD-FEDD-0942-B44B-77DEEEF5BD5D}" type="presOf" srcId="{F73B3211-1799-3F44-92B6-7CEE57ECB2D3}" destId="{BF6C208F-01F8-574D-980A-D40F886CF760}" srcOrd="0" destOrd="0" presId="urn:microsoft.com/office/officeart/2005/8/layout/cycle1"/>
    <dgm:cxn modelId="{780FCF8C-DF4F-7640-B2DC-874B01A9B726}" type="presParOf" srcId="{974F300E-4386-5845-9047-D2E50BE5B9DF}" destId="{BF1A72C0-4F23-214E-B2C0-EC3432C35438}" srcOrd="0" destOrd="0" presId="urn:microsoft.com/office/officeart/2005/8/layout/cycle1"/>
    <dgm:cxn modelId="{1EA8B9B2-0760-304B-84C3-F3DAA74769BC}" type="presParOf" srcId="{974F300E-4386-5845-9047-D2E50BE5B9DF}" destId="{92DA8A36-05F4-4B4C-B207-6FB4CBC9688F}" srcOrd="1" destOrd="0" presId="urn:microsoft.com/office/officeart/2005/8/layout/cycle1"/>
    <dgm:cxn modelId="{0D31F693-00FB-9146-A101-860B2EE1601F}" type="presParOf" srcId="{974F300E-4386-5845-9047-D2E50BE5B9DF}" destId="{2990F259-A510-7044-A15A-189FB55AE5CB}" srcOrd="2" destOrd="0" presId="urn:microsoft.com/office/officeart/2005/8/layout/cycle1"/>
    <dgm:cxn modelId="{D3083519-9305-0040-A809-6B03F2808073}" type="presParOf" srcId="{974F300E-4386-5845-9047-D2E50BE5B9DF}" destId="{A7A1548F-03D0-7F43-8C4C-631804CE4126}" srcOrd="3" destOrd="0" presId="urn:microsoft.com/office/officeart/2005/8/layout/cycle1"/>
    <dgm:cxn modelId="{E2F2D7CA-FAAD-9A4B-AA56-A81F6A04BCD1}" type="presParOf" srcId="{974F300E-4386-5845-9047-D2E50BE5B9DF}" destId="{EAEA7D1D-8D8A-4A4B-812D-D24179AFED27}" srcOrd="4" destOrd="0" presId="urn:microsoft.com/office/officeart/2005/8/layout/cycle1"/>
    <dgm:cxn modelId="{FFECD999-0EBA-1841-BB20-0377B2CA02F1}" type="presParOf" srcId="{974F300E-4386-5845-9047-D2E50BE5B9DF}" destId="{2257407E-2335-6E46-9533-50F1A4869162}" srcOrd="5" destOrd="0" presId="urn:microsoft.com/office/officeart/2005/8/layout/cycle1"/>
    <dgm:cxn modelId="{18E51320-90E2-8D44-8DBE-322ED4401E6C}" type="presParOf" srcId="{974F300E-4386-5845-9047-D2E50BE5B9DF}" destId="{3467B5D4-61EB-4C46-BB87-881C0920F2D1}" srcOrd="6" destOrd="0" presId="urn:microsoft.com/office/officeart/2005/8/layout/cycle1"/>
    <dgm:cxn modelId="{F1D57BEE-82FA-DE46-93EF-E132D06E4784}" type="presParOf" srcId="{974F300E-4386-5845-9047-D2E50BE5B9DF}" destId="{2467F156-8EB3-F044-8664-8B186FD19D40}" srcOrd="7" destOrd="0" presId="urn:microsoft.com/office/officeart/2005/8/layout/cycle1"/>
    <dgm:cxn modelId="{CED944F1-4E60-3C4B-B8E4-ED407E663967}" type="presParOf" srcId="{974F300E-4386-5845-9047-D2E50BE5B9DF}" destId="{DC85BF06-3190-2C49-B38C-CC01414F9567}" srcOrd="8" destOrd="0" presId="urn:microsoft.com/office/officeart/2005/8/layout/cycle1"/>
    <dgm:cxn modelId="{D125C8C0-8CA1-E64D-8E98-04E828EEA2E7}" type="presParOf" srcId="{974F300E-4386-5845-9047-D2E50BE5B9DF}" destId="{818521AB-CB19-3245-AC47-32330EC1D05A}" srcOrd="9" destOrd="0" presId="urn:microsoft.com/office/officeart/2005/8/layout/cycle1"/>
    <dgm:cxn modelId="{C9D97DAC-4E4D-0245-88EA-119B3E9C063D}" type="presParOf" srcId="{974F300E-4386-5845-9047-D2E50BE5B9DF}" destId="{A85B6194-0CD3-0046-9C07-12EA626BEFA3}" srcOrd="10" destOrd="0" presId="urn:microsoft.com/office/officeart/2005/8/layout/cycle1"/>
    <dgm:cxn modelId="{89D9FA38-8B90-5141-B87A-96FAD96C3E40}" type="presParOf" srcId="{974F300E-4386-5845-9047-D2E50BE5B9DF}" destId="{76EDA6DC-5A32-7640-86D9-A3D1F65AC2D3}" srcOrd="11" destOrd="0" presId="urn:microsoft.com/office/officeart/2005/8/layout/cycle1"/>
    <dgm:cxn modelId="{E4099A23-ACB1-4549-84EA-7499FEA13D69}" type="presParOf" srcId="{974F300E-4386-5845-9047-D2E50BE5B9DF}" destId="{5FEB966B-5E78-494C-B5A1-6F18B3A362B7}" srcOrd="12" destOrd="0" presId="urn:microsoft.com/office/officeart/2005/8/layout/cycle1"/>
    <dgm:cxn modelId="{1376C22B-297E-5848-9D91-F782A311D880}" type="presParOf" srcId="{974F300E-4386-5845-9047-D2E50BE5B9DF}" destId="{9BE0E30D-6CC1-3143-BC4A-4FF2C5039316}" srcOrd="13" destOrd="0" presId="urn:microsoft.com/office/officeart/2005/8/layout/cycle1"/>
    <dgm:cxn modelId="{AF0A2F2F-60E7-C64F-9715-DB81955990C1}" type="presParOf" srcId="{974F300E-4386-5845-9047-D2E50BE5B9DF}" destId="{37E24780-EDFC-1D4D-B756-C90BE821441B}" srcOrd="14" destOrd="0" presId="urn:microsoft.com/office/officeart/2005/8/layout/cycle1"/>
    <dgm:cxn modelId="{435DCBF3-5A53-964D-84B2-2F7BA089D537}" type="presParOf" srcId="{974F300E-4386-5845-9047-D2E50BE5B9DF}" destId="{788B510C-5C6F-7E4F-BD2A-4B0F37349509}" srcOrd="15" destOrd="0" presId="urn:microsoft.com/office/officeart/2005/8/layout/cycle1"/>
    <dgm:cxn modelId="{2E809035-0E2B-1643-BAD5-F0AF6C2FABE8}" type="presParOf" srcId="{974F300E-4386-5845-9047-D2E50BE5B9DF}" destId="{BF6C208F-01F8-574D-980A-D40F886CF760}" srcOrd="16" destOrd="0" presId="urn:microsoft.com/office/officeart/2005/8/layout/cycle1"/>
    <dgm:cxn modelId="{2F851326-70F0-914B-9BF8-77341E13B952}" type="presParOf" srcId="{974F300E-4386-5845-9047-D2E50BE5B9DF}" destId="{DAE7F6D9-575B-6C47-9F2C-6177EB4BA541}" srcOrd="17" destOrd="0" presId="urn:microsoft.com/office/officeart/2005/8/layout/cycle1"/>
    <dgm:cxn modelId="{D0D26465-C880-9241-8D61-268EBA94D69D}" type="presParOf" srcId="{974F300E-4386-5845-9047-D2E50BE5B9DF}" destId="{3AD74439-13B4-6B4C-A74C-96BE28333D49}" srcOrd="18" destOrd="0" presId="urn:microsoft.com/office/officeart/2005/8/layout/cycle1"/>
    <dgm:cxn modelId="{6BBA4630-CB15-5047-95E0-0612EB1206E7}" type="presParOf" srcId="{974F300E-4386-5845-9047-D2E50BE5B9DF}" destId="{B4CE740F-E5F8-1040-9068-3C0CA6A81D60}" srcOrd="19" destOrd="0" presId="urn:microsoft.com/office/officeart/2005/8/layout/cycle1"/>
    <dgm:cxn modelId="{3DA1CB7D-8307-E141-ADC7-0641DA775F94}" type="presParOf" srcId="{974F300E-4386-5845-9047-D2E50BE5B9DF}" destId="{7D368AA8-A897-6A44-B2ED-5420DBBF55CD}" srcOrd="20" destOrd="0" presId="urn:microsoft.com/office/officeart/2005/8/layout/cycle1"/>
    <dgm:cxn modelId="{E4EBEBC4-323C-534C-B9D7-A95CF844F97E}" type="presParOf" srcId="{974F300E-4386-5845-9047-D2E50BE5B9DF}" destId="{256A8A82-B1CB-EF43-AB66-A3D1C8A54B59}" srcOrd="21" destOrd="0" presId="urn:microsoft.com/office/officeart/2005/8/layout/cycle1"/>
    <dgm:cxn modelId="{F1615B71-0917-094F-BDE5-45C25EF0E58C}" type="presParOf" srcId="{974F300E-4386-5845-9047-D2E50BE5B9DF}" destId="{36444405-91CC-BC45-909E-8AE477F1EC7C}" srcOrd="22" destOrd="0" presId="urn:microsoft.com/office/officeart/2005/8/layout/cycle1"/>
    <dgm:cxn modelId="{853878D3-2418-0444-9F5D-D2754ED18646}" type="presParOf" srcId="{974F300E-4386-5845-9047-D2E50BE5B9DF}" destId="{0EBEA1BD-8C57-A847-A4A1-BD492A397D4A}" srcOrd="23" destOrd="0" presId="urn:microsoft.com/office/officeart/2005/8/layout/cycle1"/>
    <dgm:cxn modelId="{A441D073-4444-204D-BACE-F2193101161B}" type="presParOf" srcId="{974F300E-4386-5845-9047-D2E50BE5B9DF}" destId="{A1257670-91AA-B74E-AFCB-48382C466D43}" srcOrd="24" destOrd="0" presId="urn:microsoft.com/office/officeart/2005/8/layout/cycle1"/>
    <dgm:cxn modelId="{11CA9C71-A679-904D-9CBF-7F776788F0E7}" type="presParOf" srcId="{974F300E-4386-5845-9047-D2E50BE5B9DF}" destId="{19DCBC3D-EF34-4444-B52C-E59D1C44CC9D}" srcOrd="25" destOrd="0" presId="urn:microsoft.com/office/officeart/2005/8/layout/cycle1"/>
    <dgm:cxn modelId="{145A3B57-18B8-3E48-8071-7B8E256A37A5}" type="presParOf" srcId="{974F300E-4386-5845-9047-D2E50BE5B9DF}" destId="{CDA9BE8C-41E5-BF45-BAB4-5B91BDDEFF8D}" srcOrd="26" destOrd="0" presId="urn:microsoft.com/office/officeart/2005/8/layout/cycle1"/>
    <dgm:cxn modelId="{A2F221D9-4838-BC4E-8789-2D507C2DE447}" type="presParOf" srcId="{974F300E-4386-5845-9047-D2E50BE5B9DF}" destId="{731680F6-F070-374C-97C4-FB0156E03231}" srcOrd="27" destOrd="0" presId="urn:microsoft.com/office/officeart/2005/8/layout/cycle1"/>
    <dgm:cxn modelId="{89FA9399-D601-264A-8297-7B9AE49337BF}" type="presParOf" srcId="{974F300E-4386-5845-9047-D2E50BE5B9DF}" destId="{12C576B8-5B2D-B04B-98C4-29D5E499FD83}" srcOrd="28" destOrd="0" presId="urn:microsoft.com/office/officeart/2005/8/layout/cycle1"/>
    <dgm:cxn modelId="{1FDF6D32-5254-B546-B0EF-A731EC6B2AAB}" type="presParOf" srcId="{974F300E-4386-5845-9047-D2E50BE5B9DF}" destId="{C4FE94AE-AFAE-8743-9525-171FDA850E0F}" srcOrd="29" destOrd="0" presId="urn:microsoft.com/office/officeart/2005/8/layout/cycle1"/>
    <dgm:cxn modelId="{34EBDE61-1031-0E42-B4E7-845C1BA3349C}" type="presParOf" srcId="{974F300E-4386-5845-9047-D2E50BE5B9DF}" destId="{FBD4D212-3E98-9843-8795-297F9EDDD657}" srcOrd="30" destOrd="0" presId="urn:microsoft.com/office/officeart/2005/8/layout/cycle1"/>
    <dgm:cxn modelId="{0BDFAC9C-4B6F-4D49-B5A4-E74025A403EA}" type="presParOf" srcId="{974F300E-4386-5845-9047-D2E50BE5B9DF}" destId="{54CDBF4B-9D09-3242-A1D5-0506BD1712C5}" srcOrd="31" destOrd="0" presId="urn:microsoft.com/office/officeart/2005/8/layout/cycle1"/>
    <dgm:cxn modelId="{20B13DF2-9A7B-B548-B597-059629E8CF33}" type="presParOf" srcId="{974F300E-4386-5845-9047-D2E50BE5B9DF}" destId="{49452468-AA65-834B-B75D-72A0A7810E13}" srcOrd="32" destOrd="0" presId="urn:microsoft.com/office/officeart/2005/8/layout/cycle1"/>
    <dgm:cxn modelId="{6DD78C23-9814-9947-A424-60D8D6233FB2}" type="presParOf" srcId="{974F300E-4386-5845-9047-D2E50BE5B9DF}" destId="{B0C742D0-6463-FF41-BE88-36D0AF1ED5D5}" srcOrd="33" destOrd="0" presId="urn:microsoft.com/office/officeart/2005/8/layout/cycle1"/>
    <dgm:cxn modelId="{790D8987-C5CC-5443-BEA6-763805009E7C}" type="presParOf" srcId="{974F300E-4386-5845-9047-D2E50BE5B9DF}" destId="{CE064FAD-9527-C04A-986D-ADE7F29D4AAF}" srcOrd="34" destOrd="0" presId="urn:microsoft.com/office/officeart/2005/8/layout/cycle1"/>
    <dgm:cxn modelId="{357E8831-E062-804F-BC67-06E5E0DFF27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F8A6003-BA3F-224C-AA59-5B04C8CD1740}" type="presOf" srcId="{19401D75-4FA1-2642-9C39-67D34D8AB9EC}" destId="{37E24780-EDFC-1D4D-B756-C90BE821441B}" srcOrd="0" destOrd="0" presId="urn:microsoft.com/office/officeart/2005/8/layout/cycle1"/>
    <dgm:cxn modelId="{DB84E009-65DA-BE4F-9BC3-C3E428F4F955}" type="presOf" srcId="{B7792F1E-795A-8A40-9AF9-CBB036406804}" destId="{0EBEA1BD-8C57-A847-A4A1-BD492A397D4A}"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4300625-D535-264D-8753-2FD55225737F}" type="presOf" srcId="{8E1255C9-F847-A440-83FF-7AA254CCB896}" destId="{974F300E-4386-5845-9047-D2E50BE5B9DF}" srcOrd="0" destOrd="0" presId="urn:microsoft.com/office/officeart/2005/8/layout/cycle1"/>
    <dgm:cxn modelId="{C9E6B725-DAFC-924A-B18D-CF24DFEFB6EC}" type="presOf" srcId="{63159F5F-19C4-974F-B4D9-6A8388E3A179}" destId="{DC85BF06-3190-2C49-B38C-CC01414F956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AE1BDA38-0A82-2A49-8CEC-8D23FE509925}" type="presOf" srcId="{54471214-3ABC-B64E-8935-4F53AC7091F5}" destId="{2257407E-2335-6E46-9533-50F1A4869162}"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9A412E41-2E00-E849-B47B-769D3C468787}" type="presOf" srcId="{580AAA11-E1E4-FC4E-A546-63E521F462A7}" destId="{DAE7F6D9-575B-6C47-9F2C-6177EB4BA541}" srcOrd="0" destOrd="0" presId="urn:microsoft.com/office/officeart/2005/8/layout/cycle1"/>
    <dgm:cxn modelId="{61291243-1EC0-7A43-AD9C-CFF976E416C8}" type="presOf" srcId="{325DB5A0-FE7A-8245-9663-7B515E4DF4C8}" destId="{EAEA7D1D-8D8A-4A4B-812D-D24179AFED27}" srcOrd="0" destOrd="0" presId="urn:microsoft.com/office/officeart/2005/8/layout/cycle1"/>
    <dgm:cxn modelId="{A91F3046-1B5C-C44A-B0F8-E0E65B2C49A4}"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6C2B4953-010D-CF48-A63D-DC6C5670BD47}" type="presOf" srcId="{A9914442-2057-0542-A0EA-F935FCA28993}" destId="{B4CE740F-E5F8-1040-9068-3C0CA6A81D60}" srcOrd="0" destOrd="0" presId="urn:microsoft.com/office/officeart/2005/8/layout/cycle1"/>
    <dgm:cxn modelId="{F7471960-DAFE-AF4B-9BB4-94CD6CC68C8C}" type="presOf" srcId="{0858D728-97B0-1A41-82DA-1572CE14754F}" destId="{9BE0E30D-6CC1-3143-BC4A-4FF2C5039316}" srcOrd="0" destOrd="0" presId="urn:microsoft.com/office/officeart/2005/8/layout/cycle1"/>
    <dgm:cxn modelId="{839CB868-C6D4-3F4B-8E51-79DED3C45CC9}" type="presOf" srcId="{6533DBF9-2933-D44A-B9F0-8FC24EC06F20}" destId="{C4FE94AE-AFAE-8743-9525-171FDA850E0F}" srcOrd="0" destOrd="0" presId="urn:microsoft.com/office/officeart/2005/8/layout/cycle1"/>
    <dgm:cxn modelId="{B43D5D6A-E6E3-A245-8490-1B534A0E35E0}" type="presOf" srcId="{C62D126D-D94F-0A45-AAB3-A4A2804A9AA5}" destId="{49452468-AA65-834B-B75D-72A0A7810E13}" srcOrd="0" destOrd="0" presId="urn:microsoft.com/office/officeart/2005/8/layout/cycle1"/>
    <dgm:cxn modelId="{F9DCB871-D635-F641-B72C-7E23119C6BD9}" type="presOf" srcId="{CCCC52AB-CFB4-904A-B94C-E1998826B4F9}" destId="{7C0589C6-43EC-854D-966B-B0C5FE9A8192}" srcOrd="0" destOrd="0" presId="urn:microsoft.com/office/officeart/2005/8/layout/cycle1"/>
    <dgm:cxn modelId="{E21E688B-64C2-B740-86FF-B3BBDC57E766}" type="presOf" srcId="{610909C5-6334-264F-93E0-189A71FB6993}" destId="{54CDBF4B-9D09-3242-A1D5-0506BD1712C5}"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539292-CEA6-D24C-B541-44DB3375F379}" type="presOf" srcId="{D805A741-31F4-6D45-A082-4AD4C7B066F1}" destId="{7D368AA8-A897-6A44-B2ED-5420DBBF55CD}" srcOrd="0" destOrd="0" presId="urn:microsoft.com/office/officeart/2005/8/layout/cycle1"/>
    <dgm:cxn modelId="{830B3C94-E3C3-EB4F-BDE0-BF789E1A0653}" type="presOf" srcId="{591E9484-33B2-714C-AA5D-D47E80DA12F9}" destId="{CDA9BE8C-41E5-BF45-BAB4-5B91BDDEFF8D}" srcOrd="0" destOrd="0" presId="urn:microsoft.com/office/officeart/2005/8/layout/cycle1"/>
    <dgm:cxn modelId="{28DC50A3-A41D-C34B-B3D5-42A726B53FCF}" type="presOf" srcId="{F73B3211-1799-3F44-92B6-7CEE57ECB2D3}" destId="{BF6C208F-01F8-574D-980A-D40F886CF7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B46285B1-0303-1A4A-AE1C-21EA0BD4A165}"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853F68C2-CFE0-D940-AE4A-2F2276CD196A}" type="presOf" srcId="{55E743FA-081E-B447-B4F2-DEEACC6857BC}" destId="{36444405-91CC-BC45-909E-8AE477F1EC7C}"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B4A9C7C6-D658-304F-8D08-8E00CDBE6FF6}" type="presOf" srcId="{12600BCB-5734-3F4B-9543-0CB09A3EC940}" destId="{92DA8A36-05F4-4B4C-B207-6FB4CBC9688F}"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59B35ED0-60E0-BF40-9107-CD508CC91C1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930648D5-53E0-2246-9A02-6F6FDE1A5FB8}"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045B9F6-B50F-0C4C-B051-16003979D9B3}" type="presOf" srcId="{B6065800-F57E-6842-B73C-614AFBC2DE05}" destId="{2990F259-A510-7044-A15A-189FB55AE5CB}" srcOrd="0" destOrd="0" presId="urn:microsoft.com/office/officeart/2005/8/layout/cycle1"/>
    <dgm:cxn modelId="{D6E5CAF8-86D1-3146-AE3E-B15FE9CC239B}" type="presOf" srcId="{55B5CCF6-1B65-AC49-B1EC-CD09807E71EF}" destId="{76EDA6DC-5A32-7640-86D9-A3D1F65AC2D3}" srcOrd="0" destOrd="0" presId="urn:microsoft.com/office/officeart/2005/8/layout/cycle1"/>
    <dgm:cxn modelId="{6D2617FB-6CAF-DC41-9F3F-2CA2C89B3F46}" type="presOf" srcId="{D7E87DE1-03EB-D748-89C5-D76845DF9F58}" destId="{12C576B8-5B2D-B04B-98C4-29D5E499FD83}" srcOrd="0" destOrd="0" presId="urn:microsoft.com/office/officeart/2005/8/layout/cycle1"/>
    <dgm:cxn modelId="{C4A51F85-1259-994D-89A1-48D1B8925395}" type="presParOf" srcId="{974F300E-4386-5845-9047-D2E50BE5B9DF}" destId="{BF1A72C0-4F23-214E-B2C0-EC3432C35438}" srcOrd="0" destOrd="0" presId="urn:microsoft.com/office/officeart/2005/8/layout/cycle1"/>
    <dgm:cxn modelId="{879C4766-E3E3-964D-9FDC-070B7E11BBCE}" type="presParOf" srcId="{974F300E-4386-5845-9047-D2E50BE5B9DF}" destId="{92DA8A36-05F4-4B4C-B207-6FB4CBC9688F}" srcOrd="1" destOrd="0" presId="urn:microsoft.com/office/officeart/2005/8/layout/cycle1"/>
    <dgm:cxn modelId="{A541F4EC-6110-014C-82C5-A430252028AF}" type="presParOf" srcId="{974F300E-4386-5845-9047-D2E50BE5B9DF}" destId="{2990F259-A510-7044-A15A-189FB55AE5CB}" srcOrd="2" destOrd="0" presId="urn:microsoft.com/office/officeart/2005/8/layout/cycle1"/>
    <dgm:cxn modelId="{FAB5B3C2-86EA-2843-B4E3-E2FC9736E222}" type="presParOf" srcId="{974F300E-4386-5845-9047-D2E50BE5B9DF}" destId="{A7A1548F-03D0-7F43-8C4C-631804CE4126}" srcOrd="3" destOrd="0" presId="urn:microsoft.com/office/officeart/2005/8/layout/cycle1"/>
    <dgm:cxn modelId="{03D12707-3817-D74E-8E93-63150DC48434}" type="presParOf" srcId="{974F300E-4386-5845-9047-D2E50BE5B9DF}" destId="{EAEA7D1D-8D8A-4A4B-812D-D24179AFED27}" srcOrd="4" destOrd="0" presId="urn:microsoft.com/office/officeart/2005/8/layout/cycle1"/>
    <dgm:cxn modelId="{F0F83B3B-67B5-1347-B3C4-3AE36845097D}" type="presParOf" srcId="{974F300E-4386-5845-9047-D2E50BE5B9DF}" destId="{2257407E-2335-6E46-9533-50F1A4869162}" srcOrd="5" destOrd="0" presId="urn:microsoft.com/office/officeart/2005/8/layout/cycle1"/>
    <dgm:cxn modelId="{FD79EE2A-5120-B540-94A4-4BC7892CB73D}" type="presParOf" srcId="{974F300E-4386-5845-9047-D2E50BE5B9DF}" destId="{3467B5D4-61EB-4C46-BB87-881C0920F2D1}" srcOrd="6" destOrd="0" presId="urn:microsoft.com/office/officeart/2005/8/layout/cycle1"/>
    <dgm:cxn modelId="{3CD15784-94EE-714A-A562-E68C19423D57}" type="presParOf" srcId="{974F300E-4386-5845-9047-D2E50BE5B9DF}" destId="{2467F156-8EB3-F044-8664-8B186FD19D40}" srcOrd="7" destOrd="0" presId="urn:microsoft.com/office/officeart/2005/8/layout/cycle1"/>
    <dgm:cxn modelId="{017EC12A-B33D-AC42-850D-32C1987F9259}" type="presParOf" srcId="{974F300E-4386-5845-9047-D2E50BE5B9DF}" destId="{DC85BF06-3190-2C49-B38C-CC01414F9567}" srcOrd="8" destOrd="0" presId="urn:microsoft.com/office/officeart/2005/8/layout/cycle1"/>
    <dgm:cxn modelId="{FF0FB95A-2D0E-0E45-8073-DE4FC96FBE8C}" type="presParOf" srcId="{974F300E-4386-5845-9047-D2E50BE5B9DF}" destId="{818521AB-CB19-3245-AC47-32330EC1D05A}" srcOrd="9" destOrd="0" presId="urn:microsoft.com/office/officeart/2005/8/layout/cycle1"/>
    <dgm:cxn modelId="{7F23CA83-A391-A74A-930E-39D8E3A67D45}" type="presParOf" srcId="{974F300E-4386-5845-9047-D2E50BE5B9DF}" destId="{A85B6194-0CD3-0046-9C07-12EA626BEFA3}" srcOrd="10" destOrd="0" presId="urn:microsoft.com/office/officeart/2005/8/layout/cycle1"/>
    <dgm:cxn modelId="{CE3C2CAC-892E-A04E-94EA-7BB0986C6986}" type="presParOf" srcId="{974F300E-4386-5845-9047-D2E50BE5B9DF}" destId="{76EDA6DC-5A32-7640-86D9-A3D1F65AC2D3}" srcOrd="11" destOrd="0" presId="urn:microsoft.com/office/officeart/2005/8/layout/cycle1"/>
    <dgm:cxn modelId="{79E0D4A7-90FE-794B-9291-AC5AA755313F}" type="presParOf" srcId="{974F300E-4386-5845-9047-D2E50BE5B9DF}" destId="{5FEB966B-5E78-494C-B5A1-6F18B3A362B7}" srcOrd="12" destOrd="0" presId="urn:microsoft.com/office/officeart/2005/8/layout/cycle1"/>
    <dgm:cxn modelId="{8AAFFCA8-D1FD-1740-AB6F-E4092CDB4CDC}" type="presParOf" srcId="{974F300E-4386-5845-9047-D2E50BE5B9DF}" destId="{9BE0E30D-6CC1-3143-BC4A-4FF2C5039316}" srcOrd="13" destOrd="0" presId="urn:microsoft.com/office/officeart/2005/8/layout/cycle1"/>
    <dgm:cxn modelId="{23F458B5-A900-A14E-B9C0-21AA7B7465D8}" type="presParOf" srcId="{974F300E-4386-5845-9047-D2E50BE5B9DF}" destId="{37E24780-EDFC-1D4D-B756-C90BE821441B}" srcOrd="14" destOrd="0" presId="urn:microsoft.com/office/officeart/2005/8/layout/cycle1"/>
    <dgm:cxn modelId="{ED129A25-23DB-9948-B362-2C247DC611A8}" type="presParOf" srcId="{974F300E-4386-5845-9047-D2E50BE5B9DF}" destId="{788B510C-5C6F-7E4F-BD2A-4B0F37349509}" srcOrd="15" destOrd="0" presId="urn:microsoft.com/office/officeart/2005/8/layout/cycle1"/>
    <dgm:cxn modelId="{30359333-39CE-8741-867B-56CA5178DDA9}" type="presParOf" srcId="{974F300E-4386-5845-9047-D2E50BE5B9DF}" destId="{BF6C208F-01F8-574D-980A-D40F886CF760}" srcOrd="16" destOrd="0" presId="urn:microsoft.com/office/officeart/2005/8/layout/cycle1"/>
    <dgm:cxn modelId="{AB2DA0B4-F86A-7741-97F0-0863CFEC0FA5}" type="presParOf" srcId="{974F300E-4386-5845-9047-D2E50BE5B9DF}" destId="{DAE7F6D9-575B-6C47-9F2C-6177EB4BA541}" srcOrd="17" destOrd="0" presId="urn:microsoft.com/office/officeart/2005/8/layout/cycle1"/>
    <dgm:cxn modelId="{7B0B9AF3-5BD0-7C41-A8B0-FBFFB19BE548}" type="presParOf" srcId="{974F300E-4386-5845-9047-D2E50BE5B9DF}" destId="{3AD74439-13B4-6B4C-A74C-96BE28333D49}" srcOrd="18" destOrd="0" presId="urn:microsoft.com/office/officeart/2005/8/layout/cycle1"/>
    <dgm:cxn modelId="{F7CF2F18-49F8-D045-B02F-409CCE414CE9}" type="presParOf" srcId="{974F300E-4386-5845-9047-D2E50BE5B9DF}" destId="{B4CE740F-E5F8-1040-9068-3C0CA6A81D60}" srcOrd="19" destOrd="0" presId="urn:microsoft.com/office/officeart/2005/8/layout/cycle1"/>
    <dgm:cxn modelId="{3BDD32DB-9D75-2643-B8CF-F4D8C675A029}" type="presParOf" srcId="{974F300E-4386-5845-9047-D2E50BE5B9DF}" destId="{7D368AA8-A897-6A44-B2ED-5420DBBF55CD}" srcOrd="20" destOrd="0" presId="urn:microsoft.com/office/officeart/2005/8/layout/cycle1"/>
    <dgm:cxn modelId="{6EE01549-8C05-3B48-BDDE-F7478FDFE90C}" type="presParOf" srcId="{974F300E-4386-5845-9047-D2E50BE5B9DF}" destId="{256A8A82-B1CB-EF43-AB66-A3D1C8A54B59}" srcOrd="21" destOrd="0" presId="urn:microsoft.com/office/officeart/2005/8/layout/cycle1"/>
    <dgm:cxn modelId="{3D54ADD4-D324-5048-8219-C3ED8ED5B73A}" type="presParOf" srcId="{974F300E-4386-5845-9047-D2E50BE5B9DF}" destId="{36444405-91CC-BC45-909E-8AE477F1EC7C}" srcOrd="22" destOrd="0" presId="urn:microsoft.com/office/officeart/2005/8/layout/cycle1"/>
    <dgm:cxn modelId="{1DFA3CDD-DB5B-E348-8A03-8CDDEA653E8A}" type="presParOf" srcId="{974F300E-4386-5845-9047-D2E50BE5B9DF}" destId="{0EBEA1BD-8C57-A847-A4A1-BD492A397D4A}" srcOrd="23" destOrd="0" presId="urn:microsoft.com/office/officeart/2005/8/layout/cycle1"/>
    <dgm:cxn modelId="{40D52422-6204-4548-942A-031B7AFFAFDE}" type="presParOf" srcId="{974F300E-4386-5845-9047-D2E50BE5B9DF}" destId="{A1257670-91AA-B74E-AFCB-48382C466D43}" srcOrd="24" destOrd="0" presId="urn:microsoft.com/office/officeart/2005/8/layout/cycle1"/>
    <dgm:cxn modelId="{76F705C1-8CE7-CA46-93EE-3E389D953067}" type="presParOf" srcId="{974F300E-4386-5845-9047-D2E50BE5B9DF}" destId="{19DCBC3D-EF34-4444-B52C-E59D1C44CC9D}" srcOrd="25" destOrd="0" presId="urn:microsoft.com/office/officeart/2005/8/layout/cycle1"/>
    <dgm:cxn modelId="{21DC8CA8-E0CF-464A-90A1-BF2F6AE37030}" type="presParOf" srcId="{974F300E-4386-5845-9047-D2E50BE5B9DF}" destId="{CDA9BE8C-41E5-BF45-BAB4-5B91BDDEFF8D}" srcOrd="26" destOrd="0" presId="urn:microsoft.com/office/officeart/2005/8/layout/cycle1"/>
    <dgm:cxn modelId="{D67EA230-85D8-5B47-94D3-A1A02892136D}" type="presParOf" srcId="{974F300E-4386-5845-9047-D2E50BE5B9DF}" destId="{731680F6-F070-374C-97C4-FB0156E03231}" srcOrd="27" destOrd="0" presId="urn:microsoft.com/office/officeart/2005/8/layout/cycle1"/>
    <dgm:cxn modelId="{5C81CAA6-B0B4-0E48-88C3-E6CEAC84B144}" type="presParOf" srcId="{974F300E-4386-5845-9047-D2E50BE5B9DF}" destId="{12C576B8-5B2D-B04B-98C4-29D5E499FD83}" srcOrd="28" destOrd="0" presId="urn:microsoft.com/office/officeart/2005/8/layout/cycle1"/>
    <dgm:cxn modelId="{5C21CB53-4FC1-BC40-8500-7F622530E3E7}" type="presParOf" srcId="{974F300E-4386-5845-9047-D2E50BE5B9DF}" destId="{C4FE94AE-AFAE-8743-9525-171FDA850E0F}" srcOrd="29" destOrd="0" presId="urn:microsoft.com/office/officeart/2005/8/layout/cycle1"/>
    <dgm:cxn modelId="{7F21EDA4-B2B6-EE47-8BE1-F8775B7C6843}" type="presParOf" srcId="{974F300E-4386-5845-9047-D2E50BE5B9DF}" destId="{FBD4D212-3E98-9843-8795-297F9EDDD657}" srcOrd="30" destOrd="0" presId="urn:microsoft.com/office/officeart/2005/8/layout/cycle1"/>
    <dgm:cxn modelId="{BC6E8187-3944-054E-9752-1BD85B6DE557}" type="presParOf" srcId="{974F300E-4386-5845-9047-D2E50BE5B9DF}" destId="{54CDBF4B-9D09-3242-A1D5-0506BD1712C5}" srcOrd="31" destOrd="0" presId="urn:microsoft.com/office/officeart/2005/8/layout/cycle1"/>
    <dgm:cxn modelId="{80B2FFED-CE86-C14C-8C82-3FB99CD602EB}" type="presParOf" srcId="{974F300E-4386-5845-9047-D2E50BE5B9DF}" destId="{49452468-AA65-834B-B75D-72A0A7810E13}" srcOrd="32" destOrd="0" presId="urn:microsoft.com/office/officeart/2005/8/layout/cycle1"/>
    <dgm:cxn modelId="{2CECF024-2967-534A-AFED-A67EAB0706F4}" type="presParOf" srcId="{974F300E-4386-5845-9047-D2E50BE5B9DF}" destId="{B0C742D0-6463-FF41-BE88-36D0AF1ED5D5}" srcOrd="33" destOrd="0" presId="urn:microsoft.com/office/officeart/2005/8/layout/cycle1"/>
    <dgm:cxn modelId="{27FED649-1C09-6E47-912C-E56E2AF753EF}" type="presParOf" srcId="{974F300E-4386-5845-9047-D2E50BE5B9DF}" destId="{CE064FAD-9527-C04A-986D-ADE7F29D4AAF}" srcOrd="34" destOrd="0" presId="urn:microsoft.com/office/officeart/2005/8/layout/cycle1"/>
    <dgm:cxn modelId="{FE626B69-032D-DE45-8EE0-DBC64F26D75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2D0D6923-6B75-294D-A906-46ADFC259224}"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153EC27-56DD-274F-BAD9-6E426375E730}" type="presOf" srcId="{F73B3211-1799-3F44-92B6-7CEE57ECB2D3}" destId="{BF6C208F-01F8-574D-980A-D40F886CF760}" srcOrd="0" destOrd="0" presId="urn:microsoft.com/office/officeart/2005/8/layout/cycle1"/>
    <dgm:cxn modelId="{537F832C-89B2-BA4C-ADDA-DA2D14914C4A}" type="presOf" srcId="{19401D75-4FA1-2642-9C39-67D34D8AB9EC}" destId="{37E24780-EDFC-1D4D-B756-C90BE821441B}" srcOrd="0" destOrd="0" presId="urn:microsoft.com/office/officeart/2005/8/layout/cycle1"/>
    <dgm:cxn modelId="{3E6DAE33-BE2C-304A-B161-7B5AD19BC593}"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9D743A3F-8AB5-4E4B-AD13-E119D508FE49}" type="presOf" srcId="{55B5CCF6-1B65-AC49-B1EC-CD09807E71EF}" destId="{76EDA6DC-5A32-7640-86D9-A3D1F65AC2D3}" srcOrd="0" destOrd="0" presId="urn:microsoft.com/office/officeart/2005/8/layout/cycle1"/>
    <dgm:cxn modelId="{0B2B623F-47DE-BA4A-8B9B-C99D0AF44C45}" type="presOf" srcId="{55E743FA-081E-B447-B4F2-DEEACC6857BC}" destId="{36444405-91CC-BC45-909E-8AE477F1EC7C}" srcOrd="0" destOrd="0" presId="urn:microsoft.com/office/officeart/2005/8/layout/cycle1"/>
    <dgm:cxn modelId="{A6361847-4E23-0542-81B9-F264C4D26E0E}"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829D135F-3A83-1744-A7B6-0C4D77FF5137}" type="presOf" srcId="{C62D126D-D94F-0A45-AAB3-A4A2804A9AA5}" destId="{49452468-AA65-834B-B75D-72A0A7810E13}" srcOrd="0" destOrd="0" presId="urn:microsoft.com/office/officeart/2005/8/layout/cycle1"/>
    <dgm:cxn modelId="{F111956B-024C-184B-B941-3173103D1BF4}" type="presOf" srcId="{325DB5A0-FE7A-8245-9663-7B515E4DF4C8}" destId="{EAEA7D1D-8D8A-4A4B-812D-D24179AFED27}" srcOrd="0" destOrd="0" presId="urn:microsoft.com/office/officeart/2005/8/layout/cycle1"/>
    <dgm:cxn modelId="{9C02C17A-E489-524D-A85E-CB933C4F9DC0}" type="presOf" srcId="{6533DBF9-2933-D44A-B9F0-8FC24EC06F20}" destId="{C4FE94AE-AFAE-8743-9525-171FDA850E0F}" srcOrd="0" destOrd="0" presId="urn:microsoft.com/office/officeart/2005/8/layout/cycle1"/>
    <dgm:cxn modelId="{1912797F-BA85-834C-80D1-7CA4CEA3FD65}" type="presOf" srcId="{63159F5F-19C4-974F-B4D9-6A8388E3A179}" destId="{DC85BF06-3190-2C49-B38C-CC01414F9567}" srcOrd="0" destOrd="0" presId="urn:microsoft.com/office/officeart/2005/8/layout/cycle1"/>
    <dgm:cxn modelId="{DCAFAB85-7C64-AD46-82DD-65E2F858FB78}" type="presOf" srcId="{580AAA11-E1E4-FC4E-A546-63E521F462A7}" destId="{DAE7F6D9-575B-6C47-9F2C-6177EB4BA541}"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0670E19C-ECBB-AE41-B3BB-1EAB28037991}" type="presOf" srcId="{12600BCB-5734-3F4B-9543-0CB09A3EC940}" destId="{92DA8A36-05F4-4B4C-B207-6FB4CBC9688F}" srcOrd="0" destOrd="0" presId="urn:microsoft.com/office/officeart/2005/8/layout/cycle1"/>
    <dgm:cxn modelId="{1B382EA5-72D9-A24E-A825-288A6AE63920}"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8D1D7CAC-CED4-0F41-B547-6636A95D5B51}" type="presOf" srcId="{CCCC52AB-CFB4-904A-B94C-E1998826B4F9}" destId="{7C0589C6-43EC-854D-966B-B0C5FE9A8192}" srcOrd="0" destOrd="0" presId="urn:microsoft.com/office/officeart/2005/8/layout/cycle1"/>
    <dgm:cxn modelId="{3FC478AD-33C0-2E43-920C-F64D6A4AD5A7}" type="presOf" srcId="{591E9484-33B2-714C-AA5D-D47E80DA12F9}" destId="{CDA9BE8C-41E5-BF45-BAB4-5B91BDDEFF8D}" srcOrd="0" destOrd="0" presId="urn:microsoft.com/office/officeart/2005/8/layout/cycle1"/>
    <dgm:cxn modelId="{0450BEB8-F5D4-EB44-B56B-A11467754C09}"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13AA02C1-D907-B145-AA86-20DC903B2883}" type="presOf" srcId="{B7792F1E-795A-8A40-9AF9-CBB036406804}" destId="{0EBEA1BD-8C57-A847-A4A1-BD492A397D4A}"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5B688D5-6933-C242-8076-E02C49450FDE}" type="presOf" srcId="{D7E87DE1-03EB-D748-89C5-D76845DF9F58}" destId="{12C576B8-5B2D-B04B-98C4-29D5E499FD83}" srcOrd="0" destOrd="0" presId="urn:microsoft.com/office/officeart/2005/8/layout/cycle1"/>
    <dgm:cxn modelId="{F295BAD5-F5E9-B44E-975B-41C70FE0982E}" type="presOf" srcId="{0858D728-97B0-1A41-82DA-1572CE14754F}" destId="{9BE0E30D-6CC1-3143-BC4A-4FF2C5039316}"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7387F3EC-3732-3A44-A33C-DC7EB2121CA9}" type="presOf" srcId="{B6065800-F57E-6842-B73C-614AFBC2DE05}" destId="{2990F259-A510-7044-A15A-189FB55AE5CB}" srcOrd="0" destOrd="0" presId="urn:microsoft.com/office/officeart/2005/8/layout/cycle1"/>
    <dgm:cxn modelId="{FC6255F0-07AA-0444-83D6-A3644C04BBF6}" type="presOf" srcId="{610909C5-6334-264F-93E0-189A71FB6993}" destId="{54CDBF4B-9D09-3242-A1D5-0506BD1712C5}" srcOrd="0" destOrd="0" presId="urn:microsoft.com/office/officeart/2005/8/layout/cycle1"/>
    <dgm:cxn modelId="{70F6FFF1-0BB6-1A43-8B59-648E79B688FB}" type="presOf" srcId="{A9914442-2057-0542-A0EA-F935FCA28993}" destId="{B4CE740F-E5F8-1040-9068-3C0CA6A81D60}" srcOrd="0" destOrd="0" presId="urn:microsoft.com/office/officeart/2005/8/layout/cycle1"/>
    <dgm:cxn modelId="{D0A6BDF4-AFA8-B24A-A7FD-8EB2611A5AD9}" type="presOf" srcId="{54471214-3ABC-B64E-8935-4F53AC7091F5}" destId="{2257407E-2335-6E46-9533-50F1A4869162}" srcOrd="0" destOrd="0" presId="urn:microsoft.com/office/officeart/2005/8/layout/cycle1"/>
    <dgm:cxn modelId="{4B3026FF-C8EA-F146-9706-E440A14D86DB}" type="presOf" srcId="{D805A741-31F4-6D45-A082-4AD4C7B066F1}" destId="{7D368AA8-A897-6A44-B2ED-5420DBBF55CD}" srcOrd="0" destOrd="0" presId="urn:microsoft.com/office/officeart/2005/8/layout/cycle1"/>
    <dgm:cxn modelId="{F5024F1B-15D3-2241-8239-4D02C8E6DA5A}" type="presParOf" srcId="{974F300E-4386-5845-9047-D2E50BE5B9DF}" destId="{BF1A72C0-4F23-214E-B2C0-EC3432C35438}" srcOrd="0" destOrd="0" presId="urn:microsoft.com/office/officeart/2005/8/layout/cycle1"/>
    <dgm:cxn modelId="{8062C12E-4E9D-D64F-986F-C77C1671E9FF}" type="presParOf" srcId="{974F300E-4386-5845-9047-D2E50BE5B9DF}" destId="{92DA8A36-05F4-4B4C-B207-6FB4CBC9688F}" srcOrd="1" destOrd="0" presId="urn:microsoft.com/office/officeart/2005/8/layout/cycle1"/>
    <dgm:cxn modelId="{23FCC121-FE97-9E47-97D0-03D966B9D6A1}" type="presParOf" srcId="{974F300E-4386-5845-9047-D2E50BE5B9DF}" destId="{2990F259-A510-7044-A15A-189FB55AE5CB}" srcOrd="2" destOrd="0" presId="urn:microsoft.com/office/officeart/2005/8/layout/cycle1"/>
    <dgm:cxn modelId="{800BCBF2-7FA5-A24C-8332-1CDEDB4E97C2}" type="presParOf" srcId="{974F300E-4386-5845-9047-D2E50BE5B9DF}" destId="{A7A1548F-03D0-7F43-8C4C-631804CE4126}" srcOrd="3" destOrd="0" presId="urn:microsoft.com/office/officeart/2005/8/layout/cycle1"/>
    <dgm:cxn modelId="{55E8A0C7-C1F1-E649-A87E-A386959282F8}" type="presParOf" srcId="{974F300E-4386-5845-9047-D2E50BE5B9DF}" destId="{EAEA7D1D-8D8A-4A4B-812D-D24179AFED27}" srcOrd="4" destOrd="0" presId="urn:microsoft.com/office/officeart/2005/8/layout/cycle1"/>
    <dgm:cxn modelId="{5A1E4CBB-B672-3043-BF61-3A569F882ABB}" type="presParOf" srcId="{974F300E-4386-5845-9047-D2E50BE5B9DF}" destId="{2257407E-2335-6E46-9533-50F1A4869162}" srcOrd="5" destOrd="0" presId="urn:microsoft.com/office/officeart/2005/8/layout/cycle1"/>
    <dgm:cxn modelId="{59EFDF5F-FB51-A446-BAFE-A471994EF0FB}" type="presParOf" srcId="{974F300E-4386-5845-9047-D2E50BE5B9DF}" destId="{3467B5D4-61EB-4C46-BB87-881C0920F2D1}" srcOrd="6" destOrd="0" presId="urn:microsoft.com/office/officeart/2005/8/layout/cycle1"/>
    <dgm:cxn modelId="{E948B2CD-24BD-064A-A0D4-3FA938BA9A23}" type="presParOf" srcId="{974F300E-4386-5845-9047-D2E50BE5B9DF}" destId="{2467F156-8EB3-F044-8664-8B186FD19D40}" srcOrd="7" destOrd="0" presId="urn:microsoft.com/office/officeart/2005/8/layout/cycle1"/>
    <dgm:cxn modelId="{0D78F19E-3228-B24C-B218-2DF4B90061F9}" type="presParOf" srcId="{974F300E-4386-5845-9047-D2E50BE5B9DF}" destId="{DC85BF06-3190-2C49-B38C-CC01414F9567}" srcOrd="8" destOrd="0" presId="urn:microsoft.com/office/officeart/2005/8/layout/cycle1"/>
    <dgm:cxn modelId="{DEE0FAB9-D520-C64E-8CE9-19E3B7A6D9B1}" type="presParOf" srcId="{974F300E-4386-5845-9047-D2E50BE5B9DF}" destId="{818521AB-CB19-3245-AC47-32330EC1D05A}" srcOrd="9" destOrd="0" presId="urn:microsoft.com/office/officeart/2005/8/layout/cycle1"/>
    <dgm:cxn modelId="{6C41522D-4EEE-EE48-9CD3-1B1ECFEF6C49}" type="presParOf" srcId="{974F300E-4386-5845-9047-D2E50BE5B9DF}" destId="{A85B6194-0CD3-0046-9C07-12EA626BEFA3}" srcOrd="10" destOrd="0" presId="urn:microsoft.com/office/officeart/2005/8/layout/cycle1"/>
    <dgm:cxn modelId="{DFB97B72-23E7-5642-9CE3-629CA033F594}" type="presParOf" srcId="{974F300E-4386-5845-9047-D2E50BE5B9DF}" destId="{76EDA6DC-5A32-7640-86D9-A3D1F65AC2D3}" srcOrd="11" destOrd="0" presId="urn:microsoft.com/office/officeart/2005/8/layout/cycle1"/>
    <dgm:cxn modelId="{67FF9479-3BE5-954B-8443-E10670E3E17C}" type="presParOf" srcId="{974F300E-4386-5845-9047-D2E50BE5B9DF}" destId="{5FEB966B-5E78-494C-B5A1-6F18B3A362B7}" srcOrd="12" destOrd="0" presId="urn:microsoft.com/office/officeart/2005/8/layout/cycle1"/>
    <dgm:cxn modelId="{2675F049-5DC1-3048-BD44-F1DE6F3C9BC0}" type="presParOf" srcId="{974F300E-4386-5845-9047-D2E50BE5B9DF}" destId="{9BE0E30D-6CC1-3143-BC4A-4FF2C5039316}" srcOrd="13" destOrd="0" presId="urn:microsoft.com/office/officeart/2005/8/layout/cycle1"/>
    <dgm:cxn modelId="{E1F81966-AD42-8F4E-8799-5C855163E2E2}" type="presParOf" srcId="{974F300E-4386-5845-9047-D2E50BE5B9DF}" destId="{37E24780-EDFC-1D4D-B756-C90BE821441B}" srcOrd="14" destOrd="0" presId="urn:microsoft.com/office/officeart/2005/8/layout/cycle1"/>
    <dgm:cxn modelId="{A3724518-BAE5-0741-B93F-CF2B818C17EB}" type="presParOf" srcId="{974F300E-4386-5845-9047-D2E50BE5B9DF}" destId="{788B510C-5C6F-7E4F-BD2A-4B0F37349509}" srcOrd="15" destOrd="0" presId="urn:microsoft.com/office/officeart/2005/8/layout/cycle1"/>
    <dgm:cxn modelId="{41BAED77-627A-5D43-9D66-989C8391F42D}" type="presParOf" srcId="{974F300E-4386-5845-9047-D2E50BE5B9DF}" destId="{BF6C208F-01F8-574D-980A-D40F886CF760}" srcOrd="16" destOrd="0" presId="urn:microsoft.com/office/officeart/2005/8/layout/cycle1"/>
    <dgm:cxn modelId="{026CB761-2AEB-6240-AD4E-EBD6238DBCA1}" type="presParOf" srcId="{974F300E-4386-5845-9047-D2E50BE5B9DF}" destId="{DAE7F6D9-575B-6C47-9F2C-6177EB4BA541}" srcOrd="17" destOrd="0" presId="urn:microsoft.com/office/officeart/2005/8/layout/cycle1"/>
    <dgm:cxn modelId="{5A34F8EC-7C5A-084A-AC06-683E94530FE0}" type="presParOf" srcId="{974F300E-4386-5845-9047-D2E50BE5B9DF}" destId="{3AD74439-13B4-6B4C-A74C-96BE28333D49}" srcOrd="18" destOrd="0" presId="urn:microsoft.com/office/officeart/2005/8/layout/cycle1"/>
    <dgm:cxn modelId="{E0A0A8FA-E6AE-1546-BF3E-547CCE6DE21F}" type="presParOf" srcId="{974F300E-4386-5845-9047-D2E50BE5B9DF}" destId="{B4CE740F-E5F8-1040-9068-3C0CA6A81D60}" srcOrd="19" destOrd="0" presId="urn:microsoft.com/office/officeart/2005/8/layout/cycle1"/>
    <dgm:cxn modelId="{DDA0D69C-AEEF-2042-B456-9F740780CB75}" type="presParOf" srcId="{974F300E-4386-5845-9047-D2E50BE5B9DF}" destId="{7D368AA8-A897-6A44-B2ED-5420DBBF55CD}" srcOrd="20" destOrd="0" presId="urn:microsoft.com/office/officeart/2005/8/layout/cycle1"/>
    <dgm:cxn modelId="{33F5254E-A538-D446-A6F8-CB91B9CEC1E3}" type="presParOf" srcId="{974F300E-4386-5845-9047-D2E50BE5B9DF}" destId="{256A8A82-B1CB-EF43-AB66-A3D1C8A54B59}" srcOrd="21" destOrd="0" presId="urn:microsoft.com/office/officeart/2005/8/layout/cycle1"/>
    <dgm:cxn modelId="{1A744966-463E-4D43-BE91-1BCA96941587}" type="presParOf" srcId="{974F300E-4386-5845-9047-D2E50BE5B9DF}" destId="{36444405-91CC-BC45-909E-8AE477F1EC7C}" srcOrd="22" destOrd="0" presId="urn:microsoft.com/office/officeart/2005/8/layout/cycle1"/>
    <dgm:cxn modelId="{7EE93E7F-448A-A14E-A682-21DC20B448E6}" type="presParOf" srcId="{974F300E-4386-5845-9047-D2E50BE5B9DF}" destId="{0EBEA1BD-8C57-A847-A4A1-BD492A397D4A}" srcOrd="23" destOrd="0" presId="urn:microsoft.com/office/officeart/2005/8/layout/cycle1"/>
    <dgm:cxn modelId="{58344107-64FA-BE4F-BC1A-73A3E74FA81B}" type="presParOf" srcId="{974F300E-4386-5845-9047-D2E50BE5B9DF}" destId="{A1257670-91AA-B74E-AFCB-48382C466D43}" srcOrd="24" destOrd="0" presId="urn:microsoft.com/office/officeart/2005/8/layout/cycle1"/>
    <dgm:cxn modelId="{C6174411-223E-5F48-9758-0F7763A15B5C}" type="presParOf" srcId="{974F300E-4386-5845-9047-D2E50BE5B9DF}" destId="{19DCBC3D-EF34-4444-B52C-E59D1C44CC9D}" srcOrd="25" destOrd="0" presId="urn:microsoft.com/office/officeart/2005/8/layout/cycle1"/>
    <dgm:cxn modelId="{DE72E1B9-9C5B-2D40-9535-CC5C558EA4EF}" type="presParOf" srcId="{974F300E-4386-5845-9047-D2E50BE5B9DF}" destId="{CDA9BE8C-41E5-BF45-BAB4-5B91BDDEFF8D}" srcOrd="26" destOrd="0" presId="urn:microsoft.com/office/officeart/2005/8/layout/cycle1"/>
    <dgm:cxn modelId="{C9FC0D08-2A85-7046-8208-74660597A96B}" type="presParOf" srcId="{974F300E-4386-5845-9047-D2E50BE5B9DF}" destId="{731680F6-F070-374C-97C4-FB0156E03231}" srcOrd="27" destOrd="0" presId="urn:microsoft.com/office/officeart/2005/8/layout/cycle1"/>
    <dgm:cxn modelId="{F876904B-D978-D54F-A189-8BFEEE8E4B1F}" type="presParOf" srcId="{974F300E-4386-5845-9047-D2E50BE5B9DF}" destId="{12C576B8-5B2D-B04B-98C4-29D5E499FD83}" srcOrd="28" destOrd="0" presId="urn:microsoft.com/office/officeart/2005/8/layout/cycle1"/>
    <dgm:cxn modelId="{A82E1357-E5D2-6248-A0CD-235B44FAE090}" type="presParOf" srcId="{974F300E-4386-5845-9047-D2E50BE5B9DF}" destId="{C4FE94AE-AFAE-8743-9525-171FDA850E0F}" srcOrd="29" destOrd="0" presId="urn:microsoft.com/office/officeart/2005/8/layout/cycle1"/>
    <dgm:cxn modelId="{4B8D6A59-F04D-D544-9473-E853AE4F793C}" type="presParOf" srcId="{974F300E-4386-5845-9047-D2E50BE5B9DF}" destId="{FBD4D212-3E98-9843-8795-297F9EDDD657}" srcOrd="30" destOrd="0" presId="urn:microsoft.com/office/officeart/2005/8/layout/cycle1"/>
    <dgm:cxn modelId="{DDB70FE0-055B-FE44-9A42-B0EF4D784DE2}" type="presParOf" srcId="{974F300E-4386-5845-9047-D2E50BE5B9DF}" destId="{54CDBF4B-9D09-3242-A1D5-0506BD1712C5}" srcOrd="31" destOrd="0" presId="urn:microsoft.com/office/officeart/2005/8/layout/cycle1"/>
    <dgm:cxn modelId="{9CBD96EC-9F9F-6443-8EB3-E4B7683B8416}" type="presParOf" srcId="{974F300E-4386-5845-9047-D2E50BE5B9DF}" destId="{49452468-AA65-834B-B75D-72A0A7810E13}" srcOrd="32" destOrd="0" presId="urn:microsoft.com/office/officeart/2005/8/layout/cycle1"/>
    <dgm:cxn modelId="{454DAA34-CFFE-9D4E-9827-CD947BD26A9D}" type="presParOf" srcId="{974F300E-4386-5845-9047-D2E50BE5B9DF}" destId="{B0C742D0-6463-FF41-BE88-36D0AF1ED5D5}" srcOrd="33" destOrd="0" presId="urn:microsoft.com/office/officeart/2005/8/layout/cycle1"/>
    <dgm:cxn modelId="{745BDF4E-A9EB-A24B-8C30-1B3573DFD8F5}" type="presParOf" srcId="{974F300E-4386-5845-9047-D2E50BE5B9DF}" destId="{CE064FAD-9527-C04A-986D-ADE7F29D4AAF}" srcOrd="34" destOrd="0" presId="urn:microsoft.com/office/officeart/2005/8/layout/cycle1"/>
    <dgm:cxn modelId="{D55008CA-8E46-6141-8B16-185D574C15B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Ang="0"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3A2D624-36A7-0349-8165-2080658490D3}" srcId="{8E1255C9-F847-A440-83FF-7AA254CCB896}" destId="{A9914442-2057-0542-A0EA-F935FCA28993}" srcOrd="6" destOrd="0" parTransId="{7C8B2F9C-9DC8-B341-9185-DD1FDBDEC5E5}" sibTransId="{D805A741-31F4-6D45-A082-4AD4C7B066F1}"/>
    <dgm:cxn modelId="{D2EDAA29-7D40-3B46-AFAC-033E841C77BE}" type="presOf" srcId="{55B5CCF6-1B65-AC49-B1EC-CD09807E71EF}" destId="{76EDA6DC-5A32-7640-86D9-A3D1F65AC2D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0534F46-E4D8-5D4B-B59D-EE340BE9B8E7}" type="presOf" srcId="{8E1255C9-F847-A440-83FF-7AA254CCB896}" destId="{974F300E-4386-5845-9047-D2E50BE5B9D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3AB98749-EE35-584F-A925-0BE4CACD8DF9}" type="presOf" srcId="{931AD6AD-68AD-1F4D-802F-C6CD780A0CDB}" destId="{19DCBC3D-EF34-4444-B52C-E59D1C44CC9D}" srcOrd="0" destOrd="0" presId="urn:microsoft.com/office/officeart/2005/8/layout/cycle1"/>
    <dgm:cxn modelId="{5DFE2954-3B7A-0349-921A-424505DD9A36}" type="presOf" srcId="{C62D126D-D94F-0A45-AAB3-A4A2804A9AA5}" destId="{49452468-AA65-834B-B75D-72A0A7810E13}" srcOrd="0" destOrd="0" presId="urn:microsoft.com/office/officeart/2005/8/layout/cycle1"/>
    <dgm:cxn modelId="{05103257-45D0-FA48-859D-04F5C1B8A921}" type="presOf" srcId="{19401D75-4FA1-2642-9C39-67D34D8AB9EC}" destId="{37E24780-EDFC-1D4D-B756-C90BE821441B}" srcOrd="0" destOrd="0" presId="urn:microsoft.com/office/officeart/2005/8/layout/cycle1"/>
    <dgm:cxn modelId="{79B3725C-403A-494E-BC6B-9FD217245347}" type="presOf" srcId="{81D20D5D-F15B-B844-BCE7-07FE2E88C5B6}" destId="{2467F156-8EB3-F044-8664-8B186FD19D40}" srcOrd="0" destOrd="0" presId="urn:microsoft.com/office/officeart/2005/8/layout/cycle1"/>
    <dgm:cxn modelId="{26B9BB72-BC9A-FE4E-89AD-DCEE03E2A3E4}" type="presOf" srcId="{591E9484-33B2-714C-AA5D-D47E80DA12F9}" destId="{CDA9BE8C-41E5-BF45-BAB4-5B91BDDEFF8D}" srcOrd="0" destOrd="0" presId="urn:microsoft.com/office/officeart/2005/8/layout/cycle1"/>
    <dgm:cxn modelId="{3E93E577-B27D-9744-A021-CF53C0BCE628}" type="presOf" srcId="{0858D728-97B0-1A41-82DA-1572CE14754F}" destId="{9BE0E30D-6CC1-3143-BC4A-4FF2C5039316}" srcOrd="0" destOrd="0" presId="urn:microsoft.com/office/officeart/2005/8/layout/cycle1"/>
    <dgm:cxn modelId="{34412278-05A4-A44B-A0EC-C340B5DCAA21}" type="presOf" srcId="{610909C5-6334-264F-93E0-189A71FB6993}" destId="{54CDBF4B-9D09-3242-A1D5-0506BD1712C5}" srcOrd="0" destOrd="0" presId="urn:microsoft.com/office/officeart/2005/8/layout/cycle1"/>
    <dgm:cxn modelId="{4717C77F-8A22-B941-BC28-EFCF563990F8}"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7E6D359E-8840-7943-A031-1E2B4FBE8636}" type="presOf" srcId="{CCCC52AB-CFB4-904A-B94C-E1998826B4F9}" destId="{7C0589C6-43EC-854D-966B-B0C5FE9A8192}" srcOrd="0" destOrd="0" presId="urn:microsoft.com/office/officeart/2005/8/layout/cycle1"/>
    <dgm:cxn modelId="{34D0639F-6DE5-174C-A67C-C49429500A7A}"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BEBEDAE-10FE-9541-A2A2-D00D16A13A5C}" type="presOf" srcId="{63159F5F-19C4-974F-B4D9-6A8388E3A179}" destId="{DC85BF06-3190-2C49-B38C-CC01414F9567}" srcOrd="0" destOrd="0" presId="urn:microsoft.com/office/officeart/2005/8/layout/cycle1"/>
    <dgm:cxn modelId="{6AB2EFB2-9F78-0343-B3BB-CF0562E50CD7}" type="presOf" srcId="{F73B3211-1799-3F44-92B6-7CEE57ECB2D3}" destId="{BF6C208F-01F8-574D-980A-D40F886CF760}" srcOrd="0" destOrd="0" presId="urn:microsoft.com/office/officeart/2005/8/layout/cycle1"/>
    <dgm:cxn modelId="{163CA6B8-913E-074E-A80B-D0326F9E62AE}" type="presOf" srcId="{12600BCB-5734-3F4B-9543-0CB09A3EC940}" destId="{92DA8A36-05F4-4B4C-B207-6FB4CBC9688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21B02CBA-1284-4D42-BDA2-0AFDAF054EF0}" type="presOf" srcId="{B6065800-F57E-6842-B73C-614AFBC2DE05}" destId="{2990F259-A510-7044-A15A-189FB55AE5CB}"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02C4EAC5-EF82-CB4C-92F6-6A8AB1172F2B}" type="presOf" srcId="{527799A3-6798-F14C-9108-A99B044124B3}" destId="{CE064FAD-9527-C04A-986D-ADE7F29D4AAF}" srcOrd="0" destOrd="0" presId="urn:microsoft.com/office/officeart/2005/8/layout/cycle1"/>
    <dgm:cxn modelId="{4E35AEC7-F951-3F43-9FDF-55F04E26818E}" type="presOf" srcId="{D805A741-31F4-6D45-A082-4AD4C7B066F1}" destId="{7D368AA8-A897-6A44-B2ED-5420DBBF55CD}" srcOrd="0" destOrd="0" presId="urn:microsoft.com/office/officeart/2005/8/layout/cycle1"/>
    <dgm:cxn modelId="{8EEDB8C7-62DA-FD4A-90F8-E765C6C7CA1E}" type="presOf" srcId="{D548EBB6-B1A8-4E4A-94F3-38AFF917AA13}" destId="{A85B6194-0CD3-0046-9C07-12EA626BEFA3}"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D9322CB-CC80-4A40-8D98-57CB7B8BF74F}"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731D6E0-2C1F-774B-9E55-2674F52D5E15}" type="presOf" srcId="{580AAA11-E1E4-FC4E-A546-63E521F462A7}" destId="{DAE7F6D9-575B-6C47-9F2C-6177EB4BA541}" srcOrd="0" destOrd="0" presId="urn:microsoft.com/office/officeart/2005/8/layout/cycle1"/>
    <dgm:cxn modelId="{B1F000E5-3D6F-434D-B155-803C19DC859B}" type="presOf" srcId="{325DB5A0-FE7A-8245-9663-7B515E4DF4C8}" destId="{EAEA7D1D-8D8A-4A4B-812D-D24179AFED27}" srcOrd="0" destOrd="0" presId="urn:microsoft.com/office/officeart/2005/8/layout/cycle1"/>
    <dgm:cxn modelId="{077B44E6-C4AB-664E-8726-C0F2543330CC}" type="presOf" srcId="{D7E87DE1-03EB-D748-89C5-D76845DF9F58}" destId="{12C576B8-5B2D-B04B-98C4-29D5E499FD83}" srcOrd="0" destOrd="0" presId="urn:microsoft.com/office/officeart/2005/8/layout/cycle1"/>
    <dgm:cxn modelId="{66C8C5E9-70E2-3E4E-A925-30F9D7F001C2}" type="presOf" srcId="{B7792F1E-795A-8A40-9AF9-CBB036406804}" destId="{0EBEA1BD-8C57-A847-A4A1-BD492A397D4A}" srcOrd="0" destOrd="0" presId="urn:microsoft.com/office/officeart/2005/8/layout/cycle1"/>
    <dgm:cxn modelId="{FAFF28FB-B313-7D4F-97F8-3090CF9D8E9F}" type="presOf" srcId="{6533DBF9-2933-D44A-B9F0-8FC24EC06F20}" destId="{C4FE94AE-AFAE-8743-9525-171FDA850E0F}" srcOrd="0" destOrd="0" presId="urn:microsoft.com/office/officeart/2005/8/layout/cycle1"/>
    <dgm:cxn modelId="{F32AC4A8-6D11-B345-B603-AF6CC009A691}" type="presParOf" srcId="{974F300E-4386-5845-9047-D2E50BE5B9DF}" destId="{BF1A72C0-4F23-214E-B2C0-EC3432C35438}" srcOrd="0" destOrd="0" presId="urn:microsoft.com/office/officeart/2005/8/layout/cycle1"/>
    <dgm:cxn modelId="{D46924B2-9B90-9C4E-B50F-6284AE455BDB}" type="presParOf" srcId="{974F300E-4386-5845-9047-D2E50BE5B9DF}" destId="{92DA8A36-05F4-4B4C-B207-6FB4CBC9688F}" srcOrd="1" destOrd="0" presId="urn:microsoft.com/office/officeart/2005/8/layout/cycle1"/>
    <dgm:cxn modelId="{2347971D-8FA3-B344-BB36-D56A6164F71C}" type="presParOf" srcId="{974F300E-4386-5845-9047-D2E50BE5B9DF}" destId="{2990F259-A510-7044-A15A-189FB55AE5CB}" srcOrd="2" destOrd="0" presId="urn:microsoft.com/office/officeart/2005/8/layout/cycle1"/>
    <dgm:cxn modelId="{068C2335-207E-774D-8451-3695B0665693}" type="presParOf" srcId="{974F300E-4386-5845-9047-D2E50BE5B9DF}" destId="{A7A1548F-03D0-7F43-8C4C-631804CE4126}" srcOrd="3" destOrd="0" presId="urn:microsoft.com/office/officeart/2005/8/layout/cycle1"/>
    <dgm:cxn modelId="{A626B1DE-9ED4-E946-A669-721DBD73A0EA}" type="presParOf" srcId="{974F300E-4386-5845-9047-D2E50BE5B9DF}" destId="{EAEA7D1D-8D8A-4A4B-812D-D24179AFED27}" srcOrd="4" destOrd="0" presId="urn:microsoft.com/office/officeart/2005/8/layout/cycle1"/>
    <dgm:cxn modelId="{3E577371-D923-2C48-9BA7-FACBB13D0D1B}" type="presParOf" srcId="{974F300E-4386-5845-9047-D2E50BE5B9DF}" destId="{2257407E-2335-6E46-9533-50F1A4869162}" srcOrd="5" destOrd="0" presId="urn:microsoft.com/office/officeart/2005/8/layout/cycle1"/>
    <dgm:cxn modelId="{29DDA557-D4F7-C944-9777-C386A6DE8EA1}" type="presParOf" srcId="{974F300E-4386-5845-9047-D2E50BE5B9DF}" destId="{3467B5D4-61EB-4C46-BB87-881C0920F2D1}" srcOrd="6" destOrd="0" presId="urn:microsoft.com/office/officeart/2005/8/layout/cycle1"/>
    <dgm:cxn modelId="{0B4A490D-36CD-9241-B583-B3A92EFF243F}" type="presParOf" srcId="{974F300E-4386-5845-9047-D2E50BE5B9DF}" destId="{2467F156-8EB3-F044-8664-8B186FD19D40}" srcOrd="7" destOrd="0" presId="urn:microsoft.com/office/officeart/2005/8/layout/cycle1"/>
    <dgm:cxn modelId="{078B82A6-F397-3346-9559-53D13EA23887}" type="presParOf" srcId="{974F300E-4386-5845-9047-D2E50BE5B9DF}" destId="{DC85BF06-3190-2C49-B38C-CC01414F9567}" srcOrd="8" destOrd="0" presId="urn:microsoft.com/office/officeart/2005/8/layout/cycle1"/>
    <dgm:cxn modelId="{377ECD8A-2DEB-1E46-BB24-672CD081697E}" type="presParOf" srcId="{974F300E-4386-5845-9047-D2E50BE5B9DF}" destId="{818521AB-CB19-3245-AC47-32330EC1D05A}" srcOrd="9" destOrd="0" presId="urn:microsoft.com/office/officeart/2005/8/layout/cycle1"/>
    <dgm:cxn modelId="{784AE7EF-1E52-EF48-B9FA-2E1B24A1253C}" type="presParOf" srcId="{974F300E-4386-5845-9047-D2E50BE5B9DF}" destId="{A85B6194-0CD3-0046-9C07-12EA626BEFA3}" srcOrd="10" destOrd="0" presId="urn:microsoft.com/office/officeart/2005/8/layout/cycle1"/>
    <dgm:cxn modelId="{0EE28AF6-450A-414F-BB13-82A3C6B7EE81}" type="presParOf" srcId="{974F300E-4386-5845-9047-D2E50BE5B9DF}" destId="{76EDA6DC-5A32-7640-86D9-A3D1F65AC2D3}" srcOrd="11" destOrd="0" presId="urn:microsoft.com/office/officeart/2005/8/layout/cycle1"/>
    <dgm:cxn modelId="{5603715A-8FA2-2644-A7EE-0029F0FA864D}" type="presParOf" srcId="{974F300E-4386-5845-9047-D2E50BE5B9DF}" destId="{5FEB966B-5E78-494C-B5A1-6F18B3A362B7}" srcOrd="12" destOrd="0" presId="urn:microsoft.com/office/officeart/2005/8/layout/cycle1"/>
    <dgm:cxn modelId="{291BAF08-00DB-4E4B-9F70-D4C4F605A7E9}" type="presParOf" srcId="{974F300E-4386-5845-9047-D2E50BE5B9DF}" destId="{9BE0E30D-6CC1-3143-BC4A-4FF2C5039316}" srcOrd="13" destOrd="0" presId="urn:microsoft.com/office/officeart/2005/8/layout/cycle1"/>
    <dgm:cxn modelId="{2BF2D153-53BA-7A4C-9779-A6A533A6466A}" type="presParOf" srcId="{974F300E-4386-5845-9047-D2E50BE5B9DF}" destId="{37E24780-EDFC-1D4D-B756-C90BE821441B}" srcOrd="14" destOrd="0" presId="urn:microsoft.com/office/officeart/2005/8/layout/cycle1"/>
    <dgm:cxn modelId="{90221567-3ED5-B441-A269-F241B92C01FA}" type="presParOf" srcId="{974F300E-4386-5845-9047-D2E50BE5B9DF}" destId="{788B510C-5C6F-7E4F-BD2A-4B0F37349509}" srcOrd="15" destOrd="0" presId="urn:microsoft.com/office/officeart/2005/8/layout/cycle1"/>
    <dgm:cxn modelId="{27F60B58-159D-7A46-978D-06BD7127D3F0}" type="presParOf" srcId="{974F300E-4386-5845-9047-D2E50BE5B9DF}" destId="{BF6C208F-01F8-574D-980A-D40F886CF760}" srcOrd="16" destOrd="0" presId="urn:microsoft.com/office/officeart/2005/8/layout/cycle1"/>
    <dgm:cxn modelId="{2C676C3F-3034-3844-9D23-CEE80DA67E0C}" type="presParOf" srcId="{974F300E-4386-5845-9047-D2E50BE5B9DF}" destId="{DAE7F6D9-575B-6C47-9F2C-6177EB4BA541}" srcOrd="17" destOrd="0" presId="urn:microsoft.com/office/officeart/2005/8/layout/cycle1"/>
    <dgm:cxn modelId="{0DCD67D1-944D-154D-A5A1-81EE8468A1DA}" type="presParOf" srcId="{974F300E-4386-5845-9047-D2E50BE5B9DF}" destId="{3AD74439-13B4-6B4C-A74C-96BE28333D49}" srcOrd="18" destOrd="0" presId="urn:microsoft.com/office/officeart/2005/8/layout/cycle1"/>
    <dgm:cxn modelId="{B8563A5E-0D5A-684B-9E86-91F7C115928E}" type="presParOf" srcId="{974F300E-4386-5845-9047-D2E50BE5B9DF}" destId="{B4CE740F-E5F8-1040-9068-3C0CA6A81D60}" srcOrd="19" destOrd="0" presId="urn:microsoft.com/office/officeart/2005/8/layout/cycle1"/>
    <dgm:cxn modelId="{91C22623-A7D7-3B48-B995-EA2EAC58F2AA}" type="presParOf" srcId="{974F300E-4386-5845-9047-D2E50BE5B9DF}" destId="{7D368AA8-A897-6A44-B2ED-5420DBBF55CD}" srcOrd="20" destOrd="0" presId="urn:microsoft.com/office/officeart/2005/8/layout/cycle1"/>
    <dgm:cxn modelId="{61252BED-9482-A645-8EAE-069951F848DF}" type="presParOf" srcId="{974F300E-4386-5845-9047-D2E50BE5B9DF}" destId="{256A8A82-B1CB-EF43-AB66-A3D1C8A54B59}" srcOrd="21" destOrd="0" presId="urn:microsoft.com/office/officeart/2005/8/layout/cycle1"/>
    <dgm:cxn modelId="{34638354-2473-7F48-9ECF-697438E79201}" type="presParOf" srcId="{974F300E-4386-5845-9047-D2E50BE5B9DF}" destId="{36444405-91CC-BC45-909E-8AE477F1EC7C}" srcOrd="22" destOrd="0" presId="urn:microsoft.com/office/officeart/2005/8/layout/cycle1"/>
    <dgm:cxn modelId="{FC4B239D-5359-CA4B-A4D4-01CC740C83F2}" type="presParOf" srcId="{974F300E-4386-5845-9047-D2E50BE5B9DF}" destId="{0EBEA1BD-8C57-A847-A4A1-BD492A397D4A}" srcOrd="23" destOrd="0" presId="urn:microsoft.com/office/officeart/2005/8/layout/cycle1"/>
    <dgm:cxn modelId="{A3C459AB-AF70-8E4D-AD74-36CD7746E3F5}" type="presParOf" srcId="{974F300E-4386-5845-9047-D2E50BE5B9DF}" destId="{A1257670-91AA-B74E-AFCB-48382C466D43}" srcOrd="24" destOrd="0" presId="urn:microsoft.com/office/officeart/2005/8/layout/cycle1"/>
    <dgm:cxn modelId="{4D3BFEFD-1377-3743-ADB2-93E9614A2DBC}" type="presParOf" srcId="{974F300E-4386-5845-9047-D2E50BE5B9DF}" destId="{19DCBC3D-EF34-4444-B52C-E59D1C44CC9D}" srcOrd="25" destOrd="0" presId="urn:microsoft.com/office/officeart/2005/8/layout/cycle1"/>
    <dgm:cxn modelId="{9A657781-D918-DD41-8B3E-E46F57D4A6E6}" type="presParOf" srcId="{974F300E-4386-5845-9047-D2E50BE5B9DF}" destId="{CDA9BE8C-41E5-BF45-BAB4-5B91BDDEFF8D}" srcOrd="26" destOrd="0" presId="urn:microsoft.com/office/officeart/2005/8/layout/cycle1"/>
    <dgm:cxn modelId="{CB252118-9E3A-4342-9E34-0B2E72486AA1}" type="presParOf" srcId="{974F300E-4386-5845-9047-D2E50BE5B9DF}" destId="{731680F6-F070-374C-97C4-FB0156E03231}" srcOrd="27" destOrd="0" presId="urn:microsoft.com/office/officeart/2005/8/layout/cycle1"/>
    <dgm:cxn modelId="{8473F5C1-C47F-A548-B2E4-F95B1DE2F1A2}" type="presParOf" srcId="{974F300E-4386-5845-9047-D2E50BE5B9DF}" destId="{12C576B8-5B2D-B04B-98C4-29D5E499FD83}" srcOrd="28" destOrd="0" presId="urn:microsoft.com/office/officeart/2005/8/layout/cycle1"/>
    <dgm:cxn modelId="{9A8CC1B8-7BEE-1341-A9EA-4271FF88554F}" type="presParOf" srcId="{974F300E-4386-5845-9047-D2E50BE5B9DF}" destId="{C4FE94AE-AFAE-8743-9525-171FDA850E0F}" srcOrd="29" destOrd="0" presId="urn:microsoft.com/office/officeart/2005/8/layout/cycle1"/>
    <dgm:cxn modelId="{9D845B63-242F-914A-99AB-26D30027B4A1}" type="presParOf" srcId="{974F300E-4386-5845-9047-D2E50BE5B9DF}" destId="{FBD4D212-3E98-9843-8795-297F9EDDD657}" srcOrd="30" destOrd="0" presId="urn:microsoft.com/office/officeart/2005/8/layout/cycle1"/>
    <dgm:cxn modelId="{4CC01E41-4D25-B246-A81B-BFC02EA04EFE}" type="presParOf" srcId="{974F300E-4386-5845-9047-D2E50BE5B9DF}" destId="{54CDBF4B-9D09-3242-A1D5-0506BD1712C5}" srcOrd="31" destOrd="0" presId="urn:microsoft.com/office/officeart/2005/8/layout/cycle1"/>
    <dgm:cxn modelId="{E4574537-560C-9A4A-8E71-17DDBFB02BD2}" type="presParOf" srcId="{974F300E-4386-5845-9047-D2E50BE5B9DF}" destId="{49452468-AA65-834B-B75D-72A0A7810E13}" srcOrd="32" destOrd="0" presId="urn:microsoft.com/office/officeart/2005/8/layout/cycle1"/>
    <dgm:cxn modelId="{A2BDD22B-AC3C-7D4E-85E0-4DBF7DDAF8EA}" type="presParOf" srcId="{974F300E-4386-5845-9047-D2E50BE5B9DF}" destId="{B0C742D0-6463-FF41-BE88-36D0AF1ED5D5}" srcOrd="33" destOrd="0" presId="urn:microsoft.com/office/officeart/2005/8/layout/cycle1"/>
    <dgm:cxn modelId="{BB79B356-955F-F640-AA63-F0D90CD4B158}" type="presParOf" srcId="{974F300E-4386-5845-9047-D2E50BE5B9DF}" destId="{CE064FAD-9527-C04A-986D-ADE7F29D4AAF}" srcOrd="34" destOrd="0" presId="urn:microsoft.com/office/officeart/2005/8/layout/cycle1"/>
    <dgm:cxn modelId="{1762EB12-BDA6-B14C-BFF2-14BA53BD9E9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5E0F702-B722-B240-8170-124BA9DB3719}" type="presOf" srcId="{0858D728-97B0-1A41-82DA-1572CE14754F}" destId="{9BE0E30D-6CC1-3143-BC4A-4FF2C5039316}" srcOrd="0" destOrd="0" presId="urn:microsoft.com/office/officeart/2005/8/layout/cycle1"/>
    <dgm:cxn modelId="{6BACD118-8641-B24B-A6B5-4AB2A7DD7100}" type="presOf" srcId="{B7792F1E-795A-8A40-9AF9-CBB036406804}" destId="{0EBEA1BD-8C57-A847-A4A1-BD492A397D4A}" srcOrd="0" destOrd="0" presId="urn:microsoft.com/office/officeart/2005/8/layout/cycle1"/>
    <dgm:cxn modelId="{B8924B21-2B27-3745-9D11-5D5482929753}"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E783828-44B7-0848-B767-666807124F48}" type="presOf" srcId="{D805A741-31F4-6D45-A082-4AD4C7B066F1}" destId="{7D368AA8-A897-6A44-B2ED-5420DBBF55CD}" srcOrd="0" destOrd="0" presId="urn:microsoft.com/office/officeart/2005/8/layout/cycle1"/>
    <dgm:cxn modelId="{FEF4DC2D-8DE3-AE4B-937D-66A8CB0C9509}" type="presOf" srcId="{63159F5F-19C4-974F-B4D9-6A8388E3A179}" destId="{DC85BF06-3190-2C49-B38C-CC01414F9567}" srcOrd="0" destOrd="0" presId="urn:microsoft.com/office/officeart/2005/8/layout/cycle1"/>
    <dgm:cxn modelId="{750D4431-3D8F-C246-B58F-0B0C9613C1CD}"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4F22BE34-2F01-5D49-A6AC-ACE876F56CB4}" type="presOf" srcId="{610909C5-6334-264F-93E0-189A71FB6993}" destId="{54CDBF4B-9D09-3242-A1D5-0506BD1712C5}"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7C03633B-2354-3947-8AC8-A3E30D456701}"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E09EC34F-6D7F-3C45-843A-DCC0BA7C816F}" type="presOf" srcId="{19401D75-4FA1-2642-9C39-67D34D8AB9EC}" destId="{37E24780-EDFC-1D4D-B756-C90BE821441B}" srcOrd="0" destOrd="0" presId="urn:microsoft.com/office/officeart/2005/8/layout/cycle1"/>
    <dgm:cxn modelId="{8DEA345B-857F-A24A-8869-302361D3C5E0}" type="presOf" srcId="{D7E87DE1-03EB-D748-89C5-D76845DF9F58}" destId="{12C576B8-5B2D-B04B-98C4-29D5E499FD83}" srcOrd="0" destOrd="0" presId="urn:microsoft.com/office/officeart/2005/8/layout/cycle1"/>
    <dgm:cxn modelId="{1226C26C-F0F3-B842-99F1-8FF7224AA2B2}" type="presOf" srcId="{B6065800-F57E-6842-B73C-614AFBC2DE05}" destId="{2990F259-A510-7044-A15A-189FB55AE5CB}" srcOrd="0" destOrd="0" presId="urn:microsoft.com/office/officeart/2005/8/layout/cycle1"/>
    <dgm:cxn modelId="{5DC47B79-6546-3244-B75F-3CE49069ADE3}" type="presOf" srcId="{55B5CCF6-1B65-AC49-B1EC-CD09807E71EF}" destId="{76EDA6DC-5A32-7640-86D9-A3D1F65AC2D3}" srcOrd="0" destOrd="0" presId="urn:microsoft.com/office/officeart/2005/8/layout/cycle1"/>
    <dgm:cxn modelId="{24966F8A-E3F5-2A4B-8C73-BD4112E029C7}" type="presOf" srcId="{12600BCB-5734-3F4B-9543-0CB09A3EC940}" destId="{92DA8A36-05F4-4B4C-B207-6FB4CBC9688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DF64A93-8CF9-0D45-BE9F-C42F6D186B32}" type="presOf" srcId="{6533DBF9-2933-D44A-B9F0-8FC24EC06F20}" destId="{C4FE94AE-AFAE-8743-9525-171FDA850E0F}" srcOrd="0" destOrd="0" presId="urn:microsoft.com/office/officeart/2005/8/layout/cycle1"/>
    <dgm:cxn modelId="{6C171C9A-5D2B-7344-ADEC-06684D26AEA8}" type="presOf" srcId="{54471214-3ABC-B64E-8935-4F53AC7091F5}" destId="{2257407E-2335-6E46-9533-50F1A4869162}" srcOrd="0" destOrd="0" presId="urn:microsoft.com/office/officeart/2005/8/layout/cycle1"/>
    <dgm:cxn modelId="{6DBCAE9F-3427-6340-AE78-A8DEE6960CCD}" type="presOf" srcId="{81D20D5D-F15B-B844-BCE7-07FE2E88C5B6}" destId="{2467F156-8EB3-F044-8664-8B186FD19D4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491783CA-A3DB-5D41-A04B-EA6C043BD44E}" type="presOf" srcId="{8E1255C9-F847-A440-83FF-7AA254CCB896}" destId="{974F300E-4386-5845-9047-D2E50BE5B9DF}" srcOrd="0" destOrd="0" presId="urn:microsoft.com/office/officeart/2005/8/layout/cycle1"/>
    <dgm:cxn modelId="{8078D4CD-CC90-9749-BEB4-E0036B6B1DF4}" type="presOf" srcId="{591E9484-33B2-714C-AA5D-D47E80DA12F9}" destId="{CDA9BE8C-41E5-BF45-BAB4-5B91BDDEFF8D}"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33D9BAD3-D0DA-EF48-8F40-CA6FD27101E0}"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E22CDDC-4746-9F4E-95DF-DD12BAFDAE04}" type="presOf" srcId="{C62D126D-D94F-0A45-AAB3-A4A2804A9AA5}" destId="{49452468-AA65-834B-B75D-72A0A7810E13}" srcOrd="0" destOrd="0" presId="urn:microsoft.com/office/officeart/2005/8/layout/cycle1"/>
    <dgm:cxn modelId="{A33D2FE8-8898-1F40-A720-1A006490231E}" type="presOf" srcId="{527799A3-6798-F14C-9108-A99B044124B3}" destId="{CE064FAD-9527-C04A-986D-ADE7F29D4AAF}" srcOrd="0" destOrd="0" presId="urn:microsoft.com/office/officeart/2005/8/layout/cycle1"/>
    <dgm:cxn modelId="{967EBBEA-7B8F-C140-8624-E9C02F685D1F}" type="presOf" srcId="{F73B3211-1799-3F44-92B6-7CEE57ECB2D3}" destId="{BF6C208F-01F8-574D-980A-D40F886CF760}" srcOrd="0" destOrd="0" presId="urn:microsoft.com/office/officeart/2005/8/layout/cycle1"/>
    <dgm:cxn modelId="{4B4883EC-BE32-3147-BF57-AC839B1CAEB7}" type="presOf" srcId="{325DB5A0-FE7A-8245-9663-7B515E4DF4C8}" destId="{EAEA7D1D-8D8A-4A4B-812D-D24179AFED27}" srcOrd="0" destOrd="0" presId="urn:microsoft.com/office/officeart/2005/8/layout/cycle1"/>
    <dgm:cxn modelId="{9BC47BF5-1DFA-B844-8553-D7EF554E379E}" type="presOf" srcId="{580AAA11-E1E4-FC4E-A546-63E521F462A7}" destId="{DAE7F6D9-575B-6C47-9F2C-6177EB4BA541}" srcOrd="0" destOrd="0" presId="urn:microsoft.com/office/officeart/2005/8/layout/cycle1"/>
    <dgm:cxn modelId="{D4B666F8-4828-854F-A1BA-373998BB49C7}" type="presOf" srcId="{A9914442-2057-0542-A0EA-F935FCA28993}" destId="{B4CE740F-E5F8-1040-9068-3C0CA6A81D60}" srcOrd="0" destOrd="0" presId="urn:microsoft.com/office/officeart/2005/8/layout/cycle1"/>
    <dgm:cxn modelId="{44594FB6-9783-2145-BFEE-FD385FD31C4B}" type="presParOf" srcId="{974F300E-4386-5845-9047-D2E50BE5B9DF}" destId="{BF1A72C0-4F23-214E-B2C0-EC3432C35438}" srcOrd="0" destOrd="0" presId="urn:microsoft.com/office/officeart/2005/8/layout/cycle1"/>
    <dgm:cxn modelId="{F7315D7C-0445-ED4C-B2BA-DA9D04FA2A16}" type="presParOf" srcId="{974F300E-4386-5845-9047-D2E50BE5B9DF}" destId="{92DA8A36-05F4-4B4C-B207-6FB4CBC9688F}" srcOrd="1" destOrd="0" presId="urn:microsoft.com/office/officeart/2005/8/layout/cycle1"/>
    <dgm:cxn modelId="{2DD26705-0E50-FA45-B43D-DC1DC61909D1}" type="presParOf" srcId="{974F300E-4386-5845-9047-D2E50BE5B9DF}" destId="{2990F259-A510-7044-A15A-189FB55AE5CB}" srcOrd="2" destOrd="0" presId="urn:microsoft.com/office/officeart/2005/8/layout/cycle1"/>
    <dgm:cxn modelId="{38FCB68A-88D5-A149-AEBE-39F15C97EEE1}" type="presParOf" srcId="{974F300E-4386-5845-9047-D2E50BE5B9DF}" destId="{A7A1548F-03D0-7F43-8C4C-631804CE4126}" srcOrd="3" destOrd="0" presId="urn:microsoft.com/office/officeart/2005/8/layout/cycle1"/>
    <dgm:cxn modelId="{7DFD3AE9-C6E2-2C4D-9B09-A57288C6594F}" type="presParOf" srcId="{974F300E-4386-5845-9047-D2E50BE5B9DF}" destId="{EAEA7D1D-8D8A-4A4B-812D-D24179AFED27}" srcOrd="4" destOrd="0" presId="urn:microsoft.com/office/officeart/2005/8/layout/cycle1"/>
    <dgm:cxn modelId="{920A2BAE-A891-604B-88F0-99F4E4AF6619}" type="presParOf" srcId="{974F300E-4386-5845-9047-D2E50BE5B9DF}" destId="{2257407E-2335-6E46-9533-50F1A4869162}" srcOrd="5" destOrd="0" presId="urn:microsoft.com/office/officeart/2005/8/layout/cycle1"/>
    <dgm:cxn modelId="{BC36012C-19CE-7045-AA8B-543F12D80701}" type="presParOf" srcId="{974F300E-4386-5845-9047-D2E50BE5B9DF}" destId="{3467B5D4-61EB-4C46-BB87-881C0920F2D1}" srcOrd="6" destOrd="0" presId="urn:microsoft.com/office/officeart/2005/8/layout/cycle1"/>
    <dgm:cxn modelId="{CA9DB017-E642-8E4E-8C3F-4FC7F1303C27}" type="presParOf" srcId="{974F300E-4386-5845-9047-D2E50BE5B9DF}" destId="{2467F156-8EB3-F044-8664-8B186FD19D40}" srcOrd="7" destOrd="0" presId="urn:microsoft.com/office/officeart/2005/8/layout/cycle1"/>
    <dgm:cxn modelId="{9D1356E7-2770-7747-92E1-01BDBB597719}" type="presParOf" srcId="{974F300E-4386-5845-9047-D2E50BE5B9DF}" destId="{DC85BF06-3190-2C49-B38C-CC01414F9567}" srcOrd="8" destOrd="0" presId="urn:microsoft.com/office/officeart/2005/8/layout/cycle1"/>
    <dgm:cxn modelId="{E0BF4578-B4EC-E346-B032-81E0C1805CD8}" type="presParOf" srcId="{974F300E-4386-5845-9047-D2E50BE5B9DF}" destId="{818521AB-CB19-3245-AC47-32330EC1D05A}" srcOrd="9" destOrd="0" presId="urn:microsoft.com/office/officeart/2005/8/layout/cycle1"/>
    <dgm:cxn modelId="{B9CEDE0F-637F-0D46-B534-09078152047B}" type="presParOf" srcId="{974F300E-4386-5845-9047-D2E50BE5B9DF}" destId="{A85B6194-0CD3-0046-9C07-12EA626BEFA3}" srcOrd="10" destOrd="0" presId="urn:microsoft.com/office/officeart/2005/8/layout/cycle1"/>
    <dgm:cxn modelId="{028CB672-4C65-C243-826A-5AB80DD43EEF}" type="presParOf" srcId="{974F300E-4386-5845-9047-D2E50BE5B9DF}" destId="{76EDA6DC-5A32-7640-86D9-A3D1F65AC2D3}" srcOrd="11" destOrd="0" presId="urn:microsoft.com/office/officeart/2005/8/layout/cycle1"/>
    <dgm:cxn modelId="{8EB1585A-AD94-9B42-B908-8770CA5933CD}" type="presParOf" srcId="{974F300E-4386-5845-9047-D2E50BE5B9DF}" destId="{5FEB966B-5E78-494C-B5A1-6F18B3A362B7}" srcOrd="12" destOrd="0" presId="urn:microsoft.com/office/officeart/2005/8/layout/cycle1"/>
    <dgm:cxn modelId="{F4AEDC5E-D4E5-0747-B81B-BCD21FBA76FE}" type="presParOf" srcId="{974F300E-4386-5845-9047-D2E50BE5B9DF}" destId="{9BE0E30D-6CC1-3143-BC4A-4FF2C5039316}" srcOrd="13" destOrd="0" presId="urn:microsoft.com/office/officeart/2005/8/layout/cycle1"/>
    <dgm:cxn modelId="{D1D3B75D-F8EB-2045-9C5A-9C46B1556502}" type="presParOf" srcId="{974F300E-4386-5845-9047-D2E50BE5B9DF}" destId="{37E24780-EDFC-1D4D-B756-C90BE821441B}" srcOrd="14" destOrd="0" presId="urn:microsoft.com/office/officeart/2005/8/layout/cycle1"/>
    <dgm:cxn modelId="{0CCCEDCD-E920-6342-B1CE-CD12C090826C}" type="presParOf" srcId="{974F300E-4386-5845-9047-D2E50BE5B9DF}" destId="{788B510C-5C6F-7E4F-BD2A-4B0F37349509}" srcOrd="15" destOrd="0" presId="urn:microsoft.com/office/officeart/2005/8/layout/cycle1"/>
    <dgm:cxn modelId="{274DFE1B-E993-2B4F-AB31-78E9A8691E23}" type="presParOf" srcId="{974F300E-4386-5845-9047-D2E50BE5B9DF}" destId="{BF6C208F-01F8-574D-980A-D40F886CF760}" srcOrd="16" destOrd="0" presId="urn:microsoft.com/office/officeart/2005/8/layout/cycle1"/>
    <dgm:cxn modelId="{F78835CC-B552-3748-9CCB-BC3CC93AF665}" type="presParOf" srcId="{974F300E-4386-5845-9047-D2E50BE5B9DF}" destId="{DAE7F6D9-575B-6C47-9F2C-6177EB4BA541}" srcOrd="17" destOrd="0" presId="urn:microsoft.com/office/officeart/2005/8/layout/cycle1"/>
    <dgm:cxn modelId="{4EB79E1B-AC31-3949-B782-D31899CE7E50}" type="presParOf" srcId="{974F300E-4386-5845-9047-D2E50BE5B9DF}" destId="{3AD74439-13B4-6B4C-A74C-96BE28333D49}" srcOrd="18" destOrd="0" presId="urn:microsoft.com/office/officeart/2005/8/layout/cycle1"/>
    <dgm:cxn modelId="{F691AB7E-C11B-1445-8985-E411B5490E1F}" type="presParOf" srcId="{974F300E-4386-5845-9047-D2E50BE5B9DF}" destId="{B4CE740F-E5F8-1040-9068-3C0CA6A81D60}" srcOrd="19" destOrd="0" presId="urn:microsoft.com/office/officeart/2005/8/layout/cycle1"/>
    <dgm:cxn modelId="{50F5E37E-18A2-9A45-AD9A-68D7D87BE660}" type="presParOf" srcId="{974F300E-4386-5845-9047-D2E50BE5B9DF}" destId="{7D368AA8-A897-6A44-B2ED-5420DBBF55CD}" srcOrd="20" destOrd="0" presId="urn:microsoft.com/office/officeart/2005/8/layout/cycle1"/>
    <dgm:cxn modelId="{E70B0AF1-C6DD-494A-A521-7E3CCBBFAF94}" type="presParOf" srcId="{974F300E-4386-5845-9047-D2E50BE5B9DF}" destId="{256A8A82-B1CB-EF43-AB66-A3D1C8A54B59}" srcOrd="21" destOrd="0" presId="urn:microsoft.com/office/officeart/2005/8/layout/cycle1"/>
    <dgm:cxn modelId="{DFC49983-1F0D-6A4B-AA4A-7BB02C067E35}" type="presParOf" srcId="{974F300E-4386-5845-9047-D2E50BE5B9DF}" destId="{36444405-91CC-BC45-909E-8AE477F1EC7C}" srcOrd="22" destOrd="0" presId="urn:microsoft.com/office/officeart/2005/8/layout/cycle1"/>
    <dgm:cxn modelId="{F86D59C4-143E-D744-85BE-BCDD94923DF1}" type="presParOf" srcId="{974F300E-4386-5845-9047-D2E50BE5B9DF}" destId="{0EBEA1BD-8C57-A847-A4A1-BD492A397D4A}" srcOrd="23" destOrd="0" presId="urn:microsoft.com/office/officeart/2005/8/layout/cycle1"/>
    <dgm:cxn modelId="{F7643DB3-6B85-A542-B1C8-B61A9A8D5657}" type="presParOf" srcId="{974F300E-4386-5845-9047-D2E50BE5B9DF}" destId="{A1257670-91AA-B74E-AFCB-48382C466D43}" srcOrd="24" destOrd="0" presId="urn:microsoft.com/office/officeart/2005/8/layout/cycle1"/>
    <dgm:cxn modelId="{7AD3F559-D18D-284B-8D3D-389A6B868ECA}" type="presParOf" srcId="{974F300E-4386-5845-9047-D2E50BE5B9DF}" destId="{19DCBC3D-EF34-4444-B52C-E59D1C44CC9D}" srcOrd="25" destOrd="0" presId="urn:microsoft.com/office/officeart/2005/8/layout/cycle1"/>
    <dgm:cxn modelId="{53EBE856-8A4A-CC43-97E0-83E9F93C53F5}" type="presParOf" srcId="{974F300E-4386-5845-9047-D2E50BE5B9DF}" destId="{CDA9BE8C-41E5-BF45-BAB4-5B91BDDEFF8D}" srcOrd="26" destOrd="0" presId="urn:microsoft.com/office/officeart/2005/8/layout/cycle1"/>
    <dgm:cxn modelId="{7959673A-6CB5-5C4E-9A9E-70446789A57A}" type="presParOf" srcId="{974F300E-4386-5845-9047-D2E50BE5B9DF}" destId="{731680F6-F070-374C-97C4-FB0156E03231}" srcOrd="27" destOrd="0" presId="urn:microsoft.com/office/officeart/2005/8/layout/cycle1"/>
    <dgm:cxn modelId="{EC6B1E54-7915-8C4B-9CB9-50C537190730}" type="presParOf" srcId="{974F300E-4386-5845-9047-D2E50BE5B9DF}" destId="{12C576B8-5B2D-B04B-98C4-29D5E499FD83}" srcOrd="28" destOrd="0" presId="urn:microsoft.com/office/officeart/2005/8/layout/cycle1"/>
    <dgm:cxn modelId="{25779E3B-9F80-7542-90F3-46ED9EF57B3D}" type="presParOf" srcId="{974F300E-4386-5845-9047-D2E50BE5B9DF}" destId="{C4FE94AE-AFAE-8743-9525-171FDA850E0F}" srcOrd="29" destOrd="0" presId="urn:microsoft.com/office/officeart/2005/8/layout/cycle1"/>
    <dgm:cxn modelId="{BCB203C5-A2B8-D14C-A10B-4F7EF90CAD6B}" type="presParOf" srcId="{974F300E-4386-5845-9047-D2E50BE5B9DF}" destId="{FBD4D212-3E98-9843-8795-297F9EDDD657}" srcOrd="30" destOrd="0" presId="urn:microsoft.com/office/officeart/2005/8/layout/cycle1"/>
    <dgm:cxn modelId="{F3FA5660-0C85-BB47-8EE4-4EBEB2AC0EB9}" type="presParOf" srcId="{974F300E-4386-5845-9047-D2E50BE5B9DF}" destId="{54CDBF4B-9D09-3242-A1D5-0506BD1712C5}" srcOrd="31" destOrd="0" presId="urn:microsoft.com/office/officeart/2005/8/layout/cycle1"/>
    <dgm:cxn modelId="{2685A17D-DD19-A04D-BF60-B38A372EB8CF}" type="presParOf" srcId="{974F300E-4386-5845-9047-D2E50BE5B9DF}" destId="{49452468-AA65-834B-B75D-72A0A7810E13}" srcOrd="32" destOrd="0" presId="urn:microsoft.com/office/officeart/2005/8/layout/cycle1"/>
    <dgm:cxn modelId="{F46FB27A-22E4-2E45-BD38-5B69A1957FF6}" type="presParOf" srcId="{974F300E-4386-5845-9047-D2E50BE5B9DF}" destId="{B0C742D0-6463-FF41-BE88-36D0AF1ED5D5}" srcOrd="33" destOrd="0" presId="urn:microsoft.com/office/officeart/2005/8/layout/cycle1"/>
    <dgm:cxn modelId="{870ACB5E-30F8-2947-8112-71EC44241A7A}" type="presParOf" srcId="{974F300E-4386-5845-9047-D2E50BE5B9DF}" destId="{CE064FAD-9527-C04A-986D-ADE7F29D4AAF}" srcOrd="34" destOrd="0" presId="urn:microsoft.com/office/officeart/2005/8/layout/cycle1"/>
    <dgm:cxn modelId="{235305DD-2AF2-9D4F-9C2C-D6D40091FD53}"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8CF2407-982E-0E48-AADF-B95EA2F82F77}" type="presOf" srcId="{931AD6AD-68AD-1F4D-802F-C6CD780A0CDB}" destId="{19DCBC3D-EF34-4444-B52C-E59D1C44CC9D}" srcOrd="0" destOrd="0" presId="urn:microsoft.com/office/officeart/2005/8/layout/cycle1"/>
    <dgm:cxn modelId="{0D03D80D-BFAB-0C41-9D55-6470694C4560}"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3BFA8A27-BA0B-A54C-9979-D17737A44370}" type="presOf" srcId="{CCCC52AB-CFB4-904A-B94C-E1998826B4F9}" destId="{7C0589C6-43EC-854D-966B-B0C5FE9A8192}" srcOrd="0" destOrd="0" presId="urn:microsoft.com/office/officeart/2005/8/layout/cycle1"/>
    <dgm:cxn modelId="{A509BD27-8F96-284A-9D07-5BA941F7033E}" type="presOf" srcId="{81D20D5D-F15B-B844-BCE7-07FE2E88C5B6}" destId="{2467F156-8EB3-F044-8664-8B186FD19D40}" srcOrd="0" destOrd="0" presId="urn:microsoft.com/office/officeart/2005/8/layout/cycle1"/>
    <dgm:cxn modelId="{BA2E322B-F5D7-DF4E-B8B6-CC252DDE4AB6}" type="presOf" srcId="{54471214-3ABC-B64E-8935-4F53AC7091F5}" destId="{2257407E-2335-6E46-9533-50F1A4869162}" srcOrd="0" destOrd="0" presId="urn:microsoft.com/office/officeart/2005/8/layout/cycle1"/>
    <dgm:cxn modelId="{A4793A2D-5AFB-F64A-A896-AA4E61C1404A}" type="presOf" srcId="{12600BCB-5734-3F4B-9543-0CB09A3EC940}" destId="{92DA8A36-05F4-4B4C-B207-6FB4CBC9688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81510637-42AB-8049-ADDE-D75EEFC03801}"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1FC5643B-B704-D54F-8B9C-A12C481712DF}" type="presOf" srcId="{D805A741-31F4-6D45-A082-4AD4C7B066F1}" destId="{7D368AA8-A897-6A44-B2ED-5420DBBF55C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91541A5C-CF37-AF47-861F-1E420CC51BE1}" type="presOf" srcId="{B6065800-F57E-6842-B73C-614AFBC2DE05}" destId="{2990F259-A510-7044-A15A-189FB55AE5CB}" srcOrd="0" destOrd="0" presId="urn:microsoft.com/office/officeart/2005/8/layout/cycle1"/>
    <dgm:cxn modelId="{36EE585D-F87F-C541-816A-08596F46B1C3}" type="presOf" srcId="{325DB5A0-FE7A-8245-9663-7B515E4DF4C8}" destId="{EAEA7D1D-8D8A-4A4B-812D-D24179AFED27}" srcOrd="0" destOrd="0" presId="urn:microsoft.com/office/officeart/2005/8/layout/cycle1"/>
    <dgm:cxn modelId="{B9CC6068-E092-AA44-9250-3D61E5A6F5ED}" type="presOf" srcId="{C62D126D-D94F-0A45-AAB3-A4A2804A9AA5}" destId="{49452468-AA65-834B-B75D-72A0A7810E13}" srcOrd="0" destOrd="0" presId="urn:microsoft.com/office/officeart/2005/8/layout/cycle1"/>
    <dgm:cxn modelId="{ED185F69-6DD3-5A42-B035-90420ADF75A2}" type="presOf" srcId="{B7792F1E-795A-8A40-9AF9-CBB036406804}" destId="{0EBEA1BD-8C57-A847-A4A1-BD492A397D4A}" srcOrd="0" destOrd="0" presId="urn:microsoft.com/office/officeart/2005/8/layout/cycle1"/>
    <dgm:cxn modelId="{EB023486-A65B-4A44-BDE3-9390D193E812}" type="presOf" srcId="{0858D728-97B0-1A41-82DA-1572CE14754F}" destId="{9BE0E30D-6CC1-3143-BC4A-4FF2C5039316}" srcOrd="0" destOrd="0" presId="urn:microsoft.com/office/officeart/2005/8/layout/cycle1"/>
    <dgm:cxn modelId="{4A749B8C-130D-B84D-99BD-F9547D4145F6}" type="presOf" srcId="{591E9484-33B2-714C-AA5D-D47E80DA12F9}" destId="{CDA9BE8C-41E5-BF45-BAB4-5B91BDDEFF8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17B0F893-C168-BC48-82D1-8F9F062FAF8A}" type="presOf" srcId="{F73B3211-1799-3F44-92B6-7CEE57ECB2D3}" destId="{BF6C208F-01F8-574D-980A-D40F886CF760}" srcOrd="0" destOrd="0" presId="urn:microsoft.com/office/officeart/2005/8/layout/cycle1"/>
    <dgm:cxn modelId="{107B169E-3D6B-9E45-836A-996D053F2149}" type="presOf" srcId="{55E743FA-081E-B447-B4F2-DEEACC6857BC}" destId="{36444405-91CC-BC45-909E-8AE477F1EC7C}" srcOrd="0" destOrd="0" presId="urn:microsoft.com/office/officeart/2005/8/layout/cycle1"/>
    <dgm:cxn modelId="{2FDD5F9E-FE21-8842-92B4-B38BD5C941EC}" type="presOf" srcId="{63159F5F-19C4-974F-B4D9-6A8388E3A179}" destId="{DC85BF06-3190-2C49-B38C-CC01414F9567}" srcOrd="0" destOrd="0" presId="urn:microsoft.com/office/officeart/2005/8/layout/cycle1"/>
    <dgm:cxn modelId="{C3536CA3-9425-1645-AE5C-B0D2672E069F}"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3767B5-292A-8143-B65F-570D9BC15F2C}" type="presOf" srcId="{6533DBF9-2933-D44A-B9F0-8FC24EC06F20}" destId="{C4FE94AE-AFAE-8743-9525-171FDA850E0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5C0A83C9-C3DC-724A-B268-E98A5833A064}" type="presOf" srcId="{580AAA11-E1E4-FC4E-A546-63E521F462A7}" destId="{DAE7F6D9-575B-6C47-9F2C-6177EB4BA541}"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D59EBCD-0407-4745-A4BC-DE42F59CB3D6}" type="presOf" srcId="{610909C5-6334-264F-93E0-189A71FB6993}" destId="{54CDBF4B-9D09-3242-A1D5-0506BD1712C5}"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2CF3E4D7-DAA0-594A-A9CD-4F90CC796F61}"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A1E16DE-6A64-484E-9A04-120FBAD61879}" type="presOf" srcId="{D7E87DE1-03EB-D748-89C5-D76845DF9F58}" destId="{12C576B8-5B2D-B04B-98C4-29D5E499FD83}" srcOrd="0" destOrd="0" presId="urn:microsoft.com/office/officeart/2005/8/layout/cycle1"/>
    <dgm:cxn modelId="{73095AE8-1141-E04E-8761-7402675DC8D4}" type="presOf" srcId="{527799A3-6798-F14C-9108-A99B044124B3}" destId="{CE064FAD-9527-C04A-986D-ADE7F29D4AAF}" srcOrd="0" destOrd="0" presId="urn:microsoft.com/office/officeart/2005/8/layout/cycle1"/>
    <dgm:cxn modelId="{DE57F5FE-BBD6-754A-9985-93F86186521B}" type="presOf" srcId="{8E1255C9-F847-A440-83FF-7AA254CCB896}" destId="{974F300E-4386-5845-9047-D2E50BE5B9DF}" srcOrd="0" destOrd="0" presId="urn:microsoft.com/office/officeart/2005/8/layout/cycle1"/>
    <dgm:cxn modelId="{2C5BE75A-701D-EE4C-95AD-71B99374219F}" type="presParOf" srcId="{974F300E-4386-5845-9047-D2E50BE5B9DF}" destId="{BF1A72C0-4F23-214E-B2C0-EC3432C35438}" srcOrd="0" destOrd="0" presId="urn:microsoft.com/office/officeart/2005/8/layout/cycle1"/>
    <dgm:cxn modelId="{EB5F9370-85C3-8F48-8A0E-E474DB0980BA}" type="presParOf" srcId="{974F300E-4386-5845-9047-D2E50BE5B9DF}" destId="{92DA8A36-05F4-4B4C-B207-6FB4CBC9688F}" srcOrd="1" destOrd="0" presId="urn:microsoft.com/office/officeart/2005/8/layout/cycle1"/>
    <dgm:cxn modelId="{1093AB06-24AE-004B-97DF-A541285962EA}" type="presParOf" srcId="{974F300E-4386-5845-9047-D2E50BE5B9DF}" destId="{2990F259-A510-7044-A15A-189FB55AE5CB}" srcOrd="2" destOrd="0" presId="urn:microsoft.com/office/officeart/2005/8/layout/cycle1"/>
    <dgm:cxn modelId="{7CF6E8DF-4BAC-674D-80BE-06623A41443A}" type="presParOf" srcId="{974F300E-4386-5845-9047-D2E50BE5B9DF}" destId="{A7A1548F-03D0-7F43-8C4C-631804CE4126}" srcOrd="3" destOrd="0" presId="urn:microsoft.com/office/officeart/2005/8/layout/cycle1"/>
    <dgm:cxn modelId="{AF0A6C5E-798E-9A4A-A5FA-3679EC45C698}" type="presParOf" srcId="{974F300E-4386-5845-9047-D2E50BE5B9DF}" destId="{EAEA7D1D-8D8A-4A4B-812D-D24179AFED27}" srcOrd="4" destOrd="0" presId="urn:microsoft.com/office/officeart/2005/8/layout/cycle1"/>
    <dgm:cxn modelId="{CF75A7D4-C68C-AE43-9CEE-F6C9853E0379}" type="presParOf" srcId="{974F300E-4386-5845-9047-D2E50BE5B9DF}" destId="{2257407E-2335-6E46-9533-50F1A4869162}" srcOrd="5" destOrd="0" presId="urn:microsoft.com/office/officeart/2005/8/layout/cycle1"/>
    <dgm:cxn modelId="{93A00D7A-4CB2-B04A-8851-72063C02807C}" type="presParOf" srcId="{974F300E-4386-5845-9047-D2E50BE5B9DF}" destId="{3467B5D4-61EB-4C46-BB87-881C0920F2D1}" srcOrd="6" destOrd="0" presId="urn:microsoft.com/office/officeart/2005/8/layout/cycle1"/>
    <dgm:cxn modelId="{B35F7C11-5672-8E42-AA49-5C7A2E234C08}" type="presParOf" srcId="{974F300E-4386-5845-9047-D2E50BE5B9DF}" destId="{2467F156-8EB3-F044-8664-8B186FD19D40}" srcOrd="7" destOrd="0" presId="urn:microsoft.com/office/officeart/2005/8/layout/cycle1"/>
    <dgm:cxn modelId="{5F6DBAC9-184B-C74A-A74F-3D3246014E21}" type="presParOf" srcId="{974F300E-4386-5845-9047-D2E50BE5B9DF}" destId="{DC85BF06-3190-2C49-B38C-CC01414F9567}" srcOrd="8" destOrd="0" presId="urn:microsoft.com/office/officeart/2005/8/layout/cycle1"/>
    <dgm:cxn modelId="{E16048B2-6501-1E4B-899D-28C3D59D8C63}" type="presParOf" srcId="{974F300E-4386-5845-9047-D2E50BE5B9DF}" destId="{818521AB-CB19-3245-AC47-32330EC1D05A}" srcOrd="9" destOrd="0" presId="urn:microsoft.com/office/officeart/2005/8/layout/cycle1"/>
    <dgm:cxn modelId="{7845E696-DDAE-7A4F-944D-AADD8ACE0BDF}" type="presParOf" srcId="{974F300E-4386-5845-9047-D2E50BE5B9DF}" destId="{A85B6194-0CD3-0046-9C07-12EA626BEFA3}" srcOrd="10" destOrd="0" presId="urn:microsoft.com/office/officeart/2005/8/layout/cycle1"/>
    <dgm:cxn modelId="{EB384C38-E96C-3749-84FF-DF59D9B7F1FC}" type="presParOf" srcId="{974F300E-4386-5845-9047-D2E50BE5B9DF}" destId="{76EDA6DC-5A32-7640-86D9-A3D1F65AC2D3}" srcOrd="11" destOrd="0" presId="urn:microsoft.com/office/officeart/2005/8/layout/cycle1"/>
    <dgm:cxn modelId="{1184AC67-456B-DA4D-81BF-46956779A457}" type="presParOf" srcId="{974F300E-4386-5845-9047-D2E50BE5B9DF}" destId="{5FEB966B-5E78-494C-B5A1-6F18B3A362B7}" srcOrd="12" destOrd="0" presId="urn:microsoft.com/office/officeart/2005/8/layout/cycle1"/>
    <dgm:cxn modelId="{BE014C6A-53AB-9C46-A5E0-C44DFC4F2B7E}" type="presParOf" srcId="{974F300E-4386-5845-9047-D2E50BE5B9DF}" destId="{9BE0E30D-6CC1-3143-BC4A-4FF2C5039316}" srcOrd="13" destOrd="0" presId="urn:microsoft.com/office/officeart/2005/8/layout/cycle1"/>
    <dgm:cxn modelId="{E29EACCA-0F70-7946-91B2-1156BD171E4D}" type="presParOf" srcId="{974F300E-4386-5845-9047-D2E50BE5B9DF}" destId="{37E24780-EDFC-1D4D-B756-C90BE821441B}" srcOrd="14" destOrd="0" presId="urn:microsoft.com/office/officeart/2005/8/layout/cycle1"/>
    <dgm:cxn modelId="{72656C0F-3CD1-3B45-9AE0-975C7F020EBE}" type="presParOf" srcId="{974F300E-4386-5845-9047-D2E50BE5B9DF}" destId="{788B510C-5C6F-7E4F-BD2A-4B0F37349509}" srcOrd="15" destOrd="0" presId="urn:microsoft.com/office/officeart/2005/8/layout/cycle1"/>
    <dgm:cxn modelId="{C29911A9-48BE-114A-AB35-F64E9429898E}" type="presParOf" srcId="{974F300E-4386-5845-9047-D2E50BE5B9DF}" destId="{BF6C208F-01F8-574D-980A-D40F886CF760}" srcOrd="16" destOrd="0" presId="urn:microsoft.com/office/officeart/2005/8/layout/cycle1"/>
    <dgm:cxn modelId="{AC9E0A9D-5275-8F4B-AFA9-710394417037}" type="presParOf" srcId="{974F300E-4386-5845-9047-D2E50BE5B9DF}" destId="{DAE7F6D9-575B-6C47-9F2C-6177EB4BA541}" srcOrd="17" destOrd="0" presId="urn:microsoft.com/office/officeart/2005/8/layout/cycle1"/>
    <dgm:cxn modelId="{93CEE75B-8FF4-2244-9C07-E23516F70298}" type="presParOf" srcId="{974F300E-4386-5845-9047-D2E50BE5B9DF}" destId="{3AD74439-13B4-6B4C-A74C-96BE28333D49}" srcOrd="18" destOrd="0" presId="urn:microsoft.com/office/officeart/2005/8/layout/cycle1"/>
    <dgm:cxn modelId="{C7D6BBBB-1890-9247-889A-6210F1F46592}" type="presParOf" srcId="{974F300E-4386-5845-9047-D2E50BE5B9DF}" destId="{B4CE740F-E5F8-1040-9068-3C0CA6A81D60}" srcOrd="19" destOrd="0" presId="urn:microsoft.com/office/officeart/2005/8/layout/cycle1"/>
    <dgm:cxn modelId="{8D06A95C-552E-E246-A4FD-085D4BA9E46D}" type="presParOf" srcId="{974F300E-4386-5845-9047-D2E50BE5B9DF}" destId="{7D368AA8-A897-6A44-B2ED-5420DBBF55CD}" srcOrd="20" destOrd="0" presId="urn:microsoft.com/office/officeart/2005/8/layout/cycle1"/>
    <dgm:cxn modelId="{0DFD3759-F6B9-0C43-9544-A6D8179125E7}" type="presParOf" srcId="{974F300E-4386-5845-9047-D2E50BE5B9DF}" destId="{256A8A82-B1CB-EF43-AB66-A3D1C8A54B59}" srcOrd="21" destOrd="0" presId="urn:microsoft.com/office/officeart/2005/8/layout/cycle1"/>
    <dgm:cxn modelId="{D9920AAB-894C-7546-B6EC-CEF78D24813E}" type="presParOf" srcId="{974F300E-4386-5845-9047-D2E50BE5B9DF}" destId="{36444405-91CC-BC45-909E-8AE477F1EC7C}" srcOrd="22" destOrd="0" presId="urn:microsoft.com/office/officeart/2005/8/layout/cycle1"/>
    <dgm:cxn modelId="{4C9BBB10-CA01-3C40-B83A-F49F4438E12E}" type="presParOf" srcId="{974F300E-4386-5845-9047-D2E50BE5B9DF}" destId="{0EBEA1BD-8C57-A847-A4A1-BD492A397D4A}" srcOrd="23" destOrd="0" presId="urn:microsoft.com/office/officeart/2005/8/layout/cycle1"/>
    <dgm:cxn modelId="{272CD7E9-15A9-E646-8E6A-BEE1B9322586}" type="presParOf" srcId="{974F300E-4386-5845-9047-D2E50BE5B9DF}" destId="{A1257670-91AA-B74E-AFCB-48382C466D43}" srcOrd="24" destOrd="0" presId="urn:microsoft.com/office/officeart/2005/8/layout/cycle1"/>
    <dgm:cxn modelId="{073E7AE7-4BA9-8A45-933F-1AA5AE1C5902}" type="presParOf" srcId="{974F300E-4386-5845-9047-D2E50BE5B9DF}" destId="{19DCBC3D-EF34-4444-B52C-E59D1C44CC9D}" srcOrd="25" destOrd="0" presId="urn:microsoft.com/office/officeart/2005/8/layout/cycle1"/>
    <dgm:cxn modelId="{B12AAB1A-FFD1-134B-B179-3D34919E337C}" type="presParOf" srcId="{974F300E-4386-5845-9047-D2E50BE5B9DF}" destId="{CDA9BE8C-41E5-BF45-BAB4-5B91BDDEFF8D}" srcOrd="26" destOrd="0" presId="urn:microsoft.com/office/officeart/2005/8/layout/cycle1"/>
    <dgm:cxn modelId="{0850C3AD-869E-E241-979F-1641F6C57E2A}" type="presParOf" srcId="{974F300E-4386-5845-9047-D2E50BE5B9DF}" destId="{731680F6-F070-374C-97C4-FB0156E03231}" srcOrd="27" destOrd="0" presId="urn:microsoft.com/office/officeart/2005/8/layout/cycle1"/>
    <dgm:cxn modelId="{55E54371-2CF5-EE41-841F-1E9FE440A246}" type="presParOf" srcId="{974F300E-4386-5845-9047-D2E50BE5B9DF}" destId="{12C576B8-5B2D-B04B-98C4-29D5E499FD83}" srcOrd="28" destOrd="0" presId="urn:microsoft.com/office/officeart/2005/8/layout/cycle1"/>
    <dgm:cxn modelId="{08A501DD-C7B3-5849-AA26-C7D448370589}" type="presParOf" srcId="{974F300E-4386-5845-9047-D2E50BE5B9DF}" destId="{C4FE94AE-AFAE-8743-9525-171FDA850E0F}" srcOrd="29" destOrd="0" presId="urn:microsoft.com/office/officeart/2005/8/layout/cycle1"/>
    <dgm:cxn modelId="{73385CA0-441C-CC4E-9BD2-EECB6E6AE5B2}" type="presParOf" srcId="{974F300E-4386-5845-9047-D2E50BE5B9DF}" destId="{FBD4D212-3E98-9843-8795-297F9EDDD657}" srcOrd="30" destOrd="0" presId="urn:microsoft.com/office/officeart/2005/8/layout/cycle1"/>
    <dgm:cxn modelId="{842B7BC4-D24A-0842-8EBA-2E1D9999F82D}" type="presParOf" srcId="{974F300E-4386-5845-9047-D2E50BE5B9DF}" destId="{54CDBF4B-9D09-3242-A1D5-0506BD1712C5}" srcOrd="31" destOrd="0" presId="urn:microsoft.com/office/officeart/2005/8/layout/cycle1"/>
    <dgm:cxn modelId="{DB9B60F4-1BBA-A240-93AD-D62E0CC50669}" type="presParOf" srcId="{974F300E-4386-5845-9047-D2E50BE5B9DF}" destId="{49452468-AA65-834B-B75D-72A0A7810E13}" srcOrd="32" destOrd="0" presId="urn:microsoft.com/office/officeart/2005/8/layout/cycle1"/>
    <dgm:cxn modelId="{740B9172-FDA2-3349-BD7B-9AF33CE1F138}" type="presParOf" srcId="{974F300E-4386-5845-9047-D2E50BE5B9DF}" destId="{B0C742D0-6463-FF41-BE88-36D0AF1ED5D5}" srcOrd="33" destOrd="0" presId="urn:microsoft.com/office/officeart/2005/8/layout/cycle1"/>
    <dgm:cxn modelId="{1960E652-F3C7-5C43-811B-2D9039EAB6C0}" type="presParOf" srcId="{974F300E-4386-5845-9047-D2E50BE5B9DF}" destId="{CE064FAD-9527-C04A-986D-ADE7F29D4AAF}" srcOrd="34" destOrd="0" presId="urn:microsoft.com/office/officeart/2005/8/layout/cycle1"/>
    <dgm:cxn modelId="{D8CF938D-70E4-244F-AC4E-909A0B9EBDA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a:t>
          </a:r>
        </a:p>
        <a:p>
          <a:r>
            <a:rPr lang="ar-JO" sz="1600" dirty="0">
              <a:solidFill>
                <a:srgbClr val="FFFFFF">
                  <a:hueOff val="0"/>
                  <a:satOff val="0"/>
                  <a:lumOff val="0"/>
                  <a:alphaOff val="0"/>
                </a:srgbClr>
              </a:solidFill>
              <a:latin typeface="Tahoma"/>
              <a:ea typeface="+mn-ea"/>
              <a:cs typeface="+mn-cs"/>
            </a:rPr>
            <a:t>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4D33610-A8A4-8D47-83F3-95DD8EC9BB9F}"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3B04D3C-AF07-8E46-B615-70F5E2320F4A}" type="presOf" srcId="{F73B3211-1799-3F44-92B6-7CEE57ECB2D3}" destId="{BF6C208F-01F8-574D-980A-D40F886CF760}"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C5D4048-11E0-DA4C-97F3-9006A7267A21}" type="presOf" srcId="{D548EBB6-B1A8-4E4A-94F3-38AFF917AA13}" destId="{A85B6194-0CD3-0046-9C07-12EA626BEFA3}" srcOrd="0" destOrd="0" presId="urn:microsoft.com/office/officeart/2005/8/layout/cycle1"/>
    <dgm:cxn modelId="{8F5A4248-4851-2E44-908B-1750AFD7EC78}" type="presOf" srcId="{54471214-3ABC-B64E-8935-4F53AC7091F5}" destId="{2257407E-2335-6E46-9533-50F1A4869162}" srcOrd="0" destOrd="0" presId="urn:microsoft.com/office/officeart/2005/8/layout/cycle1"/>
    <dgm:cxn modelId="{B880C74F-8D5C-CB40-B5CA-B6AD8B0E7D47}" type="presOf" srcId="{610909C5-6334-264F-93E0-189A71FB6993}" destId="{54CDBF4B-9D09-3242-A1D5-0506BD1712C5}" srcOrd="0" destOrd="0" presId="urn:microsoft.com/office/officeart/2005/8/layout/cycle1"/>
    <dgm:cxn modelId="{4B7B2654-09CA-E743-A298-1AFE003CB960}" type="presOf" srcId="{55B5CCF6-1B65-AC49-B1EC-CD09807E71EF}" destId="{76EDA6DC-5A32-7640-86D9-A3D1F65AC2D3}" srcOrd="0" destOrd="0" presId="urn:microsoft.com/office/officeart/2005/8/layout/cycle1"/>
    <dgm:cxn modelId="{05BF1156-EEAB-C940-AE86-A13AF55E637E}" type="presOf" srcId="{81D20D5D-F15B-B844-BCE7-07FE2E88C5B6}" destId="{2467F156-8EB3-F044-8664-8B186FD19D40}" srcOrd="0" destOrd="0" presId="urn:microsoft.com/office/officeart/2005/8/layout/cycle1"/>
    <dgm:cxn modelId="{BF9EB25D-9219-DB44-A279-703D87CF656F}" type="presOf" srcId="{527799A3-6798-F14C-9108-A99B044124B3}" destId="{CE064FAD-9527-C04A-986D-ADE7F29D4AAF}" srcOrd="0" destOrd="0" presId="urn:microsoft.com/office/officeart/2005/8/layout/cycle1"/>
    <dgm:cxn modelId="{FF78CA61-2DA0-8E45-BF7E-D93D6FD5632C}" type="presOf" srcId="{63159F5F-19C4-974F-B4D9-6A8388E3A179}" destId="{DC85BF06-3190-2C49-B38C-CC01414F9567}" srcOrd="0" destOrd="0" presId="urn:microsoft.com/office/officeart/2005/8/layout/cycle1"/>
    <dgm:cxn modelId="{A316E26A-3A8D-BF43-9EAC-DB87A430E9F2}" type="presOf" srcId="{325DB5A0-FE7A-8245-9663-7B515E4DF4C8}" destId="{EAEA7D1D-8D8A-4A4B-812D-D24179AFED27}" srcOrd="0" destOrd="0" presId="urn:microsoft.com/office/officeart/2005/8/layout/cycle1"/>
    <dgm:cxn modelId="{3C46E375-CC27-9840-B942-7BCE9DA05B34}" type="presOf" srcId="{19401D75-4FA1-2642-9C39-67D34D8AB9EC}" destId="{37E24780-EDFC-1D4D-B756-C90BE821441B}" srcOrd="0" destOrd="0" presId="urn:microsoft.com/office/officeart/2005/8/layout/cycle1"/>
    <dgm:cxn modelId="{A8EDF978-EE0D-4444-83BF-71164F7895BD}" type="presOf" srcId="{591E9484-33B2-714C-AA5D-D47E80DA12F9}" destId="{CDA9BE8C-41E5-BF45-BAB4-5B91BDDEFF8D}" srcOrd="0" destOrd="0" presId="urn:microsoft.com/office/officeart/2005/8/layout/cycle1"/>
    <dgm:cxn modelId="{8781027D-BBEC-D34F-877C-7C4CACA631FE}" type="presOf" srcId="{580AAA11-E1E4-FC4E-A546-63E521F462A7}" destId="{DAE7F6D9-575B-6C47-9F2C-6177EB4BA541}" srcOrd="0" destOrd="0" presId="urn:microsoft.com/office/officeart/2005/8/layout/cycle1"/>
    <dgm:cxn modelId="{C28AD786-56EC-C842-BF81-7EC0DBEE0D89}" type="presOf" srcId="{A9914442-2057-0542-A0EA-F935FCA28993}" destId="{B4CE740F-E5F8-1040-9068-3C0CA6A81D60}" srcOrd="0" destOrd="0" presId="urn:microsoft.com/office/officeart/2005/8/layout/cycle1"/>
    <dgm:cxn modelId="{E12FE98B-6393-BE4A-82D9-72D2A3D26E62}"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340A2590-6370-1E4D-A0CC-6EEA6242708E}" type="presOf" srcId="{6533DBF9-2933-D44A-B9F0-8FC24EC06F20}" destId="{C4FE94AE-AFAE-8743-9525-171FDA850E0F}"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2E123BA3-E93D-134E-8CFA-AF1DB2B5257C}" type="presOf" srcId="{D805A741-31F4-6D45-A082-4AD4C7B066F1}" destId="{7D368AA8-A897-6A44-B2ED-5420DBBF55C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139DAAC-3A54-6540-9F31-60C6A5D47BCA}" type="presOf" srcId="{C62D126D-D94F-0A45-AAB3-A4A2804A9AA5}" destId="{49452468-AA65-834B-B75D-72A0A7810E13}" srcOrd="0" destOrd="0" presId="urn:microsoft.com/office/officeart/2005/8/layout/cycle1"/>
    <dgm:cxn modelId="{46F5BCAE-8B23-E347-9D55-57383BE7D295}" type="presOf" srcId="{CCCC52AB-CFB4-904A-B94C-E1998826B4F9}" destId="{7C0589C6-43EC-854D-966B-B0C5FE9A8192}" srcOrd="0" destOrd="0" presId="urn:microsoft.com/office/officeart/2005/8/layout/cycle1"/>
    <dgm:cxn modelId="{99F9E8AE-200C-9643-B392-FB25523A342B}" type="presOf" srcId="{B7792F1E-795A-8A40-9AF9-CBB036406804}" destId="{0EBEA1BD-8C57-A847-A4A1-BD492A397D4A}" srcOrd="0" destOrd="0" presId="urn:microsoft.com/office/officeart/2005/8/layout/cycle1"/>
    <dgm:cxn modelId="{21641FAF-6155-AE49-B875-AEBD8338F628}" type="presOf" srcId="{0858D728-97B0-1A41-82DA-1572CE14754F}" destId="{9BE0E30D-6CC1-3143-BC4A-4FF2C5039316}"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3FBE33BF-026C-1343-80E8-5113220F0D69}" type="presOf" srcId="{8E1255C9-F847-A440-83FF-7AA254CCB896}" destId="{974F300E-4386-5845-9047-D2E50BE5B9D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256FE4E7-F91F-AA45-8DB6-941218630833}" type="presOf" srcId="{12600BCB-5734-3F4B-9543-0CB09A3EC940}" destId="{92DA8A36-05F4-4B4C-B207-6FB4CBC9688F}" srcOrd="0" destOrd="0" presId="urn:microsoft.com/office/officeart/2005/8/layout/cycle1"/>
    <dgm:cxn modelId="{128D4BF3-1861-9746-A6B7-D4E9FEDF0D7C}" type="presOf" srcId="{D7E87DE1-03EB-D748-89C5-D76845DF9F58}" destId="{12C576B8-5B2D-B04B-98C4-29D5E499FD83}" srcOrd="0" destOrd="0" presId="urn:microsoft.com/office/officeart/2005/8/layout/cycle1"/>
    <dgm:cxn modelId="{AAB467F7-6346-0D46-A0B3-89466AC42D5E}" type="presOf" srcId="{B6065800-F57E-6842-B73C-614AFBC2DE05}" destId="{2990F259-A510-7044-A15A-189FB55AE5CB}" srcOrd="0" destOrd="0" presId="urn:microsoft.com/office/officeart/2005/8/layout/cycle1"/>
    <dgm:cxn modelId="{FCF32C17-F959-1F47-BAC5-1CD9C7FB8BC0}" type="presParOf" srcId="{974F300E-4386-5845-9047-D2E50BE5B9DF}" destId="{BF1A72C0-4F23-214E-B2C0-EC3432C35438}" srcOrd="0" destOrd="0" presId="urn:microsoft.com/office/officeart/2005/8/layout/cycle1"/>
    <dgm:cxn modelId="{26BC8CC0-1C45-4240-AFA6-D7B0942C288A}" type="presParOf" srcId="{974F300E-4386-5845-9047-D2E50BE5B9DF}" destId="{92DA8A36-05F4-4B4C-B207-6FB4CBC9688F}" srcOrd="1" destOrd="0" presId="urn:microsoft.com/office/officeart/2005/8/layout/cycle1"/>
    <dgm:cxn modelId="{5FCC0E19-9FEB-6448-AB80-A425243F2A6E}" type="presParOf" srcId="{974F300E-4386-5845-9047-D2E50BE5B9DF}" destId="{2990F259-A510-7044-A15A-189FB55AE5CB}" srcOrd="2" destOrd="0" presId="urn:microsoft.com/office/officeart/2005/8/layout/cycle1"/>
    <dgm:cxn modelId="{1CBBEB90-D689-B445-9F38-3FA8EFA8942E}" type="presParOf" srcId="{974F300E-4386-5845-9047-D2E50BE5B9DF}" destId="{A7A1548F-03D0-7F43-8C4C-631804CE4126}" srcOrd="3" destOrd="0" presId="urn:microsoft.com/office/officeart/2005/8/layout/cycle1"/>
    <dgm:cxn modelId="{D73FF385-9E16-4A4D-8508-F85093D38656}" type="presParOf" srcId="{974F300E-4386-5845-9047-D2E50BE5B9DF}" destId="{EAEA7D1D-8D8A-4A4B-812D-D24179AFED27}" srcOrd="4" destOrd="0" presId="urn:microsoft.com/office/officeart/2005/8/layout/cycle1"/>
    <dgm:cxn modelId="{791C9461-4A54-0542-A125-CAD299092FFC}" type="presParOf" srcId="{974F300E-4386-5845-9047-D2E50BE5B9DF}" destId="{2257407E-2335-6E46-9533-50F1A4869162}" srcOrd="5" destOrd="0" presId="urn:microsoft.com/office/officeart/2005/8/layout/cycle1"/>
    <dgm:cxn modelId="{C076C876-D519-1C42-83D7-0762A57420D9}" type="presParOf" srcId="{974F300E-4386-5845-9047-D2E50BE5B9DF}" destId="{3467B5D4-61EB-4C46-BB87-881C0920F2D1}" srcOrd="6" destOrd="0" presId="urn:microsoft.com/office/officeart/2005/8/layout/cycle1"/>
    <dgm:cxn modelId="{8F97015E-A910-044B-8EF6-79BCDFB8D9D9}" type="presParOf" srcId="{974F300E-4386-5845-9047-D2E50BE5B9DF}" destId="{2467F156-8EB3-F044-8664-8B186FD19D40}" srcOrd="7" destOrd="0" presId="urn:microsoft.com/office/officeart/2005/8/layout/cycle1"/>
    <dgm:cxn modelId="{428BF724-59E1-7C49-9D51-ACA69C8C7960}" type="presParOf" srcId="{974F300E-4386-5845-9047-D2E50BE5B9DF}" destId="{DC85BF06-3190-2C49-B38C-CC01414F9567}" srcOrd="8" destOrd="0" presId="urn:microsoft.com/office/officeart/2005/8/layout/cycle1"/>
    <dgm:cxn modelId="{41A10AF0-45E9-F74F-9DC8-C8D3CD5074B5}" type="presParOf" srcId="{974F300E-4386-5845-9047-D2E50BE5B9DF}" destId="{818521AB-CB19-3245-AC47-32330EC1D05A}" srcOrd="9" destOrd="0" presId="urn:microsoft.com/office/officeart/2005/8/layout/cycle1"/>
    <dgm:cxn modelId="{5F742A33-9543-EE49-8149-FE82FC0AB4E9}" type="presParOf" srcId="{974F300E-4386-5845-9047-D2E50BE5B9DF}" destId="{A85B6194-0CD3-0046-9C07-12EA626BEFA3}" srcOrd="10" destOrd="0" presId="urn:microsoft.com/office/officeart/2005/8/layout/cycle1"/>
    <dgm:cxn modelId="{60ADD09F-FC78-764F-860D-0347324FF00A}" type="presParOf" srcId="{974F300E-4386-5845-9047-D2E50BE5B9DF}" destId="{76EDA6DC-5A32-7640-86D9-A3D1F65AC2D3}" srcOrd="11" destOrd="0" presId="urn:microsoft.com/office/officeart/2005/8/layout/cycle1"/>
    <dgm:cxn modelId="{2FA80B5A-AADD-1041-BAE6-8E83E80C3B5E}" type="presParOf" srcId="{974F300E-4386-5845-9047-D2E50BE5B9DF}" destId="{5FEB966B-5E78-494C-B5A1-6F18B3A362B7}" srcOrd="12" destOrd="0" presId="urn:microsoft.com/office/officeart/2005/8/layout/cycle1"/>
    <dgm:cxn modelId="{057F4D0D-C388-714D-84EB-0DEBEC572577}" type="presParOf" srcId="{974F300E-4386-5845-9047-D2E50BE5B9DF}" destId="{9BE0E30D-6CC1-3143-BC4A-4FF2C5039316}" srcOrd="13" destOrd="0" presId="urn:microsoft.com/office/officeart/2005/8/layout/cycle1"/>
    <dgm:cxn modelId="{CC93A1AA-A12E-5141-9CCB-6924F24DA6F3}" type="presParOf" srcId="{974F300E-4386-5845-9047-D2E50BE5B9DF}" destId="{37E24780-EDFC-1D4D-B756-C90BE821441B}" srcOrd="14" destOrd="0" presId="urn:microsoft.com/office/officeart/2005/8/layout/cycle1"/>
    <dgm:cxn modelId="{AF2957E8-210F-274B-9EED-818EB595F014}" type="presParOf" srcId="{974F300E-4386-5845-9047-D2E50BE5B9DF}" destId="{788B510C-5C6F-7E4F-BD2A-4B0F37349509}" srcOrd="15" destOrd="0" presId="urn:microsoft.com/office/officeart/2005/8/layout/cycle1"/>
    <dgm:cxn modelId="{037EA8F1-C34B-5B4D-891A-C9D60AE85D85}" type="presParOf" srcId="{974F300E-4386-5845-9047-D2E50BE5B9DF}" destId="{BF6C208F-01F8-574D-980A-D40F886CF760}" srcOrd="16" destOrd="0" presId="urn:microsoft.com/office/officeart/2005/8/layout/cycle1"/>
    <dgm:cxn modelId="{162EAE0E-498C-0C42-860E-B1F1B8C5BC87}" type="presParOf" srcId="{974F300E-4386-5845-9047-D2E50BE5B9DF}" destId="{DAE7F6D9-575B-6C47-9F2C-6177EB4BA541}" srcOrd="17" destOrd="0" presId="urn:microsoft.com/office/officeart/2005/8/layout/cycle1"/>
    <dgm:cxn modelId="{D8A9AA0D-1EF1-6A45-A21C-B1CB665E705E}" type="presParOf" srcId="{974F300E-4386-5845-9047-D2E50BE5B9DF}" destId="{3AD74439-13B4-6B4C-A74C-96BE28333D49}" srcOrd="18" destOrd="0" presId="urn:microsoft.com/office/officeart/2005/8/layout/cycle1"/>
    <dgm:cxn modelId="{83F53B7F-4865-8844-80F5-C1C2EC3FB515}" type="presParOf" srcId="{974F300E-4386-5845-9047-D2E50BE5B9DF}" destId="{B4CE740F-E5F8-1040-9068-3C0CA6A81D60}" srcOrd="19" destOrd="0" presId="urn:microsoft.com/office/officeart/2005/8/layout/cycle1"/>
    <dgm:cxn modelId="{9694F10B-60DE-0945-B686-6322A9B58ED4}" type="presParOf" srcId="{974F300E-4386-5845-9047-D2E50BE5B9DF}" destId="{7D368AA8-A897-6A44-B2ED-5420DBBF55CD}" srcOrd="20" destOrd="0" presId="urn:microsoft.com/office/officeart/2005/8/layout/cycle1"/>
    <dgm:cxn modelId="{A6B3A8FF-757F-B64B-BE42-2DCBDE09DA9E}" type="presParOf" srcId="{974F300E-4386-5845-9047-D2E50BE5B9DF}" destId="{256A8A82-B1CB-EF43-AB66-A3D1C8A54B59}" srcOrd="21" destOrd="0" presId="urn:microsoft.com/office/officeart/2005/8/layout/cycle1"/>
    <dgm:cxn modelId="{F277AB03-D03D-D649-AD68-FFB8C7879668}" type="presParOf" srcId="{974F300E-4386-5845-9047-D2E50BE5B9DF}" destId="{36444405-91CC-BC45-909E-8AE477F1EC7C}" srcOrd="22" destOrd="0" presId="urn:microsoft.com/office/officeart/2005/8/layout/cycle1"/>
    <dgm:cxn modelId="{EE614D32-04E4-F148-9488-A9305D07EB91}" type="presParOf" srcId="{974F300E-4386-5845-9047-D2E50BE5B9DF}" destId="{0EBEA1BD-8C57-A847-A4A1-BD492A397D4A}" srcOrd="23" destOrd="0" presId="urn:microsoft.com/office/officeart/2005/8/layout/cycle1"/>
    <dgm:cxn modelId="{1D65C1AB-8617-DC47-A22C-C9D0878A4849}" type="presParOf" srcId="{974F300E-4386-5845-9047-D2E50BE5B9DF}" destId="{A1257670-91AA-B74E-AFCB-48382C466D43}" srcOrd="24" destOrd="0" presId="urn:microsoft.com/office/officeart/2005/8/layout/cycle1"/>
    <dgm:cxn modelId="{8FD1CFAB-CFB9-8C43-B5FD-70E08D7642CF}" type="presParOf" srcId="{974F300E-4386-5845-9047-D2E50BE5B9DF}" destId="{19DCBC3D-EF34-4444-B52C-E59D1C44CC9D}" srcOrd="25" destOrd="0" presId="urn:microsoft.com/office/officeart/2005/8/layout/cycle1"/>
    <dgm:cxn modelId="{F9A12BFD-04FC-8444-B7C9-7A7A6E73CB58}" type="presParOf" srcId="{974F300E-4386-5845-9047-D2E50BE5B9DF}" destId="{CDA9BE8C-41E5-BF45-BAB4-5B91BDDEFF8D}" srcOrd="26" destOrd="0" presId="urn:microsoft.com/office/officeart/2005/8/layout/cycle1"/>
    <dgm:cxn modelId="{E3F8F4FB-FDB6-8946-AE1A-41719868D942}" type="presParOf" srcId="{974F300E-4386-5845-9047-D2E50BE5B9DF}" destId="{731680F6-F070-374C-97C4-FB0156E03231}" srcOrd="27" destOrd="0" presId="urn:microsoft.com/office/officeart/2005/8/layout/cycle1"/>
    <dgm:cxn modelId="{403399E3-FB35-984A-B2A9-B3DA27B6E8D7}" type="presParOf" srcId="{974F300E-4386-5845-9047-D2E50BE5B9DF}" destId="{12C576B8-5B2D-B04B-98C4-29D5E499FD83}" srcOrd="28" destOrd="0" presId="urn:microsoft.com/office/officeart/2005/8/layout/cycle1"/>
    <dgm:cxn modelId="{E4C430F5-2D9F-A149-BD30-54CD62A380BC}" type="presParOf" srcId="{974F300E-4386-5845-9047-D2E50BE5B9DF}" destId="{C4FE94AE-AFAE-8743-9525-171FDA850E0F}" srcOrd="29" destOrd="0" presId="urn:microsoft.com/office/officeart/2005/8/layout/cycle1"/>
    <dgm:cxn modelId="{F75D660C-4FC7-2647-AFB6-49D0C04F3DA8}" type="presParOf" srcId="{974F300E-4386-5845-9047-D2E50BE5B9DF}" destId="{FBD4D212-3E98-9843-8795-297F9EDDD657}" srcOrd="30" destOrd="0" presId="urn:microsoft.com/office/officeart/2005/8/layout/cycle1"/>
    <dgm:cxn modelId="{9825A1A1-BE04-3B4B-80A9-44A3701DE9FC}" type="presParOf" srcId="{974F300E-4386-5845-9047-D2E50BE5B9DF}" destId="{54CDBF4B-9D09-3242-A1D5-0506BD1712C5}" srcOrd="31" destOrd="0" presId="urn:microsoft.com/office/officeart/2005/8/layout/cycle1"/>
    <dgm:cxn modelId="{83FC00D9-4A3C-B54A-AFFC-25E381C60200}" type="presParOf" srcId="{974F300E-4386-5845-9047-D2E50BE5B9DF}" destId="{49452468-AA65-834B-B75D-72A0A7810E13}" srcOrd="32" destOrd="0" presId="urn:microsoft.com/office/officeart/2005/8/layout/cycle1"/>
    <dgm:cxn modelId="{B1CD2609-7013-004B-9D0A-09A86FC4DB24}" type="presParOf" srcId="{974F300E-4386-5845-9047-D2E50BE5B9DF}" destId="{B0C742D0-6463-FF41-BE88-36D0AF1ED5D5}" srcOrd="33" destOrd="0" presId="urn:microsoft.com/office/officeart/2005/8/layout/cycle1"/>
    <dgm:cxn modelId="{434C70EF-5A0F-174C-A0AB-112BED8F5FC3}" type="presParOf" srcId="{974F300E-4386-5845-9047-D2E50BE5B9DF}" destId="{CE064FAD-9527-C04A-986D-ADE7F29D4AAF}" srcOrd="34" destOrd="0" presId="urn:microsoft.com/office/officeart/2005/8/layout/cycle1"/>
    <dgm:cxn modelId="{C6B27A93-568F-3F42-A0AA-FE46773332E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FAE9D12-EC9D-A245-AA62-96F547F9324B}" type="presOf" srcId="{6533DBF9-2933-D44A-B9F0-8FC24EC06F20}" destId="{C4FE94AE-AFAE-8743-9525-171FDA850E0F}" srcOrd="0" destOrd="0" presId="urn:microsoft.com/office/officeart/2005/8/layout/cycle1"/>
    <dgm:cxn modelId="{C7060815-F14E-0F45-ABB5-552DFDD84785}" type="presOf" srcId="{8E1255C9-F847-A440-83FF-7AA254CCB896}" destId="{974F300E-4386-5845-9047-D2E50BE5B9DF}" srcOrd="0" destOrd="0" presId="urn:microsoft.com/office/officeart/2005/8/layout/cycle1"/>
    <dgm:cxn modelId="{21370F1A-EAC0-0B4B-BECB-DFC64C41D800}" type="presOf" srcId="{D805A741-31F4-6D45-A082-4AD4C7B066F1}" destId="{7D368AA8-A897-6A44-B2ED-5420DBBF55C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EFD562A-2709-7F46-BC0F-AC1296E73556}" type="presOf" srcId="{D7E87DE1-03EB-D748-89C5-D76845DF9F58}" destId="{12C576B8-5B2D-B04B-98C4-29D5E499FD83}" srcOrd="0" destOrd="0" presId="urn:microsoft.com/office/officeart/2005/8/layout/cycle1"/>
    <dgm:cxn modelId="{2C2D412C-6054-4E4D-95A1-736EBA265CFF}"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68E85241-D82D-2D41-AA4E-BD534EFB8B9A}" type="presOf" srcId="{0858D728-97B0-1A41-82DA-1572CE14754F}" destId="{9BE0E30D-6CC1-3143-BC4A-4FF2C5039316}"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B795352-560D-F142-AC05-D6E66797B1F6}" type="presOf" srcId="{19401D75-4FA1-2642-9C39-67D34D8AB9EC}" destId="{37E24780-EDFC-1D4D-B756-C90BE821441B}" srcOrd="0" destOrd="0" presId="urn:microsoft.com/office/officeart/2005/8/layout/cycle1"/>
    <dgm:cxn modelId="{04491B53-92A4-FA4F-AA96-C367F6BC055D}" type="presOf" srcId="{610909C5-6334-264F-93E0-189A71FB6993}" destId="{54CDBF4B-9D09-3242-A1D5-0506BD1712C5}" srcOrd="0" destOrd="0" presId="urn:microsoft.com/office/officeart/2005/8/layout/cycle1"/>
    <dgm:cxn modelId="{1480A668-3449-EF4C-9860-782BEB69F818}" type="presOf" srcId="{B6065800-F57E-6842-B73C-614AFBC2DE05}" destId="{2990F259-A510-7044-A15A-189FB55AE5CB}" srcOrd="0" destOrd="0" presId="urn:microsoft.com/office/officeart/2005/8/layout/cycle1"/>
    <dgm:cxn modelId="{8B2F3971-F114-884C-BF33-8D7C9F77E13B}" type="presOf" srcId="{F73B3211-1799-3F44-92B6-7CEE57ECB2D3}" destId="{BF6C208F-01F8-574D-980A-D40F886CF760}" srcOrd="0" destOrd="0" presId="urn:microsoft.com/office/officeart/2005/8/layout/cycle1"/>
    <dgm:cxn modelId="{7C47EF79-5964-914D-98A6-AFA022B038D5}" type="presOf" srcId="{931AD6AD-68AD-1F4D-802F-C6CD780A0CDB}" destId="{19DCBC3D-EF34-4444-B52C-E59D1C44CC9D}" srcOrd="0" destOrd="0" presId="urn:microsoft.com/office/officeart/2005/8/layout/cycle1"/>
    <dgm:cxn modelId="{D0249689-B0B6-8D4E-A88C-66EFFB80295F}"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D71D29A-7005-1A40-9BD4-B4E9641ACE72}" type="presOf" srcId="{C62D126D-D94F-0A45-AAB3-A4A2804A9AA5}" destId="{49452468-AA65-834B-B75D-72A0A7810E13}" srcOrd="0" destOrd="0" presId="urn:microsoft.com/office/officeart/2005/8/layout/cycle1"/>
    <dgm:cxn modelId="{37A250A0-F6F9-3F48-8AC7-7B4C8AFE8F9E}" type="presOf" srcId="{591E9484-33B2-714C-AA5D-D47E80DA12F9}" destId="{CDA9BE8C-41E5-BF45-BAB4-5B91BDDEFF8D}" srcOrd="0" destOrd="0" presId="urn:microsoft.com/office/officeart/2005/8/layout/cycle1"/>
    <dgm:cxn modelId="{768C68A3-C87C-7745-BCAA-24D97E408C32}" type="presOf" srcId="{580AAA11-E1E4-FC4E-A546-63E521F462A7}" destId="{DAE7F6D9-575B-6C47-9F2C-6177EB4BA541}" srcOrd="0" destOrd="0" presId="urn:microsoft.com/office/officeart/2005/8/layout/cycle1"/>
    <dgm:cxn modelId="{F7C43AA5-E241-4646-931B-939320F25D59}" type="presOf" srcId="{81D20D5D-F15B-B844-BCE7-07FE2E88C5B6}" destId="{2467F156-8EB3-F044-8664-8B186FD19D40}" srcOrd="0" destOrd="0" presId="urn:microsoft.com/office/officeart/2005/8/layout/cycle1"/>
    <dgm:cxn modelId="{E7581BA6-0123-7D49-94C2-385D05A9798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D8131DAD-5548-3842-BB02-BCB793DADAF9}" type="presOf" srcId="{B7792F1E-795A-8A40-9AF9-CBB036406804}" destId="{0EBEA1BD-8C57-A847-A4A1-BD492A397D4A}" srcOrd="0" destOrd="0" presId="urn:microsoft.com/office/officeart/2005/8/layout/cycle1"/>
    <dgm:cxn modelId="{A0483AAD-493F-1E4F-8B69-A116E8A9F24D}" type="presOf" srcId="{A9914442-2057-0542-A0EA-F935FCA28993}" destId="{B4CE740F-E5F8-1040-9068-3C0CA6A81D60}" srcOrd="0" destOrd="0" presId="urn:microsoft.com/office/officeart/2005/8/layout/cycle1"/>
    <dgm:cxn modelId="{07EEF4B5-097B-C643-A4FC-379CD8024CC2}" type="presOf" srcId="{CCCC52AB-CFB4-904A-B94C-E1998826B4F9}" destId="{7C0589C6-43EC-854D-966B-B0C5FE9A8192}"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50D8B8CA-9AF5-8D47-B144-8F3F5CC794FA}"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3B1026D9-3F03-1248-BC0F-E5B4A4CE5970}"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977BE4F4-B120-5440-8C01-FC1A3A6FBA64}" type="presOf" srcId="{D548EBB6-B1A8-4E4A-94F3-38AFF917AA13}" destId="{A85B6194-0CD3-0046-9C07-12EA626BEFA3}" srcOrd="0" destOrd="0" presId="urn:microsoft.com/office/officeart/2005/8/layout/cycle1"/>
    <dgm:cxn modelId="{089C36FD-798D-AC4A-8B83-4CFF8433858C}" type="presOf" srcId="{325DB5A0-FE7A-8245-9663-7B515E4DF4C8}" destId="{EAEA7D1D-8D8A-4A4B-812D-D24179AFED27}" srcOrd="0" destOrd="0" presId="urn:microsoft.com/office/officeart/2005/8/layout/cycle1"/>
    <dgm:cxn modelId="{F9F8D1FE-A688-1C4E-974E-F4038481B71D}" type="presOf" srcId="{12600BCB-5734-3F4B-9543-0CB09A3EC940}" destId="{92DA8A36-05F4-4B4C-B207-6FB4CBC9688F}" srcOrd="0" destOrd="0" presId="urn:microsoft.com/office/officeart/2005/8/layout/cycle1"/>
    <dgm:cxn modelId="{E688DF27-B69F-8A48-B437-E39E3139A9AB}" type="presParOf" srcId="{974F300E-4386-5845-9047-D2E50BE5B9DF}" destId="{BF1A72C0-4F23-214E-B2C0-EC3432C35438}" srcOrd="0" destOrd="0" presId="urn:microsoft.com/office/officeart/2005/8/layout/cycle1"/>
    <dgm:cxn modelId="{11EE0FAA-EE5E-BC48-95AB-C47EF0284589}" type="presParOf" srcId="{974F300E-4386-5845-9047-D2E50BE5B9DF}" destId="{92DA8A36-05F4-4B4C-B207-6FB4CBC9688F}" srcOrd="1" destOrd="0" presId="urn:microsoft.com/office/officeart/2005/8/layout/cycle1"/>
    <dgm:cxn modelId="{DBE832FD-A72A-E045-A41F-44C00A21F103}" type="presParOf" srcId="{974F300E-4386-5845-9047-D2E50BE5B9DF}" destId="{2990F259-A510-7044-A15A-189FB55AE5CB}" srcOrd="2" destOrd="0" presId="urn:microsoft.com/office/officeart/2005/8/layout/cycle1"/>
    <dgm:cxn modelId="{396803EC-474F-6243-A4CB-C991AADFDCD6}" type="presParOf" srcId="{974F300E-4386-5845-9047-D2E50BE5B9DF}" destId="{A7A1548F-03D0-7F43-8C4C-631804CE4126}" srcOrd="3" destOrd="0" presId="urn:microsoft.com/office/officeart/2005/8/layout/cycle1"/>
    <dgm:cxn modelId="{3B364611-E790-0D46-9B53-8AFFAB90A96A}" type="presParOf" srcId="{974F300E-4386-5845-9047-D2E50BE5B9DF}" destId="{EAEA7D1D-8D8A-4A4B-812D-D24179AFED27}" srcOrd="4" destOrd="0" presId="urn:microsoft.com/office/officeart/2005/8/layout/cycle1"/>
    <dgm:cxn modelId="{11417FF7-FC26-474C-9DA0-2F524C946890}" type="presParOf" srcId="{974F300E-4386-5845-9047-D2E50BE5B9DF}" destId="{2257407E-2335-6E46-9533-50F1A4869162}" srcOrd="5" destOrd="0" presId="urn:microsoft.com/office/officeart/2005/8/layout/cycle1"/>
    <dgm:cxn modelId="{C5180B0D-CCF1-D347-9B1C-E546A2276D90}" type="presParOf" srcId="{974F300E-4386-5845-9047-D2E50BE5B9DF}" destId="{3467B5D4-61EB-4C46-BB87-881C0920F2D1}" srcOrd="6" destOrd="0" presId="urn:microsoft.com/office/officeart/2005/8/layout/cycle1"/>
    <dgm:cxn modelId="{0A3503EE-6B0F-714F-9015-4DDD73F6A06D}" type="presParOf" srcId="{974F300E-4386-5845-9047-D2E50BE5B9DF}" destId="{2467F156-8EB3-F044-8664-8B186FD19D40}" srcOrd="7" destOrd="0" presId="urn:microsoft.com/office/officeart/2005/8/layout/cycle1"/>
    <dgm:cxn modelId="{B8B4A44D-246E-A246-891E-BA9CFADD0693}" type="presParOf" srcId="{974F300E-4386-5845-9047-D2E50BE5B9DF}" destId="{DC85BF06-3190-2C49-B38C-CC01414F9567}" srcOrd="8" destOrd="0" presId="urn:microsoft.com/office/officeart/2005/8/layout/cycle1"/>
    <dgm:cxn modelId="{200DE7BD-9681-6A46-8A1B-9F06CF95E6B8}" type="presParOf" srcId="{974F300E-4386-5845-9047-D2E50BE5B9DF}" destId="{818521AB-CB19-3245-AC47-32330EC1D05A}" srcOrd="9" destOrd="0" presId="urn:microsoft.com/office/officeart/2005/8/layout/cycle1"/>
    <dgm:cxn modelId="{3D74C46A-E48D-A84E-A644-863725A6EB5E}" type="presParOf" srcId="{974F300E-4386-5845-9047-D2E50BE5B9DF}" destId="{A85B6194-0CD3-0046-9C07-12EA626BEFA3}" srcOrd="10" destOrd="0" presId="urn:microsoft.com/office/officeart/2005/8/layout/cycle1"/>
    <dgm:cxn modelId="{315612AF-B0DD-9348-BE5B-231D676B4C58}" type="presParOf" srcId="{974F300E-4386-5845-9047-D2E50BE5B9DF}" destId="{76EDA6DC-5A32-7640-86D9-A3D1F65AC2D3}" srcOrd="11" destOrd="0" presId="urn:microsoft.com/office/officeart/2005/8/layout/cycle1"/>
    <dgm:cxn modelId="{7E1F5FE6-356C-DA49-9291-46A002C64046}" type="presParOf" srcId="{974F300E-4386-5845-9047-D2E50BE5B9DF}" destId="{5FEB966B-5E78-494C-B5A1-6F18B3A362B7}" srcOrd="12" destOrd="0" presId="urn:microsoft.com/office/officeart/2005/8/layout/cycle1"/>
    <dgm:cxn modelId="{FA4F8872-ECEB-0E41-96F1-17BF23C46BFE}" type="presParOf" srcId="{974F300E-4386-5845-9047-D2E50BE5B9DF}" destId="{9BE0E30D-6CC1-3143-BC4A-4FF2C5039316}" srcOrd="13" destOrd="0" presId="urn:microsoft.com/office/officeart/2005/8/layout/cycle1"/>
    <dgm:cxn modelId="{1A87B33E-F712-DF4D-8CB7-B779A93B21D6}" type="presParOf" srcId="{974F300E-4386-5845-9047-D2E50BE5B9DF}" destId="{37E24780-EDFC-1D4D-B756-C90BE821441B}" srcOrd="14" destOrd="0" presId="urn:microsoft.com/office/officeart/2005/8/layout/cycle1"/>
    <dgm:cxn modelId="{0B9D1931-CCE8-2E47-B297-7DF3E7C05D3C}" type="presParOf" srcId="{974F300E-4386-5845-9047-D2E50BE5B9DF}" destId="{788B510C-5C6F-7E4F-BD2A-4B0F37349509}" srcOrd="15" destOrd="0" presId="urn:microsoft.com/office/officeart/2005/8/layout/cycle1"/>
    <dgm:cxn modelId="{A6978ECE-7CFE-BF4B-952F-80DAE1AA111E}" type="presParOf" srcId="{974F300E-4386-5845-9047-D2E50BE5B9DF}" destId="{BF6C208F-01F8-574D-980A-D40F886CF760}" srcOrd="16" destOrd="0" presId="urn:microsoft.com/office/officeart/2005/8/layout/cycle1"/>
    <dgm:cxn modelId="{CE9CD96B-882C-F645-8BAF-6C11A2F05A76}" type="presParOf" srcId="{974F300E-4386-5845-9047-D2E50BE5B9DF}" destId="{DAE7F6D9-575B-6C47-9F2C-6177EB4BA541}" srcOrd="17" destOrd="0" presId="urn:microsoft.com/office/officeart/2005/8/layout/cycle1"/>
    <dgm:cxn modelId="{D890AF7D-D665-074E-B771-3F04A8437DFE}" type="presParOf" srcId="{974F300E-4386-5845-9047-D2E50BE5B9DF}" destId="{3AD74439-13B4-6B4C-A74C-96BE28333D49}" srcOrd="18" destOrd="0" presId="urn:microsoft.com/office/officeart/2005/8/layout/cycle1"/>
    <dgm:cxn modelId="{E8657E1F-9F55-8E4F-8850-FD9AC5539D16}" type="presParOf" srcId="{974F300E-4386-5845-9047-D2E50BE5B9DF}" destId="{B4CE740F-E5F8-1040-9068-3C0CA6A81D60}" srcOrd="19" destOrd="0" presId="urn:microsoft.com/office/officeart/2005/8/layout/cycle1"/>
    <dgm:cxn modelId="{4DD27B77-CDE0-C643-903C-F020233D768C}" type="presParOf" srcId="{974F300E-4386-5845-9047-D2E50BE5B9DF}" destId="{7D368AA8-A897-6A44-B2ED-5420DBBF55CD}" srcOrd="20" destOrd="0" presId="urn:microsoft.com/office/officeart/2005/8/layout/cycle1"/>
    <dgm:cxn modelId="{7C75A036-DAE8-6C48-B9D8-000642279C92}" type="presParOf" srcId="{974F300E-4386-5845-9047-D2E50BE5B9DF}" destId="{256A8A82-B1CB-EF43-AB66-A3D1C8A54B59}" srcOrd="21" destOrd="0" presId="urn:microsoft.com/office/officeart/2005/8/layout/cycle1"/>
    <dgm:cxn modelId="{3E28A555-6F8C-164A-AA8E-58B131D742CE}" type="presParOf" srcId="{974F300E-4386-5845-9047-D2E50BE5B9DF}" destId="{36444405-91CC-BC45-909E-8AE477F1EC7C}" srcOrd="22" destOrd="0" presId="urn:microsoft.com/office/officeart/2005/8/layout/cycle1"/>
    <dgm:cxn modelId="{0474522D-0B9D-CC43-9153-28E2078B2BCA}" type="presParOf" srcId="{974F300E-4386-5845-9047-D2E50BE5B9DF}" destId="{0EBEA1BD-8C57-A847-A4A1-BD492A397D4A}" srcOrd="23" destOrd="0" presId="urn:microsoft.com/office/officeart/2005/8/layout/cycle1"/>
    <dgm:cxn modelId="{0043F2BB-3444-9141-960F-41F79AFE92DE}" type="presParOf" srcId="{974F300E-4386-5845-9047-D2E50BE5B9DF}" destId="{A1257670-91AA-B74E-AFCB-48382C466D43}" srcOrd="24" destOrd="0" presId="urn:microsoft.com/office/officeart/2005/8/layout/cycle1"/>
    <dgm:cxn modelId="{2539208B-4566-9640-A87E-B5FACF19C81B}" type="presParOf" srcId="{974F300E-4386-5845-9047-D2E50BE5B9DF}" destId="{19DCBC3D-EF34-4444-B52C-E59D1C44CC9D}" srcOrd="25" destOrd="0" presId="urn:microsoft.com/office/officeart/2005/8/layout/cycle1"/>
    <dgm:cxn modelId="{89CA0113-F966-E148-BCA0-BB04D24C9FD3}" type="presParOf" srcId="{974F300E-4386-5845-9047-D2E50BE5B9DF}" destId="{CDA9BE8C-41E5-BF45-BAB4-5B91BDDEFF8D}" srcOrd="26" destOrd="0" presId="urn:microsoft.com/office/officeart/2005/8/layout/cycle1"/>
    <dgm:cxn modelId="{40325F98-ABD9-574B-A9E8-D1192209C4BA}" type="presParOf" srcId="{974F300E-4386-5845-9047-D2E50BE5B9DF}" destId="{731680F6-F070-374C-97C4-FB0156E03231}" srcOrd="27" destOrd="0" presId="urn:microsoft.com/office/officeart/2005/8/layout/cycle1"/>
    <dgm:cxn modelId="{41704933-1FD9-1744-8C0B-07BCCB0A9E17}" type="presParOf" srcId="{974F300E-4386-5845-9047-D2E50BE5B9DF}" destId="{12C576B8-5B2D-B04B-98C4-29D5E499FD83}" srcOrd="28" destOrd="0" presId="urn:microsoft.com/office/officeart/2005/8/layout/cycle1"/>
    <dgm:cxn modelId="{60EEAF57-D20B-E74D-A6F4-C8AA5D3D665C}" type="presParOf" srcId="{974F300E-4386-5845-9047-D2E50BE5B9DF}" destId="{C4FE94AE-AFAE-8743-9525-171FDA850E0F}" srcOrd="29" destOrd="0" presId="urn:microsoft.com/office/officeart/2005/8/layout/cycle1"/>
    <dgm:cxn modelId="{AE3F4FDE-3C4E-504D-8E20-E7A52D44B9E1}" type="presParOf" srcId="{974F300E-4386-5845-9047-D2E50BE5B9DF}" destId="{FBD4D212-3E98-9843-8795-297F9EDDD657}" srcOrd="30" destOrd="0" presId="urn:microsoft.com/office/officeart/2005/8/layout/cycle1"/>
    <dgm:cxn modelId="{698AEECA-40C3-8840-990C-2F19437040E8}" type="presParOf" srcId="{974F300E-4386-5845-9047-D2E50BE5B9DF}" destId="{54CDBF4B-9D09-3242-A1D5-0506BD1712C5}" srcOrd="31" destOrd="0" presId="urn:microsoft.com/office/officeart/2005/8/layout/cycle1"/>
    <dgm:cxn modelId="{42473BA7-989E-0747-9336-E357EDFC9919}" type="presParOf" srcId="{974F300E-4386-5845-9047-D2E50BE5B9DF}" destId="{49452468-AA65-834B-B75D-72A0A7810E13}" srcOrd="32" destOrd="0" presId="urn:microsoft.com/office/officeart/2005/8/layout/cycle1"/>
    <dgm:cxn modelId="{EC11506C-FD8E-3C43-B0DA-62AED7FF0A77}" type="presParOf" srcId="{974F300E-4386-5845-9047-D2E50BE5B9DF}" destId="{B0C742D0-6463-FF41-BE88-36D0AF1ED5D5}" srcOrd="33" destOrd="0" presId="urn:microsoft.com/office/officeart/2005/8/layout/cycle1"/>
    <dgm:cxn modelId="{5403EEFE-651D-7C4A-A32E-F3D74559D3A3}" type="presParOf" srcId="{974F300E-4386-5845-9047-D2E50BE5B9DF}" destId="{CE064FAD-9527-C04A-986D-ADE7F29D4AAF}" srcOrd="34" destOrd="0" presId="urn:microsoft.com/office/officeart/2005/8/layout/cycle1"/>
    <dgm:cxn modelId="{9E9A32F6-ADA0-8146-B3B2-B213D1F11C27}"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4322301-A5FC-BA4D-AE3A-3B043C575B6B}" type="presOf" srcId="{55E743FA-081E-B447-B4F2-DEEACC6857BC}" destId="{36444405-91CC-BC45-909E-8AE477F1EC7C}" srcOrd="0" destOrd="0" presId="urn:microsoft.com/office/officeart/2005/8/layout/cycle1"/>
    <dgm:cxn modelId="{6968BE13-67BA-3B40-95FE-20E6C213B997}" type="presOf" srcId="{580AAA11-E1E4-FC4E-A546-63E521F462A7}" destId="{DAE7F6D9-575B-6C47-9F2C-6177EB4BA541}"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7BB4F824-2878-2447-B7A3-D280B131D945}" type="presOf" srcId="{0858D728-97B0-1A41-82DA-1572CE14754F}" destId="{9BE0E30D-6CC1-3143-BC4A-4FF2C5039316}" srcOrd="0" destOrd="0" presId="urn:microsoft.com/office/officeart/2005/8/layout/cycle1"/>
    <dgm:cxn modelId="{8F736227-6565-5540-9261-B35F6B9D9DE6}" type="presOf" srcId="{610909C5-6334-264F-93E0-189A71FB6993}" destId="{54CDBF4B-9D09-3242-A1D5-0506BD1712C5}" srcOrd="0" destOrd="0" presId="urn:microsoft.com/office/officeart/2005/8/layout/cycle1"/>
    <dgm:cxn modelId="{BB7C862C-2853-7148-9F1C-5F2E0C5CDB57}" type="presOf" srcId="{81D20D5D-F15B-B844-BCE7-07FE2E88C5B6}" destId="{2467F156-8EB3-F044-8664-8B186FD19D40}" srcOrd="0" destOrd="0" presId="urn:microsoft.com/office/officeart/2005/8/layout/cycle1"/>
    <dgm:cxn modelId="{38C30B2D-690B-5541-99D9-A82AEB198B8F}" type="presOf" srcId="{54471214-3ABC-B64E-8935-4F53AC7091F5}" destId="{2257407E-2335-6E46-9533-50F1A4869162}" srcOrd="0" destOrd="0" presId="urn:microsoft.com/office/officeart/2005/8/layout/cycle1"/>
    <dgm:cxn modelId="{496DC131-C411-FB4E-A832-D9CFCC97E73D}" type="presOf" srcId="{6533DBF9-2933-D44A-B9F0-8FC24EC06F20}" destId="{C4FE94AE-AFAE-8743-9525-171FDA850E0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9C95EC4B-B4E2-6C49-9211-99CE9CFE753E}" type="presOf" srcId="{D7E87DE1-03EB-D748-89C5-D76845DF9F58}" destId="{12C576B8-5B2D-B04B-98C4-29D5E499FD83}" srcOrd="0" destOrd="0" presId="urn:microsoft.com/office/officeart/2005/8/layout/cycle1"/>
    <dgm:cxn modelId="{3E0D8252-718B-DA46-BE28-63F3079AE6BB}" type="presOf" srcId="{12600BCB-5734-3F4B-9543-0CB09A3EC940}" destId="{92DA8A36-05F4-4B4C-B207-6FB4CBC9688F}" srcOrd="0" destOrd="0" presId="urn:microsoft.com/office/officeart/2005/8/layout/cycle1"/>
    <dgm:cxn modelId="{F5F15255-D6FE-1647-99C8-319301780FC5}" type="presOf" srcId="{19401D75-4FA1-2642-9C39-67D34D8AB9EC}" destId="{37E24780-EDFC-1D4D-B756-C90BE821441B}" srcOrd="0" destOrd="0" presId="urn:microsoft.com/office/officeart/2005/8/layout/cycle1"/>
    <dgm:cxn modelId="{02590264-0354-0749-A374-CE3AC8D2B741}" type="presOf" srcId="{B7792F1E-795A-8A40-9AF9-CBB036406804}" destId="{0EBEA1BD-8C57-A847-A4A1-BD492A397D4A}" srcOrd="0" destOrd="0" presId="urn:microsoft.com/office/officeart/2005/8/layout/cycle1"/>
    <dgm:cxn modelId="{9ACF268D-676E-AA4B-B905-EB98B6BB2669}" type="presOf" srcId="{A9914442-2057-0542-A0EA-F935FCA28993}" destId="{B4CE740F-E5F8-1040-9068-3C0CA6A81D60}" srcOrd="0" destOrd="0" presId="urn:microsoft.com/office/officeart/2005/8/layout/cycle1"/>
    <dgm:cxn modelId="{09FA658E-547B-6F40-BCAC-F478F15C126C}" type="presOf" srcId="{591E9484-33B2-714C-AA5D-D47E80DA12F9}" destId="{CDA9BE8C-41E5-BF45-BAB4-5B91BDDEFF8D}" srcOrd="0" destOrd="0" presId="urn:microsoft.com/office/officeart/2005/8/layout/cycle1"/>
    <dgm:cxn modelId="{4A292A8F-890F-F84D-9237-A0A665B380D7}" type="presOf" srcId="{931AD6AD-68AD-1F4D-802F-C6CD780A0CDB}" destId="{19DCBC3D-EF34-4444-B52C-E59D1C44CC9D}" srcOrd="0" destOrd="0" presId="urn:microsoft.com/office/officeart/2005/8/layout/cycle1"/>
    <dgm:cxn modelId="{D6834C8F-237E-2F42-80C0-69E7DD449C05}" type="presOf" srcId="{8E1255C9-F847-A440-83FF-7AA254CCB896}" destId="{974F300E-4386-5845-9047-D2E50BE5B9D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C18A295-9332-D544-BDBB-96219A57575F}"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37EE9AA-BFA6-3A42-BB63-9F0F74F57AB6}" type="presOf" srcId="{C62D126D-D94F-0A45-AAB3-A4A2804A9AA5}" destId="{49452468-AA65-834B-B75D-72A0A7810E13}" srcOrd="0" destOrd="0" presId="urn:microsoft.com/office/officeart/2005/8/layout/cycle1"/>
    <dgm:cxn modelId="{644834AB-5F38-0042-BE29-277C55F2CFE1}" type="presOf" srcId="{325DB5A0-FE7A-8245-9663-7B515E4DF4C8}" destId="{EAEA7D1D-8D8A-4A4B-812D-D24179AFED27}"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F6568AC7-5596-2E46-88F9-9E5EB870AA96}" type="presOf" srcId="{F73B3211-1799-3F44-92B6-7CEE57ECB2D3}" destId="{BF6C208F-01F8-574D-980A-D40F886CF760}" srcOrd="0" destOrd="0" presId="urn:microsoft.com/office/officeart/2005/8/layout/cycle1"/>
    <dgm:cxn modelId="{145672C8-08A4-E249-84E7-8D887B4DE1C3}" type="presOf" srcId="{B6065800-F57E-6842-B73C-614AFBC2DE05}" destId="{2990F259-A510-7044-A15A-189FB55AE5CB}" srcOrd="0" destOrd="0" presId="urn:microsoft.com/office/officeart/2005/8/layout/cycle1"/>
    <dgm:cxn modelId="{717C07C9-2732-FF43-973E-92FDCDDB1EBF}" type="presOf" srcId="{CCCC52AB-CFB4-904A-B94C-E1998826B4F9}" destId="{7C0589C6-43EC-854D-966B-B0C5FE9A8192}"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862281CC-CE54-6246-B771-411F429A264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548534D6-A5BB-FB40-A0BC-90F2C30C7222}"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4304AF1-6769-894F-BCD6-F265DC9BAEE8}" type="presOf" srcId="{55B5CCF6-1B65-AC49-B1EC-CD09807E71EF}" destId="{76EDA6DC-5A32-7640-86D9-A3D1F65AC2D3}" srcOrd="0" destOrd="0" presId="urn:microsoft.com/office/officeart/2005/8/layout/cycle1"/>
    <dgm:cxn modelId="{273C3AF5-C78A-854A-8B93-5A7C79D3D006}" type="presOf" srcId="{D805A741-31F4-6D45-A082-4AD4C7B066F1}" destId="{7D368AA8-A897-6A44-B2ED-5420DBBF55CD}" srcOrd="0" destOrd="0" presId="urn:microsoft.com/office/officeart/2005/8/layout/cycle1"/>
    <dgm:cxn modelId="{54F6AE49-77A0-6649-9A33-E1CB2AA8B654}" type="presParOf" srcId="{974F300E-4386-5845-9047-D2E50BE5B9DF}" destId="{BF1A72C0-4F23-214E-B2C0-EC3432C35438}" srcOrd="0" destOrd="0" presId="urn:microsoft.com/office/officeart/2005/8/layout/cycle1"/>
    <dgm:cxn modelId="{08F1B31C-3AF2-5C48-8B05-A2039FAA6AD9}" type="presParOf" srcId="{974F300E-4386-5845-9047-D2E50BE5B9DF}" destId="{92DA8A36-05F4-4B4C-B207-6FB4CBC9688F}" srcOrd="1" destOrd="0" presId="urn:microsoft.com/office/officeart/2005/8/layout/cycle1"/>
    <dgm:cxn modelId="{A9674282-B1F0-9D40-854C-84F1AC84DD1D}" type="presParOf" srcId="{974F300E-4386-5845-9047-D2E50BE5B9DF}" destId="{2990F259-A510-7044-A15A-189FB55AE5CB}" srcOrd="2" destOrd="0" presId="urn:microsoft.com/office/officeart/2005/8/layout/cycle1"/>
    <dgm:cxn modelId="{5248E4DB-7566-4C47-AAB4-372E76639441}" type="presParOf" srcId="{974F300E-4386-5845-9047-D2E50BE5B9DF}" destId="{A7A1548F-03D0-7F43-8C4C-631804CE4126}" srcOrd="3" destOrd="0" presId="urn:microsoft.com/office/officeart/2005/8/layout/cycle1"/>
    <dgm:cxn modelId="{D1717CDD-AAD7-D24F-8F2F-2EF6F893D260}" type="presParOf" srcId="{974F300E-4386-5845-9047-D2E50BE5B9DF}" destId="{EAEA7D1D-8D8A-4A4B-812D-D24179AFED27}" srcOrd="4" destOrd="0" presId="urn:microsoft.com/office/officeart/2005/8/layout/cycle1"/>
    <dgm:cxn modelId="{B25ADEF3-37C7-AD4E-8E3F-BBB035855B66}" type="presParOf" srcId="{974F300E-4386-5845-9047-D2E50BE5B9DF}" destId="{2257407E-2335-6E46-9533-50F1A4869162}" srcOrd="5" destOrd="0" presId="urn:microsoft.com/office/officeart/2005/8/layout/cycle1"/>
    <dgm:cxn modelId="{BAD13F27-993F-DD4E-83E2-60FE43FE4723}" type="presParOf" srcId="{974F300E-4386-5845-9047-D2E50BE5B9DF}" destId="{3467B5D4-61EB-4C46-BB87-881C0920F2D1}" srcOrd="6" destOrd="0" presId="urn:microsoft.com/office/officeart/2005/8/layout/cycle1"/>
    <dgm:cxn modelId="{32305C24-B477-914E-BB14-5918D8C2FB64}" type="presParOf" srcId="{974F300E-4386-5845-9047-D2E50BE5B9DF}" destId="{2467F156-8EB3-F044-8664-8B186FD19D40}" srcOrd="7" destOrd="0" presId="urn:microsoft.com/office/officeart/2005/8/layout/cycle1"/>
    <dgm:cxn modelId="{E7BDB35F-D028-8E48-B4FD-457585EFA980}" type="presParOf" srcId="{974F300E-4386-5845-9047-D2E50BE5B9DF}" destId="{DC85BF06-3190-2C49-B38C-CC01414F9567}" srcOrd="8" destOrd="0" presId="urn:microsoft.com/office/officeart/2005/8/layout/cycle1"/>
    <dgm:cxn modelId="{AA48506A-512F-BF4F-ADFE-156F15068399}" type="presParOf" srcId="{974F300E-4386-5845-9047-D2E50BE5B9DF}" destId="{818521AB-CB19-3245-AC47-32330EC1D05A}" srcOrd="9" destOrd="0" presId="urn:microsoft.com/office/officeart/2005/8/layout/cycle1"/>
    <dgm:cxn modelId="{10AD7A63-355A-5749-BBA7-3C55BED4F7F6}" type="presParOf" srcId="{974F300E-4386-5845-9047-D2E50BE5B9DF}" destId="{A85B6194-0CD3-0046-9C07-12EA626BEFA3}" srcOrd="10" destOrd="0" presId="urn:microsoft.com/office/officeart/2005/8/layout/cycle1"/>
    <dgm:cxn modelId="{50A24E9A-EF5A-6546-95EC-CC5B9553D0E3}" type="presParOf" srcId="{974F300E-4386-5845-9047-D2E50BE5B9DF}" destId="{76EDA6DC-5A32-7640-86D9-A3D1F65AC2D3}" srcOrd="11" destOrd="0" presId="urn:microsoft.com/office/officeart/2005/8/layout/cycle1"/>
    <dgm:cxn modelId="{5E6354BC-9C09-A74F-81D0-CBB115B66B26}" type="presParOf" srcId="{974F300E-4386-5845-9047-D2E50BE5B9DF}" destId="{5FEB966B-5E78-494C-B5A1-6F18B3A362B7}" srcOrd="12" destOrd="0" presId="urn:microsoft.com/office/officeart/2005/8/layout/cycle1"/>
    <dgm:cxn modelId="{4C9D9337-85F1-A946-B580-9C0010C860F1}" type="presParOf" srcId="{974F300E-4386-5845-9047-D2E50BE5B9DF}" destId="{9BE0E30D-6CC1-3143-BC4A-4FF2C5039316}" srcOrd="13" destOrd="0" presId="urn:microsoft.com/office/officeart/2005/8/layout/cycle1"/>
    <dgm:cxn modelId="{B52AE038-E602-0644-A384-B5763AF2E013}" type="presParOf" srcId="{974F300E-4386-5845-9047-D2E50BE5B9DF}" destId="{37E24780-EDFC-1D4D-B756-C90BE821441B}" srcOrd="14" destOrd="0" presId="urn:microsoft.com/office/officeart/2005/8/layout/cycle1"/>
    <dgm:cxn modelId="{00117AAE-F9FB-9348-8AA9-DE33B471E59F}" type="presParOf" srcId="{974F300E-4386-5845-9047-D2E50BE5B9DF}" destId="{788B510C-5C6F-7E4F-BD2A-4B0F37349509}" srcOrd="15" destOrd="0" presId="urn:microsoft.com/office/officeart/2005/8/layout/cycle1"/>
    <dgm:cxn modelId="{8EBB5B5A-311E-CD45-A3B5-1B4F0F9E0D8B}" type="presParOf" srcId="{974F300E-4386-5845-9047-D2E50BE5B9DF}" destId="{BF6C208F-01F8-574D-980A-D40F886CF760}" srcOrd="16" destOrd="0" presId="urn:microsoft.com/office/officeart/2005/8/layout/cycle1"/>
    <dgm:cxn modelId="{4DFA4EFF-D049-A54D-BBCF-7CFD32AE17C3}" type="presParOf" srcId="{974F300E-4386-5845-9047-D2E50BE5B9DF}" destId="{DAE7F6D9-575B-6C47-9F2C-6177EB4BA541}" srcOrd="17" destOrd="0" presId="urn:microsoft.com/office/officeart/2005/8/layout/cycle1"/>
    <dgm:cxn modelId="{F4A3833D-46CA-114F-89F8-02B6C10EEDF0}" type="presParOf" srcId="{974F300E-4386-5845-9047-D2E50BE5B9DF}" destId="{3AD74439-13B4-6B4C-A74C-96BE28333D49}" srcOrd="18" destOrd="0" presId="urn:microsoft.com/office/officeart/2005/8/layout/cycle1"/>
    <dgm:cxn modelId="{9A12BC10-7980-BB4C-BBED-CBDAB684003A}" type="presParOf" srcId="{974F300E-4386-5845-9047-D2E50BE5B9DF}" destId="{B4CE740F-E5F8-1040-9068-3C0CA6A81D60}" srcOrd="19" destOrd="0" presId="urn:microsoft.com/office/officeart/2005/8/layout/cycle1"/>
    <dgm:cxn modelId="{05DB1B96-5131-724B-8F89-CA3EFA34D24A}" type="presParOf" srcId="{974F300E-4386-5845-9047-D2E50BE5B9DF}" destId="{7D368AA8-A897-6A44-B2ED-5420DBBF55CD}" srcOrd="20" destOrd="0" presId="urn:microsoft.com/office/officeart/2005/8/layout/cycle1"/>
    <dgm:cxn modelId="{C1C4D870-F196-8946-8ADF-4A02A7B3054A}" type="presParOf" srcId="{974F300E-4386-5845-9047-D2E50BE5B9DF}" destId="{256A8A82-B1CB-EF43-AB66-A3D1C8A54B59}" srcOrd="21" destOrd="0" presId="urn:microsoft.com/office/officeart/2005/8/layout/cycle1"/>
    <dgm:cxn modelId="{B4E00DBC-B8DA-3E4F-9AC1-795E4A06E61C}" type="presParOf" srcId="{974F300E-4386-5845-9047-D2E50BE5B9DF}" destId="{36444405-91CC-BC45-909E-8AE477F1EC7C}" srcOrd="22" destOrd="0" presId="urn:microsoft.com/office/officeart/2005/8/layout/cycle1"/>
    <dgm:cxn modelId="{77A5D39C-8604-E040-922C-14577194BBCA}" type="presParOf" srcId="{974F300E-4386-5845-9047-D2E50BE5B9DF}" destId="{0EBEA1BD-8C57-A847-A4A1-BD492A397D4A}" srcOrd="23" destOrd="0" presId="urn:microsoft.com/office/officeart/2005/8/layout/cycle1"/>
    <dgm:cxn modelId="{39449D15-2BF5-234F-A1C4-C5A0A88132A9}" type="presParOf" srcId="{974F300E-4386-5845-9047-D2E50BE5B9DF}" destId="{A1257670-91AA-B74E-AFCB-48382C466D43}" srcOrd="24" destOrd="0" presId="urn:microsoft.com/office/officeart/2005/8/layout/cycle1"/>
    <dgm:cxn modelId="{9A5DAEE8-D3CC-5647-B558-452AC0DA0B50}" type="presParOf" srcId="{974F300E-4386-5845-9047-D2E50BE5B9DF}" destId="{19DCBC3D-EF34-4444-B52C-E59D1C44CC9D}" srcOrd="25" destOrd="0" presId="urn:microsoft.com/office/officeart/2005/8/layout/cycle1"/>
    <dgm:cxn modelId="{D1007989-1D21-994A-B7B8-149D4A25A318}" type="presParOf" srcId="{974F300E-4386-5845-9047-D2E50BE5B9DF}" destId="{CDA9BE8C-41E5-BF45-BAB4-5B91BDDEFF8D}" srcOrd="26" destOrd="0" presId="urn:microsoft.com/office/officeart/2005/8/layout/cycle1"/>
    <dgm:cxn modelId="{00F5948C-F09F-4F44-9D24-37168A2BE584}" type="presParOf" srcId="{974F300E-4386-5845-9047-D2E50BE5B9DF}" destId="{731680F6-F070-374C-97C4-FB0156E03231}" srcOrd="27" destOrd="0" presId="urn:microsoft.com/office/officeart/2005/8/layout/cycle1"/>
    <dgm:cxn modelId="{5EECE926-86F0-DD43-8F31-7087CBE29675}" type="presParOf" srcId="{974F300E-4386-5845-9047-D2E50BE5B9DF}" destId="{12C576B8-5B2D-B04B-98C4-29D5E499FD83}" srcOrd="28" destOrd="0" presId="urn:microsoft.com/office/officeart/2005/8/layout/cycle1"/>
    <dgm:cxn modelId="{309C5121-7600-1B4A-9061-04ED9AA780F1}" type="presParOf" srcId="{974F300E-4386-5845-9047-D2E50BE5B9DF}" destId="{C4FE94AE-AFAE-8743-9525-171FDA850E0F}" srcOrd="29" destOrd="0" presId="urn:microsoft.com/office/officeart/2005/8/layout/cycle1"/>
    <dgm:cxn modelId="{90D985F5-E580-8A43-9980-463AB4A2921E}" type="presParOf" srcId="{974F300E-4386-5845-9047-D2E50BE5B9DF}" destId="{FBD4D212-3E98-9843-8795-297F9EDDD657}" srcOrd="30" destOrd="0" presId="urn:microsoft.com/office/officeart/2005/8/layout/cycle1"/>
    <dgm:cxn modelId="{9B704F7C-0209-7441-8F91-BA310DF6F70A}" type="presParOf" srcId="{974F300E-4386-5845-9047-D2E50BE5B9DF}" destId="{54CDBF4B-9D09-3242-A1D5-0506BD1712C5}" srcOrd="31" destOrd="0" presId="urn:microsoft.com/office/officeart/2005/8/layout/cycle1"/>
    <dgm:cxn modelId="{6273013F-DEE8-B04E-B54B-96883100521D}" type="presParOf" srcId="{974F300E-4386-5845-9047-D2E50BE5B9DF}" destId="{49452468-AA65-834B-B75D-72A0A7810E13}" srcOrd="32" destOrd="0" presId="urn:microsoft.com/office/officeart/2005/8/layout/cycle1"/>
    <dgm:cxn modelId="{CB21EEDC-F582-EF42-9DF6-87BEA7AC0387}" type="presParOf" srcId="{974F300E-4386-5845-9047-D2E50BE5B9DF}" destId="{B0C742D0-6463-FF41-BE88-36D0AF1ED5D5}" srcOrd="33" destOrd="0" presId="urn:microsoft.com/office/officeart/2005/8/layout/cycle1"/>
    <dgm:cxn modelId="{B74B74A5-C75D-BD44-A364-5CB480E930BE}" type="presParOf" srcId="{974F300E-4386-5845-9047-D2E50BE5B9DF}" destId="{CE064FAD-9527-C04A-986D-ADE7F29D4AAF}" srcOrd="34" destOrd="0" presId="urn:microsoft.com/office/officeart/2005/8/layout/cycle1"/>
    <dgm:cxn modelId="{6A5FF4D8-45B7-3C41-A9DD-ABB54FC0EA4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 </a:t>
          </a:r>
          <a:r>
            <a:rPr lang="ar-JO"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2944218" y="1589"/>
          <a:ext cx="1276339"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2944218" y="1589"/>
        <a:ext cx="1276339" cy="542311"/>
      </dsp:txXfrm>
    </dsp:sp>
    <dsp:sp modelId="{2990F259-A510-7044-A15A-189FB55AE5CB}">
      <dsp:nvSpPr>
        <dsp:cNvPr id="0" name=""/>
        <dsp:cNvSpPr/>
      </dsp:nvSpPr>
      <dsp:spPr>
        <a:xfrm>
          <a:off x="729756" y="84066"/>
          <a:ext cx="4579344" cy="4579344"/>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035987" y="564549"/>
          <a:ext cx="1042950"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035987" y="564549"/>
        <a:ext cx="1042950" cy="542311"/>
      </dsp:txXfrm>
    </dsp:sp>
    <dsp:sp modelId="{2257407E-2335-6E46-9533-50F1A4869162}">
      <dsp:nvSpPr>
        <dsp:cNvPr id="0" name=""/>
        <dsp:cNvSpPr/>
      </dsp:nvSpPr>
      <dsp:spPr>
        <a:xfrm>
          <a:off x="729756" y="84066"/>
          <a:ext cx="4579344" cy="4579344"/>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532541" y="1539623"/>
          <a:ext cx="1175762"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532541" y="1539623"/>
        <a:ext cx="1175762" cy="542311"/>
      </dsp:txXfrm>
    </dsp:sp>
    <dsp:sp modelId="{DC85BF06-3190-2C49-B38C-CC01414F9567}">
      <dsp:nvSpPr>
        <dsp:cNvPr id="0" name=""/>
        <dsp:cNvSpPr/>
      </dsp:nvSpPr>
      <dsp:spPr>
        <a:xfrm>
          <a:off x="729756" y="84066"/>
          <a:ext cx="4579344" cy="4579344"/>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545708" y="2665543"/>
          <a:ext cx="1149428"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545708" y="2665543"/>
        <a:ext cx="1149428" cy="542311"/>
      </dsp:txXfrm>
    </dsp:sp>
    <dsp:sp modelId="{76EDA6DC-5A32-7640-86D9-A3D1F65AC2D3}">
      <dsp:nvSpPr>
        <dsp:cNvPr id="0" name=""/>
        <dsp:cNvSpPr/>
      </dsp:nvSpPr>
      <dsp:spPr>
        <a:xfrm>
          <a:off x="729756" y="84066"/>
          <a:ext cx="4579344" cy="4579344"/>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3877624" y="3640617"/>
          <a:ext cx="1359676"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3877624" y="3640617"/>
        <a:ext cx="1359676" cy="542311"/>
      </dsp:txXfrm>
    </dsp:sp>
    <dsp:sp modelId="{37E24780-EDFC-1D4D-B756-C90BE821441B}">
      <dsp:nvSpPr>
        <dsp:cNvPr id="0" name=""/>
        <dsp:cNvSpPr/>
      </dsp:nvSpPr>
      <dsp:spPr>
        <a:xfrm>
          <a:off x="729756" y="84066"/>
          <a:ext cx="4579344" cy="4579344"/>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014561" y="4203577"/>
          <a:ext cx="1135653"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014561" y="4203577"/>
        <a:ext cx="1135653" cy="542311"/>
      </dsp:txXfrm>
    </dsp:sp>
    <dsp:sp modelId="{DAE7F6D9-575B-6C47-9F2C-6177EB4BA541}">
      <dsp:nvSpPr>
        <dsp:cNvPr id="0" name=""/>
        <dsp:cNvSpPr/>
      </dsp:nvSpPr>
      <dsp:spPr>
        <a:xfrm>
          <a:off x="729756" y="84066"/>
          <a:ext cx="4579344" cy="4579344"/>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021451" y="4203577"/>
          <a:ext cx="870035"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021451" y="4203577"/>
        <a:ext cx="870035" cy="542311"/>
      </dsp:txXfrm>
    </dsp:sp>
    <dsp:sp modelId="{7D368AA8-A897-6A44-B2ED-5420DBBF55CD}">
      <dsp:nvSpPr>
        <dsp:cNvPr id="0" name=""/>
        <dsp:cNvSpPr/>
      </dsp:nvSpPr>
      <dsp:spPr>
        <a:xfrm>
          <a:off x="729756" y="84066"/>
          <a:ext cx="4579344" cy="4579344"/>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889575" y="3640617"/>
          <a:ext cx="1183637"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889575" y="3640617"/>
        <a:ext cx="1183637" cy="542311"/>
      </dsp:txXfrm>
    </dsp:sp>
    <dsp:sp modelId="{0EBEA1BD-8C57-A847-A4A1-BD492A397D4A}">
      <dsp:nvSpPr>
        <dsp:cNvPr id="0" name=""/>
        <dsp:cNvSpPr/>
      </dsp:nvSpPr>
      <dsp:spPr>
        <a:xfrm>
          <a:off x="729756" y="84066"/>
          <a:ext cx="4579344" cy="4579344"/>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318773" y="2665543"/>
          <a:ext cx="1199320"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318773" y="2665543"/>
        <a:ext cx="1199320" cy="542311"/>
      </dsp:txXfrm>
    </dsp:sp>
    <dsp:sp modelId="{CDA9BE8C-41E5-BF45-BAB4-5B91BDDEFF8D}">
      <dsp:nvSpPr>
        <dsp:cNvPr id="0" name=""/>
        <dsp:cNvSpPr/>
      </dsp:nvSpPr>
      <dsp:spPr>
        <a:xfrm>
          <a:off x="729756" y="84066"/>
          <a:ext cx="4579344" cy="4579344"/>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11496" y="1539623"/>
          <a:ext cx="1213876"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311496" y="1539623"/>
        <a:ext cx="1213876" cy="542311"/>
      </dsp:txXfrm>
    </dsp:sp>
    <dsp:sp modelId="{C4FE94AE-AFAE-8743-9525-171FDA850E0F}">
      <dsp:nvSpPr>
        <dsp:cNvPr id="0" name=""/>
        <dsp:cNvSpPr/>
      </dsp:nvSpPr>
      <dsp:spPr>
        <a:xfrm>
          <a:off x="729756" y="84066"/>
          <a:ext cx="4579344" cy="4579344"/>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926043" y="564549"/>
          <a:ext cx="1110701"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926043" y="564549"/>
        <a:ext cx="1110701" cy="542311"/>
      </dsp:txXfrm>
    </dsp:sp>
    <dsp:sp modelId="{49452468-AA65-834B-B75D-72A0A7810E13}">
      <dsp:nvSpPr>
        <dsp:cNvPr id="0" name=""/>
        <dsp:cNvSpPr/>
      </dsp:nvSpPr>
      <dsp:spPr>
        <a:xfrm>
          <a:off x="773499" y="54095"/>
          <a:ext cx="4579344" cy="4579344"/>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71465" y="1579"/>
          <a:ext cx="494923"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71465" y="1579"/>
        <a:ext cx="494923" cy="542311"/>
      </dsp:txXfrm>
    </dsp:sp>
    <dsp:sp modelId="{7C0589C6-43EC-854D-966B-B0C5FE9A8192}">
      <dsp:nvSpPr>
        <dsp:cNvPr id="0" name=""/>
        <dsp:cNvSpPr/>
      </dsp:nvSpPr>
      <dsp:spPr>
        <a:xfrm>
          <a:off x="651153" y="85364"/>
          <a:ext cx="4579344" cy="4579344"/>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a:t>
          </a:r>
        </a:p>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0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0722" name="Rectangle 2"/>
          <p:cNvSpPr>
            <a:spLocks noGrp="1" noChangeArrowheads="1"/>
          </p:cNvSpPr>
          <p:nvPr>
            <p:ph type="hdr" sz="quarter"/>
          </p:nvPr>
        </p:nvSpPr>
        <p:spPr bwMode="auto">
          <a:xfrm>
            <a:off x="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3" name="Rectangle 3"/>
          <p:cNvSpPr>
            <a:spLocks noGrp="1" noChangeArrowheads="1"/>
          </p:cNvSpPr>
          <p:nvPr>
            <p:ph type="dt" idx="1"/>
          </p:nvPr>
        </p:nvSpPr>
        <p:spPr bwMode="auto">
          <a:xfrm>
            <a:off x="518160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lgn="r">
              <a:defRPr sz="1200">
                <a:latin typeface="Times New Roman" pitchFamily="-111" charset="0"/>
                <a:ea typeface="+mn-ea"/>
                <a:cs typeface="+mn-cs"/>
              </a:defRPr>
            </a:lvl1pPr>
          </a:lstStyle>
          <a:p>
            <a:pPr>
              <a:defRPr/>
            </a:pPr>
            <a:endParaRPr lang="en-US"/>
          </a:p>
        </p:txBody>
      </p:sp>
      <p:sp>
        <p:nvSpPr>
          <p:cNvPr id="277508" name="Rectangle 4"/>
          <p:cNvSpPr>
            <a:spLocks noGrp="1" noRot="1" noChangeAspect="1" noChangeArrowheads="1" noTextEdit="1"/>
          </p:cNvSpPr>
          <p:nvPr>
            <p:ph type="sldImg" idx="2"/>
          </p:nvPr>
        </p:nvSpPr>
        <p:spPr bwMode="auto">
          <a:xfrm>
            <a:off x="2844800" y="533400"/>
            <a:ext cx="3454400" cy="25908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70725" name="Rectangle 5"/>
          <p:cNvSpPr>
            <a:spLocks noGrp="1" noChangeArrowheads="1"/>
          </p:cNvSpPr>
          <p:nvPr>
            <p:ph type="body" sz="quarter" idx="3"/>
          </p:nvPr>
        </p:nvSpPr>
        <p:spPr bwMode="auto">
          <a:xfrm>
            <a:off x="1219200" y="3276600"/>
            <a:ext cx="6705600" cy="3048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70726" name="Rectangle 6"/>
          <p:cNvSpPr>
            <a:spLocks noGrp="1" noChangeArrowheads="1"/>
          </p:cNvSpPr>
          <p:nvPr>
            <p:ph type="ftr" sz="quarter" idx="4"/>
          </p:nvPr>
        </p:nvSpPr>
        <p:spPr bwMode="auto">
          <a:xfrm>
            <a:off x="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7" name="Rectangle 7"/>
          <p:cNvSpPr>
            <a:spLocks noGrp="1" noChangeArrowheads="1"/>
          </p:cNvSpPr>
          <p:nvPr>
            <p:ph type="sldNum" sz="quarter" idx="5"/>
          </p:nvPr>
        </p:nvSpPr>
        <p:spPr bwMode="auto">
          <a:xfrm>
            <a:off x="518160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lgn="r">
              <a:defRPr sz="1200"/>
            </a:lvl1pPr>
          </a:lstStyle>
          <a:p>
            <a:pPr>
              <a:defRPr/>
            </a:pPr>
            <a:fld id="{D66FE077-FC05-2D47-9436-FFDD053A78A9}" type="slidenum">
              <a:rPr lang="en-US"/>
              <a:pPr>
                <a:defRPr/>
              </a:pPr>
              <a:t>‹#›</a:t>
            </a:fld>
            <a:endParaRPr lang="en-US"/>
          </a:p>
        </p:txBody>
      </p:sp>
    </p:spTree>
    <p:extLst>
      <p:ext uri="{BB962C8B-B14F-4D97-AF65-F5344CB8AC3E}">
        <p14:creationId xmlns:p14="http://schemas.microsoft.com/office/powerpoint/2010/main" val="283992354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2" charset="0"/>
        <a:ea typeface="ＭＳ Ｐゴシック" pitchFamily="-111" charset="-128"/>
        <a:cs typeface="ＭＳ Ｐゴシック" pitchFamily="-111" charset="-128"/>
      </a:defRPr>
    </a:lvl1pPr>
    <a:lvl2pPr marL="4572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6082114" cy="75713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Focus your past, present and future on love for Christ and obedience (restated).</a:t>
            </a:r>
            <a:r>
              <a:rPr lang="en-SG" b="1">
                <a:effectLst/>
                <a:latin typeface="Arial" panose="020B0604020202020204" pitchFamily="34" charset="0"/>
                <a:cs typeface="Arial" panose="020B0604020202020204" pitchFamily="34" charset="0"/>
              </a:rPr>
              <a:t> </a:t>
            </a: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Renewal is active in three tenses</a:t>
            </a:r>
            <a:r>
              <a:rPr lang="mr-IN" sz="1200" b="1" kern="1200">
                <a:solidFill>
                  <a:schemeClr val="tx1"/>
                </a:solidFill>
                <a:effectLst/>
                <a:latin typeface="Arial" panose="020B0604020202020204" pitchFamily="34" charset="0"/>
                <a:ea typeface="ＭＳ Ｐゴシック" pitchFamily="-111" charset="-128"/>
                <a:cs typeface="Arial"/>
              </a:rPr>
              <a: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8199681"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importance to love the LORD (the Shema) is the basis for obeying all stipulations in the covenant (6:4-9).</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44508365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xfrm>
            <a:off x="1219200" y="3276600"/>
            <a:ext cx="15676086" cy="1237262"/>
          </a:xfrm>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b="1" dirty="0">
                <a:latin typeface="Arial" panose="020B0604020202020204" pitchFamily="34" charset="0"/>
                <a:ea typeface="ＭＳ Ｐゴシック" panose="020B0600070205080204" pitchFamily="34" charset="-128"/>
              </a:rPr>
              <a:t>  Jesus answered…</a:t>
            </a:r>
          </a:p>
          <a:p>
            <a:pPr eaLnBrk="1" hangingPunct="1"/>
            <a:r>
              <a:rPr lang="en-US" b="1" dirty="0">
                <a:latin typeface="Arial" panose="020B0604020202020204" pitchFamily="34" charset="0"/>
                <a:ea typeface="ＭＳ Ｐゴシック" charset="0"/>
                <a:cs typeface="Arial" panose="020B0604020202020204" pitchFamily="34" charset="0"/>
              </a:rPr>
              <a:t>——————————</a:t>
            </a:r>
          </a:p>
          <a:p>
            <a:pPr eaLnBrk="1" hangingPunct="1"/>
            <a:r>
              <a:rPr lang="en-US" b="1" dirty="0">
                <a:latin typeface="Arial" panose="020B0604020202020204" pitchFamily="34" charset="0"/>
                <a:ea typeface="ＭＳ Ｐゴシック" charset="0"/>
                <a:cs typeface="Arial" panose="020B0604020202020204" pitchFamily="34" charset="0"/>
              </a:rPr>
              <a:t>Common-293</a:t>
            </a:r>
            <a:endParaRPr lang="en-US" b="1" dirty="0">
              <a:latin typeface="Arial" panose="020B0604020202020204" pitchFamily="34"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ＭＳ Ｐゴシック" charset="0"/>
              </a:rPr>
              <a:t>OS-05-Deut-154</a:t>
            </a:r>
          </a:p>
          <a:p>
            <a:pPr eaLnBrk="1" hangingPunct="1"/>
            <a:r>
              <a:rPr lang="en-US" b="1" dirty="0">
                <a:latin typeface="Arial" panose="020B0604020202020204" pitchFamily="34" charset="0"/>
                <a:ea typeface="ＭＳ Ｐゴシック" charset="0"/>
                <a:cs typeface="Arial" panose="020B0604020202020204" pitchFamily="34" charset="0"/>
              </a:rPr>
              <a:t>NS-02-Mark9-16-slide 110</a:t>
            </a: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7369774" cy="2382191"/>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kumimoji="1"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Repentance will bring restoration in a church: God wants our church to really trust him</a:t>
            </a:r>
            <a:r>
              <a:rPr kumimoji="1"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p>
          <a:p>
            <a:pPr eaLnBrk="1" hangingPunct="1"/>
            <a:r>
              <a:rPr lang="en-SG" b="1" dirty="0">
                <a:latin typeface="Arial" panose="020B0604020202020204" pitchFamily="34" charset="0"/>
                <a:ea typeface="ＭＳ Ｐゴシック" charset="0"/>
                <a:cs typeface="Arial" panose="020B0604020202020204" pitchFamily="34" charset="0"/>
              </a:rPr>
              <a:t>We still don’t see our need for him as we don’t see our need to pray.</a:t>
            </a:r>
          </a:p>
          <a:p>
            <a:pPr eaLnBrk="1" hangingPunct="1"/>
            <a:r>
              <a:rPr lang="en-SG" b="1" dirty="0">
                <a:latin typeface="Arial" panose="020B0604020202020204" pitchFamily="34" charset="0"/>
                <a:ea typeface="ＭＳ Ｐゴシック" charset="0"/>
                <a:cs typeface="Arial" panose="020B0604020202020204" pitchFamily="34" charset="0"/>
              </a:rPr>
              <a:t>We also need to be involved in his work: missions, teaching, accountability groups, finances, etc</a:t>
            </a:r>
            <a:r>
              <a:rPr lang="en-SG" b="1">
                <a:latin typeface="Arial" panose="020B0604020202020204" pitchFamily="34" charset="0"/>
                <a:ea typeface="ＭＳ Ｐゴシック"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a:t>
            </a:r>
          </a:p>
          <a:p>
            <a:pPr eaLnBrk="1" hangingPunct="1"/>
            <a:r>
              <a:rPr lang="en-US" b="1" dirty="0">
                <a:latin typeface="Arial" panose="020B0604020202020204" pitchFamily="34" charset="0"/>
                <a:ea typeface="ＭＳ Ｐゴシック" charset="0"/>
                <a:cs typeface="Arial" panose="020B0604020202020204" pitchFamily="34" charset="0"/>
              </a:rPr>
              <a:t>Common-294</a:t>
            </a:r>
          </a:p>
          <a:p>
            <a:pPr eaLnBrk="1" hangingPunct="1"/>
            <a:r>
              <a:rPr lang="en-US" b="1" dirty="0">
                <a:latin typeface="Arial" panose="020B0604020202020204" pitchFamily="34" charset="0"/>
                <a:ea typeface="ＭＳ Ｐゴシック" charset="0"/>
                <a:cs typeface="Arial" panose="020B0604020202020204" pitchFamily="34" charset="0"/>
              </a:rPr>
              <a:t>BE-05-Deut-82</a:t>
            </a:r>
          </a:p>
          <a:p>
            <a:pPr eaLnBrk="1" hangingPunct="1"/>
            <a:r>
              <a:rPr lang="en-US" b="1" dirty="0">
                <a:latin typeface="Arial" panose="020B0604020202020204" pitchFamily="34" charset="0"/>
                <a:ea typeface="ＭＳ Ｐゴシック" charset="0"/>
                <a:cs typeface="ＭＳ Ｐゴシック" charset="0"/>
              </a:rPr>
              <a:t>OP-05-Deut-71</a:t>
            </a:r>
          </a:p>
          <a:p>
            <a:pPr eaLnBrk="1" hangingPunct="1"/>
            <a:r>
              <a:rPr lang="en-US" b="1" dirty="0">
                <a:latin typeface="Arial" panose="020B0604020202020204" pitchFamily="34" charset="0"/>
                <a:ea typeface="ＭＳ Ｐゴシック" charset="0"/>
                <a:cs typeface="ＭＳ Ｐゴシック" charset="0"/>
              </a:rPr>
              <a:t>OS-05-Deut-155, 237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OS-29-Joel-128</a:t>
            </a:r>
          </a:p>
          <a:p>
            <a:pPr eaLnBrk="1" hangingPunct="1"/>
            <a:r>
              <a:rPr lang="en-US" b="1" dirty="0">
                <a:latin typeface="Arial" panose="020B0604020202020204" pitchFamily="34" charset="0"/>
                <a:ea typeface="ＭＳ Ｐゴシック" charset="0"/>
                <a:cs typeface="ＭＳ Ｐゴシック" charset="0"/>
              </a:rPr>
              <a:t>NS-02-Mark1-8-slide 111</a:t>
            </a: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1339434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8925841" cy="517065"/>
          </a:xfrm>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Thanking God for a land not deserved so as not to acquire a sense of independence shows love for the LORD (6:10-19).</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72259826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7860249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7257115"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Jews of</a:t>
            </a:r>
            <a:r>
              <a:rPr lang="en-US" b="1" baseline="0">
                <a:latin typeface="Arial" panose="020B0604020202020204" pitchFamily="34" charset="0"/>
                <a:cs typeface="Arial" panose="020B0604020202020204" pitchFamily="34" charset="0"/>
              </a:rPr>
              <a:t> later days took this so literally that they actually tied verses to their foreheads and arms.</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729727"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They even have a mazzuzah on the sides of their doors with Scripture verses underneath.</a:t>
            </a: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9BB818-B9FE-D44F-B972-FC1ABD2DAEE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3538" name="Rectangle 2"/>
          <p:cNvSpPr>
            <a:spLocks noGrp="1" noRot="1" noChangeAspect="1" noChangeArrowheads="1"/>
          </p:cNvSpPr>
          <p:nvPr>
            <p:ph type="sldImg"/>
          </p:nvPr>
        </p:nvSpPr>
        <p:spPr>
          <a:xfrm>
            <a:off x="1150938" y="692150"/>
            <a:ext cx="4556125" cy="3416300"/>
          </a:xfrm>
          <a:solidFill>
            <a:srgbClr val="FFFFFF"/>
          </a:solidFill>
          <a:ln/>
        </p:spPr>
      </p:sp>
      <p:sp>
        <p:nvSpPr>
          <p:cNvPr id="193539"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0A6F71D-3EE6-FD41-BE22-141F31BC781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5586" name="Rectangle 2"/>
          <p:cNvSpPr>
            <a:spLocks noGrp="1" noRot="1" noChangeAspect="1" noChangeArrowheads="1"/>
          </p:cNvSpPr>
          <p:nvPr>
            <p:ph type="sldImg"/>
          </p:nvPr>
        </p:nvSpPr>
        <p:spPr>
          <a:xfrm>
            <a:off x="1150938" y="692150"/>
            <a:ext cx="4556125" cy="3416300"/>
          </a:xfrm>
          <a:solidFill>
            <a:srgbClr val="FFFFFF"/>
          </a:solidFill>
          <a:ln/>
        </p:spPr>
      </p:sp>
      <p:sp>
        <p:nvSpPr>
          <p:cNvPr id="195587"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35945883" cy="276999"/>
          </a:xfrm>
        </p:spPr>
        <p:txBody>
          <a:bodyPr/>
          <a:lstStyle/>
          <a:p>
            <a:r>
              <a:rPr lang="en-US" dirty="0"/>
              <a:t>"After becoming king at age 8, King Josiah was said to have "begun to seek God" on his own when he was 16.</a:t>
            </a:r>
            <a:r>
              <a:rPr lang="en-US" dirty="0">
                <a:effectLst/>
              </a:rPr>
              <a:t>  </a:t>
            </a:r>
            <a:r>
              <a:rPr lang="en-US" dirty="0"/>
              <a:t>After seeking God for 4 years, King Josiah was led by God to purge his kingdom of all its false gods.</a:t>
            </a:r>
            <a:r>
              <a:rPr lang="en-US" dirty="0">
                <a:effectLst/>
              </a:rPr>
              <a:t>  </a:t>
            </a:r>
            <a:r>
              <a:rPr lang="en-US" dirty="0"/>
              <a:t>Then at the age of 26, having cleaned out his kingdom, he concentrated his efforts on repairing the house of the Lord.</a:t>
            </a:r>
            <a:r>
              <a:rPr lang="en-US" dirty="0">
                <a:effectLst/>
              </a:rPr>
              <a:t>  </a:t>
            </a:r>
            <a:r>
              <a:rPr lang="en-US" dirty="0"/>
              <a:t>It was while the priests were clearing out the treasury in the house of the Lord that they found the Book of the Law" (http://</a:t>
            </a:r>
            <a:r>
              <a:rPr lang="en-US" dirty="0" err="1"/>
              <a:t>sheddinglightonthepath.blogspot.sg</a:t>
            </a:r>
            <a:r>
              <a:rPr lang="en-US" dirty="0"/>
              <a:t>/2012/02/complete-</a:t>
            </a:r>
            <a:r>
              <a:rPr lang="en-US" dirty="0" err="1"/>
              <a:t>revelation.html</a:t>
            </a:r>
            <a:r>
              <a:rPr lang="en-US" dirty="0"/>
              <a:t>).  This book was probably the scroll of Deuteronomy.</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1514820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0E435F9-FAE3-0144-80C8-9833457BFA0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7634" name="Rectangle 2"/>
          <p:cNvSpPr>
            <a:spLocks noGrp="1" noRot="1" noChangeAspect="1" noChangeArrowheads="1"/>
          </p:cNvSpPr>
          <p:nvPr>
            <p:ph type="sldImg"/>
          </p:nvPr>
        </p:nvSpPr>
        <p:spPr>
          <a:xfrm>
            <a:off x="1150938" y="692150"/>
            <a:ext cx="4556125" cy="3416300"/>
          </a:xfrm>
          <a:solidFill>
            <a:srgbClr val="FFFFFF"/>
          </a:solidFill>
          <a:ln/>
        </p:spPr>
      </p:sp>
      <p:sp>
        <p:nvSpPr>
          <p:cNvPr id="197635"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FD91923-31FF-0D43-90A2-66FCBA1B4D1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xfrm>
            <a:off x="1219200" y="3276600"/>
            <a:ext cx="11687815" cy="36933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800" b="1">
                <a:latin typeface="Arial" panose="020B0604020202020204" pitchFamily="34" charset="0"/>
                <a:ea typeface="ＭＳ Ｐゴシック" charset="0"/>
                <a:cs typeface="ＭＳ Ｐゴシック" charset="0"/>
              </a:rPr>
              <a:t>Imad Shehadeh, </a:t>
            </a:r>
            <a:r>
              <a:rPr lang="en-US" altLang="ja-JP" sz="1800" b="1">
                <a:latin typeface="Arial" panose="020B0604020202020204" pitchFamily="34" charset="0"/>
                <a:ea typeface="ＭＳ Ｐゴシック" charset="0"/>
                <a:cs typeface="ＭＳ Ｐゴシック" charset="0"/>
              </a:rPr>
              <a:t>"</a:t>
            </a:r>
            <a:r>
              <a:rPr lang="en-US" sz="1800" b="1">
                <a:latin typeface="Arial" panose="020B0604020202020204" pitchFamily="34" charset="0"/>
                <a:ea typeface="ＭＳ Ｐゴシック" charset="0"/>
                <a:cs typeface="ＭＳ Ｐゴシック" charset="0"/>
              </a:rPr>
              <a:t>The Predicament of Islamic Monotheism,</a:t>
            </a:r>
            <a:r>
              <a:rPr lang="en-US" altLang="ja-JP" sz="1800" b="1">
                <a:latin typeface="Arial" panose="020B0604020202020204" pitchFamily="34" charset="0"/>
                <a:ea typeface="ＭＳ Ｐゴシック" charset="0"/>
                <a:cs typeface="ＭＳ Ｐゴシック" charset="0"/>
              </a:rPr>
              <a:t>"</a:t>
            </a:r>
            <a:r>
              <a:rPr lang="en-US" sz="1800" b="1">
                <a:latin typeface="Arial" panose="020B0604020202020204" pitchFamily="34" charset="0"/>
                <a:ea typeface="ＭＳ Ｐゴシック" charset="0"/>
                <a:cs typeface="ＭＳ Ｐゴシック" charset="0"/>
              </a:rPr>
              <a:t> Bibliotheca Sacra 161 (April-June 2004): 162.</a:t>
            </a:r>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790635C-3739-AC41-9005-7A4ACC67B9E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2754" name="Rectangle 2"/>
          <p:cNvSpPr>
            <a:spLocks noGrp="1" noRot="1" noChangeAspect="1" noChangeArrowheads="1"/>
          </p:cNvSpPr>
          <p:nvPr>
            <p:ph type="sldImg"/>
          </p:nvPr>
        </p:nvSpPr>
        <p:spPr>
          <a:solidFill>
            <a:srgbClr val="FFFFFF"/>
          </a:solidFill>
          <a:ln/>
        </p:spPr>
      </p:sp>
      <p:sp>
        <p:nvSpPr>
          <p:cNvPr id="202755"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7885300"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Totally conquering Canaan so that no rival may exist to God's Lordship shows love for the LORD (Ch. 7).</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170</a:t>
            </a:fld>
            <a:endParaRPr lang="en-US"/>
          </a:p>
        </p:txBody>
      </p:sp>
    </p:spTree>
    <p:extLst>
      <p:ext uri="{BB962C8B-B14F-4D97-AF65-F5344CB8AC3E}">
        <p14:creationId xmlns:p14="http://schemas.microsoft.com/office/powerpoint/2010/main" val="89843514"/>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CF7FA2C-D329-3E4B-B54D-843BF2E2F62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717252-1645-9E42-9B56-A623503834E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D66FE077-FC05-2D47-9436-FFDD053A78A9}" type="slidenum">
              <a:rPr lang="en-US"/>
              <a:pPr>
                <a:defRPr/>
              </a:pPr>
              <a:t>174</a:t>
            </a:fld>
            <a:endParaRPr lang="en-US"/>
          </a:p>
        </p:txBody>
      </p:sp>
    </p:spTree>
    <p:extLst>
      <p:ext uri="{BB962C8B-B14F-4D97-AF65-F5344CB8AC3E}">
        <p14:creationId xmlns:p14="http://schemas.microsoft.com/office/powerpoint/2010/main" val="351081888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1495455"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Remembering God's provision in the wilderness so that the land's abundance will not promote a spirit of self-sufficiency shows love for the LORD (Ch. 8).</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10031500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OS-12-2Sam-79</a:t>
            </a:r>
          </a:p>
          <a:p>
            <a:endParaRPr lang="en-US" dirty="0"/>
          </a:p>
        </p:txBody>
      </p:sp>
      <p:sp>
        <p:nvSpPr>
          <p:cNvPr id="4" name="Slide Number Placeholder 3"/>
          <p:cNvSpPr>
            <a:spLocks noGrp="1"/>
          </p:cNvSpPr>
          <p:nvPr>
            <p:ph type="sldNum" sz="quarter" idx="5"/>
          </p:nvPr>
        </p:nvSpPr>
        <p:spPr>
          <a:xfrm>
            <a:off x="8704457" y="6581001"/>
            <a:ext cx="439543"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BE9E0-2496-5846-B874-2AB31239707C}"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82022808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OS-06-Joshua-203</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8245992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225983"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same applies to God’s relationship to us now, as contrasted with his relationship to OT Israel</a:t>
            </a:r>
            <a:r>
              <a:rPr lang="en-SG" dirty="0">
                <a:effectLst/>
              </a:rPr>
              <a:t> </a:t>
            </a:r>
            <a:endParaRPr lang="en-US" dirty="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0708129"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But the nature of these relationships is quite different.  Our new covenant with him is much better than the agreement that Israel had with God</a:t>
            </a:r>
            <a:r>
              <a:rPr lang="en-SG" sz="1200" kern="1200" dirty="0">
                <a:solidFill>
                  <a:schemeClr val="tx1"/>
                </a:solidFill>
                <a:effectLst/>
                <a:latin typeface="+mn-lt"/>
                <a:ea typeface="+mn-ea"/>
                <a:cs typeface="+mn-cs"/>
              </a:rPr>
              <a:t>.</a:t>
            </a:r>
            <a:r>
              <a:rPr lang="en-SG" sz="1200" kern="1200" baseline="0" dirty="0">
                <a:solidFill>
                  <a:schemeClr val="tx1"/>
                </a:solidFill>
                <a:effectLst/>
                <a:latin typeface="+mn-lt"/>
                <a:ea typeface="+mn-ea"/>
                <a:cs typeface="+mn-cs"/>
              </a:rPr>
              <a:t>  But how is it different?</a:t>
            </a:r>
            <a:endParaRPr lang="en-US" dirty="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4640814" cy="276999"/>
          </a:xfrm>
        </p:spPr>
        <p:txBody>
          <a:bodyPr/>
          <a:lstStyle/>
          <a:p>
            <a:r>
              <a:rPr lang="en-US" sz="1200" kern="1200" dirty="0">
                <a:solidFill>
                  <a:schemeClr val="tx1"/>
                </a:solidFill>
                <a:effectLst/>
                <a:latin typeface="Times New Roman" pitchFamily="16" charset="0"/>
                <a:ea typeface="ＭＳ Ｐゴシック" charset="-128"/>
                <a:cs typeface="ＭＳ Ｐゴシック" charset="-128"/>
              </a:rPr>
              <a:t>What covenant does Jesus mediate that is far better than the old (8:6)?</a:t>
            </a:r>
            <a:r>
              <a:rPr lang="en-SG" dirty="0">
                <a:effectLst/>
              </a:rPr>
              <a:t> </a:t>
            </a:r>
          </a:p>
          <a:p>
            <a:r>
              <a:rPr lang="en-SG" dirty="0">
                <a:effectLst/>
              </a:rPr>
              <a:t>_____________</a:t>
            </a:r>
          </a:p>
          <a:p>
            <a:pPr>
              <a:spcBef>
                <a:spcPts val="0"/>
              </a:spcBef>
              <a:buNone/>
            </a:pPr>
            <a:r>
              <a:rPr lang="en-US" dirty="0"/>
              <a:t>Common English-150</a:t>
            </a:r>
          </a:p>
          <a:p>
            <a:pPr>
              <a:spcBef>
                <a:spcPts val="0"/>
              </a:spcBef>
              <a:buNone/>
            </a:pPr>
            <a:r>
              <a:rPr lang="en-US" dirty="0"/>
              <a:t>BE-05-Deut-46</a:t>
            </a:r>
          </a:p>
          <a:p>
            <a:pPr>
              <a:spcBef>
                <a:spcPts val="0"/>
              </a:spcBef>
              <a:buNone/>
            </a:pPr>
            <a:r>
              <a:rPr lang="en-US" dirty="0"/>
              <a:t>CH-02-Nature, etc.-104</a:t>
            </a:r>
          </a:p>
          <a:p>
            <a:pPr>
              <a:spcBef>
                <a:spcPts val="0"/>
              </a:spcBef>
              <a:buNone/>
            </a:pPr>
            <a:r>
              <a:rPr lang="en-US" dirty="0"/>
              <a:t>OS-02-Exodus-359, 463</a:t>
            </a:r>
          </a:p>
          <a:p>
            <a:pPr>
              <a:spcBef>
                <a:spcPts val="0"/>
              </a:spcBef>
              <a:buNone/>
            </a:pPr>
            <a:r>
              <a:rPr lang="en-US" dirty="0"/>
              <a:t>OS-05-Deut-185</a:t>
            </a:r>
          </a:p>
          <a:p>
            <a:pPr>
              <a:spcBef>
                <a:spcPts val="0"/>
              </a:spcBef>
              <a:buNone/>
            </a:pPr>
            <a:r>
              <a:rPr lang="en-US" dirty="0"/>
              <a:t>OS-24-Jeremiah-173</a:t>
            </a:r>
          </a:p>
          <a:p>
            <a:pPr>
              <a:spcBef>
                <a:spcPts val="0"/>
              </a:spcBef>
              <a:buNone/>
            </a:pPr>
            <a:r>
              <a:rPr lang="en-US" dirty="0"/>
              <a:t>NS-08-2 Corinthians-41</a:t>
            </a:r>
          </a:p>
          <a:p>
            <a:pPr>
              <a:spcBef>
                <a:spcPts val="0"/>
              </a:spcBef>
              <a:buNone/>
            </a:pPr>
            <a:r>
              <a:rPr lang="en-US" dirty="0"/>
              <a:t>NS-09-Galatians-144</a:t>
            </a:r>
          </a:p>
          <a:p>
            <a:pPr>
              <a:spcBef>
                <a:spcPts val="0"/>
              </a:spcBef>
              <a:buNone/>
            </a:pPr>
            <a:r>
              <a:rPr lang="en-US" dirty="0"/>
              <a:t>NS-19-Hebrews-298, 343</a:t>
            </a:r>
          </a:p>
          <a:p>
            <a:pPr>
              <a:spcBef>
                <a:spcPts val="0"/>
              </a:spcBef>
              <a:buNone/>
            </a:pPr>
            <a:r>
              <a:rPr lang="en-US" dirty="0"/>
              <a:t>FU-05-Bliblical Covenants-34</a:t>
            </a:r>
          </a:p>
          <a:p>
            <a:endParaRPr lang="en-US" dirty="0"/>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747342558"/>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422195-BDFF-4A6C-82B7-4AB410930A1E}"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a:latin typeface="Arial" panose="020B0604020202020204" pitchFamily="34" charset="0"/>
            </a:endParaRPr>
          </a:p>
        </p:txBody>
      </p:sp>
    </p:spTree>
    <p:extLst>
      <p:ext uri="{BB962C8B-B14F-4D97-AF65-F5344CB8AC3E}">
        <p14:creationId xmlns:p14="http://schemas.microsoft.com/office/powerpoint/2010/main" val="3306335758"/>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128754865"/>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changed the calendar that very night that Israel left Egypt. Before then, they had used a civil calendar beginning with the month of Tishri (Sep-Oct). But God shifted the annual calendar six months to begin on the Exodus month of Nisan (March-Apr). This new sacred calendar was also numbered so that Nisan became the 1</a:t>
            </a:r>
            <a:r>
              <a:rPr lang="en-US" baseline="30000" dirty="0"/>
              <a:t>st</a:t>
            </a:r>
            <a:r>
              <a:rPr lang="en-US" dirty="0"/>
              <a:t> month, Iyar the 2</a:t>
            </a:r>
            <a:r>
              <a:rPr lang="en-US" baseline="30000" dirty="0"/>
              <a:t>nd</a:t>
            </a:r>
            <a:r>
              <a:rPr lang="en-US" dirty="0"/>
              <a:t>, etc. Ironically, Rosh Hashana or New Year started the 7</a:t>
            </a:r>
            <a:r>
              <a:rPr lang="en-US" baseline="30000" dirty="0"/>
              <a:t>th</a:t>
            </a:r>
            <a:r>
              <a:rPr lang="en-US" dirty="0"/>
              <a:t> month, which became known as the civil year. </a:t>
            </a:r>
          </a:p>
          <a:p>
            <a:endParaRPr lang="en-US" dirty="0"/>
          </a:p>
          <a:p>
            <a:r>
              <a:rPr lang="en-US" dirty="0"/>
              <a:t>This is not really that strange. Most of us have a solar year beginning in January, a school year beginning in August, a birth year starting with the month of our birth, an anniversary year starting with our marriage month—you get the idea.</a:t>
            </a:r>
          </a:p>
          <a:p>
            <a:r>
              <a:rPr lang="en-US" dirty="0"/>
              <a:t>_______________</a:t>
            </a:r>
          </a:p>
          <a:p>
            <a:r>
              <a:rPr lang="en-US" dirty="0"/>
              <a:t>Common English-77</a:t>
            </a:r>
          </a:p>
          <a:p>
            <a:r>
              <a:rPr lang="en-US" dirty="0"/>
              <a:t>AP-Engaging Atheists-7</a:t>
            </a:r>
          </a:p>
          <a:p>
            <a:r>
              <a:rPr lang="en-US" dirty="0"/>
              <a:t>BE-03-Leviticus-260</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06539372"/>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BB7DC2-7147-274F-9421-2A4EFEB7A637}"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75053929"/>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90348197"/>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0087725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28826903"/>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6E30443-D069-1943-8BE5-BA3BE02FF77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a:latin typeface="Times New Roman" charset="0"/>
                <a:ea typeface="ＭＳ Ｐゴシック" charset="0"/>
                <a:cs typeface="ＭＳ Ｐゴシック" charset="0"/>
              </a:rPr>
              <a:t>God commanded seven annual feasts for Israel.</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OS-03-Leviticus-264</a:t>
            </a:r>
          </a:p>
          <a:p>
            <a:pPr eaLnBrk="1" hangingPunct="1"/>
            <a:r>
              <a:rPr lang="en-US" dirty="0">
                <a:latin typeface="Times New Roman" charset="0"/>
                <a:ea typeface="ＭＳ Ｐゴシック" charset="0"/>
                <a:cs typeface="ＭＳ Ｐゴシック" charset="0"/>
              </a:rPr>
              <a:t>OS-26-Ezek44-48-slide 10</a:t>
            </a:r>
          </a:p>
        </p:txBody>
      </p:sp>
    </p:spTree>
    <p:extLst>
      <p:ext uri="{BB962C8B-B14F-4D97-AF65-F5344CB8AC3E}">
        <p14:creationId xmlns:p14="http://schemas.microsoft.com/office/powerpoint/2010/main" val="3818138584"/>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6985637-DAF4-9841-B193-A7714E76EA3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#81 in original file</a:t>
            </a:r>
          </a:p>
        </p:txBody>
      </p:sp>
    </p:spTree>
    <p:extLst>
      <p:ext uri="{BB962C8B-B14F-4D97-AF65-F5344CB8AC3E}">
        <p14:creationId xmlns:p14="http://schemas.microsoft.com/office/powerpoint/2010/main" val="1457015027"/>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66232C-13CD-9844-84CF-9D56989D89B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3622185675"/>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CBA27EC-5CCA-BA49-92C4-48F60889998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68743357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5BFC00C-4959-B347-86B1-8259AE79F61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#83 in original file</a:t>
            </a:r>
          </a:p>
        </p:txBody>
      </p:sp>
    </p:spTree>
    <p:extLst>
      <p:ext uri="{BB962C8B-B14F-4D97-AF65-F5344CB8AC3E}">
        <p14:creationId xmlns:p14="http://schemas.microsoft.com/office/powerpoint/2010/main" val="773878108"/>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E8D82E0-60C4-0142-8419-D58370D0BBE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#84 in original file</a:t>
            </a:r>
          </a:p>
        </p:txBody>
      </p:sp>
    </p:spTree>
    <p:extLst>
      <p:ext uri="{BB962C8B-B14F-4D97-AF65-F5344CB8AC3E}">
        <p14:creationId xmlns:p14="http://schemas.microsoft.com/office/powerpoint/2010/main" val="4087357814"/>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24B30BB-8300-8B4D-9F47-32F76D1251F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1778" name="Rectangle 2"/>
          <p:cNvSpPr>
            <a:spLocks noGrp="1" noRot="1" noChangeAspect="1" noChangeArrowheads="1" noTextEdit="1"/>
          </p:cNvSpPr>
          <p:nvPr>
            <p:ph type="sldImg"/>
          </p:nvPr>
        </p:nvSpPr>
        <p:spPr>
          <a:ln/>
        </p:spPr>
      </p:sp>
      <p:sp>
        <p:nvSpPr>
          <p:cNvPr id="331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#85 in original file</a:t>
            </a:r>
          </a:p>
        </p:txBody>
      </p:sp>
    </p:spTree>
    <p:extLst>
      <p:ext uri="{BB962C8B-B14F-4D97-AF65-F5344CB8AC3E}">
        <p14:creationId xmlns:p14="http://schemas.microsoft.com/office/powerpoint/2010/main" val="1483104524"/>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10317D-9744-9445-80E1-B25CF2FF8ED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#86 in original file</a:t>
            </a:r>
          </a:p>
        </p:txBody>
      </p:sp>
    </p:spTree>
    <p:extLst>
      <p:ext uri="{BB962C8B-B14F-4D97-AF65-F5344CB8AC3E}">
        <p14:creationId xmlns:p14="http://schemas.microsoft.com/office/powerpoint/2010/main" val="487695624"/>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BBCA01-856C-9941-8C42-A33D49E21EE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6898" name="Rectangle 2"/>
          <p:cNvSpPr>
            <a:spLocks noGrp="1" noRot="1" noChangeAspect="1" noChangeArrowheads="1" noTextEdit="1"/>
          </p:cNvSpPr>
          <p:nvPr>
            <p:ph type="sldImg"/>
          </p:nvPr>
        </p:nvSpPr>
        <p:spPr>
          <a:ln/>
        </p:spPr>
      </p:sp>
      <p:sp>
        <p:nvSpPr>
          <p:cNvPr id="3368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#87 in original file</a:t>
            </a:r>
          </a:p>
        </p:txBody>
      </p:sp>
    </p:spTree>
    <p:extLst>
      <p:ext uri="{BB962C8B-B14F-4D97-AF65-F5344CB8AC3E}">
        <p14:creationId xmlns:p14="http://schemas.microsoft.com/office/powerpoint/2010/main" val="1415048427"/>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A040D3A-C3A3-1845-AD5C-023078213941}" type="slidenum">
              <a:rPr lang="en-US" sz="1200">
                <a:solidFill>
                  <a:prstClr val="black"/>
                </a:solidFill>
                <a:latin typeface="Times New Roman" charset="0"/>
              </a:rPr>
              <a:pPr/>
              <a:t>219</a:t>
            </a:fld>
            <a:endParaRPr lang="en-US" sz="1200">
              <a:solidFill>
                <a:prstClr val="black"/>
              </a:solidFill>
              <a:latin typeface="Times New Roman"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OS-05-Deut-50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OS-06-Joshua-205</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89598005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xfrm>
            <a:off x="8704457" y="6581001"/>
            <a:ext cx="439543"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420B7197-73DE-43D0-AFB6-C155E5F99E4B}" type="slidenum">
              <a:rPr lang="en-US" altLang="en-US" sz="1200" b="1">
                <a:solidFill>
                  <a:srgbClr val="000000"/>
                </a:solidFill>
                <a:latin typeface="Arial" panose="020B0604020202020204" pitchFamily="34" charset="0"/>
              </a:rPr>
              <a:pPr algn="r" defTabSz="914400" fontAlgn="base">
                <a:spcBef>
                  <a:spcPct val="0"/>
                </a:spcBef>
                <a:spcAft>
                  <a:spcPct val="0"/>
                </a:spcAft>
                <a:defRPr/>
              </a:pPr>
              <a:t>220</a:t>
            </a:fld>
            <a:endParaRPr lang="en-US" altLang="en-US" sz="1200" b="1">
              <a:solidFill>
                <a:srgbClr val="000000"/>
              </a:solidFill>
              <a:latin typeface="Arial" panose="020B0604020202020204" pitchFamily="34" charset="0"/>
            </a:endParaRPr>
          </a:p>
        </p:txBody>
      </p:sp>
      <p:sp>
        <p:nvSpPr>
          <p:cNvPr id="303106" name="Rectangle 2"/>
          <p:cNvSpPr>
            <a:spLocks noGrp="1" noRot="1" noChangeAspect="1" noChangeArrowheads="1"/>
          </p:cNvSpPr>
          <p:nvPr>
            <p:ph type="sldImg"/>
          </p:nvPr>
        </p:nvSpPr>
        <p:spPr>
          <a:solidFill>
            <a:srgbClr val="FFFFFF"/>
          </a:solidFill>
          <a:ln/>
        </p:spPr>
      </p:sp>
      <p:sp>
        <p:nvSpPr>
          <p:cNvPr id="303107" name="Rectangle 3"/>
          <p:cNvSpPr>
            <a:spLocks noGrp="1" noChangeArrowheads="1"/>
          </p:cNvSpPr>
          <p:nvPr>
            <p:ph type="body" idx="1"/>
          </p:nvPr>
        </p:nvSpPr>
        <p:spPr>
          <a:xfrm>
            <a:off x="1219200" y="3276600"/>
            <a:ext cx="184731" cy="276999"/>
          </a:xfrm>
          <a:solidFill>
            <a:srgbClr val="FFFFFF"/>
          </a:solidFill>
          <a:ln>
            <a:solidFill>
              <a:srgbClr val="000000"/>
            </a:solidFill>
          </a:ln>
        </p:spPr>
        <p:txBody>
          <a:bodyPr/>
          <a:lstStyle/>
          <a:p>
            <a:pPr eaLnBrk="1" hangingPunct="1"/>
            <a:endParaRPr lang="en-US" altLang="en-US" b="1">
              <a:latin typeface="Arial" panose="020B0604020202020204" pitchFamily="34" charset="0"/>
            </a:endParaRPr>
          </a:p>
        </p:txBody>
      </p:sp>
    </p:spTree>
    <p:extLst>
      <p:ext uri="{BB962C8B-B14F-4D97-AF65-F5344CB8AC3E}">
        <p14:creationId xmlns:p14="http://schemas.microsoft.com/office/powerpoint/2010/main" val="3644566545"/>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xfrm>
            <a:off x="8728502" y="6581001"/>
            <a:ext cx="415498"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1240773D-5581-482B-833A-EE1ED80EEDE6}" type="slidenum">
              <a:rPr lang="en-US" altLang="en-US" sz="1200">
                <a:solidFill>
                  <a:srgbClr val="000000"/>
                </a:solidFill>
                <a:latin typeface="Times New Roman" pitchFamily="18" charset="0"/>
              </a:rPr>
              <a:pPr algn="r" defTabSz="914400" fontAlgn="base">
                <a:spcBef>
                  <a:spcPct val="0"/>
                </a:spcBef>
                <a:spcAft>
                  <a:spcPct val="0"/>
                </a:spcAft>
                <a:defRPr/>
              </a:pPr>
              <a:t>221</a:t>
            </a:fld>
            <a:endParaRPr lang="en-US" altLang="en-US" sz="1200">
              <a:solidFill>
                <a:srgbClr val="000000"/>
              </a:solidFill>
              <a:latin typeface="Times New Roman" pitchFamily="18" charset="0"/>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86424269"/>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xfrm>
            <a:off x="8728502" y="6581001"/>
            <a:ext cx="415498"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FA063362-A797-4088-B374-2FCB5A8A00FE}" type="slidenum">
              <a:rPr lang="en-US" altLang="en-US" sz="1200">
                <a:solidFill>
                  <a:srgbClr val="000000"/>
                </a:solidFill>
                <a:latin typeface="Times New Roman" pitchFamily="18" charset="0"/>
              </a:rPr>
              <a:pPr algn="r" defTabSz="914400" fontAlgn="base">
                <a:spcBef>
                  <a:spcPct val="0"/>
                </a:spcBef>
                <a:spcAft>
                  <a:spcPct val="0"/>
                </a:spcAft>
                <a:defRPr/>
              </a:pPr>
              <a:t>222</a:t>
            </a:fld>
            <a:endParaRPr lang="en-US" altLang="en-US" sz="1200">
              <a:solidFill>
                <a:srgbClr val="000000"/>
              </a:solidFill>
              <a:latin typeface="Times New Roman" pitchFamily="18" charset="0"/>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51033746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xfrm>
            <a:off x="8728502" y="6581001"/>
            <a:ext cx="415498"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72E261A4-4747-477F-A184-6D11B90348D6}" type="slidenum">
              <a:rPr lang="en-US" altLang="en-US" sz="1200">
                <a:solidFill>
                  <a:srgbClr val="000000"/>
                </a:solidFill>
                <a:latin typeface="Times New Roman" pitchFamily="18" charset="0"/>
              </a:rPr>
              <a:pPr algn="r" defTabSz="914400" fontAlgn="base">
                <a:spcBef>
                  <a:spcPct val="0"/>
                </a:spcBef>
                <a:spcAft>
                  <a:spcPct val="0"/>
                </a:spcAft>
                <a:defRPr/>
              </a:pPr>
              <a:t>223</a:t>
            </a:fld>
            <a:endParaRPr lang="en-US" altLang="en-US" sz="1200">
              <a:solidFill>
                <a:srgbClr val="000000"/>
              </a:solidFill>
              <a:latin typeface="Times New Roman" pitchFamily="18" charset="0"/>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281683348"/>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a:spLocks noGrp="1" noChangeArrowheads="1"/>
          </p:cNvSpPr>
          <p:nvPr>
            <p:ph type="sldNum" sz="quarter" idx="5"/>
          </p:nvPr>
        </p:nvSpPr>
        <p:spPr>
          <a:xfrm>
            <a:off x="8704457" y="6581001"/>
            <a:ext cx="439543"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CC2C80-D50B-3140-9DA6-5CED4719FF3F}"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234</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16738" name="Rectangle 2"/>
          <p:cNvSpPr>
            <a:spLocks noGrp="1" noRot="1" noChangeAspect="1" noChangeArrowheads="1" noTextEdit="1"/>
          </p:cNvSpPr>
          <p:nvPr>
            <p:ph type="sldImg"/>
          </p:nvPr>
        </p:nvSpPr>
        <p:spPr>
          <a:ln/>
        </p:spPr>
      </p:sp>
      <p:sp>
        <p:nvSpPr>
          <p:cNvPr id="116739" name="Rectangle 3"/>
          <p:cNvSpPr>
            <a:spLocks noGrp="1" noChangeArrowheads="1"/>
          </p:cNvSpPr>
          <p:nvPr>
            <p:ph type="body" idx="1"/>
          </p:nvPr>
        </p:nvSpPr>
        <p:spPr>
          <a:xfrm>
            <a:off x="1219200" y="3276600"/>
            <a:ext cx="184731"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xfrm>
            <a:off x="8704457" y="6581001"/>
            <a:ext cx="439543"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42A0BFD-F147-1341-8ACE-7D3E6226EBAE}"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235</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20834" name="Rectangle 2"/>
          <p:cNvSpPr>
            <a:spLocks noGrp="1" noRot="1" noChangeAspect="1" noChangeArrowheads="1" noTextEdit="1"/>
          </p:cNvSpPr>
          <p:nvPr>
            <p:ph type="sldImg"/>
          </p:nvPr>
        </p:nvSpPr>
        <p:spPr>
          <a:ln/>
        </p:spPr>
      </p:sp>
      <p:sp>
        <p:nvSpPr>
          <p:cNvPr id="120835" name="Rectangle 3"/>
          <p:cNvSpPr>
            <a:spLocks noGrp="1" noChangeArrowheads="1"/>
          </p:cNvSpPr>
          <p:nvPr>
            <p:ph type="body" idx="1"/>
          </p:nvPr>
        </p:nvSpPr>
        <p:spPr>
          <a:xfrm>
            <a:off x="1219200" y="3276600"/>
            <a:ext cx="184731"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fld id="{7B28B43E-4894-9F42-8F6F-6BA9F135E932}" type="slidenum">
              <a:rPr lang="en-US" sz="1200" b="1">
                <a:solidFill>
                  <a:srgbClr val="000000"/>
                </a:solidFill>
                <a:latin typeface="Times" charset="0"/>
              </a:rPr>
              <a:pPr eaLnBrk="1" hangingPunct="1"/>
              <a:t>237</a:t>
            </a:fld>
            <a:endParaRPr lang="en-US" sz="1200" b="1">
              <a:solidFill>
                <a:srgbClr val="000000"/>
              </a:solidFill>
              <a:latin typeface="Times" charset="0"/>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xfrm>
            <a:off x="914400" y="4343400"/>
            <a:ext cx="5029200" cy="138499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spcBef>
                <a:spcPct val="0"/>
              </a:spcBef>
            </a:pPr>
            <a:r>
              <a:rPr lang="en-US" b="1" dirty="0">
                <a:solidFill>
                  <a:srgbClr val="000000"/>
                </a:solidFill>
                <a:latin typeface="Arial" panose="020B0604020202020204" pitchFamily="34" charset="0"/>
                <a:ea typeface="ＭＳ Ｐゴシック" charset="0"/>
                <a:cs typeface="Arial" panose="020B0604020202020204" pitchFamily="34"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 (</a:t>
            </a:r>
            <a:r>
              <a:rPr kumimoji="1" lang="en-US" altLang="zh-CN" b="1" dirty="0">
                <a:solidFill>
                  <a:srgbClr val="000000"/>
                </a:solidFill>
                <a:latin typeface="Arial" panose="020B0604020202020204" pitchFamily="34" charset="0"/>
                <a:ea typeface="ＭＳ Ｐゴシック" charset="0"/>
                <a:cs typeface="Arial" panose="020B0604020202020204" pitchFamily="34" charset="0"/>
              </a:rPr>
              <a:t>The Bible Visual Resource Book, 35</a:t>
            </a:r>
            <a:r>
              <a:rPr lang="en-US" altLang="zh-CN" b="1" dirty="0">
                <a:solidFill>
                  <a:srgbClr val="000000"/>
                </a:solidFill>
                <a:latin typeface="Arial" panose="020B0604020202020204" pitchFamily="34" charset="0"/>
                <a:ea typeface="ＭＳ Ｐゴシック" charset="0"/>
                <a:cs typeface="Arial" panose="020B0604020202020204" pitchFamily="34" charset="0"/>
              </a:rPr>
              <a:t>).</a:t>
            </a:r>
            <a:endParaRPr kumimoji="1" lang="en-US" b="1" dirty="0">
              <a:solidFill>
                <a:srgbClr val="000000"/>
              </a:solidFill>
              <a:latin typeface="Arial" panose="020B0604020202020204" pitchFamily="34" charset="0"/>
              <a:ea typeface="ＭＳ Ｐゴシック" charset="0"/>
              <a:cs typeface="Arial" panose="020B0604020202020204" pitchFamily="34" charset="0"/>
            </a:endParaRPr>
          </a:p>
          <a:p>
            <a:pPr eaLnBrk="1" hangingPunct="1">
              <a:spcBef>
                <a:spcPct val="0"/>
              </a:spcBef>
            </a:pPr>
            <a:endParaRPr lang="en-US" b="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76253960"/>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242</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Common-214</a:t>
            </a:r>
          </a:p>
          <a:p>
            <a:r>
              <a:rPr lang="en-US" dirty="0"/>
              <a:t>BS-28-Law of Moses-21-p110</a:t>
            </a:r>
          </a:p>
          <a:p>
            <a:r>
              <a:rPr lang="en-US" dirty="0"/>
              <a:t>OS-02-Exodus-243-p113</a:t>
            </a:r>
          </a:p>
          <a:p>
            <a:r>
              <a:rPr lang="en-US" dirty="0"/>
              <a:t>OS-03-Leviticus-378</a:t>
            </a:r>
            <a:endParaRPr lang="ar-SA" dirty="0"/>
          </a:p>
          <a:p>
            <a:r>
              <a:rPr lang="en-US" dirty="0"/>
              <a:t>OS-05-Deut-205-p113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NS-06-Rom5-8-slide96-p155p</a:t>
            </a:r>
          </a:p>
          <a:p>
            <a:r>
              <a:rPr lang="en-US" dirty="0"/>
              <a:t>SA-08-Mosaic Law-23-p36</a:t>
            </a:r>
          </a:p>
          <a:p>
            <a:pPr eaLnBrk="1" hangingPunct="1"/>
            <a:endParaRPr lang="zh-CN" altLang="en-US" dirty="0">
              <a:latin typeface="Times New Roman"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BE-03-Leviticus-134</a:t>
            </a:r>
          </a:p>
          <a:p>
            <a:r>
              <a:rPr lang="en-US" dirty="0"/>
              <a:t>BS-28-Law of Moses-22-p110</a:t>
            </a:r>
          </a:p>
          <a:p>
            <a:r>
              <a:rPr lang="en-US" dirty="0"/>
              <a:t>OS-02-Exodus-244-p113</a:t>
            </a:r>
          </a:p>
          <a:p>
            <a:r>
              <a:rPr lang="en-US" dirty="0"/>
              <a:t>OS-03-Leviticus-379</a:t>
            </a:r>
          </a:p>
          <a:p>
            <a:r>
              <a:rPr lang="en-US" dirty="0"/>
              <a:t>OS-05-Deut-206-p113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NS-06-Rom5-8-slide97-p155p</a:t>
            </a:r>
          </a:p>
          <a:p>
            <a:r>
              <a:rPr lang="en-US" dirty="0"/>
              <a:t>SA-08-Mosaic Law-24-p36</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243</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150295966"/>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Common-216</a:t>
            </a:r>
          </a:p>
          <a:p>
            <a:r>
              <a:rPr lang="en-US" dirty="0"/>
              <a:t>BS-28-Law of Moses-23-p110</a:t>
            </a:r>
          </a:p>
          <a:p>
            <a:r>
              <a:rPr lang="en-US" dirty="0"/>
              <a:t>OS-02-Exodus-245-p113</a:t>
            </a:r>
          </a:p>
          <a:p>
            <a:r>
              <a:rPr lang="en-US" dirty="0"/>
              <a:t>OS-05-Deut-207-p113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NS-06-Rom5-8-slide98-p155p</a:t>
            </a:r>
          </a:p>
          <a:p>
            <a:r>
              <a:rPr lang="en-US" dirty="0"/>
              <a:t>SA-08-Mosaic Law-25-p36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347403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0669207" cy="517065"/>
          </a:xfrm>
        </p:spPr>
        <p:txBody>
          <a:bodyPr/>
          <a:lstStyle/>
          <a:p>
            <a:r>
              <a:rPr lang="en-US" dirty="0"/>
              <a:t>Cited by</a:t>
            </a:r>
            <a:r>
              <a:rPr lang="en-US" baseline="0" dirty="0"/>
              <a:t> </a:t>
            </a:r>
            <a:r>
              <a:rPr lang="en-US" dirty="0"/>
              <a:t>David Andrew Dean, "Covenant, Conditionality, and Consequence: New Terminology and a Case Study in the Abrahamic</a:t>
            </a:r>
            <a:r>
              <a:rPr lang="en-US" baseline="0" dirty="0"/>
              <a:t> Covenant," </a:t>
            </a:r>
            <a:r>
              <a:rPr lang="en-US" i="1" baseline="0" dirty="0"/>
              <a:t>JETS</a:t>
            </a:r>
            <a:r>
              <a:rPr lang="en-US" i="0" baseline="0" dirty="0"/>
              <a:t> 57 (June 2014): 281.</a:t>
            </a:r>
          </a:p>
          <a:p>
            <a:r>
              <a:rPr lang="en-US" i="0" baseline="0" dirty="0"/>
              <a:t>Dean is professor of Systematic Theology and Bible Exposition at Yan </a:t>
            </a:r>
            <a:r>
              <a:rPr lang="en-US" i="0" baseline="0" dirty="0" err="1"/>
              <a:t>Fook</a:t>
            </a:r>
            <a:r>
              <a:rPr lang="en-US" i="0" baseline="0" dirty="0"/>
              <a:t> Bible Institute, 16/F1, Yan </a:t>
            </a:r>
            <a:r>
              <a:rPr lang="en-US" i="0" baseline="0" dirty="0" err="1"/>
              <a:t>Fook</a:t>
            </a:r>
            <a:r>
              <a:rPr lang="en-US" i="0" baseline="0" dirty="0"/>
              <a:t> Centre, 789 Cheung </a:t>
            </a:r>
            <a:r>
              <a:rPr lang="en-US" i="0" baseline="0" dirty="0" err="1"/>
              <a:t>Sha</a:t>
            </a:r>
            <a:r>
              <a:rPr lang="en-US" i="0" baseline="0" dirty="0"/>
              <a:t> Wan Road, Kowloon, Hong Kong.</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356770594"/>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Common-217</a:t>
            </a:r>
          </a:p>
          <a:p>
            <a:r>
              <a:rPr lang="en-US" dirty="0"/>
              <a:t>BS-28-Law of Moses-24-p110</a:t>
            </a:r>
          </a:p>
          <a:p>
            <a:r>
              <a:rPr lang="en-US" dirty="0"/>
              <a:t>OS-02-Exodus-246-p113</a:t>
            </a:r>
          </a:p>
          <a:p>
            <a:r>
              <a:rPr lang="en-US" dirty="0"/>
              <a:t>OS-05-Deut-208-p113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NS-06-Rom5-8-slide99-p155p</a:t>
            </a:r>
          </a:p>
          <a:p>
            <a:r>
              <a:rPr lang="en-US" dirty="0"/>
              <a:t>SA-08-Mosaic Law-26-p36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49273282"/>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Common-218</a:t>
            </a:r>
          </a:p>
          <a:p>
            <a:r>
              <a:rPr lang="en-US" dirty="0"/>
              <a:t>BS-28-Law of Moses-25-p110</a:t>
            </a:r>
          </a:p>
          <a:p>
            <a:r>
              <a:rPr lang="en-US" dirty="0"/>
              <a:t>OS-02-Exodus-247-p113</a:t>
            </a:r>
          </a:p>
          <a:p>
            <a:r>
              <a:rPr lang="en-US" dirty="0"/>
              <a:t>OS-05-Deut-209-p113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NS-06-Rom5-8-slide100-p155p</a:t>
            </a:r>
          </a:p>
          <a:p>
            <a:r>
              <a:rPr lang="en-US" dirty="0"/>
              <a:t>SA-08-Mosaic Law-27-p36</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7859954"/>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Common-219</a:t>
            </a:r>
          </a:p>
          <a:p>
            <a:r>
              <a:rPr lang="en-US" dirty="0"/>
              <a:t>BS-28-Law of Moses-26-p110</a:t>
            </a:r>
          </a:p>
          <a:p>
            <a:r>
              <a:rPr lang="en-US" dirty="0"/>
              <a:t>OS-02-Exodus-248-p113</a:t>
            </a:r>
          </a:p>
          <a:p>
            <a:r>
              <a:rPr lang="en-US" dirty="0"/>
              <a:t>OS-05-Deut-210-p113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NS-06-Rom5-8-slide101-p155p</a:t>
            </a:r>
          </a:p>
          <a:p>
            <a:r>
              <a:rPr lang="en-US" dirty="0"/>
              <a:t>SA-08-Mosaic Law-28-p36</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6442265"/>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7388113" cy="2437590"/>
          </a:xfrm>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Jesus said that if we love him, then we’ll obey him.</a:t>
            </a:r>
          </a:p>
          <a:p>
            <a:r>
              <a:rPr lang="en-US" b="1">
                <a:latin typeface="Arial" panose="020B0604020202020204" pitchFamily="34" charset="0"/>
                <a:cs typeface="Arial" panose="020B0604020202020204" pitchFamily="34" charset="0"/>
              </a:rPr>
              <a:t>Conversely, if we don’t love someone, we rebel against him.</a:t>
            </a:r>
          </a:p>
          <a:p>
            <a:r>
              <a:rPr lang="en-US" b="1">
                <a:latin typeface="Arial" panose="020B0604020202020204" pitchFamily="34" charset="0"/>
                <a:cs typeface="Arial" panose="020B0604020202020204" pitchFamily="34" charset="0"/>
              </a:rPr>
              <a:t>Do you love Jesus? </a:t>
            </a:r>
          </a:p>
          <a:p>
            <a:r>
              <a:rPr lang="en-US" b="1">
                <a:latin typeface="Arial" panose="020B0604020202020204" pitchFamily="34" charset="0"/>
                <a:cs typeface="Arial" panose="020B0604020202020204" pitchFamily="34" charset="0"/>
              </a:rPr>
              <a:t>How would you know if you love Jesus?</a:t>
            </a:r>
          </a:p>
          <a:p>
            <a:r>
              <a:rPr lang="en-US" b="1">
                <a:latin typeface="Arial" panose="020B0604020202020204" pitchFamily="34" charset="0"/>
                <a:cs typeface="Arial" panose="020B0604020202020204" pitchFamily="34" charset="0"/>
              </a:rPr>
              <a:t>We typically spend time with those we love. So do you spend time with Jesus?</a:t>
            </a:r>
          </a:p>
          <a:p>
            <a:r>
              <a:rPr lang="en-US" b="1">
                <a:latin typeface="Arial" panose="020B0604020202020204" pitchFamily="34" charset="0"/>
                <a:cs typeface="Arial" panose="020B0604020202020204" pitchFamily="34" charset="0"/>
              </a:rPr>
              <a:t>We share like values with people we love. Are your values becoming more like what Jesus values?</a:t>
            </a:r>
          </a:p>
          <a:p>
            <a:r>
              <a:rPr lang="en-US" b="1">
                <a:latin typeface="Arial" panose="020B0604020202020204" pitchFamily="34" charset="0"/>
                <a:cs typeface="Arial" panose="020B0604020202020204" pitchFamily="34" charset="0"/>
              </a:rPr>
              <a:t> </a:t>
            </a:r>
          </a:p>
          <a:p>
            <a:r>
              <a:rPr lang="en-US" b="1">
                <a:latin typeface="Arial" panose="020B0604020202020204" pitchFamily="34" charset="0"/>
                <a:cs typeface="Arial" panose="020B0604020202020204" pitchFamily="34" charset="0"/>
              </a:rPr>
              <a:t>(What is the third and final way you can be spiritually renewed?)</a:t>
            </a:r>
          </a:p>
          <a:p>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78749604"/>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46929386" cy="517065"/>
          </a:xfrm>
        </p:spPr>
        <p:txBody>
          <a:bodyPr/>
          <a:lstStyle/>
          <a:p>
            <a:endParaRPr lang="en-US" b="1">
              <a:latin typeface="Arial" panose="020B0604020202020204" pitchFamily="34" charset="0"/>
              <a:cs typeface="Arial" panose="020B0604020202020204" pitchFamily="34" charset="0"/>
            </a:endParaRPr>
          </a:p>
          <a:p>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“Then Moses and the Levitical priests addressed all Israel as follows: ‘O Israel, be quiet and listen! Today you have become the people of the Lord your God.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10</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 So you must obey the Lord your God by keeping all these commands and decrees that I am giving you today.’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11 </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That same day Moses also gave this charge to the people: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12</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 ‘When you cross the Jordan River, the tribes of Simeon, Levi, Judah, Issachar, Joseph, and Benjamin must stand on Mount Gerizim to proclaim a blessing over the people.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13</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 And the tribes of Reuben, Gad, Asher, Zebulun, Dan, and Naphtali must stand on Mount Ebal to proclaim a curse’” (Deut. 27:11-13).</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624244270"/>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“Then Moses and the Levitical priests addressed all Israel as follows: ‘O Israel, be quiet and listen! Today you have become the people of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10</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So you must obey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by keeping all these commands and decrees that I am giving you today.’ </a:t>
            </a:r>
            <a:r>
              <a:rPr lang="en-SG" sz="1200" b="0"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11 </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That same day Moses also gave this charge to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12</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‘When you cross the Jordan River, the tribes of Simeon, Levi, Judah, Issachar, Joseph, and Benjamin must stand on Mount Gerizim to proclaim a blessing over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13</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And the tribes of Reuben, Gad, Asher, Zebulun, Dan, and Naphtali must stand on Mount Ebal to proclaim a curse’” (Deut. 27:11-13).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b="1" kern="1200" dirty="0">
                <a:solidFill>
                  <a:schemeClr val="tx1"/>
                </a:solidFill>
                <a:effectLst/>
                <a:latin typeface="Times New Roman" pitchFamily="-111" charset="0"/>
                <a:ea typeface="ＭＳ Ｐゴシック" pitchFamily="-110" charset="-128"/>
                <a:cs typeface="ＭＳ Ｐゴシック" pitchFamily="-110" charset="-128"/>
              </a:rPr>
              <a:t>Josh. 8:33</a:t>
            </a:r>
            <a:r>
              <a:rPr lang="en-SG" sz="1200" kern="1200" dirty="0">
                <a:solidFill>
                  <a:schemeClr val="tx1"/>
                </a:solidFill>
                <a:effectLst/>
                <a:latin typeface="Times New Roman" pitchFamily="-111" charset="0"/>
                <a:ea typeface="ＭＳ Ｐゴシック" pitchFamily="-110" charset="-128"/>
                <a:cs typeface="ＭＳ Ｐゴシック" pitchFamily="-110" charset="-128"/>
              </a:rPr>
              <a:t>    Then all the Israelites—foreigners and native-born alike—along with the elders, officers, and judges, were divided into two groups. One group stood in front of Mount Gerizim, the other in front of Mount Ebal. Each group faced the other, and between them stood the Levitical priests carrying the Ark of the Lord’s Covenant. This was all done according to the commands that Moses, the servant of the Lord, had previously given for blessing the people of Israel. </a:t>
            </a:r>
          </a:p>
          <a:p>
            <a:endParaRPr lang="en-US" dirty="0"/>
          </a:p>
          <a:p>
            <a:endParaRPr lang="en-US" dirty="0"/>
          </a:p>
        </p:txBody>
      </p:sp>
    </p:spTree>
    <p:extLst>
      <p:ext uri="{BB962C8B-B14F-4D97-AF65-F5344CB8AC3E}">
        <p14:creationId xmlns:p14="http://schemas.microsoft.com/office/powerpoint/2010/main" val="214405780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Deuteronomy completes the Pentateuch, but some refer to the Hexateuch since Deuteronomy has many connections to the book of Joshua, which, in many ways, completes Deuteronomy.</a:t>
            </a:r>
          </a:p>
          <a:p>
            <a:r>
              <a:rPr lang="en-US" dirty="0"/>
              <a:t>——————</a:t>
            </a:r>
          </a:p>
          <a:p>
            <a:r>
              <a:rPr lang="en-US" dirty="0"/>
              <a:t>OS-05-Deuteronomy-52</a:t>
            </a:r>
          </a:p>
          <a:p>
            <a:r>
              <a:rPr lang="en-US" dirty="0"/>
              <a:t>OS-06-Joshua-24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BA4D19-9A6B-5C49-A3B1-DF5BACF86728}" type="slidenum">
              <a:rPr kumimoji="0" lang="en-US" sz="1200" b="0" i="0" u="none" strike="noStrike" kern="1200" cap="none" spc="0" normalizeH="0" baseline="0" noProof="0" smtClean="0">
                <a:ln>
                  <a:noFill/>
                </a:ln>
                <a:solidFill>
                  <a:srgbClr val="000000"/>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extLst>
      <p:ext uri="{BB962C8B-B14F-4D97-AF65-F5344CB8AC3E}">
        <p14:creationId xmlns:p14="http://schemas.microsoft.com/office/powerpoint/2010/main" val="2372985487"/>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138219" cy="1717393"/>
          </a:xfrm>
        </p:spPr>
        <p:txBody>
          <a:bodyPr/>
          <a:lstStyle/>
          <a:p>
            <a:r>
              <a:rPr lang="en-US" b="1" dirty="0">
                <a:latin typeface="Arial" panose="020B0604020202020204" pitchFamily="34" charset="0"/>
                <a:cs typeface="Arial" panose="020B0604020202020204" pitchFamily="34" charset="0"/>
              </a:rPr>
              <a:t>Around</a:t>
            </a:r>
            <a:r>
              <a:rPr lang="en-US" b="1" baseline="0" dirty="0">
                <a:latin typeface="Arial" panose="020B0604020202020204" pitchFamily="34" charset="0"/>
                <a:cs typeface="Arial" panose="020B0604020202020204" pitchFamily="34" charset="0"/>
              </a:rPr>
              <a:t> 1400 BC, God warned</a:t>
            </a:r>
            <a:r>
              <a:rPr lang="en-US" b="1" dirty="0">
                <a:latin typeface="Arial" panose="020B0604020202020204" pitchFamily="34" charset="0"/>
                <a:cs typeface="Arial" panose="020B0604020202020204" pitchFamily="34" charset="0"/>
              </a:rPr>
              <a:t> in Deut</a:t>
            </a:r>
            <a:r>
              <a:rPr lang="en-US" b="1" baseline="0" dirty="0">
                <a:latin typeface="Arial" panose="020B0604020202020204" pitchFamily="34" charset="0"/>
                <a:cs typeface="Arial" panose="020B0604020202020204" pitchFamily="34" charset="0"/>
              </a:rPr>
              <a:t> 28 not to have any other gods</a:t>
            </a:r>
            <a:r>
              <a:rPr lang="mr-IN" b="1" baseline="0" dirty="0">
                <a:latin typeface="Arial" panose="020B0604020202020204" pitchFamily="34" charset="0"/>
                <a:cs typeface="Arial"/>
              </a:rPr>
              <a:t>…</a:t>
            </a:r>
            <a:r>
              <a:rPr lang="en-US" b="1" baseline="0" dirty="0">
                <a:latin typeface="Arial" panose="020B0604020202020204" pitchFamily="34" charset="0"/>
                <a:cs typeface="Arial" panose="020B0604020202020204" pitchFamily="34" charset="0"/>
              </a:rPr>
              <a:t>.</a:t>
            </a:r>
          </a:p>
          <a:p>
            <a:r>
              <a:rPr lang="en-US" b="1" dirty="0">
                <a:latin typeface="Arial" panose="020B0604020202020204" pitchFamily="34" charset="0"/>
                <a:cs typeface="Arial" panose="020B0604020202020204" pitchFamily="34" charset="0"/>
              </a:rPr>
              <a:t>The parallels</a:t>
            </a:r>
            <a:r>
              <a:rPr lang="en-US" b="1" baseline="0" dirty="0">
                <a:latin typeface="Arial" panose="020B0604020202020204" pitchFamily="34" charset="0"/>
                <a:cs typeface="Arial" panose="020B0604020202020204" pitchFamily="34" charset="0"/>
              </a:rPr>
              <a:t> between the individual blessings and cursings are just too obvious!</a:t>
            </a:r>
          </a:p>
          <a:p>
            <a:r>
              <a:rPr lang="en-US" b="1" baseline="0" dirty="0">
                <a:latin typeface="Arial" panose="020B0604020202020204" pitchFamily="34" charset="0"/>
                <a:cs typeface="Arial" panose="020B0604020202020204" pitchFamily="34" charset="0"/>
              </a:rPr>
              <a:t>———————</a:t>
            </a:r>
          </a:p>
          <a:p>
            <a:r>
              <a:rPr lang="en-US" b="1" baseline="0" dirty="0">
                <a:latin typeface="Arial" panose="020B0604020202020204" pitchFamily="34" charset="0"/>
                <a:cs typeface="Arial" panose="020B0604020202020204" pitchFamily="34" charset="0"/>
              </a:rPr>
              <a:t>OS-05-Deuteronomy-242</a:t>
            </a:r>
          </a:p>
          <a:p>
            <a:r>
              <a:rPr lang="en-US" b="1" baseline="0" dirty="0">
                <a:latin typeface="Arial" panose="020B0604020202020204" pitchFamily="34" charset="0"/>
                <a:cs typeface="Arial" panose="020B0604020202020204" pitchFamily="34" charset="0"/>
              </a:rPr>
              <a:t>OS-12-2 Kings-97</a:t>
            </a:r>
          </a:p>
          <a:p>
            <a:r>
              <a:rPr lang="en-US" b="1" dirty="0">
                <a:latin typeface="Arial" panose="020B0604020202020204" pitchFamily="34" charset="0"/>
                <a:cs typeface="Arial" panose="020B0604020202020204" pitchFamily="34" charset="0"/>
              </a:rPr>
              <a:t>OS-14-2 Chron-62</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a:xfrm>
            <a:off x="8704457" y="6581001"/>
            <a:ext cx="439543"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7451078"/>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626CFFC-07BD-7947-9602-E076BC2C989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7746"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a:xfrm>
            <a:off x="914400" y="4343400"/>
            <a:ext cx="5029200" cy="7827963"/>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Lst>
        </p:spPr>
        <p:txBody>
          <a:bodyPr/>
          <a:lstStyle/>
          <a:p>
            <a:pPr eaLnBrk="1" hangingPunct="1">
              <a:lnSpc>
                <a:spcPct val="90000"/>
              </a:lnSpc>
              <a:spcBef>
                <a:spcPct val="20000"/>
              </a:spcBef>
              <a:buFont typeface="Wingdings" charset="0"/>
              <a:buNone/>
            </a:pPr>
            <a:endParaRPr lang="en-US" altLang="zh-CN" sz="3100" b="0" dirty="0">
              <a:solidFill>
                <a:srgbClr val="FFFF00"/>
              </a:solidFill>
              <a:latin typeface="Times" charset="0"/>
              <a:ea typeface="宋体" charset="0"/>
              <a:cs typeface="宋体" charset="0"/>
            </a:endParaRPr>
          </a:p>
          <a:p>
            <a:pPr eaLnBrk="1" hangingPunct="1">
              <a:lnSpc>
                <a:spcPct val="90000"/>
              </a:lnSpc>
              <a:spcBef>
                <a:spcPct val="20000"/>
              </a:spcBef>
              <a:buFont typeface="Wingdings" charset="0"/>
              <a:buNone/>
            </a:pPr>
            <a:r>
              <a:rPr lang="en-US" altLang="zh-CN" sz="3100" b="0" dirty="0">
                <a:solidFill>
                  <a:srgbClr val="FFFF00"/>
                </a:solidFill>
                <a:latin typeface="Times" charset="0"/>
                <a:ea typeface="宋体" charset="0"/>
                <a:cs typeface="宋体" charset="0"/>
              </a:rPr>
              <a:t>Today we'll</a:t>
            </a:r>
            <a:r>
              <a:rPr lang="en-US" altLang="zh-CN" sz="3100" b="0" baseline="0" dirty="0">
                <a:solidFill>
                  <a:srgbClr val="FFFF00"/>
                </a:solidFill>
                <a:latin typeface="Times" charset="0"/>
                <a:ea typeface="宋体" charset="0"/>
                <a:cs typeface="宋体" charset="0"/>
              </a:rPr>
              <a:t> see the</a:t>
            </a:r>
            <a:r>
              <a:rPr lang="en-US" altLang="zh-CN" sz="3100" b="0" dirty="0">
                <a:solidFill>
                  <a:srgbClr val="FFFF00"/>
                </a:solidFill>
                <a:latin typeface="Times" charset="0"/>
                <a:ea typeface="宋体" charset="0"/>
                <a:cs typeface="宋体" charset="0"/>
              </a:rPr>
              <a:t> account of Babylon</a:t>
            </a:r>
            <a:r>
              <a:rPr lang="uk-UA" altLang="zh-CN" sz="3100" b="0" dirty="0">
                <a:solidFill>
                  <a:srgbClr val="FFFF00"/>
                </a:solidFill>
                <a:latin typeface="Times" charset="0"/>
                <a:ea typeface="宋体" charset="0"/>
                <a:cs typeface="宋体" charset="0"/>
              </a:rPr>
              <a:t>'</a:t>
            </a:r>
            <a:r>
              <a:rPr lang="en-US" altLang="zh-CN" sz="3100" b="0" dirty="0">
                <a:solidFill>
                  <a:srgbClr val="FFFF00"/>
                </a:solidFill>
                <a:latin typeface="Times" charset="0"/>
                <a:ea typeface="宋体" charset="0"/>
                <a:cs typeface="宋体" charset="0"/>
              </a:rPr>
              <a:t>s siege and destruction of Samaria and Jerusalem for the nation</a:t>
            </a:r>
            <a:r>
              <a:rPr lang="uk-UA" altLang="zh-CN" sz="3100" b="0" dirty="0">
                <a:solidFill>
                  <a:srgbClr val="FFFF00"/>
                </a:solidFill>
                <a:latin typeface="Times" charset="0"/>
                <a:ea typeface="宋体" charset="0"/>
                <a:cs typeface="宋体" charset="0"/>
              </a:rPr>
              <a:t>'</a:t>
            </a:r>
            <a:r>
              <a:rPr lang="en-US" altLang="zh-CN" sz="3100" b="0" dirty="0">
                <a:solidFill>
                  <a:srgbClr val="FFFF00"/>
                </a:solidFill>
                <a:latin typeface="Times" charset="0"/>
                <a:ea typeface="宋体" charset="0"/>
                <a:cs typeface="宋体" charset="0"/>
              </a:rPr>
              <a:t>s sin, but what was the justification for God</a:t>
            </a:r>
            <a:r>
              <a:rPr lang="uk-UA" altLang="zh-CN" sz="3100" b="0" dirty="0">
                <a:solidFill>
                  <a:srgbClr val="FFFF00"/>
                </a:solidFill>
                <a:latin typeface="Times" charset="0"/>
                <a:ea typeface="宋体" charset="0"/>
                <a:cs typeface="宋体" charset="0"/>
              </a:rPr>
              <a:t>'</a:t>
            </a:r>
            <a:r>
              <a:rPr lang="en-US" altLang="zh-CN" sz="3100" b="0" dirty="0">
                <a:solidFill>
                  <a:srgbClr val="FFFF00"/>
                </a:solidFill>
                <a:latin typeface="Times" charset="0"/>
                <a:ea typeface="宋体" charset="0"/>
                <a:cs typeface="宋体" charset="0"/>
              </a:rPr>
              <a:t>s judgment upon these two nations? The leaders and the people sinned through ungodliness and idolatry, and true to the curses of Deut. 28, God gave the people the consequences of their obedience.</a:t>
            </a:r>
            <a:endParaRPr lang="en-US" b="0" dirty="0">
              <a:latin typeface="Times New Roman"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6776580" cy="2437590"/>
          </a:xfrm>
          <a:solidFill>
            <a:srgbClr val="FFFFFF"/>
          </a:solidFill>
          <a:ln>
            <a:solidFill>
              <a:srgbClr val="000000"/>
            </a:solidFill>
          </a:ln>
        </p:spPr>
        <p:txBody>
          <a:bodyPr/>
          <a:lstStyle/>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NLT: “The Lord our God has secrets known to no one. We are not accountable for them, but we and our children are accountable forever for all that he has revealed to us, so that we may obey all the terms of these instructions."</a:t>
            </a:r>
          </a:p>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SECRET THINGS:</a:t>
            </a:r>
          </a:p>
          <a:p>
            <a:r>
              <a:rPr lang="en-US" b="1" dirty="0">
                <a:latin typeface="Arial" panose="020B0604020202020204" pitchFamily="34" charset="0"/>
                <a:cs typeface="Arial" panose="020B0604020202020204" pitchFamily="34" charset="0"/>
              </a:rPr>
              <a:t>Why</a:t>
            </a:r>
            <a:r>
              <a:rPr lang="en-US" b="1" baseline="0" dirty="0">
                <a:latin typeface="Arial" panose="020B0604020202020204" pitchFamily="34" charset="0"/>
                <a:cs typeface="Arial" panose="020B0604020202020204" pitchFamily="34" charset="0"/>
              </a:rPr>
              <a:t> godless people live so long with so much money (Pss. 37, 73)</a:t>
            </a:r>
          </a:p>
          <a:p>
            <a:r>
              <a:rPr lang="en-US" b="1" baseline="0" dirty="0">
                <a:latin typeface="Arial" panose="020B0604020202020204" pitchFamily="34" charset="0"/>
                <a:cs typeface="Arial" panose="020B0604020202020204" pitchFamily="34" charset="0"/>
              </a:rPr>
              <a:t>Why hundreds of millions of mothers kill their own children in the womb which totally defies their maternal instincts</a:t>
            </a:r>
          </a:p>
          <a:p>
            <a:r>
              <a:rPr lang="en-US" b="1" baseline="0" dirty="0">
                <a:latin typeface="Arial" panose="020B0604020202020204" pitchFamily="34" charset="0"/>
                <a:cs typeface="Arial" panose="020B0604020202020204" pitchFamily="34" charset="0"/>
              </a:rPr>
              <a:t>Why the ones most calling for tolerance are the least tolerant</a:t>
            </a:r>
          </a:p>
          <a:p>
            <a:r>
              <a:rPr lang="en-US" b="1" dirty="0">
                <a:latin typeface="Arial" panose="020B0604020202020204" pitchFamily="34" charset="0"/>
                <a:cs typeface="Arial" panose="020B0604020202020204" pitchFamily="34" charset="0"/>
              </a:rPr>
              <a:t>Why God would cause his son to suffer so much on our behalf</a:t>
            </a:r>
          </a:p>
          <a:p>
            <a:r>
              <a:rPr lang="en-US" b="1" dirty="0">
                <a:latin typeface="Arial" panose="020B0604020202020204" pitchFamily="34" charset="0"/>
                <a:cs typeface="Arial" panose="020B0604020202020204" pitchFamily="34" charset="0"/>
              </a:rPr>
              <a:t>Why I would be the only boy</a:t>
            </a:r>
            <a:r>
              <a:rPr lang="en-US" b="1" baseline="0" dirty="0">
                <a:latin typeface="Arial" panose="020B0604020202020204" pitchFamily="34" charset="0"/>
                <a:cs typeface="Arial" panose="020B0604020202020204" pitchFamily="34" charset="0"/>
              </a:rPr>
              <a:t> from a broken home in my school growing up</a:t>
            </a:r>
          </a:p>
          <a:p>
            <a:r>
              <a:rPr lang="en-US" b="1" baseline="0" dirty="0">
                <a:latin typeface="Arial" panose="020B0604020202020204" pitchFamily="34" charset="0"/>
                <a:cs typeface="Arial" panose="020B0604020202020204" pitchFamily="34" charset="0"/>
              </a:rPr>
              <a:t>Why God allowed me to come to know him when so many others never do or do so later in life</a:t>
            </a:r>
          </a:p>
          <a:p>
            <a:r>
              <a:rPr lang="en-US" b="1" baseline="0" dirty="0">
                <a:latin typeface="Arial" panose="020B0604020202020204" pitchFamily="34" charset="0"/>
                <a:cs typeface="Arial" panose="020B0604020202020204" pitchFamily="34" charset="0"/>
              </a:rPr>
              <a:t>Why I have so many privileges to serve him throughout Asia in 35 countries when others never get to leave the USA</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84943759"/>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6776580" cy="2437590"/>
          </a:xfrm>
          <a:solidFill>
            <a:srgbClr val="FFFFFF"/>
          </a:solidFill>
          <a:ln>
            <a:solidFill>
              <a:srgbClr val="000000"/>
            </a:solidFill>
          </a:ln>
        </p:spPr>
        <p:txBody>
          <a:bodyPr/>
          <a:lstStyle/>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NLT: “The Lord our God has secrets known to no one. We are not accountable for them, but we and our children are accountable forever for all that he has revealed to us, so that we may obey all the terms of these instructions."</a:t>
            </a:r>
          </a:p>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SECRET THINGS:</a:t>
            </a:r>
          </a:p>
          <a:p>
            <a:r>
              <a:rPr lang="en-US" b="1" dirty="0">
                <a:latin typeface="Arial" panose="020B0604020202020204" pitchFamily="34" charset="0"/>
                <a:cs typeface="Arial" panose="020B0604020202020204" pitchFamily="34" charset="0"/>
              </a:rPr>
              <a:t>Why</a:t>
            </a:r>
            <a:r>
              <a:rPr lang="en-US" b="1" baseline="0" dirty="0">
                <a:latin typeface="Arial" panose="020B0604020202020204" pitchFamily="34" charset="0"/>
                <a:cs typeface="Arial" panose="020B0604020202020204" pitchFamily="34" charset="0"/>
              </a:rPr>
              <a:t> godless people live so long with so much money (Pss. 37, 73)</a:t>
            </a:r>
          </a:p>
          <a:p>
            <a:r>
              <a:rPr lang="en-US" b="1" baseline="0" dirty="0">
                <a:latin typeface="Arial" panose="020B0604020202020204" pitchFamily="34" charset="0"/>
                <a:cs typeface="Arial" panose="020B0604020202020204" pitchFamily="34" charset="0"/>
              </a:rPr>
              <a:t>Why hundreds of millions of mothers kill their own children in the womb which totally defies their maternal instincts</a:t>
            </a:r>
          </a:p>
          <a:p>
            <a:r>
              <a:rPr lang="en-US" b="1" baseline="0" dirty="0">
                <a:latin typeface="Arial" panose="020B0604020202020204" pitchFamily="34" charset="0"/>
                <a:cs typeface="Arial" panose="020B0604020202020204" pitchFamily="34" charset="0"/>
              </a:rPr>
              <a:t>Why the ones most calling for tolerance are the least tolerant</a:t>
            </a:r>
          </a:p>
          <a:p>
            <a:r>
              <a:rPr lang="en-US" b="1" dirty="0">
                <a:latin typeface="Arial" panose="020B0604020202020204" pitchFamily="34" charset="0"/>
                <a:cs typeface="Arial" panose="020B0604020202020204" pitchFamily="34" charset="0"/>
              </a:rPr>
              <a:t>Why God would cause his son to suffer so much on our behalf</a:t>
            </a:r>
          </a:p>
          <a:p>
            <a:r>
              <a:rPr lang="en-US" b="1" dirty="0">
                <a:latin typeface="Arial" panose="020B0604020202020204" pitchFamily="34" charset="0"/>
                <a:cs typeface="Arial" panose="020B0604020202020204" pitchFamily="34" charset="0"/>
              </a:rPr>
              <a:t>Why I would be the only boy</a:t>
            </a:r>
            <a:r>
              <a:rPr lang="en-US" b="1" baseline="0" dirty="0">
                <a:latin typeface="Arial" panose="020B0604020202020204" pitchFamily="34" charset="0"/>
                <a:cs typeface="Arial" panose="020B0604020202020204" pitchFamily="34" charset="0"/>
              </a:rPr>
              <a:t> from a broken home in my school growing up</a:t>
            </a:r>
          </a:p>
          <a:p>
            <a:r>
              <a:rPr lang="en-US" b="1" baseline="0" dirty="0">
                <a:latin typeface="Arial" panose="020B0604020202020204" pitchFamily="34" charset="0"/>
                <a:cs typeface="Arial" panose="020B0604020202020204" pitchFamily="34" charset="0"/>
              </a:rPr>
              <a:t>Why God allowed me to come to know him when so many others never do or do so later in life</a:t>
            </a:r>
          </a:p>
          <a:p>
            <a:r>
              <a:rPr lang="en-US" b="1" baseline="0" dirty="0">
                <a:latin typeface="Arial" panose="020B0604020202020204" pitchFamily="34" charset="0"/>
                <a:cs typeface="Arial" panose="020B0604020202020204" pitchFamily="34" charset="0"/>
              </a:rPr>
              <a:t>Why I have so many privileges to serve him throughout Asia in 35 countries when others never get to leave the USA</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42940116"/>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272</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84731" cy="276999"/>
          </a:xfrm>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9758924"/>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6776580" cy="2437590"/>
          </a:xfrm>
          <a:solidFill>
            <a:srgbClr val="FFFFFF"/>
          </a:solidFill>
          <a:ln>
            <a:solidFill>
              <a:srgbClr val="000000"/>
            </a:solidFill>
          </a:ln>
        </p:spPr>
        <p:txBody>
          <a:bodyPr/>
          <a:lstStyle/>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NLT: “The Lord our God has secrets known to no one. We are not accountable for them, but we and our children are accountable forever for all that he has revealed to us, so that we may obey all the terms of these instructions."</a:t>
            </a:r>
          </a:p>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SECRET THINGS:</a:t>
            </a:r>
          </a:p>
          <a:p>
            <a:r>
              <a:rPr lang="en-US" b="1" dirty="0">
                <a:latin typeface="Arial" panose="020B0604020202020204" pitchFamily="34" charset="0"/>
                <a:cs typeface="Arial" panose="020B0604020202020204" pitchFamily="34" charset="0"/>
              </a:rPr>
              <a:t>Why</a:t>
            </a:r>
            <a:r>
              <a:rPr lang="en-US" b="1" baseline="0" dirty="0">
                <a:latin typeface="Arial" panose="020B0604020202020204" pitchFamily="34" charset="0"/>
                <a:cs typeface="Arial" panose="020B0604020202020204" pitchFamily="34" charset="0"/>
              </a:rPr>
              <a:t> godless people live so long with so much money (Pss. 37, 73)</a:t>
            </a:r>
          </a:p>
          <a:p>
            <a:r>
              <a:rPr lang="en-US" b="1" baseline="0" dirty="0">
                <a:latin typeface="Arial" panose="020B0604020202020204" pitchFamily="34" charset="0"/>
                <a:cs typeface="Arial" panose="020B0604020202020204" pitchFamily="34" charset="0"/>
              </a:rPr>
              <a:t>Why hundreds of millions of mothers kill their own children in the womb which totally defies their maternal instincts</a:t>
            </a:r>
          </a:p>
          <a:p>
            <a:r>
              <a:rPr lang="en-US" b="1" baseline="0" dirty="0">
                <a:latin typeface="Arial" panose="020B0604020202020204" pitchFamily="34" charset="0"/>
                <a:cs typeface="Arial" panose="020B0604020202020204" pitchFamily="34" charset="0"/>
              </a:rPr>
              <a:t>Why the ones most calling for tolerance are the least tolerant</a:t>
            </a:r>
          </a:p>
          <a:p>
            <a:r>
              <a:rPr lang="en-US" b="1" dirty="0">
                <a:latin typeface="Arial" panose="020B0604020202020204" pitchFamily="34" charset="0"/>
                <a:cs typeface="Arial" panose="020B0604020202020204" pitchFamily="34" charset="0"/>
              </a:rPr>
              <a:t>Why God would cause his son to suffer so much on our behalf</a:t>
            </a:r>
          </a:p>
          <a:p>
            <a:r>
              <a:rPr lang="en-US" b="1" dirty="0">
                <a:latin typeface="Arial" panose="020B0604020202020204" pitchFamily="34" charset="0"/>
                <a:cs typeface="Arial" panose="020B0604020202020204" pitchFamily="34" charset="0"/>
              </a:rPr>
              <a:t>Why I would be the only boy</a:t>
            </a:r>
            <a:r>
              <a:rPr lang="en-US" b="1" baseline="0" dirty="0">
                <a:latin typeface="Arial" panose="020B0604020202020204" pitchFamily="34" charset="0"/>
                <a:cs typeface="Arial" panose="020B0604020202020204" pitchFamily="34" charset="0"/>
              </a:rPr>
              <a:t> from a broken home in my school growing up</a:t>
            </a:r>
          </a:p>
          <a:p>
            <a:r>
              <a:rPr lang="en-US" b="1" baseline="0" dirty="0">
                <a:latin typeface="Arial" panose="020B0604020202020204" pitchFamily="34" charset="0"/>
                <a:cs typeface="Arial" panose="020B0604020202020204" pitchFamily="34" charset="0"/>
              </a:rPr>
              <a:t>Why God allowed me to come to know him when so many others never do or do so later in life</a:t>
            </a:r>
          </a:p>
          <a:p>
            <a:r>
              <a:rPr lang="en-US" b="1" baseline="0" dirty="0">
                <a:latin typeface="Arial" panose="020B0604020202020204" pitchFamily="34" charset="0"/>
                <a:cs typeface="Arial" panose="020B0604020202020204" pitchFamily="34" charset="0"/>
              </a:rPr>
              <a:t>Why I have so many privileges to serve him throughout Asia in 35 countries when others never get to leave the USA</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4927233"/>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endParaRPr lang="en-US">
              <a:cs typeface="ＭＳ Ｐゴシック" charset="0"/>
            </a:endParaRPr>
          </a:p>
        </p:txBody>
      </p:sp>
    </p:spTree>
    <p:extLst>
      <p:ext uri="{BB962C8B-B14F-4D97-AF65-F5344CB8AC3E}">
        <p14:creationId xmlns:p14="http://schemas.microsoft.com/office/powerpoint/2010/main" val="3624778472"/>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Rectangle 2"/>
          <p:cNvSpPr>
            <a:spLocks noGrp="1" noRot="1" noChangeAspect="1" noChangeArrowheads="1" noTextEdit="1"/>
          </p:cNvSpPr>
          <p:nvPr>
            <p:ph type="sldImg"/>
          </p:nvPr>
        </p:nvSpPr>
        <p:spPr>
          <a:xfrm>
            <a:off x="1150938" y="692150"/>
            <a:ext cx="4556125" cy="3416300"/>
          </a:xfrm>
          <a:ln/>
        </p:spPr>
      </p:sp>
      <p:sp>
        <p:nvSpPr>
          <p:cNvPr id="40962" name="Rectangle 3"/>
          <p:cNvSpPr>
            <a:spLocks noGrp="1" noChangeArrowheads="1"/>
          </p:cNvSpPr>
          <p:nvPr>
            <p:ph type="body" idx="1"/>
          </p:nvPr>
        </p:nvSpPr>
        <p:spPr>
          <a:noFill/>
        </p:spPr>
        <p:txBody>
          <a:bodyPr/>
          <a:lstStyle/>
          <a:p>
            <a:pPr algn="just" rtl="1"/>
            <a:r>
              <a:rPr lang="ar-JO" b="1" dirty="0">
                <a:latin typeface="Times" charset="0"/>
              </a:rPr>
              <a:t>الآن ... إلى الخطوط العريضة الأساسية للوعد ... أ. ن. ب... أرض ونسل وبركة ... يمكننا أيضًا إضافة هذه المفاهيم الأساسية ... ثلاث أفكار إضافية تصف خصائص ذلك الوعد الإبراهيمي ...</a:t>
            </a:r>
          </a:p>
          <a:p>
            <a:pPr algn="just" rtl="1"/>
            <a:r>
              <a:rPr lang="ar-JO" b="1" dirty="0">
                <a:latin typeface="Times" charset="0"/>
              </a:rPr>
              <a:t>//// أولاً ... كان هذا الوعد العظيم - ولا يزال - حرفيًا من حيث أن الكلمات تعني بالضبط ما تقوله.</a:t>
            </a:r>
          </a:p>
          <a:p>
            <a:pPr algn="just" rtl="1"/>
            <a:r>
              <a:rPr lang="ar-JO" b="1" dirty="0">
                <a:latin typeface="Times" charset="0"/>
              </a:rPr>
              <a:t>//// إنه أيضًا ترتيب أبدي ، وهو ترتيب لا ينتهي ، يضمنه صانع العقد ، الله نفسه. وأخيرا ...</a:t>
            </a:r>
          </a:p>
          <a:p>
            <a:pPr algn="just" rtl="1"/>
            <a:r>
              <a:rPr lang="ar-JO" b="1" dirty="0">
                <a:latin typeface="Times" charset="0"/>
              </a:rPr>
              <a:t>//// إنه غير مشروط ... يشير إلى أنه بغض النظر عما قد يفعله إبراهيم أو نسله في المستقبل ، فإن الله ، في الوقت المناسب ... يكرر: في الوقت المناسب ... يفي بكل عنصر من وعوده.</a:t>
            </a:r>
          </a:p>
          <a:p>
            <a:pPr algn="just" rtl="1"/>
            <a:r>
              <a:rPr lang="ar-JO" b="1" dirty="0">
                <a:latin typeface="Times" charset="0"/>
              </a:rPr>
              <a:t>بينما نتحرك أبعد من ذلك في هذه القصة ، سوف نأتي لنرى كيف تم بناء الكتاب المقدس بأكمله على تلك المجموعة من الوعود التأسيسية وغير المشروطة .... ليصبح قريبًا عقدًا قانونيًا بين الله وصديقه إبراهيم.</a:t>
            </a:r>
            <a:endParaRPr lang="en-US" b="1" dirty="0">
              <a:latin typeface="Times"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Rectangle 2"/>
          <p:cNvSpPr>
            <a:spLocks noGrp="1" noRot="1" noChangeAspect="1" noChangeArrowheads="1" noTextEdit="1"/>
          </p:cNvSpPr>
          <p:nvPr>
            <p:ph type="sldImg"/>
          </p:nvPr>
        </p:nvSpPr>
        <p:spPr>
          <a:xfrm>
            <a:off x="2863850" y="519113"/>
            <a:ext cx="3416300" cy="2562225"/>
          </a:xfrm>
          <a:ln/>
        </p:spPr>
      </p:sp>
      <p:sp>
        <p:nvSpPr>
          <p:cNvPr id="38914" name="Rectangle 3"/>
          <p:cNvSpPr>
            <a:spLocks noGrp="1" noChangeArrowheads="1"/>
          </p:cNvSpPr>
          <p:nvPr>
            <p:ph type="body" idx="1"/>
          </p:nvPr>
        </p:nvSpPr>
        <p:spPr>
          <a:xfrm>
            <a:off x="1219200" y="3276600"/>
            <a:ext cx="25801872" cy="1237262"/>
          </a:xfrm>
          <a:noFill/>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Now study this plan of organization…the down-to-earth meaning of those three promises…the L-S-B on ABRAHAM</a:t>
            </a:r>
            <a:r>
              <a:rPr lang="fr-FR" altLang="ja-JP"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folder… </a:t>
            </a:r>
          </a:p>
          <a:p>
            <a:r>
              <a:rPr lang="en-US" b="1" dirty="0">
                <a:latin typeface="Arial" panose="020B0604020202020204" pitchFamily="34" charset="0"/>
                <a:cs typeface="Arial" panose="020B0604020202020204" pitchFamily="34" charset="0"/>
              </a:rPr>
              <a:t>////	First…PROMISE #1: GENESIS 12:1...A LAND — real estate, a geographic inheritance that most Jewish people respect politically to this present day.</a:t>
            </a:r>
          </a:p>
          <a:p>
            <a:r>
              <a:rPr lang="en-US" b="1" dirty="0">
                <a:latin typeface="Arial" panose="020B0604020202020204" pitchFamily="34" charset="0"/>
                <a:cs typeface="Arial" panose="020B0604020202020204" pitchFamily="34" charset="0"/>
              </a:rPr>
              <a:t> ////	PROMISE #2: GENESIS 12:2...A SEED —  a long line of descendants...especially interesting because at the time the Promise is given, ABRAHAM and SARAH are approaching old age and yet they have never had children. </a:t>
            </a:r>
          </a:p>
          <a:p>
            <a:r>
              <a:rPr lang="en-US" b="1" dirty="0">
                <a:latin typeface="Arial" panose="020B0604020202020204" pitchFamily="34" charset="0"/>
                <a:cs typeface="Arial" panose="020B0604020202020204" pitchFamily="34" charset="0"/>
              </a:rPr>
              <a:t>////	The final PROMISE, Number 3: GENESIS 12:3...A BLESSING promised to Abraham personally and to his descendants. Furthermore, God promises that, through His blessing to ABRAHAM, </a:t>
            </a:r>
            <a:r>
              <a:rPr lang="en-US" b="1" u="sng" dirty="0">
                <a:latin typeface="Arial" panose="020B0604020202020204" pitchFamily="34" charset="0"/>
                <a:cs typeface="Arial" panose="020B0604020202020204" pitchFamily="34" charset="0"/>
              </a:rPr>
              <a:t>all the families of the earth will be blessed…NOT JUST ABRAHAM</a:t>
            </a:r>
            <a:r>
              <a:rPr lang="fr-FR" altLang="ja-JP" b="1" u="sng" dirty="0">
                <a:latin typeface="Arial" panose="020B0604020202020204" pitchFamily="34" charset="0"/>
                <a:cs typeface="Arial" panose="020B0604020202020204" pitchFamily="34" charset="0"/>
              </a:rPr>
              <a:t>'</a:t>
            </a:r>
            <a:r>
              <a:rPr lang="en-US" b="1" u="sng" dirty="0">
                <a:latin typeface="Arial" panose="020B0604020202020204" pitchFamily="34" charset="0"/>
                <a:cs typeface="Arial" panose="020B0604020202020204" pitchFamily="34" charset="0"/>
              </a:rPr>
              <a:t>S descendants!  </a:t>
            </a:r>
            <a:r>
              <a:rPr lang="en-US" b="1" dirty="0">
                <a:latin typeface="Arial" panose="020B0604020202020204" pitchFamily="34" charset="0"/>
                <a:cs typeface="Arial" panose="020B0604020202020204" pitchFamily="34" charset="0"/>
              </a:rPr>
              <a:t>Notice that wording! It</a:t>
            </a:r>
            <a:r>
              <a:rPr lang="fr-FR" altLang="ja-JP"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important to an understanding of GRACE!</a:t>
            </a: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xfrm>
            <a:off x="8791320" y="6581002"/>
            <a:ext cx="352681"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D1010B3-56EC-854E-A534-FDF2DA223A91}"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279</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343042" name="Rectangle 2"/>
          <p:cNvSpPr>
            <a:spLocks noGrp="1" noRot="1" noChangeAspect="1" noChangeArrowheads="1" noTextEdit="1"/>
          </p:cNvSpPr>
          <p:nvPr>
            <p:ph type="sldImg"/>
          </p:nvPr>
        </p:nvSpPr>
        <p:spPr>
          <a:ln/>
        </p:spPr>
      </p:sp>
      <p:sp>
        <p:nvSpPr>
          <p:cNvPr id="343043" name="Rectangle 3"/>
          <p:cNvSpPr>
            <a:spLocks noGrp="1" noChangeArrowheads="1"/>
          </p:cNvSpPr>
          <p:nvPr>
            <p:ph type="body" idx="1"/>
          </p:nvPr>
        </p:nvSpPr>
        <p:spPr>
          <a:xfrm>
            <a:off x="1219201" y="3276601"/>
            <a:ext cx="11683006" cy="51706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a:p>
            <a:pPr eaLnBrk="1" hangingPunct="1"/>
            <a:r>
              <a:rPr lang="en-US" b="1">
                <a:latin typeface="Arial" panose="020B0604020202020204" pitchFamily="34" charset="0"/>
                <a:ea typeface="ＭＳ Ｐゴシック" charset="0"/>
                <a:cs typeface="ＭＳ Ｐゴシック" charset="0"/>
              </a:rPr>
              <a:t>Chapter 30 says that Israel will be dispersed but then Israel will return to the L</a:t>
            </a:r>
            <a:r>
              <a:rPr lang="en-US" sz="1100" b="1">
                <a:latin typeface="Arial" panose="020B0604020202020204" pitchFamily="34" charset="0"/>
                <a:ea typeface="ＭＳ Ｐゴシック" charset="0"/>
                <a:cs typeface="ＭＳ Ｐゴシック" charset="0"/>
              </a:rPr>
              <a:t>ORD</a:t>
            </a:r>
            <a:r>
              <a:rPr lang="en-US" b="1">
                <a:latin typeface="Arial" panose="020B0604020202020204" pitchFamily="34" charset="0"/>
                <a:ea typeface="ＭＳ Ｐゴシック" charset="0"/>
                <a:cs typeface="ＭＳ Ｐゴシック" charset="0"/>
              </a:rPr>
              <a:t>, so he</a:t>
            </a:r>
            <a:r>
              <a:rPr lang="en-US" b="1" baseline="0">
                <a:latin typeface="Arial" panose="020B0604020202020204" pitchFamily="34" charset="0"/>
                <a:ea typeface="ＭＳ Ｐゴシック" charset="0"/>
                <a:cs typeface="ＭＳ Ｐゴシック" charset="0"/>
              </a:rPr>
              <a:t> will restore them from the nations and bring them back to the Land.</a:t>
            </a:r>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6667540" y="8774670"/>
            <a:ext cx="190460"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50545929"/>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2"/>
          <p:cNvSpPr>
            <a:spLocks noGrp="1" noRot="1" noChangeAspect="1" noChangeArrowheads="1" noTextEdit="1"/>
          </p:cNvSpPr>
          <p:nvPr>
            <p:ph type="sldImg"/>
          </p:nvPr>
        </p:nvSpPr>
        <p:spPr>
          <a:xfrm>
            <a:off x="2863850" y="519113"/>
            <a:ext cx="3416300" cy="2562225"/>
          </a:xfrm>
          <a:ln/>
        </p:spPr>
      </p:sp>
      <p:sp>
        <p:nvSpPr>
          <p:cNvPr id="62466" name="Rectangle 3"/>
          <p:cNvSpPr>
            <a:spLocks noGrp="1" noChangeArrowheads="1"/>
          </p:cNvSpPr>
          <p:nvPr>
            <p:ph type="body" idx="1"/>
          </p:nvPr>
        </p:nvSpPr>
        <p:spPr>
          <a:xfrm>
            <a:off x="1219200" y="3276600"/>
            <a:ext cx="12250469" cy="147732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a:latin typeface="Arial" panose="020B0604020202020204" pitchFamily="34" charset="0"/>
              <a:ea typeface="ＭＳ Ｐゴシック" charset="0"/>
              <a:cs typeface="Arial" panose="020B0604020202020204" pitchFamily="34" charset="0"/>
            </a:endParaRPr>
          </a:p>
          <a:p>
            <a:r>
              <a:rPr lang="en-US" b="1">
                <a:latin typeface="Arial" panose="020B0604020202020204" pitchFamily="34" charset="0"/>
                <a:ea typeface="ＭＳ Ｐゴシック" charset="0"/>
                <a:cs typeface="Arial" panose="020B0604020202020204" pitchFamily="34" charset="0"/>
              </a:rPr>
              <a:t>Verses 5 and 6 are the very heart of that Land Covenant from Deuteronomy 30:</a:t>
            </a:r>
          </a:p>
          <a:p>
            <a:endParaRPr lang="en-US" b="1">
              <a:latin typeface="Arial" panose="020B0604020202020204" pitchFamily="34" charset="0"/>
              <a:ea typeface="ＭＳ Ｐゴシック" charset="0"/>
              <a:cs typeface="Arial" panose="020B0604020202020204" pitchFamily="34" charset="0"/>
            </a:endParaRPr>
          </a:p>
          <a:p>
            <a:r>
              <a:rPr lang="en-US" b="1">
                <a:latin typeface="Arial" panose="020B0604020202020204" pitchFamily="34" charset="0"/>
                <a:ea typeface="ＭＳ Ｐゴシック" charset="0"/>
                <a:cs typeface="Arial" panose="020B0604020202020204" pitchFamily="34" charset="0"/>
              </a:rPr>
              <a:t>5 "He will bring you to </a:t>
            </a:r>
          </a:p>
          <a:p>
            <a:r>
              <a:rPr lang="en-US" b="1">
                <a:latin typeface="Arial" panose="020B0604020202020204" pitchFamily="34" charset="0"/>
                <a:ea typeface="ＭＳ Ｐゴシック" charset="0"/>
                <a:cs typeface="Arial" panose="020B0604020202020204" pitchFamily="34" charset="0"/>
              </a:rPr>
              <a:t>////</a:t>
            </a:r>
            <a:r>
              <a:rPr lang="en-US" b="1" baseline="0">
                <a:latin typeface="Arial" panose="020B0604020202020204" pitchFamily="34" charset="0"/>
                <a:ea typeface="ＭＳ Ｐゴシック" charset="0"/>
                <a:cs typeface="Arial" panose="020B0604020202020204" pitchFamily="34" charset="0"/>
              </a:rPr>
              <a:t>  </a:t>
            </a:r>
            <a:r>
              <a:rPr lang="en-US" b="1">
                <a:latin typeface="Arial" panose="020B0604020202020204" pitchFamily="34" charset="0"/>
                <a:ea typeface="ＭＳ Ｐゴシック" charset="0"/>
                <a:cs typeface="Arial" panose="020B0604020202020204" pitchFamily="34" charset="0"/>
              </a:rPr>
              <a:t>the land that belonged to your fathers, and you will take possession of it.  He will make you more prosperous and numerous than your fathers.</a:t>
            </a:r>
          </a:p>
          <a:p>
            <a:r>
              <a:rPr lang="en-US" b="1">
                <a:latin typeface="Arial" panose="020B0604020202020204" pitchFamily="34" charset="0"/>
                <a:ea typeface="ＭＳ Ｐゴシック" charset="0"/>
                <a:cs typeface="Arial" panose="020B0604020202020204" pitchFamily="34" charset="0"/>
              </a:rPr>
              <a:t> ////</a:t>
            </a:r>
            <a:r>
              <a:rPr lang="en-US" b="1" baseline="0">
                <a:latin typeface="Arial" panose="020B0604020202020204" pitchFamily="34" charset="0"/>
                <a:ea typeface="ＭＳ Ｐゴシック" charset="0"/>
                <a:cs typeface="Arial" panose="020B0604020202020204" pitchFamily="34" charset="0"/>
              </a:rPr>
              <a:t>  </a:t>
            </a:r>
            <a:r>
              <a:rPr lang="en-US" b="1">
                <a:latin typeface="Arial" panose="020B0604020202020204" pitchFamily="34" charset="0"/>
                <a:ea typeface="ＭＳ Ｐゴシック" charset="0"/>
                <a:cs typeface="Arial" panose="020B0604020202020204" pitchFamily="34" charset="0"/>
              </a:rPr>
              <a:t>6 The Lord your God will circumcise your hearts and the hearts of your descendants so that you may love him with all your heart and with all your soul and live.</a:t>
            </a:r>
            <a:r>
              <a:rPr lang="en-US" altLang="ja-JP" b="1">
                <a:latin typeface="Arial" panose="020B0604020202020204" pitchFamily="34" charset="0"/>
                <a:ea typeface="ＭＳ Ｐゴシック" charset="0"/>
                <a:cs typeface="Arial" panose="020B0604020202020204" pitchFamily="34" charset="0"/>
              </a:rPr>
              <a:t>"</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2"/>
          <p:cNvSpPr>
            <a:spLocks noGrp="1" noRot="1" noChangeAspect="1" noChangeArrowheads="1" noTextEdit="1"/>
          </p:cNvSpPr>
          <p:nvPr>
            <p:ph type="sldImg"/>
          </p:nvPr>
        </p:nvSpPr>
        <p:spPr>
          <a:xfrm>
            <a:off x="1150938" y="692150"/>
            <a:ext cx="4556125" cy="3416300"/>
          </a:xfrm>
          <a:ln/>
        </p:spPr>
      </p:sp>
      <p:sp>
        <p:nvSpPr>
          <p:cNvPr id="64514" name="Rectangle 3"/>
          <p:cNvSpPr>
            <a:spLocks noGrp="1" noChangeArrowheads="1"/>
          </p:cNvSpPr>
          <p:nvPr>
            <p:ph type="body" idx="1"/>
          </p:nvPr>
        </p:nvSpPr>
        <p:spPr>
          <a:xfrm>
            <a:off x="1219200" y="3276600"/>
            <a:ext cx="3842834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latin typeface="Arial" panose="020B0604020202020204" pitchFamily="34" charset="0"/>
                <a:ea typeface="ＭＳ Ｐゴシック" charset="0"/>
                <a:cs typeface="Arial" panose="020B0604020202020204" pitchFamily="34" charset="0"/>
              </a:rPr>
              <a:t>And with this covenant -- this further promise from God – we see an amplification of that first part of the Abrahamic Covenant -- the promise of a LAND.  As Israel</a:t>
            </a:r>
            <a:r>
              <a:rPr lang="fr-FR" b="1" dirty="0">
                <a:latin typeface="Arial" panose="020B0604020202020204" pitchFamily="34" charset="0"/>
                <a:ea typeface="ＭＳ Ｐゴシック" charset="0"/>
                <a:cs typeface="Arial" panose="020B0604020202020204" pitchFamily="34" charset="0"/>
              </a:rPr>
              <a:t>'</a:t>
            </a:r>
            <a:r>
              <a:rPr lang="en-US" b="1" dirty="0">
                <a:latin typeface="Arial" panose="020B0604020202020204" pitchFamily="34" charset="0"/>
                <a:ea typeface="ＭＳ Ｐゴシック" charset="0"/>
                <a:cs typeface="Arial" panose="020B0604020202020204" pitchFamily="34" charset="0"/>
              </a:rPr>
              <a:t>s future unfolds, the SEED and BLESSING portions of the Abrahamic will also be amplified in yet more promises to God</a:t>
            </a:r>
            <a:r>
              <a:rPr lang="fr-FR" b="1" dirty="0">
                <a:latin typeface="Arial" panose="020B0604020202020204" pitchFamily="34" charset="0"/>
                <a:ea typeface="ＭＳ Ｐゴシック" charset="0"/>
                <a:cs typeface="Arial" panose="020B0604020202020204" pitchFamily="34" charset="0"/>
              </a:rPr>
              <a:t>'</a:t>
            </a:r>
            <a:r>
              <a:rPr lang="en-US" b="1" dirty="0">
                <a:latin typeface="Arial" panose="020B0604020202020204" pitchFamily="34" charset="0"/>
                <a:ea typeface="ＭＳ Ｐゴシック" charset="0"/>
                <a:cs typeface="Arial" panose="020B0604020202020204" pitchFamily="34" charset="0"/>
              </a:rPr>
              <a:t>s special Old Testament people…but each one related to that original Abrahamic contract or covenant.  Soon after Moses delivers his five sermons or discourses…he dies and is carried by God to a burial site unknown to any man to this day.</a:t>
            </a: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285</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0" dirty="0">
                <a:latin typeface="Arial"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BG-13-Present &amp; Future Geog-74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BS-14-OT_Literature-55</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OS-00-Pentateuch-18</a:t>
            </a:r>
          </a:p>
          <a:p>
            <a:pPr eaLnBrk="1" hangingPunct="1"/>
            <a:r>
              <a:rPr lang="en-US" altLang="zh-CN" b="0" dirty="0">
                <a:latin typeface="Arial" charset="0"/>
                <a:ea typeface="SimSun" charset="0"/>
                <a:cs typeface="SimSun" charset="0"/>
              </a:rPr>
              <a:t>OS-01-Gen4-20—slide 220</a:t>
            </a:r>
          </a:p>
          <a:p>
            <a:pPr eaLnBrk="1" hangingPunct="1"/>
            <a:r>
              <a:rPr lang="en-US" altLang="zh-CN" b="0" dirty="0">
                <a:latin typeface="Arial" charset="0"/>
                <a:ea typeface="SimSun" charset="0"/>
                <a:cs typeface="SimSun" charset="0"/>
              </a:rPr>
              <a:t>OS-02-Exodus-293-p22</a:t>
            </a:r>
          </a:p>
          <a:p>
            <a:pPr eaLnBrk="1" hangingPunct="1"/>
            <a:r>
              <a:rPr lang="en-US" altLang="zh-CN" b="0" dirty="0">
                <a:latin typeface="Arial" charset="0"/>
                <a:ea typeface="SimSun" charset="0"/>
                <a:cs typeface="SimSun" charset="0"/>
              </a:rPr>
              <a:t>OS-05-Deut-285, 306</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NS-06-Rom9-16—slide 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NS-09-Gal-148-p9g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286</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xfrm>
            <a:off x="-10114177" y="3276600"/>
            <a:ext cx="18038977" cy="997196"/>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eaLnBrk="1" hangingPunct="1"/>
            <a:r>
              <a:rPr lang="ar-JO" altLang="zh-CN" b="1" dirty="0">
                <a:latin typeface="Arial" panose="020B0604020202020204" pitchFamily="34" charset="0"/>
                <a:ea typeface="ＭＳ Ｐゴシック" charset="0"/>
                <a:cs typeface="Arial" panose="020B0604020202020204" pitchFamily="34" charset="0"/>
              </a:rPr>
              <a:t>امتدت أرض الله الموعودة نحو الشمال من وادي مصر الصغير جنوبًا في سيناء إلى نهر الفرات الكبير في أقصى الشمال – قطعة كبيرة جدًا من الممتلكات! عندما يتم تعيين حدود اليوم على الأرض، نستطيع أن نرى الصراع الذي يتعين على إسرائيل الحديثة أن تخوضه للمطالبة بأراضٍ من مصر، ولبنان، وسوريا وحتى من الأردن على الجانب الآخر من نهر الأردن.</a:t>
            </a:r>
            <a:endParaRPr lang="en-US" altLang="zh-CN" b="1" dirty="0">
              <a:latin typeface="Arial" panose="020B0604020202020204" pitchFamily="34" charset="0"/>
              <a:ea typeface="ＭＳ Ｐゴシック" charset="0"/>
              <a:cs typeface="Arial" panose="020B0604020202020204" pitchFamily="34" charset="0"/>
            </a:endParaRPr>
          </a:p>
          <a:p>
            <a:pPr algn="r" eaLnBrk="1" hangingPunct="1"/>
            <a:endParaRPr lang="en-US" altLang="zh-CN" b="1" dirty="0">
              <a:latin typeface="Arial" panose="020B0604020202020204" pitchFamily="34" charset="0"/>
              <a:ea typeface="ＭＳ Ｐゴシック" charset="0"/>
              <a:cs typeface="Arial" panose="020B0604020202020204" pitchFamily="34" charset="0"/>
            </a:endParaRPr>
          </a:p>
          <a:p>
            <a:pPr algn="r" eaLnBrk="1" hangingPunct="1"/>
            <a:r>
              <a:rPr lang="en-US" altLang="zh-CN" b="1" dirty="0">
                <a:latin typeface="Arial" panose="020B0604020202020204" pitchFamily="34" charset="0"/>
                <a:ea typeface="ＭＳ Ｐゴシック" charset="0"/>
                <a:cs typeface="Arial" panose="020B0604020202020204" pitchFamily="34" charset="0"/>
              </a:rPr>
              <a:t>OS-01-Gen12</a:t>
            </a:r>
          </a:p>
          <a:p>
            <a:pPr algn="r" eaLnBrk="1" hangingPunct="1"/>
            <a:r>
              <a:rPr lang="en-US" altLang="zh-CN" b="1" dirty="0">
                <a:latin typeface="Arial" panose="020B0604020202020204" pitchFamily="34" charset="0"/>
                <a:ea typeface="ＭＳ Ｐゴシック" charset="0"/>
                <a:cs typeface="Arial" panose="020B0604020202020204" pitchFamily="34" charset="0"/>
              </a:rPr>
              <a:t>OS-04-Numbers-235</a:t>
            </a: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287</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xfrm>
            <a:off x="1219200" y="3276600"/>
            <a:ext cx="26824331"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altLang="zh-CN" b="1" dirty="0">
                <a:latin typeface="Arial" panose="020B0604020202020204" pitchFamily="34" charset="0"/>
                <a:ea typeface="ＭＳ Ｐゴシック" charset="0"/>
                <a:cs typeface="Arial" panose="020B0604020202020204" pitchFamily="34" charset="0"/>
              </a:rPr>
              <a:t>God’s promised land stretched northward</a:t>
            </a:r>
            <a:r>
              <a:rPr lang="en-US" altLang="zh-CN" b="1" baseline="0" dirty="0">
                <a:latin typeface="Arial" panose="020B0604020202020204" pitchFamily="34" charset="0"/>
                <a:ea typeface="ＭＳ Ｐゴシック" charset="0"/>
                <a:cs typeface="Arial" panose="020B0604020202020204" pitchFamily="34" charset="0"/>
              </a:rPr>
              <a:t> </a:t>
            </a:r>
            <a:r>
              <a:rPr lang="en-US" altLang="zh-CN" b="1" dirty="0">
                <a:latin typeface="Arial" panose="020B0604020202020204" pitchFamily="34" charset="0"/>
                <a:ea typeface="ＭＳ Ｐゴシック" charset="0"/>
                <a:cs typeface="Arial" panose="020B0604020202020204" pitchFamily="34" charset="0"/>
              </a:rPr>
              <a:t>from the small wadi of Egypt south in the Sinai to the large Euphrates</a:t>
            </a:r>
            <a:r>
              <a:rPr lang="en-US" altLang="zh-CN" b="1" baseline="0" dirty="0">
                <a:latin typeface="Arial" panose="020B0604020202020204" pitchFamily="34" charset="0"/>
                <a:ea typeface="ＭＳ Ｐゴシック" charset="0"/>
                <a:cs typeface="Arial" panose="020B0604020202020204" pitchFamily="34" charset="0"/>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7540334"/>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320681875"/>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79701256"/>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97282" name="Notes Placeholder 2"/>
          <p:cNvSpPr>
            <a:spLocks noGrp="1"/>
          </p:cNvSpPr>
          <p:nvPr>
            <p:ph type="body" idx="1"/>
          </p:nvPr>
        </p:nvSpPr>
        <p:spPr bwMode="auto">
          <a:xfrm>
            <a:off x="1219200" y="3276600"/>
            <a:ext cx="6705600" cy="41180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b="1" dirty="0">
                <a:latin typeface="Arial" panose="020B0604020202020204" pitchFamily="34" charset="0"/>
                <a:ea typeface="ＭＳ Ｐゴシック" charset="0"/>
                <a:cs typeface="Arial" panose="020B0604020202020204" pitchFamily="34" charset="0"/>
              </a:rPr>
              <a:t>A pastor once announced to his congregation, •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Next week I will speak on the topic of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How to Get Rid of the Jews.</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  The news spread throughout the small town to the extent that on the next Sunday, after the doors had closed and just before a packed service began, the doors opened again and into the church walked the city</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s chief rabbi, followed by two of his lawyers!  They walked down the center aisle all the way to the front, then took seats in the very front row.</a:t>
            </a: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The service continued with songs, prayers, offering and finally the pastor stood at the pulpit.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I am thrilled to see so many at church today, including our distinguished rabbi and his friends.  My topic today is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How to Get Rid of the Jews.</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  The text is from </a:t>
            </a:r>
            <a:r>
              <a:rPr lang="ar-SA" b="1" dirty="0" err="1">
                <a:latin typeface="Arial" panose="020B0604020202020204" pitchFamily="34" charset="0"/>
                <a:ea typeface="ＭＳ Ｐゴシック" charset="0"/>
                <a:cs typeface="Arial" panose="020B0604020202020204" pitchFamily="34" charset="0"/>
              </a:rPr>
              <a:t>إرميا</a:t>
            </a:r>
            <a:r>
              <a:rPr lang="en-US" b="1" dirty="0">
                <a:latin typeface="Arial" panose="020B0604020202020204" pitchFamily="34" charset="0"/>
                <a:ea typeface="ＭＳ Ｐゴシック" charset="0"/>
                <a:cs typeface="Arial" panose="020B0604020202020204" pitchFamily="34" charset="0"/>
              </a:rPr>
              <a:t>, chapter 31.  Please turn in your Bibles to </a:t>
            </a:r>
            <a:r>
              <a:rPr lang="ar-SA" b="1" dirty="0" err="1">
                <a:latin typeface="Arial" panose="020B0604020202020204" pitchFamily="34" charset="0"/>
                <a:ea typeface="ＭＳ Ｐゴシック" charset="0"/>
                <a:cs typeface="Arial" panose="020B0604020202020204" pitchFamily="34" charset="0"/>
              </a:rPr>
              <a:t>إرميا</a:t>
            </a:r>
            <a:r>
              <a:rPr lang="en-US" b="1" dirty="0">
                <a:latin typeface="Arial" panose="020B0604020202020204" pitchFamily="34" charset="0"/>
                <a:ea typeface="ＭＳ Ｐゴシック" charset="0"/>
                <a:cs typeface="Arial" panose="020B0604020202020204" pitchFamily="34" charset="0"/>
              </a:rPr>
              <a:t> 31, verse 35.</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  [Animate slide and read vv. 35-37]</a:t>
            </a: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At this point, the rabbi smiled, the pastor winked, the congregation sighed in relief, and the lawyers realized that their job was over.</a:t>
            </a: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God was clear to </a:t>
            </a:r>
            <a:r>
              <a:rPr lang="ar-SA" b="1" dirty="0" err="1">
                <a:latin typeface="Arial" panose="020B0604020202020204" pitchFamily="34" charset="0"/>
                <a:ea typeface="ＭＳ Ｐゴシック" charset="0"/>
                <a:cs typeface="Arial" panose="020B0604020202020204" pitchFamily="34" charset="0"/>
              </a:rPr>
              <a:t>إرميا</a:t>
            </a:r>
            <a:r>
              <a:rPr lang="en-US" b="1" dirty="0">
                <a:latin typeface="Arial" panose="020B0604020202020204" pitchFamily="34" charset="0"/>
                <a:ea typeface="ＭＳ Ｐゴシック" charset="0"/>
                <a:cs typeface="Arial" panose="020B0604020202020204" pitchFamily="34" charset="0"/>
              </a:rPr>
              <a:t> that his covenant with the Jews is an eternal covenant, not dependent on them.  He promised a New Covenant that assures that at some future point the nation will again trust in him by believing in Messiah, after which God will forgive their sins.</a:t>
            </a:r>
          </a:p>
        </p:txBody>
      </p:sp>
      <p:sp>
        <p:nvSpPr>
          <p:cNvPr id="9728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4AAB87-998C-5145-BCA5-E789BCC71F81}"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617324120"/>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3106567"/>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680D51-0D8C-FC47-B5BB-9241866A6B9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626767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288901"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Everything runs down. Things get old.</a:t>
            </a:r>
            <a:r>
              <a:rPr lang="en-US" sz="1200" b="1" kern="1200" baseline="0">
                <a:solidFill>
                  <a:schemeClr val="tx1"/>
                </a:solidFill>
                <a:effectLst/>
                <a:latin typeface="Arial" panose="020B0604020202020204" pitchFamily="34" charset="0"/>
                <a:ea typeface="ＭＳ Ｐゴシック" pitchFamily="-111" charset="-128"/>
                <a:cs typeface="Arial" panose="020B0604020202020204" pitchFamily="34" charset="0"/>
              </a:rPr>
              <a:t> That's T</a:t>
            </a: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he Second Law of Thermodynamics.</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791465749"/>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3790955" cy="147732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This verse teaches that, at the return of Christ when the prosperity of Israel is restored and the nations judged (</a:t>
            </a:r>
            <a:r>
              <a:rPr lang="ar-SA" b="1" dirty="0" err="1">
                <a:latin typeface="Arial" panose="020B0604020202020204" pitchFamily="34" charset="0"/>
                <a:cs typeface="Arial" panose="020B0604020202020204" pitchFamily="34" charset="0"/>
              </a:rPr>
              <a:t>يوئيل</a:t>
            </a:r>
            <a:r>
              <a:rPr lang="en-US" b="1" dirty="0">
                <a:latin typeface="Arial" panose="020B0604020202020204" pitchFamily="34" charset="0"/>
                <a:cs typeface="Arial" panose="020B0604020202020204" pitchFamily="34" charset="0"/>
              </a:rPr>
              <a:t> 3:1-2a), Gentile armies will be judged for three crimes:</a:t>
            </a:r>
          </a:p>
          <a:p>
            <a:pPr marL="228600" indent="-228600">
              <a:buAutoNum type="arabicParenBoth"/>
            </a:pPr>
            <a:r>
              <a:rPr lang="en-US" b="1" dirty="0">
                <a:latin typeface="Arial" panose="020B0604020202020204" pitchFamily="34" charset="0"/>
                <a:cs typeface="Arial" panose="020B0604020202020204" pitchFamily="34" charset="0"/>
              </a:rPr>
              <a:t>Harming Israel</a:t>
            </a:r>
          </a:p>
          <a:p>
            <a:pPr marL="228600" indent="-228600">
              <a:buAutoNum type="arabicParenBoth"/>
            </a:pPr>
            <a:r>
              <a:rPr lang="en-US" b="1" dirty="0">
                <a:latin typeface="Arial" panose="020B0604020202020204" pitchFamily="34" charset="0"/>
                <a:cs typeface="Arial" panose="020B0604020202020204" pitchFamily="34" charset="0"/>
              </a:rPr>
              <a:t>Scattering Jews among the nations, and</a:t>
            </a:r>
          </a:p>
          <a:p>
            <a:pPr marL="228600" indent="-228600">
              <a:buAutoNum type="arabicParenBoth"/>
            </a:pPr>
            <a:r>
              <a:rPr lang="en-US" b="1" dirty="0">
                <a:latin typeface="Arial" panose="020B0604020202020204" pitchFamily="34" charset="0"/>
                <a:cs typeface="Arial" panose="020B0604020202020204" pitchFamily="34" charset="0"/>
              </a:rPr>
              <a:t>Dividing Israel into various parts.</a:t>
            </a:r>
          </a:p>
          <a:p>
            <a:pPr marL="228600" indent="-228600">
              <a:buAutoNum type="arabicParenBoth"/>
            </a:pPr>
            <a:endParaRPr lang="en-US" b="1" dirty="0">
              <a:latin typeface="Arial" panose="020B0604020202020204" pitchFamily="34" charset="0"/>
              <a:cs typeface="Arial" panose="020B0604020202020204" pitchFamily="34" charset="0"/>
            </a:endParaRPr>
          </a:p>
          <a:p>
            <a:pPr marL="0" indent="0">
              <a:buNone/>
            </a:pPr>
            <a:r>
              <a:rPr lang="en-US" b="1" dirty="0">
                <a:latin typeface="Arial" panose="020B0604020202020204" pitchFamily="34" charset="0"/>
                <a:cs typeface="Arial" panose="020B0604020202020204" pitchFamily="34" charset="0"/>
              </a:rPr>
              <a:t>The 2020 peace accords between Israel and Bahrain and between Israel and UAE were accomplished on the condition that Israel keep the land divided among Israel and the Palestinians. </a:t>
            </a:r>
          </a:p>
        </p:txBody>
      </p:sp>
    </p:spTree>
    <p:extLst>
      <p:ext uri="{BB962C8B-B14F-4D97-AF65-F5344CB8AC3E}">
        <p14:creationId xmlns:p14="http://schemas.microsoft.com/office/powerpoint/2010/main" val="2902861860"/>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733663290"/>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441548803"/>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299</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116232321"/>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300</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xfrm>
            <a:off x="1219200" y="3276600"/>
            <a:ext cx="26824331" cy="997196"/>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altLang="zh-CN" b="1" dirty="0">
                <a:latin typeface="Arial" panose="020B0604020202020204" pitchFamily="34" charset="0"/>
                <a:ea typeface="ＭＳ Ｐゴシック" charset="0"/>
                <a:cs typeface="Arial" panose="020B0604020202020204" pitchFamily="34" charset="0"/>
              </a:rPr>
              <a:t>God’s promised land stretched northward</a:t>
            </a:r>
            <a:r>
              <a:rPr lang="en-US" altLang="zh-CN" b="1" baseline="0" dirty="0">
                <a:latin typeface="Arial" panose="020B0604020202020204" pitchFamily="34" charset="0"/>
                <a:ea typeface="ＭＳ Ｐゴシック" charset="0"/>
                <a:cs typeface="Arial" panose="020B0604020202020204" pitchFamily="34" charset="0"/>
              </a:rPr>
              <a:t> </a:t>
            </a:r>
            <a:r>
              <a:rPr lang="en-US" altLang="zh-CN" b="1" dirty="0">
                <a:latin typeface="Arial" panose="020B0604020202020204" pitchFamily="34" charset="0"/>
                <a:ea typeface="ＭＳ Ｐゴシック" charset="0"/>
                <a:cs typeface="Arial" panose="020B0604020202020204" pitchFamily="34" charset="0"/>
              </a:rPr>
              <a:t>from the small wadi of Egypt south in the Sinai to the large Euphrates</a:t>
            </a:r>
            <a:r>
              <a:rPr lang="en-US" altLang="zh-CN" b="1" baseline="0" dirty="0">
                <a:latin typeface="Arial" panose="020B0604020202020204" pitchFamily="34" charset="0"/>
                <a:ea typeface="ＭＳ Ｐゴシック" charset="0"/>
                <a:cs typeface="Arial" panose="020B0604020202020204" pitchFamily="34" charset="0"/>
              </a:rPr>
              <a:t> River in the far north—a HUGE piece of real estate! When today’s boundaries are placed over this land we can see the struggle modern Israel has to claim land from Egypt, Lebanon, Syria and possibly even Jordan on the other side of the Jordan River. </a:t>
            </a:r>
          </a:p>
          <a:p>
            <a:pPr eaLnBrk="1" hangingPunct="1"/>
            <a:r>
              <a:rPr lang="en-US" altLang="zh-CN" b="1" baseline="0" dirty="0">
                <a:latin typeface="Arial" panose="020B0604020202020204" pitchFamily="34" charset="0"/>
                <a:ea typeface="ＭＳ Ｐゴシック" charset="0"/>
                <a:cs typeface="Arial" panose="020B0604020202020204" pitchFamily="34" charset="0"/>
              </a:rPr>
              <a:t>_______</a:t>
            </a:r>
          </a:p>
          <a:p>
            <a:pPr eaLnBrk="1" hangingPunct="1"/>
            <a:r>
              <a:rPr lang="en-US" altLang="zh-CN" b="1" baseline="0" dirty="0">
                <a:latin typeface="Arial" panose="020B0604020202020204" pitchFamily="34" charset="0"/>
                <a:ea typeface="ＭＳ Ｐゴシック" charset="0"/>
                <a:cs typeface="Arial" panose="020B0604020202020204" pitchFamily="34" charset="0"/>
              </a:rPr>
              <a:t>OS-05-Deut-294</a:t>
            </a:r>
          </a:p>
          <a:p>
            <a:pPr eaLnBrk="1" hangingPunct="1"/>
            <a:r>
              <a:rPr lang="en-US" altLang="zh-CN" b="1" baseline="0" dirty="0">
                <a:latin typeface="Arial" panose="020B0604020202020204" pitchFamily="34" charset="0"/>
                <a:ea typeface="ＭＳ Ｐゴシック" charset="0"/>
                <a:cs typeface="Arial" panose="020B0604020202020204" pitchFamily="34" charset="0"/>
              </a:rPr>
              <a:t>OS-33-Micah-188</a:t>
            </a:r>
            <a:endParaRPr lang="zh-CN" alt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98016681"/>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302</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304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7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B961833-34A1-2B4F-98DA-37F0E726465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305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07267" name="Rectangle 2"/>
          <p:cNvSpPr>
            <a:spLocks noGrp="1" noRot="1" noChangeAspect="1" noChangeArrowheads="1"/>
          </p:cNvSpPr>
          <p:nvPr>
            <p:ph type="sldImg"/>
          </p:nvPr>
        </p:nvSpPr>
        <p:spPr>
          <a:solidFill>
            <a:srgbClr val="FFFFFF"/>
          </a:solidFill>
          <a:ln/>
        </p:spPr>
      </p:sp>
      <p:sp>
        <p:nvSpPr>
          <p:cNvPr id="907268"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OS-05-Deuteronomy-299</a:t>
            </a:r>
          </a:p>
          <a:p>
            <a:pPr eaLnBrk="1" hangingPunct="1"/>
            <a:r>
              <a:rPr lang="en-US" dirty="0">
                <a:latin typeface="Times New Roman" charset="0"/>
                <a:ea typeface="ＭＳ Ｐゴシック" charset="-128"/>
                <a:cs typeface="ＭＳ Ｐゴシック" charset="-128"/>
              </a:rPr>
              <a:t>NS-06-Rom9-16-slide 41</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0603608"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Also, people get run down daily. That’s why we need air, water, food, rest, etc. Without a plan, you will look worse year by year. Do you agree?</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306</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0" dirty="0">
                <a:latin typeface="Arial"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BG-13-Present &amp; Future Geog-74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BS-14-OT_Literature-55</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OS-00-Pentateuch-18</a:t>
            </a:r>
          </a:p>
          <a:p>
            <a:pPr eaLnBrk="1" hangingPunct="1"/>
            <a:r>
              <a:rPr lang="en-US" altLang="zh-CN" b="0" dirty="0">
                <a:latin typeface="Arial" charset="0"/>
                <a:ea typeface="SimSun" charset="0"/>
                <a:cs typeface="SimSun" charset="0"/>
              </a:rPr>
              <a:t>OS-01-Gen4-20—slide 220</a:t>
            </a:r>
          </a:p>
          <a:p>
            <a:pPr eaLnBrk="1" hangingPunct="1"/>
            <a:r>
              <a:rPr lang="en-US" altLang="zh-CN" b="0" dirty="0">
                <a:latin typeface="Arial" charset="0"/>
                <a:ea typeface="SimSun" charset="0"/>
                <a:cs typeface="SimSun" charset="0"/>
              </a:rPr>
              <a:t>OS-02-Exodus-293-p22</a:t>
            </a:r>
          </a:p>
          <a:p>
            <a:pPr eaLnBrk="1" hangingPunct="1"/>
            <a:r>
              <a:rPr lang="en-US" altLang="zh-CN" b="0" dirty="0">
                <a:latin typeface="Arial" charset="0"/>
                <a:ea typeface="SimSun" charset="0"/>
                <a:cs typeface="SimSun" charset="0"/>
              </a:rPr>
              <a:t>OS-05-Deut-285, 306</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NS-06-Rom9-16—slide 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NS-09-Gal-148-p9g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FFCF195-42B3-3649-94C2-797F4EDDEF6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11363" name="Rectangle 2"/>
          <p:cNvSpPr>
            <a:spLocks noGrp="1" noRot="1" noChangeAspect="1" noChangeArrowheads="1"/>
          </p:cNvSpPr>
          <p:nvPr>
            <p:ph type="sldImg"/>
          </p:nvPr>
        </p:nvSpPr>
        <p:spPr>
          <a:solidFill>
            <a:srgbClr val="FFFFFF"/>
          </a:solidFill>
          <a:ln/>
        </p:spPr>
      </p:sp>
      <p:sp>
        <p:nvSpPr>
          <p:cNvPr id="911364"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10"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B92992A-563F-2749-B289-19C1AC6FB18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308</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13411" name="Rectangle 2"/>
          <p:cNvSpPr>
            <a:spLocks noGrp="1" noRot="1" noChangeAspect="1" noChangeArrowheads="1" noTextEdit="1"/>
          </p:cNvSpPr>
          <p:nvPr>
            <p:ph type="sldImg"/>
          </p:nvPr>
        </p:nvSpPr>
        <p:spPr>
          <a:solidFill>
            <a:srgbClr val="FFFFFF"/>
          </a:solidFill>
          <a:ln/>
        </p:spPr>
      </p:sp>
      <p:sp>
        <p:nvSpPr>
          <p:cNvPr id="9134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C2C1879-F61E-C14B-A308-FC7DFBE4A0C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309</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15459" name="Rectangle 2"/>
          <p:cNvSpPr>
            <a:spLocks noGrp="1" noRot="1" noChangeAspect="1" noChangeArrowheads="1"/>
          </p:cNvSpPr>
          <p:nvPr>
            <p:ph type="sldImg"/>
          </p:nvPr>
        </p:nvSpPr>
        <p:spPr>
          <a:solidFill>
            <a:srgbClr val="FFFFFF"/>
          </a:solidFill>
          <a:ln/>
        </p:spPr>
      </p:sp>
      <p:sp>
        <p:nvSpPr>
          <p:cNvPr id="91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6"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AB171AF-B2C9-C448-8BC7-50015D1B233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17507" name="Rectangle 2"/>
          <p:cNvSpPr>
            <a:spLocks noGrp="1" noRot="1" noChangeAspect="1" noChangeArrowheads="1"/>
          </p:cNvSpPr>
          <p:nvPr>
            <p:ph type="sldImg"/>
          </p:nvPr>
        </p:nvSpPr>
        <p:spPr>
          <a:solidFill>
            <a:srgbClr val="FFFFFF"/>
          </a:solidFill>
          <a:ln/>
        </p:spPr>
      </p:sp>
      <p:sp>
        <p:nvSpPr>
          <p:cNvPr id="917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CD97E3C-B0EA-E642-BF85-8B8C2D60F57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20579" name="Rectangle 2"/>
          <p:cNvSpPr>
            <a:spLocks noGrp="1" noRot="1" noChangeAspect="1" noChangeArrowheads="1"/>
          </p:cNvSpPr>
          <p:nvPr>
            <p:ph type="sldImg"/>
          </p:nvPr>
        </p:nvSpPr>
        <p:spPr>
          <a:solidFill>
            <a:srgbClr val="FFFFFF"/>
          </a:solidFill>
          <a:ln/>
        </p:spPr>
      </p:sp>
      <p:sp>
        <p:nvSpPr>
          <p:cNvPr id="920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314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EB07C7-2800-E84A-95B0-79CA830B377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6594" name="Rectangle 2"/>
          <p:cNvSpPr>
            <a:spLocks noGrp="1" noRot="1" noChangeAspect="1" noChangeArrowheads="1" noTextEdit="1"/>
          </p:cNvSpPr>
          <p:nvPr>
            <p:ph type="sldImg"/>
          </p:nvPr>
        </p:nvSpPr>
        <p:spPr>
          <a:ln/>
        </p:spPr>
      </p:sp>
      <p:sp>
        <p:nvSpPr>
          <p:cNvPr id="3665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The unsubdued land sadly placed pagan influences close to each tribe—but in the case of the coastal tribe of Dan (a huge tribe of 64,400), it took most of their territory, which led them to migrate to the far north.</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OS-05-Deut-309</a:t>
            </a:r>
          </a:p>
          <a:p>
            <a:r>
              <a:rPr lang="en-US" dirty="0">
                <a:latin typeface="Times New Roman" charset="0"/>
                <a:ea typeface="ＭＳ Ｐゴシック" charset="0"/>
                <a:cs typeface="ＭＳ Ｐゴシック" charset="0"/>
              </a:rPr>
              <a:t>OS-06-Joshua-188</a:t>
            </a:r>
          </a:p>
          <a:p>
            <a:r>
              <a:rPr lang="en-US" dirty="0">
                <a:latin typeface="Times New Roman" charset="0"/>
                <a:ea typeface="ＭＳ Ｐゴシック" charset="0"/>
                <a:cs typeface="ＭＳ Ｐゴシック" charset="0"/>
              </a:rPr>
              <a:t>OS-07-Judges-39, 58</a:t>
            </a:r>
          </a:p>
        </p:txBody>
      </p:sp>
    </p:spTree>
    <p:extLst>
      <p:ext uri="{BB962C8B-B14F-4D97-AF65-F5344CB8AC3E}">
        <p14:creationId xmlns:p14="http://schemas.microsoft.com/office/powerpoint/2010/main" val="1791586716"/>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OS-05-Deut-310</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316</a:t>
            </a:fld>
            <a:endParaRPr lang="en-US"/>
          </a:p>
        </p:txBody>
      </p:sp>
    </p:spTree>
    <p:extLst>
      <p:ext uri="{BB962C8B-B14F-4D97-AF65-F5344CB8AC3E}">
        <p14:creationId xmlns:p14="http://schemas.microsoft.com/office/powerpoint/2010/main" val="3448039339"/>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a:extLst>
              <a:ext uri="{FF2B5EF4-FFF2-40B4-BE49-F238E27FC236}">
                <a16:creationId xmlns:a16="http://schemas.microsoft.com/office/drawing/2014/main" id="{7C7F93ED-BEC9-F649-85D4-F566C7B7BA58}"/>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24A80BD-4B74-7840-9F45-28BCE147D399}"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317</a:t>
            </a:fld>
            <a:endPar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786" name="Rectangle 2">
            <a:extLst>
              <a:ext uri="{FF2B5EF4-FFF2-40B4-BE49-F238E27FC236}">
                <a16:creationId xmlns:a16="http://schemas.microsoft.com/office/drawing/2014/main" id="{16138082-9A7A-D449-8DC5-01FC29F46B5A}"/>
              </a:ext>
            </a:extLst>
          </p:cNvPr>
          <p:cNvSpPr>
            <a:spLocks noGrp="1" noRot="1" noChangeAspect="1" noChangeArrowheads="1" noTextEdit="1"/>
          </p:cNvSpPr>
          <p:nvPr>
            <p:ph type="sldImg"/>
          </p:nvPr>
        </p:nvSpPr>
        <p:spPr>
          <a:solidFill>
            <a:srgbClr val="FFFFFF"/>
          </a:solidFill>
          <a:ln/>
        </p:spPr>
      </p:sp>
      <p:sp>
        <p:nvSpPr>
          <p:cNvPr id="118787" name="Rectangle 3">
            <a:extLst>
              <a:ext uri="{FF2B5EF4-FFF2-40B4-BE49-F238E27FC236}">
                <a16:creationId xmlns:a16="http://schemas.microsoft.com/office/drawing/2014/main" id="{87799645-5542-EA4A-8C86-BD8B78750C84}"/>
              </a:ext>
            </a:extLst>
          </p:cNvPr>
          <p:cNvSpPr>
            <a:spLocks noGrp="1" noChangeArrowheads="1"/>
          </p:cNvSpPr>
          <p:nvPr>
            <p:ph type="body" idx="1"/>
          </p:nvPr>
        </p:nvSpPr>
        <p:spPr>
          <a:xfrm>
            <a:off x="1219200" y="3276600"/>
            <a:ext cx="5269391" cy="1237262"/>
          </a:xfrm>
          <a:solidFill>
            <a:srgbClr val="FFFFFF"/>
          </a:solidFill>
          <a:ln>
            <a:solidFill>
              <a:srgbClr val="000000"/>
            </a:solidFill>
          </a:ln>
        </p:spPr>
        <p:txBody>
          <a:bodyPr/>
          <a:lstStyle/>
          <a:p>
            <a:pPr eaLnBrk="1" hangingPunct="1"/>
            <a:r>
              <a:rPr lang="en-US" altLang="en-US" b="1" dirty="0">
                <a:latin typeface="Arial" panose="020B0604020202020204" pitchFamily="34" charset="0"/>
                <a:ea typeface="ＭＳ Ｐゴシック" panose="020B0600070205080204" pitchFamily="34" charset="-128"/>
              </a:rPr>
              <a:t>Some say Jerusalem was in the </a:t>
            </a:r>
            <a:r>
              <a:rPr lang="ja-JP" altLang="en-US" b="1">
                <a:latin typeface="Arial" panose="020B0604020202020204" pitchFamily="34" charset="0"/>
                <a:ea typeface="ＭＳ Ｐゴシック" panose="020B0600070205080204" pitchFamily="34" charset="-128"/>
              </a:rPr>
              <a:t>“</a:t>
            </a:r>
            <a:r>
              <a:rPr lang="en-US" altLang="ja-JP" b="1" dirty="0">
                <a:latin typeface="Arial" panose="020B0604020202020204" pitchFamily="34" charset="0"/>
                <a:ea typeface="ＭＳ Ｐゴシック" panose="020B0600070205080204" pitchFamily="34" charset="-128"/>
              </a:rPr>
              <a:t>navel</a:t>
            </a:r>
            <a:r>
              <a:rPr lang="ja-JP" altLang="en-US" b="1">
                <a:latin typeface="Arial" panose="020B0604020202020204" pitchFamily="34" charset="0"/>
                <a:ea typeface="ＭＳ Ｐゴシック" panose="020B0600070205080204" pitchFamily="34" charset="-128"/>
              </a:rPr>
              <a:t>”</a:t>
            </a:r>
            <a:r>
              <a:rPr lang="en-US" altLang="ja-JP" b="1" dirty="0">
                <a:latin typeface="Arial" panose="020B0604020202020204" pitchFamily="34" charset="0"/>
                <a:ea typeface="ＭＳ Ｐゴシック" panose="020B0600070205080204" pitchFamily="34" charset="-128"/>
              </a:rPr>
              <a:t> of Israel, meaning the center!</a:t>
            </a:r>
          </a:p>
          <a:p>
            <a:pPr eaLnBrk="1" hangingPunct="1"/>
            <a:endParaRPr lang="en-US" altLang="en-US" b="1"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OB-27-Israel Geography-13</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OS-05-Deut-311</a:t>
            </a:r>
            <a:endParaRPr lang="en-US" altLang="en-US" b="1" dirty="0">
              <a:latin typeface="Arial" panose="020B0604020202020204" pitchFamily="34" charset="0"/>
              <a:ea typeface="ＭＳ Ｐゴシック" panose="020B0600070205080204" pitchFamily="34" charset="-128"/>
            </a:endParaRPr>
          </a:p>
          <a:p>
            <a:pPr eaLnBrk="1" hangingPunct="1"/>
            <a:endParaRPr lang="en-US" altLang="en-US" b="1"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2869655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2624886"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Are you feeling tired? Worn out?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a:extLst>
              <a:ext uri="{FF2B5EF4-FFF2-40B4-BE49-F238E27FC236}">
                <a16:creationId xmlns:a16="http://schemas.microsoft.com/office/drawing/2014/main" id="{F3547E93-9BF5-6344-97F6-743B883442CA}"/>
              </a:ext>
            </a:extLst>
          </p:cNvPr>
          <p:cNvSpPr>
            <a:spLocks noGrp="1" noChangeArrowheads="1"/>
          </p:cNvSpPr>
          <p:nvPr>
            <p:ph type="sldNum" sz="quarter" idx="5"/>
          </p:nvPr>
        </p:nvSpPr>
        <p:spPr>
          <a:xfrm>
            <a:off x="8704457" y="6581001"/>
            <a:ext cx="439543" cy="276999"/>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FE33F2-68F5-6846-84B8-CCF7013EE52F}"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0834" name="Rectangle 2">
            <a:extLst>
              <a:ext uri="{FF2B5EF4-FFF2-40B4-BE49-F238E27FC236}">
                <a16:creationId xmlns:a16="http://schemas.microsoft.com/office/drawing/2014/main" id="{DD33E116-7066-6D4F-B8B3-7E20B86239D4}"/>
              </a:ext>
            </a:extLst>
          </p:cNvPr>
          <p:cNvSpPr>
            <a:spLocks noGrp="1" noRot="1" noChangeAspect="1" noChangeArrowheads="1" noTextEdit="1"/>
          </p:cNvSpPr>
          <p:nvPr>
            <p:ph type="sldImg"/>
          </p:nvPr>
        </p:nvSpPr>
        <p:spPr>
          <a:ln/>
        </p:spPr>
      </p:sp>
      <p:sp>
        <p:nvSpPr>
          <p:cNvPr id="120835" name="Rectangle 3">
            <a:extLst>
              <a:ext uri="{FF2B5EF4-FFF2-40B4-BE49-F238E27FC236}">
                <a16:creationId xmlns:a16="http://schemas.microsoft.com/office/drawing/2014/main" id="{78B599D6-FC10-BD48-B42D-DEBB154848B5}"/>
              </a:ext>
            </a:extLst>
          </p:cNvPr>
          <p:cNvSpPr>
            <a:spLocks noGrp="1" noChangeArrowheads="1"/>
          </p:cNvSpPr>
          <p:nvPr>
            <p:ph type="body" idx="1"/>
          </p:nvPr>
        </p:nvSpPr>
        <p:spPr>
          <a:xfrm>
            <a:off x="1219200" y="3276600"/>
            <a:ext cx="13544092" cy="1237262"/>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tLang="ja-JP" b="1" dirty="0">
                <a:latin typeface="Arial" panose="020B0604020202020204" pitchFamily="34" charset="0"/>
                <a:ea typeface="ＭＳ Ｐゴシック" panose="020B0600070205080204" pitchFamily="34" charset="-128"/>
              </a:rPr>
              <a:t>Jerusalem, though the city of the kings of Judah, did not lie within Judah. It was just north of the border in the land of Benjamin, the tribe of Saul, the first king of the United Kingdom.</a:t>
            </a:r>
          </a:p>
          <a:p>
            <a:pPr eaLnBrk="1" hangingPunct="1"/>
            <a:endParaRPr lang="en-US" altLang="en-US" b="1"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OB-27-Israel Geography-14</a:t>
            </a:r>
          </a:p>
          <a:p>
            <a:pPr eaLnBrk="1" hangingPunct="1"/>
            <a:r>
              <a:rPr lang="en-US" altLang="en-US" b="1" dirty="0">
                <a:latin typeface="Arial" panose="020B0604020202020204" pitchFamily="34" charset="0"/>
                <a:ea typeface="ＭＳ Ｐゴシック" panose="020B0600070205080204" pitchFamily="34" charset="-128"/>
              </a:rPr>
              <a:t>OS-05-Deut-312</a:t>
            </a:r>
          </a:p>
          <a:p>
            <a:pPr eaLnBrk="1" hangingPunct="1">
              <a:defRPr/>
            </a:pPr>
            <a:endParaRPr lang="en-US" dirty="0"/>
          </a:p>
        </p:txBody>
      </p:sp>
    </p:spTree>
    <p:extLst>
      <p:ext uri="{BB962C8B-B14F-4D97-AF65-F5344CB8AC3E}">
        <p14:creationId xmlns:p14="http://schemas.microsoft.com/office/powerpoint/2010/main" val="1017255999"/>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Small groups: Make as many observations as you can in your small group. What do you see here?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Class discussion: What did you notice about the populations?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Do God's allotments look fair to you? These land areas are obviously not all the same size.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For example, why did Manasseh get two huge land areas on both sides of the Jordan River? This is because Joseph became the firstborn son with the double blessing as noted in </a:t>
            </a:r>
            <a:r>
              <a:rPr lang="en-US" b="0" dirty="0">
                <a:solidFill>
                  <a:srgbClr val="006699"/>
                </a:solidFill>
                <a:effectLst/>
                <a:latin typeface="Helvetica Neue" panose="02000503000000020004" pitchFamily="2" charset="0"/>
              </a:rPr>
              <a:t>1 Chron 5:1 NLT:</a:t>
            </a:r>
            <a:r>
              <a:rPr lang="en-US" dirty="0">
                <a:latin typeface="Times New Roman" charset="0"/>
                <a:ea typeface="ＭＳ Ｐゴシック" charset="0"/>
                <a:cs typeface="ＭＳ Ｐゴシック" charset="0"/>
              </a:rPr>
              <a:t> "</a:t>
            </a:r>
            <a:r>
              <a:rPr lang="en-US" dirty="0">
                <a:effectLst/>
                <a:latin typeface="Lucida Grande" panose="020B0600040502020204" pitchFamily="34" charset="0"/>
              </a:rPr>
              <a:t>The oldest son of Israel was Reuben. But since he dishonored his father by sleeping with one of his father’s concubines, his birthright was given to the sons of his brother Joseph. For this reason, Reuben is not listed in the genealogical records as the firstborn son.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The descendants of Judah became the most powerful tribe and provided a ruler for the nation, but the birthright belonged to Joseph."</a:t>
            </a:r>
            <a:endParaRPr lang="en-US" dirty="0">
              <a:latin typeface="Times New Roman" charset="0"/>
              <a:ea typeface="ＭＳ Ｐゴシック" charset="0"/>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Judah had the largest population but Manasseh had the largest land area. So, the most populous tribe (Judah) got a lot of land, but the southern part was the Negev, or desert area. God did not give the reason.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Why did Zebulun and Issachar have larger populations but smaller land areas? This may seem unfair until you see that these two tribes had the best farm land in Israel, the flat and fertile Jezreel Plain or Plain of Megiddo.</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Dan had a huge population for the coastal plain but couldn't drive out the Canaanites so migrated north. Dan was the third largest tribe that God gave the plain of Sharon to farm and live in—yet the people crowded into the nearby hills instead of taking the land that God gave them. Judges 17–18 reveals their carnal plan to steal land from Laish instead of conquering their land allotted by God.</a:t>
            </a:r>
          </a:p>
          <a:p>
            <a:r>
              <a:rPr lang="en-US" dirty="0">
                <a:latin typeface="Times New Roman" charset="0"/>
                <a:ea typeface="ＭＳ Ｐゴシック" charset="0"/>
                <a:cs typeface="ＭＳ Ｐゴシック" charset="0"/>
              </a:rPr>
              <a:t>• Levi and Simeon were both the smallest tribes and spread out due to their ancestor's slaughter at Shechem (Gen 34).</a:t>
            </a:r>
          </a:p>
          <a:p>
            <a:r>
              <a:rPr lang="en-US" dirty="0">
                <a:latin typeface="Times New Roman" charset="0"/>
                <a:ea typeface="ＭＳ Ｐゴシック" charset="0"/>
                <a:cs typeface="ＭＳ Ｐゴシック" charset="0"/>
              </a:rPr>
              <a:t>• Simeon was the only tribe totally enclosed within another tribe (an "island" within Judah).</a:t>
            </a:r>
          </a:p>
          <a:p>
            <a:r>
              <a:rPr lang="en-US" dirty="0">
                <a:latin typeface="Times New Roman" charset="0"/>
                <a:ea typeface="ＭＳ Ｐゴシック" charset="0"/>
                <a:cs typeface="ＭＳ Ｐゴシック" charset="0"/>
              </a:rPr>
              <a:t>Many other observations can be made, but all should be viewed in light of God's sovereign choice!</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Common-274</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OS-04-Numbers-228</a:t>
            </a:r>
          </a:p>
          <a:p>
            <a:r>
              <a:rPr lang="en-US" dirty="0"/>
              <a:t>OS-05-Deuteronomy-313</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OS-06-Joshua-18, 184</a:t>
            </a:r>
          </a:p>
          <a:p>
            <a:r>
              <a:rPr lang="en-US" dirty="0">
                <a:latin typeface="Times New Roman" charset="0"/>
                <a:ea typeface="ＭＳ Ｐゴシック" charset="0"/>
                <a:cs typeface="ＭＳ Ｐゴシック" charset="0"/>
              </a:rPr>
              <a:t>OS-07-Judges-50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OS-26-Ezek40-48-slide 162</a:t>
            </a:r>
          </a:p>
        </p:txBody>
      </p:sp>
    </p:spTree>
    <p:extLst>
      <p:ext uri="{BB962C8B-B14F-4D97-AF65-F5344CB8AC3E}">
        <p14:creationId xmlns:p14="http://schemas.microsoft.com/office/powerpoint/2010/main" val="1901389304"/>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322</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Who wrote this—did Moses? Not unless he wrote it prophetically and the ink on Deuteronomy was hardly dry before his final mountain climbing!</a:t>
            </a:r>
          </a:p>
          <a:p>
            <a:r>
              <a:rPr lang="en-US" dirty="0">
                <a:cs typeface="ＭＳ Ｐゴシック" charset="0"/>
              </a:rPr>
              <a:t>The Hebrew tradition is that Joshua penned this final chapter of Deuteronomy.</a:t>
            </a:r>
          </a:p>
        </p:txBody>
      </p:sp>
    </p:spTree>
    <p:extLst>
      <p:ext uri="{BB962C8B-B14F-4D97-AF65-F5344CB8AC3E}">
        <p14:creationId xmlns:p14="http://schemas.microsoft.com/office/powerpoint/2010/main" val="927234441"/>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In Deuteronomy 34, God showed Moses the entire land inheritance of Numbers 33:50–34:29 before he died.</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OS-04-Numbers-254</a:t>
            </a:r>
          </a:p>
          <a:p>
            <a:pPr eaLnBrk="1" hangingPunct="1">
              <a:spcBef>
                <a:spcPct val="0"/>
              </a:spcBef>
            </a:pPr>
            <a:r>
              <a:rPr lang="en-US" dirty="0">
                <a:latin typeface="Times New Roman" charset="0"/>
              </a:rPr>
              <a:t>OS-05-Deut-319</a:t>
            </a:r>
          </a:p>
          <a:p>
            <a:pPr eaLnBrk="1" hangingPunct="1">
              <a:spcBef>
                <a:spcPct val="0"/>
              </a:spcBef>
            </a:pPr>
            <a:endParaRPr lang="en-US" dirty="0">
              <a:latin typeface="Times New Roman"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5249496" cy="123726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What are you looking forward to in the future?</a:t>
            </a:r>
          </a:p>
          <a:p>
            <a:r>
              <a:rPr lang="en-US" b="1">
                <a:latin typeface="Arial" panose="020B0604020202020204" pitchFamily="34" charset="0"/>
                <a:cs typeface="Arial" panose="020B0604020202020204" pitchFamily="34" charset="0"/>
              </a:rPr>
              <a:t>My friends are beginning to retire, so their lives are full of expectation about retirement, time with grandkids, not working anymore, taking life easy. I know very few people over 70 who are spiritually vibrant!</a:t>
            </a:r>
          </a:p>
          <a:p>
            <a:r>
              <a:rPr lang="en-US" b="1">
                <a:latin typeface="Arial" panose="020B0604020202020204" pitchFamily="34" charset="0"/>
                <a:cs typeface="Arial" panose="020B0604020202020204" pitchFamily="34" charset="0"/>
              </a:rPr>
              <a:t>The Bible speaks much about our future inheritance in ruling with Christ. Do you?</a:t>
            </a:r>
          </a:p>
          <a:p>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5177123"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What is God’s plan for continual restoration in our walk with Christ?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6082114" cy="75713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Focus your past, present and future on love for Christ and obedience (restated).</a:t>
            </a:r>
            <a:r>
              <a:rPr lang="en-SG" b="1">
                <a:effectLst/>
                <a:latin typeface="Arial" panose="020B0604020202020204" pitchFamily="34" charset="0"/>
                <a:cs typeface="Arial" panose="020B0604020202020204" pitchFamily="34" charset="0"/>
              </a:rPr>
              <a:t> </a:t>
            </a: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Renewal is active in three tenses</a:t>
            </a:r>
            <a:r>
              <a:rPr lang="mr-IN" sz="1200" b="1" kern="1200">
                <a:solidFill>
                  <a:schemeClr val="tx1"/>
                </a:solidFill>
                <a:effectLst/>
                <a:latin typeface="Arial" panose="020B0604020202020204" pitchFamily="34" charset="0"/>
                <a:ea typeface="ＭＳ Ｐゴシック" pitchFamily="-111" charset="-128"/>
                <a:cs typeface="Arial"/>
              </a:rPr>
              <a: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7260321" cy="147732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Maybe you’re sinking?</a:t>
            </a:r>
            <a:r>
              <a:rPr lang="en-SG" b="1">
                <a:effectLst/>
                <a:latin typeface="Arial" panose="020B0604020202020204" pitchFamily="34" charset="0"/>
                <a:cs typeface="Arial" panose="020B0604020202020204" pitchFamily="34" charset="0"/>
              </a:rPr>
              <a:t> </a:t>
            </a:r>
          </a:p>
          <a:p>
            <a:r>
              <a:rPr lang="en-SG" b="1">
                <a:effectLst/>
                <a:latin typeface="Arial" panose="020B0604020202020204" pitchFamily="34" charset="0"/>
                <a:cs typeface="Arial" panose="020B0604020202020204" pitchFamily="34" charset="0"/>
              </a:rPr>
              <a:t>Do you think the future will be easier or harder for you as a believer? </a:t>
            </a:r>
          </a:p>
          <a:p>
            <a:r>
              <a:rPr lang="en-SG" b="1">
                <a:effectLst/>
                <a:latin typeface="Arial" panose="020B0604020202020204" pitchFamily="34" charset="0"/>
                <a:cs typeface="Arial" panose="020B0604020202020204" pitchFamily="34" charset="0"/>
              </a:rPr>
              <a:t>I am an optimist, but I think the days ahead will be even more difficult, so we better be prepared. </a:t>
            </a:r>
          </a:p>
          <a:p>
            <a:endParaRPr lang="en-SG" b="1">
              <a:effectLst/>
              <a:latin typeface="Arial" panose="020B0604020202020204" pitchFamily="34" charset="0"/>
              <a:cs typeface="Arial" panose="020B0604020202020204" pitchFamily="34" charset="0"/>
            </a:endParaRPr>
          </a:p>
          <a:p>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4826962" cy="147732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Which tense do you most need to look: past, present or future?</a:t>
            </a:r>
          </a:p>
          <a:p>
            <a:r>
              <a:rPr lang="en-US" b="1">
                <a:latin typeface="Arial" panose="020B0604020202020204" pitchFamily="34" charset="0"/>
                <a:cs typeface="Arial" panose="020B0604020202020204" pitchFamily="34" charset="0"/>
              </a:rPr>
              <a:t>How can you better thank God for his faithfulness in your past?</a:t>
            </a:r>
          </a:p>
          <a:p>
            <a:r>
              <a:rPr lang="en-US" b="1">
                <a:latin typeface="Arial" panose="020B0604020202020204" pitchFamily="34" charset="0"/>
                <a:cs typeface="Arial" panose="020B0604020202020204" pitchFamily="34" charset="0"/>
              </a:rPr>
              <a:t>How can you better love God now in your present?</a:t>
            </a:r>
          </a:p>
          <a:p>
            <a:r>
              <a:rPr lang="en-US" b="1">
                <a:latin typeface="Arial" panose="020B0604020202020204" pitchFamily="34" charset="0"/>
                <a:cs typeface="Arial" panose="020B0604020202020204" pitchFamily="34" charset="0"/>
              </a:rPr>
              <a:t>How can you better serve God with hope in your future?</a:t>
            </a:r>
          </a:p>
          <a:p>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E71FD3BA-F0B8-DA4C-B590-69A23FF2915B}"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sym typeface="Arial"/>
              </a:rPr>
              <a:pPr marL="0" marR="0" lvl="0" indent="0" algn="r" defTabSz="914400" rtl="0" eaLnBrk="1" fontAlgn="auto" latinLnBrk="0" hangingPunct="1">
                <a:lnSpc>
                  <a:spcPct val="100000"/>
                </a:lnSpc>
                <a:spcBef>
                  <a:spcPts val="0"/>
                </a:spcBef>
                <a:spcAft>
                  <a:spcPts val="0"/>
                </a:spcAft>
                <a:buClrTx/>
                <a:buSzTx/>
                <a:buFontTx/>
                <a:buNone/>
                <a:tabLst/>
                <a:defRPr/>
              </a:pPr>
              <a:t>352</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sym typeface="Arial"/>
            </a:endParaRPr>
          </a:p>
        </p:txBody>
      </p:sp>
      <p:sp>
        <p:nvSpPr>
          <p:cNvPr id="203778" name="Rectangle 2"/>
          <p:cNvSpPr>
            <a:spLocks noGrp="1" noRot="1" noChangeAspect="1" noChangeArrowheads="1"/>
          </p:cNvSpPr>
          <p:nvPr>
            <p:ph type="sldImg"/>
          </p:nvPr>
        </p:nvSpPr>
        <p:spPr>
          <a:solidFill>
            <a:srgbClr val="FFFFFF"/>
          </a:solidFill>
          <a:ln/>
        </p:spPr>
      </p:sp>
      <p:sp>
        <p:nvSpPr>
          <p:cNvPr id="203779" name="Rectangle 3"/>
          <p:cNvSpPr>
            <a:spLocks noGrp="1" noChangeArrowheads="1"/>
          </p:cNvSpPr>
          <p:nvPr>
            <p:ph type="body" idx="1"/>
          </p:nvPr>
        </p:nvSpPr>
        <p:spPr>
          <a:xfrm>
            <a:off x="1219200" y="3276600"/>
            <a:ext cx="208813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ＭＳ Ｐゴシック" charset="0"/>
              </a:rPr>
              <a:t>OS is OT Survey</a:t>
            </a:r>
            <a:r>
              <a:rPr lang="en-US" b="1" baseline="0" dirty="0">
                <a:latin typeface="Arial" panose="020B0604020202020204" pitchFamily="34" charset="0"/>
                <a:ea typeface="ＭＳ Ｐゴシック" charset="0"/>
                <a:cs typeface="ＭＳ Ｐゴシック" charset="0"/>
              </a:rPr>
              <a:t> in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745759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4904356"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We all need a continual spiritual renewal plan in our lives. But…</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5177123"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What is God’s plan for continual restoration in our walk with Christ?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xfrm>
            <a:off x="8882390" y="6581001"/>
            <a:ext cx="261610"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1219200" y="3257550"/>
            <a:ext cx="6705600" cy="830997"/>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mn-ea"/>
                <a:cs typeface="Arial" panose="020B0604020202020204" pitchFamily="34" charset="0"/>
              </a:rPr>
              <a:t>Today we pick up</a:t>
            </a:r>
            <a:r>
              <a:rPr lang="en-US" sz="1200" b="1" kern="1200" baseline="0">
                <a:solidFill>
                  <a:schemeClr val="tx1"/>
                </a:solidFill>
                <a:effectLst/>
                <a:latin typeface="Arial" panose="020B0604020202020204" pitchFamily="34" charset="0"/>
                <a:ea typeface="+mn-ea"/>
                <a:cs typeface="Arial" panose="020B0604020202020204" pitchFamily="34" charset="0"/>
              </a:rPr>
              <a:t> the story when </a:t>
            </a:r>
            <a:r>
              <a:rPr lang="en-US" sz="1200" kern="1200">
                <a:solidFill>
                  <a:schemeClr val="tx1"/>
                </a:solidFill>
                <a:effectLst/>
                <a:latin typeface="Times New Roman" pitchFamily="-112" charset="0"/>
                <a:ea typeface="ＭＳ Ｐゴシック" pitchFamily="-111" charset="-128"/>
                <a:cs typeface="ＭＳ Ｐゴシック" pitchFamily="-111" charset="-128"/>
              </a:rPr>
              <a:t>God disciplined Israel for 40 years in the wilderness and the people were ready now to enter Canaan—or were they? They were at Moab after all 2 million of their parents had died off. You see this in Deuteronomy 1:1-4.</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646331"/>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b="1">
              <a:latin typeface="Arial" panose="020B0604020202020204" pitchFamily="34" charset="0"/>
              <a:ea typeface="ＭＳ Ｐゴシック" charset="0"/>
              <a:cs typeface="Arial" panose="020B0604020202020204" pitchFamily="34" charset="0"/>
            </a:endParaRPr>
          </a:p>
          <a:p>
            <a:pPr>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In Deuteronomy Moses, the covenant mediator, speaks to Israel's new generation opposite the Jordan (1:1).</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830997"/>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b="1">
              <a:latin typeface="Arial" panose="020B0604020202020204" pitchFamily="34" charset="0"/>
              <a:ea typeface="ＭＳ Ｐゴシック" charset="0"/>
              <a:cs typeface="Arial" panose="020B0604020202020204" pitchFamily="34" charset="0"/>
            </a:endParaRPr>
          </a:p>
          <a:p>
            <a:pPr>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time of the Book of Deuteronomy is after the Transjordan conquests in the final month (cf. 34:8) of the 40-year wilderness wanderings that should have taken eleven days—a clear expression of the cost of disobeying God (1:2-3).</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1219200" y="3257550"/>
            <a:ext cx="6705600" cy="461665"/>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Israel has already cleared the east side of the Jordan (1:4).</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xfrm>
            <a:off x="8789416" y="6581001"/>
            <a:ext cx="354584"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E61BD03-1B76-EA43-BF61-7496E6A0C37C}" type="slidenum">
              <a:rPr kumimoji="0" lang="zh-CN" alt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US" altLang="zh-CN"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61122" name="Rectangle 2"/>
          <p:cNvSpPr>
            <a:spLocks noGrp="1" noRot="1" noChangeAspect="1" noChangeArrowheads="1"/>
          </p:cNvSpPr>
          <p:nvPr>
            <p:ph type="sldImg"/>
          </p:nvPr>
        </p:nvSpPr>
        <p:spPr>
          <a:xfrm>
            <a:off x="1150938" y="692150"/>
            <a:ext cx="4556125" cy="34163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God told Moses that he will die in the wilderness—so how could Moses best prepare the nation to enter the land of Canaan?</a:t>
            </a:r>
            <a:r>
              <a:rPr lang="en-US" dirty="0">
                <a:effectLst/>
              </a:rPr>
              <a:t> </a:t>
            </a:r>
            <a:endParaRPr lang="zh-CN" altLang="en-US" dirty="0">
              <a:latin typeface="Times New Roman" charset="0"/>
              <a:ea typeface="ＭＳ Ｐゴシック" charset="0"/>
              <a:cs typeface="ＭＳ Ｐゴシック" charset="0"/>
            </a:endParaRPr>
          </a:p>
          <a:p>
            <a:pPr eaLnBrk="1" hangingPunct="1"/>
            <a:r>
              <a:rPr lang="en-US" altLang="zh-CN" dirty="0">
                <a:latin typeface="Times New Roman" charset="0"/>
                <a:ea typeface="ＭＳ Ｐゴシック" charset="0"/>
                <a:cs typeface="ＭＳ Ｐゴシック" charset="0"/>
              </a:rPr>
              <a:t>_________</a:t>
            </a:r>
          </a:p>
          <a:p>
            <a:pPr eaLnBrk="1" hangingPunct="1"/>
            <a:r>
              <a:rPr lang="en-US" altLang="zh-CN" dirty="0">
                <a:latin typeface="Times New Roman" charset="0"/>
                <a:ea typeface="ＭＳ Ｐゴシック" charset="0"/>
                <a:cs typeface="ＭＳ Ｐゴシック" charset="0"/>
              </a:rPr>
              <a:t>OS-Gen1-3-slide 30</a:t>
            </a:r>
          </a:p>
          <a:p>
            <a:pPr eaLnBrk="1" hangingPunct="1"/>
            <a:r>
              <a:rPr lang="en-US" altLang="zh-CN" dirty="0">
                <a:latin typeface="Times New Roman" charset="0"/>
                <a:ea typeface="ＭＳ Ｐゴシック" charset="0"/>
                <a:cs typeface="ＭＳ Ｐゴシック" charset="0"/>
              </a:rPr>
              <a:t>OS-05-Deuteronomy-60</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21956845" cy="2677656"/>
          </a:xfrm>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Suzerain-Vassal treaty format forms the outline of the book. It has basic parts such as history, laws, blessings &amp; cursings, land covenant, and leadership transition. Some separate the laws into the general stipulation (such as 10 commandments or love of God) and the specific stipulations (detailed laws) and/or add divine witnesses. See slides 46-47.</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Why was this treaty format significant?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1—The Hittite or suzerain nation protecting the vassal nation illustrates God’s watch care over Israel.</a:t>
            </a:r>
            <a:endParaRPr lang="en-US" sz="12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dirty="0">
                <a:solidFill>
                  <a:schemeClr val="tx1"/>
                </a:solidFill>
                <a:effectLst/>
                <a:latin typeface="Times"/>
                <a:ea typeface="Times New Roman" panose="02020603050405020304" pitchFamily="18" charset="0"/>
                <a:cs typeface="Times New Roman" panose="02020603050405020304" pitchFamily="18" charset="0"/>
              </a:rPr>
              <a:t>2—</a:t>
            </a:r>
            <a:r>
              <a:rPr lang="en-US" sz="12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This shows the contrast between the unconditional Abrahamic covenant and the conditional Mosaic covenant. </a:t>
            </a:r>
            <a:endParaRPr lang="en-US" sz="1200" kern="12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a:ea typeface="Times New Roman" panose="02020603050405020304" pitchFamily="18" charset="0"/>
                <a:cs typeface="Times New Roman" panose="02020603050405020304" pitchFamily="18" charset="0"/>
              </a:rPr>
              <a:t>3—</a:t>
            </a:r>
            <a:r>
              <a:rPr lang="en-US" sz="1200" b="1" kern="12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Putting this into writing in the 15th century BC supports the Mosaic authorship of the Pentateuch.</a:t>
            </a:r>
            <a:r>
              <a:rPr lang="en-US" sz="1200" b="1" kern="1200" dirty="0">
                <a:solidFill>
                  <a:srgbClr val="000000"/>
                </a:solidFill>
                <a:effectLst/>
                <a:latin typeface="Arial" panose="020B0604020202020204" pitchFamily="34" charset="0"/>
                <a:cs typeface="Times New Roman" panose="02020603050405020304" pitchFamily="18"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4—</a:t>
            </a:r>
            <a:r>
              <a:rPr lang="en-US" sz="1200" dirty="0"/>
              <a:t>This gave the past, present, and future will of God for Israel.</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OS-00-Book Overviews-91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OS-05-Deuteronomy-10, 66, 68, 99, 250, 261</a:t>
            </a:r>
          </a:p>
          <a:p>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10</a:t>
            </a:fld>
            <a:endParaRPr lang="en-US"/>
          </a:p>
        </p:txBody>
      </p:sp>
    </p:spTree>
    <p:extLst>
      <p:ext uri="{BB962C8B-B14F-4D97-AF65-F5344CB8AC3E}">
        <p14:creationId xmlns:p14="http://schemas.microsoft.com/office/powerpoint/2010/main" val="289660896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xfrm>
            <a:off x="8882390" y="6581001"/>
            <a:ext cx="261610"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1219200" y="3257550"/>
            <a:ext cx="6705600" cy="830997"/>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mn-ea"/>
                <a:cs typeface="Arial" panose="020B0604020202020204" pitchFamily="34" charset="0"/>
              </a:rPr>
              <a:t>Today we pick up</a:t>
            </a:r>
            <a:r>
              <a:rPr lang="en-US" sz="1200" b="1" kern="1200" baseline="0">
                <a:solidFill>
                  <a:schemeClr val="tx1"/>
                </a:solidFill>
                <a:effectLst/>
                <a:latin typeface="Arial" panose="020B0604020202020204" pitchFamily="34" charset="0"/>
                <a:ea typeface="+mn-ea"/>
                <a:cs typeface="Arial" panose="020B0604020202020204" pitchFamily="34" charset="0"/>
              </a:rPr>
              <a:t> the story when </a:t>
            </a:r>
            <a:r>
              <a:rPr lang="en-US" sz="1200" kern="1200">
                <a:solidFill>
                  <a:schemeClr val="tx1"/>
                </a:solidFill>
                <a:effectLst/>
                <a:latin typeface="Times New Roman" pitchFamily="-112" charset="0"/>
                <a:ea typeface="ＭＳ Ｐゴシック" pitchFamily="-111" charset="-128"/>
                <a:cs typeface="ＭＳ Ｐゴシック" pitchFamily="-111" charset="-128"/>
              </a:rPr>
              <a:t>God disciplined Israel for 40 years in the wilderness and the people were ready now to enter Canaan—or were they? They were at Moab after all 2 million of their parents had died off. You see this in Deuteronomy 1:1-4.</a:t>
            </a:r>
            <a:endParaRPr lang="en-US" b="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9627423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xfrm>
            <a:off x="8805863" y="6581775"/>
            <a:ext cx="338137"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F3E3F02-EC9C-0643-B258-59ADD5ED88E5}" type="slidenum">
              <a:rPr lang="en-US" sz="1200" b="1">
                <a:solidFill>
                  <a:srgbClr val="000000"/>
                </a:solidFill>
                <a:latin typeface="Times" charset="0"/>
                <a:ea typeface="MS PGothic" charset="0"/>
                <a:cs typeface="MS PGothic" charset="0"/>
              </a:rPr>
              <a:pPr eaLnBrk="1" hangingPunct="1"/>
              <a:t>72</a:t>
            </a:fld>
            <a:endParaRPr lang="en-US" sz="1200" b="1">
              <a:solidFill>
                <a:srgbClr val="000000"/>
              </a:solidFill>
              <a:latin typeface="Times" charset="0"/>
              <a:ea typeface="MS PGothic" charset="0"/>
              <a:cs typeface="MS PGothic" charset="0"/>
            </a:endParaRPr>
          </a:p>
        </p:txBody>
      </p:sp>
      <p:sp>
        <p:nvSpPr>
          <p:cNvPr id="287746"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FA88A7-51C7-114B-A04F-2B490C4FB56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52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52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28840772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xfrm>
            <a:off x="8789416" y="6581001"/>
            <a:ext cx="354584"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4E61BD03-1B76-EA43-BF61-7496E6A0C37C}" type="slidenum">
              <a:rPr kumimoji="0" lang="zh-CN" alt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74</a:t>
            </a:fld>
            <a:endParaRPr kumimoji="0" lang="en-US" altLang="zh-CN"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61122" name="Rectangle 2"/>
          <p:cNvSpPr>
            <a:spLocks noGrp="1" noRot="1" noChangeAspect="1" noChangeArrowheads="1"/>
          </p:cNvSpPr>
          <p:nvPr>
            <p:ph type="sldImg"/>
          </p:nvPr>
        </p:nvSpPr>
        <p:spPr>
          <a:xfrm>
            <a:off x="1150938" y="692150"/>
            <a:ext cx="4556125" cy="34163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God told Moses that he will die in the wilderness—so how could Moses best prepare the nation to enter the land of Canaan?</a:t>
            </a:r>
            <a:r>
              <a:rPr lang="en-US" dirty="0">
                <a:effectLst/>
              </a:rPr>
              <a:t> </a:t>
            </a:r>
            <a:endParaRPr lang="zh-CN" altLang="en-US" dirty="0">
              <a:latin typeface="Times New Roman" charset="0"/>
              <a:ea typeface="ＭＳ Ｐゴシック" charset="0"/>
              <a:cs typeface="ＭＳ Ｐゴシック" charset="0"/>
            </a:endParaRPr>
          </a:p>
          <a:p>
            <a:pPr eaLnBrk="1" hangingPunct="1"/>
            <a:r>
              <a:rPr lang="en-US" altLang="zh-CN" dirty="0">
                <a:latin typeface="Times New Roman" charset="0"/>
                <a:ea typeface="ＭＳ Ｐゴシック" charset="0"/>
                <a:cs typeface="ＭＳ Ｐゴシック" charset="0"/>
              </a:rPr>
              <a:t>_________</a:t>
            </a:r>
          </a:p>
          <a:p>
            <a:pPr eaLnBrk="1" hangingPunct="1"/>
            <a:r>
              <a:rPr lang="en-US" altLang="zh-CN" dirty="0">
                <a:latin typeface="Times New Roman" charset="0"/>
                <a:ea typeface="ＭＳ Ｐゴシック" charset="0"/>
                <a:cs typeface="ＭＳ Ｐゴシック" charset="0"/>
              </a:rPr>
              <a:t>OS-Gen1-3-slide 30</a:t>
            </a:r>
          </a:p>
          <a:p>
            <a:pPr eaLnBrk="1" hangingPunct="1"/>
            <a:r>
              <a:rPr lang="en-US" altLang="zh-CN" dirty="0">
                <a:latin typeface="Times New Roman" charset="0"/>
                <a:ea typeface="ＭＳ Ｐゴシック" charset="0"/>
                <a:cs typeface="ＭＳ Ｐゴシック" charset="0"/>
              </a:rPr>
              <a:t>OS-05-Deuteronomy-60</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1938992"/>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r>
              <a:rPr lang="en-US" b="1" dirty="0">
                <a:latin typeface="Arial" panose="020B0604020202020204" pitchFamily="34" charset="0"/>
                <a:ea typeface="ＭＳ Ｐゴシック" charset="0"/>
                <a:cs typeface="Arial" panose="020B0604020202020204" pitchFamily="34" charset="0"/>
              </a:rPr>
              <a:t>Our text is given at the end of 40 years of wilderness wandering. </a:t>
            </a:r>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In Deuteronomy Moses, the covenant mediator, speaks to Israel's new generation opposite the Jordan (1:1).</a:t>
            </a:r>
            <a:r>
              <a:rPr lang="en-US" b="1" dirty="0">
                <a:latin typeface="Arial" panose="020B0604020202020204" pitchFamily="34" charset="0"/>
                <a:ea typeface="ＭＳ Ｐゴシック" charset="0"/>
                <a:cs typeface="Arial" panose="020B0604020202020204" pitchFamily="34" charset="0"/>
              </a:rPr>
              <a:t> </a:t>
            </a:r>
          </a:p>
          <a:p>
            <a:pPr>
              <a:spcBef>
                <a:spcPct val="0"/>
              </a:spcBef>
            </a:pPr>
            <a:r>
              <a:rPr lang="en-US" b="1" dirty="0">
                <a:latin typeface="Arial" panose="020B0604020202020204" pitchFamily="34" charset="0"/>
                <a:ea typeface="ＭＳ Ｐゴシック" charset="0"/>
                <a:cs typeface="Arial" panose="020B0604020202020204" pitchFamily="34" charset="0"/>
              </a:rPr>
              <a:t>Imagine traveling your whole life in the desert—even being born amidst the dirt, dry plants, and scorpions—and the nicest thing you’ve ever seen is an interesting rock formation!</a:t>
            </a:r>
          </a:p>
          <a:p>
            <a:pPr>
              <a:spcBef>
                <a:spcPct val="0"/>
              </a:spcBef>
            </a:pPr>
            <a:r>
              <a:rPr lang="en-US" b="1" dirty="0">
                <a:latin typeface="Arial" panose="020B0604020202020204" pitchFamily="34" charset="0"/>
                <a:ea typeface="ＭＳ Ｐゴシック" charset="0"/>
                <a:cs typeface="Arial" panose="020B0604020202020204" pitchFamily="34" charset="0"/>
              </a:rPr>
              <a:t>Finally your parents have been fully disciplined by God for failing to trust them to bring then into a rich, lush land. </a:t>
            </a:r>
          </a:p>
          <a:p>
            <a:pPr>
              <a:spcBef>
                <a:spcPct val="0"/>
              </a:spcBef>
            </a:pPr>
            <a:r>
              <a:rPr lang="en-US" b="1" dirty="0">
                <a:latin typeface="Arial" panose="020B0604020202020204" pitchFamily="34" charset="0"/>
                <a:ea typeface="ＭＳ Ｐゴシック" charset="0"/>
                <a:cs typeface="Arial" panose="020B0604020202020204" pitchFamily="34" charset="0"/>
              </a:rPr>
              <a:t>Your parents are buried along the way as a testimony to God’s word of judgment that they wouldn’t come into Israel’s inheritance. </a:t>
            </a:r>
          </a:p>
          <a:p>
            <a:pPr>
              <a:spcBef>
                <a:spcPct val="0"/>
              </a:spcBef>
            </a:pP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5047531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76</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830997"/>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b="1">
              <a:latin typeface="Arial" panose="020B0604020202020204" pitchFamily="34" charset="0"/>
              <a:ea typeface="ＭＳ Ｐゴシック" charset="0"/>
              <a:cs typeface="Arial" panose="020B0604020202020204" pitchFamily="34" charset="0"/>
            </a:endParaRPr>
          </a:p>
          <a:p>
            <a:pPr>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time of the Book of Deuteronomy is after the Transjordan conquests in the final month (cf. 34:8) of the 40-year wilderness wanderings that should have taken eleven days—a clear expression of the cost of disobeying God (1:2-3).</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68BE25-74D6-4E48-9E5A-D11B70D2E58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11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11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93169428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37D30C-5994-954C-A9A9-F5298D707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31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31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89563318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44998163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6667540" y="8774670"/>
            <a:ext cx="190460"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5054592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65731787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182837612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2"/>
          <p:cNvSpPr>
            <a:spLocks noGrp="1" noRot="1" noChangeAspect="1" noChangeArrowheads="1" noTextEdit="1"/>
          </p:cNvSpPr>
          <p:nvPr>
            <p:ph type="sldImg"/>
          </p:nvPr>
        </p:nvSpPr>
        <p:spPr>
          <a:xfrm>
            <a:off x="1150938" y="692150"/>
            <a:ext cx="4556125" cy="3416300"/>
          </a:xfrm>
          <a:ln/>
        </p:spPr>
      </p:sp>
      <p:sp>
        <p:nvSpPr>
          <p:cNvPr id="46082" name="Rectangle 3"/>
          <p:cNvSpPr>
            <a:spLocks noGrp="1" noChangeArrowheads="1"/>
          </p:cNvSpPr>
          <p:nvPr>
            <p:ph type="body" idx="1"/>
          </p:nvPr>
        </p:nvSpPr>
        <p:spPr>
          <a:xfrm>
            <a:off x="1219200" y="3276600"/>
            <a:ext cx="1122499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latin typeface="Arial" panose="020B0604020202020204" pitchFamily="34" charset="0"/>
                <a:ea typeface="ＭＳ Ｐゴシック" charset="0"/>
                <a:cs typeface="Arial" panose="020B0604020202020204" pitchFamily="34" charset="0"/>
              </a:rPr>
              <a:t>In response, MOSES </a:t>
            </a:r>
            <a:r>
              <a:rPr lang="en-US" b="1" u="sng" dirty="0">
                <a:latin typeface="Arial" panose="020B0604020202020204" pitchFamily="34" charset="0"/>
                <a:ea typeface="ＭＳ Ｐゴシック" charset="0"/>
                <a:cs typeface="Arial" panose="020B0604020202020204" pitchFamily="34" charset="0"/>
              </a:rPr>
              <a:t>does not</a:t>
            </a:r>
            <a:r>
              <a:rPr lang="en-US" b="1" dirty="0">
                <a:latin typeface="Arial" panose="020B0604020202020204" pitchFamily="34" charset="0"/>
                <a:ea typeface="ＭＳ Ｐゴシック" charset="0"/>
                <a:cs typeface="Arial" panose="020B0604020202020204" pitchFamily="34" charset="0"/>
              </a:rPr>
              <a:t> give the command to enter Canaan and subdue it.  THE TRIP INTO THE LAND WAS CANCELLED! FOR THE TIME BEING.</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F5B15F-7060-F649-97D5-49EF1D63C78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34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34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30456546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xfrm>
            <a:off x="8789416" y="6581001"/>
            <a:ext cx="354584"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451C1F-2CC6-0B46-93C6-367EC18F16C0}" type="slidenum">
              <a:rPr kumimoji="0" lang="zh-CN" alt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altLang="zh-CN"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59074" name="Rectangle 2"/>
          <p:cNvSpPr>
            <a:spLocks noGrp="1" noRot="1" noChangeAspect="1" noChangeArrowheads="1"/>
          </p:cNvSpPr>
          <p:nvPr>
            <p:ph type="sldImg"/>
          </p:nvPr>
        </p:nvSpPr>
        <p:spPr>
          <a:xfrm>
            <a:off x="1150938" y="692150"/>
            <a:ext cx="4556125" cy="34163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Israel has just had 400 years in Egypt. We pick up the account where they had gotten out of Egypt, but Egypt hadn’t gotten out of them. They need a fresh look at who they are after generation of slavery in s foreign land.</a:t>
            </a:r>
            <a:endParaRPr lang="zh-CN" altLang="en-US" dirty="0">
              <a:latin typeface="Times New Roman" charset="0"/>
              <a:ea typeface="ＭＳ Ｐゴシック" charset="0"/>
              <a:cs typeface="ＭＳ Ｐゴシック" charset="0"/>
            </a:endParaRPr>
          </a:p>
          <a:p>
            <a:pPr eaLnBrk="1" hangingPunct="1"/>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1219200" y="3257550"/>
            <a:ext cx="6705600" cy="461665"/>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Israel has already cleared the east side of the Jordan (1:4).</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461665"/>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كتب موسى الكتب الخمسة الأولى من الكتاب المقدس بعد فرار إسرائيل من مصر. ومع ذلك ما زالوا بحاجة ليفهموا السبب.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10969157"/>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b="1" dirty="0">
              <a:latin typeface="Arial" panose="020B0604020202020204" pitchFamily="34"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21:21 (NLT)    The Israelites sent ambassadors to King Sihon of the Amorites with this message: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21:22  “Let us travel through your land. We will be careful not to go through your fields and vineyards. We won’t even drink water from your wells. We will stay on the king’s road until we have passed through your territory.”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21:23     But King Sihon refused to let them cross his territory. Instead, he mobilized his entire army and attacked Israel in the wilderness, engaging them in battle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Jahaz</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But the Israelites slaughtered them with their swords and occupied their land from the Arnon River to the Jabbok River. They went only as far as the Ammonite border because the boundary of the Ammonites was fortified.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21:25    So Israel captured all the towns of the Amorites and settled in them, including the city of Heshbon and its surrounding villages.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26</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Heshbon had been the capital of King Sihon of the Amorites. He had defeated a former Moabite king and seized all his land as far as the Arnon River.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27</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Therefore, the ancient poets wrote this about him: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“Come to Heshbon and let it be rebuilt!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Let the city of Sihon be restored.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28</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fire flamed forth from Heshbon,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blaze from the city of Sihon.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burned the city of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Ar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in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destroyed the rulers of the Arnon heights.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29</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What sorrow awaits you, O people of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You are finished, O worshipers of Chemosh!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Chemosh has left his sons as refugees,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his daughters as captives of Sihon, the Amorite king.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30</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utterly destroyed them,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from Heshbon to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Dibon</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completely wiped them out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as far away as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Nophah</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Medeba</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21:31     So the people of Israel occupied the territory of the Amorites.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32</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After Moses sent men to explore the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Jazer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area, they captured all the towns in the region and drove out the Amorites who lived there.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33</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Then they turned and marched up the road to Bashan, but King Og of Bashan and all his people attacked them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Edrei</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 Lord said to Moses, “Do not be afraid of him, for I have handed him over to you, along with all his people and his land. Do the same to him as you did to King Sihon of the Amorites, who ruled in Heshbon.”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35</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Israel killed King Og, his sons, and all his subjects; not a single survivor remained. Then Israel occupied their land.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8893053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ndParaRPr>
          </a:p>
        </p:txBody>
      </p:sp>
    </p:spTree>
    <p:extLst>
      <p:ext uri="{BB962C8B-B14F-4D97-AF65-F5344CB8AC3E}">
        <p14:creationId xmlns:p14="http://schemas.microsoft.com/office/powerpoint/2010/main" val="115588705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10969157"/>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b="1" dirty="0">
              <a:latin typeface="Arial" panose="020B0604020202020204" pitchFamily="34"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21:21 (NLT)    The Israelites sent ambassadors to King Sihon of the Amorites with this message: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21:22  “Let us travel through your land. We will be careful not to go through your fields and vineyards. We won’t even drink water from your wells. We will stay on the king’s road until we have passed through your territory.”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21:23     But King Sihon refused to let them cross his territory. Instead, he mobilized his entire army and attacked Israel in the wilderness, engaging them in battle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Jahaz</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But the Israelites slaughtered them with their swords and occupied their land from the Arnon River to the Jabbok River. They went only as far as the Ammonite border because the boundary of the Ammonites was fortified.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21:25    So Israel captured all the towns of the Amorites and settled in them, including the city of Heshbon and its surrounding villages.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26</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Heshbon had been the capital of King Sihon of the Amorites. He had defeated a former Moabite king and seized all his land as far as the Arnon River.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27</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Therefore, the ancient poets wrote this about him: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“Come to Heshbon and let it be rebuilt!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Let the city of Sihon be restored.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28</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fire flamed forth from Heshbon,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blaze from the city of Sihon.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burned the city of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Ar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in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destroyed the rulers of the Arnon heights.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29</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What sorrow awaits you, O people of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You are finished, O worshipers of Chemosh!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Chemosh has left his sons as refugees,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his daughters as captives of Sihon, the Amorite king.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30</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utterly destroyed them,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from Heshbon to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Dibon</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completely wiped them out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as far away as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Nophah</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Medeba</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21:31     So the people of Israel occupied the territory of the Amorites.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32</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After Moses sent men to explore the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Jazer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area, they captured all the towns in the region and drove out the Amorites who lived there.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33</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Then they turned and marched up the road to Bashan, but King Og of Bashan and all his people attacked them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Edrei</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 Lord said to Moses, “Do not be afraid of him, for I have handed him over to you, along with all his people and his land. Do the same to him as you did to King Sihon of the Amorites, who ruled in Heshbon.”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35</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Israel killed King Og, his sons, and all his subjects; not a single survivor remained. Then Israel occupied their land.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390726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10603608"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Also, people get run down daily. That’s why we need air, water, food, rest, etc. Without a plan, you will look worse year by year. Do you agree?</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62923739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461665"/>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كتب موسى الكتب الخمسة الأولى من الكتاب المقدس بعد فرار إسرائيل من مصر. ومع ذلك ما زالوا بحاجة ليفهموا السبب.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90054" y="6581001"/>
            <a:ext cx="25394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97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3929281" cy="1237262"/>
          </a:xfrm>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What has he done?</a:t>
            </a:r>
          </a:p>
          <a:p>
            <a:r>
              <a:rPr lang="en-US" b="1" dirty="0">
                <a:latin typeface="Arial" panose="020B0604020202020204" pitchFamily="34" charset="0"/>
                <a:cs typeface="Arial" panose="020B0604020202020204" pitchFamily="34" charset="0"/>
              </a:rPr>
              <a:t>Where would you be now without Jesus?</a:t>
            </a:r>
          </a:p>
          <a:p>
            <a:r>
              <a:rPr lang="en-US" b="1" dirty="0">
                <a:latin typeface="Arial" panose="020B0604020202020204" pitchFamily="34" charset="0"/>
                <a:cs typeface="Arial" panose="020B0604020202020204" pitchFamily="34" charset="0"/>
              </a:rPr>
              <a:t>When you remember Jesus, you won’t follow idols.</a:t>
            </a: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4319754" cy="276999"/>
          </a:xfrm>
        </p:spPr>
        <p:txBody>
          <a:bodyPr/>
          <a:lstStyle/>
          <a:p>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The Ten Commandments are repeated for the new generation as their general covenant obligation as their defection at Beth Peor showed they needed a review of God's stipulations (4:44–5:33).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101</a:t>
            </a:fld>
            <a:endParaRPr lang="en-US"/>
          </a:p>
        </p:txBody>
      </p:sp>
    </p:spTree>
    <p:extLst>
      <p:ext uri="{BB962C8B-B14F-4D97-AF65-F5344CB8AC3E}">
        <p14:creationId xmlns:p14="http://schemas.microsoft.com/office/powerpoint/2010/main" val="273601592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5600553"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An introduction to the Ten Commandments reminds the new generation that they need to hear them afresh due to their idolatry and intermarriage at Beth Peor about five months before (4:44-49; cf. Num. 25:1-3).</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7214244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1902425" cy="517065"/>
          </a:xfrm>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Ten Commandments spoken by God to their parents at Mount Sinai are repeated as the general covenant obligation for the new generation of Israel (Ch. 5).</a:t>
            </a:r>
            <a:r>
              <a:rPr lang="en-SG" b="1">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endParaRPr lang="en-US"/>
          </a:p>
          <a:p>
            <a:r>
              <a:rPr lang="en-SG" sz="1200" b="0" i="0" u="none" strike="noStrike" kern="1200" baseline="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neighbor as yourself.’ 40 The entire law and all the demands of the prophets are based on these two commandments.”</a:t>
            </a:r>
          </a:p>
          <a:p>
            <a:r>
              <a:rPr lang="en-SG" sz="1200" b="0" i="0" u="none" strike="noStrike" kern="1200" baseline="0">
                <a:solidFill>
                  <a:schemeClr val="tx1"/>
                </a:solidFill>
                <a:latin typeface="+mn-lt"/>
                <a:ea typeface="+mn-ea"/>
                <a:cs typeface="+mn-cs"/>
              </a:rPr>
              <a:t>Matt. 22:34-40 NLT   </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34068783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5177123"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What is God’s plan for continual restoration in our walk with Christ?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r>
              <a:rPr lang="en-SG" sz="1200" b="0" i="0" u="none" strike="noStrike" kern="1200" baseline="0" dirty="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dirty="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a:t>
            </a:r>
            <a:r>
              <a:rPr lang="en-SG" sz="1200" b="0" i="0" u="none" strike="noStrike" kern="1200" baseline="0" dirty="0" err="1">
                <a:solidFill>
                  <a:schemeClr val="tx1"/>
                </a:solidFill>
                <a:latin typeface="+mn-lt"/>
                <a:ea typeface="+mn-ea"/>
                <a:cs typeface="+mn-cs"/>
              </a:rPr>
              <a:t>neighbor</a:t>
            </a:r>
            <a:r>
              <a:rPr lang="en-SG" sz="1200" b="0" i="0" u="none" strike="noStrike" kern="1200" baseline="0" dirty="0">
                <a:solidFill>
                  <a:schemeClr val="tx1"/>
                </a:solidFill>
                <a:latin typeface="+mn-lt"/>
                <a:ea typeface="+mn-ea"/>
                <a:cs typeface="+mn-cs"/>
              </a:rPr>
              <a:t> as yourself.’ 40 The entire law and all the demands of the prophets are based on these two commandments.”</a:t>
            </a:r>
          </a:p>
          <a:p>
            <a:r>
              <a:rPr lang="en-SG" sz="1200" b="0" i="0" u="none" strike="noStrike" kern="1200" baseline="0" dirty="0">
                <a:solidFill>
                  <a:schemeClr val="tx1"/>
                </a:solidFill>
                <a:latin typeface="+mn-lt"/>
                <a:ea typeface="+mn-ea"/>
                <a:cs typeface="+mn-cs"/>
              </a:rPr>
              <a:t>Matt. 22:34-40 NLT   </a:t>
            </a:r>
            <a:endParaRPr lang="en-US" dirty="0"/>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340687831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B1F3561-F685-514C-9D2E-43ACC16DEC72}"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7426" name="Rectangle 2"/>
          <p:cNvSpPr>
            <a:spLocks noGrp="1" noRot="1" noChangeAspect="1" noChangeArrowheads="1"/>
          </p:cNvSpPr>
          <p:nvPr>
            <p:ph type="sldImg"/>
          </p:nvPr>
        </p:nvSpPr>
        <p:spPr>
          <a:solidFill>
            <a:srgbClr val="FFFFFF"/>
          </a:solidFill>
          <a:ln/>
        </p:spPr>
      </p:sp>
      <p:sp>
        <p:nvSpPr>
          <p:cNvPr id="487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C855B4B-1EF2-0043-B64C-B4DB71A48178}"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1842" name="Rectangle 2"/>
          <p:cNvSpPr>
            <a:spLocks noGrp="1" noRot="1" noChangeAspect="1" noChangeArrowheads="1" noTextEdit="1"/>
          </p:cNvSpPr>
          <p:nvPr>
            <p:ph type="sldImg"/>
          </p:nvPr>
        </p:nvSpPr>
        <p:spPr>
          <a:ln/>
        </p:spPr>
      </p:sp>
      <p:sp>
        <p:nvSpPr>
          <p:cNvPr id="9318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169044200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125</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كان لدى الله 10 أسبابٍ على الأقلِّ ليمنح إسرائيلَ ناموسَ موسى.</a:t>
            </a:r>
          </a:p>
          <a:p>
            <a:pPr algn="r" rtl="1"/>
            <a:endParaRPr lang="ar-JO" dirty="0"/>
          </a:p>
          <a:p>
            <a:r>
              <a:rPr lang="en-US" dirty="0"/>
              <a:t>God had at least 10 reasons to give Israel the Mosaic Law.</a:t>
            </a:r>
          </a:p>
          <a:p>
            <a:r>
              <a:rPr lang="en-US" dirty="0"/>
              <a:t>________</a:t>
            </a:r>
          </a:p>
          <a:p>
            <a:r>
              <a:rPr lang="en-US" dirty="0"/>
              <a:t>Common-211</a:t>
            </a:r>
          </a:p>
          <a:p>
            <a:r>
              <a:rPr lang="en-US" dirty="0"/>
              <a:t>BS-28-Law of Moses-18-p110</a:t>
            </a:r>
          </a:p>
          <a:p>
            <a:r>
              <a:rPr lang="en-US" dirty="0"/>
              <a:t>OS-02-Exodus-240-p113</a:t>
            </a:r>
          </a:p>
          <a:p>
            <a:r>
              <a:rPr lang="en-US" dirty="0"/>
              <a:t>OS-05-Deut-127-p113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NS-06-Rom5-8-slide93-p155p</a:t>
            </a:r>
          </a:p>
          <a:p>
            <a:r>
              <a:rPr lang="en-US" dirty="0"/>
              <a:t>SA-08-Mosaic Law-20-p36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83360080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كان لدى الله 10 أسبابٍ على الأقلِّ ليمنح إسرائيلَ ناموسَ موسى.</a:t>
            </a:r>
          </a:p>
          <a:p>
            <a:pPr algn="r" rtl="1"/>
            <a:endParaRPr lang="ar-JO" dirty="0"/>
          </a:p>
          <a:p>
            <a:r>
              <a:rPr lang="en-US" dirty="0"/>
              <a:t>God had at least 10 reasons to give Israel the Mosaic Law.</a:t>
            </a:r>
          </a:p>
          <a:p>
            <a:r>
              <a:rPr lang="en-US" dirty="0"/>
              <a:t>________</a:t>
            </a:r>
          </a:p>
          <a:p>
            <a:r>
              <a:rPr lang="en-US" dirty="0"/>
              <a:t>Common-212</a:t>
            </a:r>
          </a:p>
          <a:p>
            <a:r>
              <a:rPr lang="en-US" dirty="0"/>
              <a:t>BS-28-Law of Moses-19-p110</a:t>
            </a:r>
          </a:p>
          <a:p>
            <a:r>
              <a:rPr lang="en-US" dirty="0"/>
              <a:t>OS-02-Exodus-241-p113</a:t>
            </a:r>
          </a:p>
          <a:p>
            <a:r>
              <a:rPr lang="en-US" dirty="0"/>
              <a:t>OS-05-Deut-107-p113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NS-06-Rom5-8-slide94-p155p</a:t>
            </a:r>
          </a:p>
          <a:p>
            <a:r>
              <a:rPr lang="en-US" dirty="0"/>
              <a:t>SA-08-Mosaic Law-21-p36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51081094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كان لدى الله 10 أسبابٍ على الأقلِّ ليمنح إسرائيلَ ناموسَ موسى.</a:t>
            </a:r>
          </a:p>
          <a:p>
            <a:pPr algn="r" rtl="1"/>
            <a:endParaRPr lang="ar-JO" dirty="0"/>
          </a:p>
          <a:p>
            <a:r>
              <a:rPr lang="en-US" dirty="0"/>
              <a:t>God had at least 10 reasons to give Israel the Mosaic Law.</a:t>
            </a:r>
          </a:p>
          <a:p>
            <a:r>
              <a:rPr lang="en-US" dirty="0"/>
              <a:t>________</a:t>
            </a:r>
          </a:p>
          <a:p>
            <a:r>
              <a:rPr lang="en-US" dirty="0"/>
              <a:t>Common-213</a:t>
            </a:r>
          </a:p>
          <a:p>
            <a:r>
              <a:rPr lang="en-US" dirty="0"/>
              <a:t>BS-28-Law of Moses-20-p110</a:t>
            </a:r>
          </a:p>
          <a:p>
            <a:r>
              <a:rPr lang="en-US" dirty="0"/>
              <a:t>OS-02-Exodus-242-p113</a:t>
            </a:r>
          </a:p>
          <a:p>
            <a:r>
              <a:rPr lang="en-US" dirty="0"/>
              <a:t>OS-05-Deut-108-p113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NS-06-Rom5-8-slide95-p155p</a:t>
            </a:r>
          </a:p>
          <a:p>
            <a:r>
              <a:rPr lang="en-US" dirty="0"/>
              <a:t>SA-08-Mosaic Law-22-p36</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5301984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Common-214</a:t>
            </a:r>
          </a:p>
          <a:p>
            <a:r>
              <a:rPr lang="en-US" dirty="0"/>
              <a:t>BS-28-Law of Moses-21-p110</a:t>
            </a:r>
          </a:p>
          <a:p>
            <a:r>
              <a:rPr lang="en-US" dirty="0"/>
              <a:t>OS-02-Exodus-243-p113</a:t>
            </a:r>
          </a:p>
          <a:p>
            <a:r>
              <a:rPr lang="en-US" dirty="0"/>
              <a:t>OS-03-Leviticus-378</a:t>
            </a:r>
            <a:endParaRPr lang="ar-SA" dirty="0"/>
          </a:p>
          <a:p>
            <a:r>
              <a:rPr lang="en-US" dirty="0"/>
              <a:t>OS-05-Deut-205-p113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NS-06-Rom5-8-slide96-p155p</a:t>
            </a:r>
          </a:p>
          <a:p>
            <a:r>
              <a:rPr lang="en-US" dirty="0"/>
              <a:t>SA-08-Mosaic Law-23-p36</a:t>
            </a:r>
          </a:p>
          <a:p>
            <a:pPr eaLnBrk="1" hangingPunct="1"/>
            <a:endParaRPr lang="zh-CN" altLang="en-US" dirty="0">
              <a:latin typeface="Times New Roman"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BE-03-Leviticus-134</a:t>
            </a:r>
          </a:p>
          <a:p>
            <a:r>
              <a:rPr lang="en-US" dirty="0"/>
              <a:t>BS-28-Law of Moses-22-p110</a:t>
            </a:r>
          </a:p>
          <a:p>
            <a:r>
              <a:rPr lang="en-US" dirty="0"/>
              <a:t>OS-02-Exodus-244-p113</a:t>
            </a:r>
          </a:p>
          <a:p>
            <a:r>
              <a:rPr lang="en-US" dirty="0"/>
              <a:t>OS-03-Leviticus-379</a:t>
            </a:r>
          </a:p>
          <a:p>
            <a:r>
              <a:rPr lang="en-US" dirty="0"/>
              <a:t>OS-05-Deut-206-p113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NS-06-Rom5-8-slide97-p155p</a:t>
            </a:r>
          </a:p>
          <a:p>
            <a:r>
              <a:rPr lang="en-US" dirty="0"/>
              <a:t>SA-08-Mosaic Law-24-p36</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15029596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Common-216</a:t>
            </a:r>
          </a:p>
          <a:p>
            <a:r>
              <a:rPr lang="en-US" dirty="0"/>
              <a:t>BS-28-Law of Moses-23-p110</a:t>
            </a:r>
          </a:p>
          <a:p>
            <a:r>
              <a:rPr lang="en-US" dirty="0"/>
              <a:t>OS-02-Exodus-245-p113</a:t>
            </a:r>
          </a:p>
          <a:p>
            <a:r>
              <a:rPr lang="en-US" dirty="0"/>
              <a:t>OS-05-Deut-207-p113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NS-06-Rom5-8-slide98-p155p</a:t>
            </a:r>
          </a:p>
          <a:p>
            <a:r>
              <a:rPr lang="en-US" dirty="0"/>
              <a:t>SA-08-Mosaic Law-25-p36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347403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Common-217</a:t>
            </a:r>
          </a:p>
          <a:p>
            <a:r>
              <a:rPr lang="en-US" dirty="0"/>
              <a:t>BS-28-Law of Moses-24-p110</a:t>
            </a:r>
          </a:p>
          <a:p>
            <a:r>
              <a:rPr lang="en-US" dirty="0"/>
              <a:t>OS-02-Exodus-246-p113</a:t>
            </a:r>
          </a:p>
          <a:p>
            <a:r>
              <a:rPr lang="en-US" dirty="0"/>
              <a:t>OS-05-Deut-208-p113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NS-06-Rom5-8-slide99-p155p</a:t>
            </a:r>
          </a:p>
          <a:p>
            <a:r>
              <a:rPr lang="en-US" dirty="0"/>
              <a:t>SA-08-Mosaic Law-26-p36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4927328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Common-218</a:t>
            </a:r>
          </a:p>
          <a:p>
            <a:r>
              <a:rPr lang="en-US" dirty="0"/>
              <a:t>BS-28-Law of Moses-25-p110</a:t>
            </a:r>
          </a:p>
          <a:p>
            <a:r>
              <a:rPr lang="en-US" dirty="0"/>
              <a:t>OS-02-Exodus-247-p113</a:t>
            </a:r>
          </a:p>
          <a:p>
            <a:r>
              <a:rPr lang="en-US" dirty="0"/>
              <a:t>OS-05-Deut-209-p113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NS-06-Rom5-8-slide100-p155p</a:t>
            </a:r>
          </a:p>
          <a:p>
            <a:r>
              <a:rPr lang="en-US" dirty="0"/>
              <a:t>SA-08-Mosaic Law-27-p36</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785995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Common-219</a:t>
            </a:r>
          </a:p>
          <a:p>
            <a:r>
              <a:rPr lang="en-US" dirty="0"/>
              <a:t>BS-28-Law of Moses-26-p110</a:t>
            </a:r>
          </a:p>
          <a:p>
            <a:r>
              <a:rPr lang="en-US" dirty="0"/>
              <a:t>OS-02-Exodus-248-p113</a:t>
            </a:r>
          </a:p>
          <a:p>
            <a:r>
              <a:rPr lang="en-US" dirty="0"/>
              <a:t>OS-05-Deut-210-p113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NS-06-Rom5-8-slide101-p155p</a:t>
            </a:r>
          </a:p>
          <a:p>
            <a:r>
              <a:rPr lang="en-US" dirty="0"/>
              <a:t>SA-08-Mosaic Law-28-p36</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644226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E1589CA-42AB-3D40-9B84-9DFABC4D498F}"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9474" name="Rectangle 2"/>
          <p:cNvSpPr>
            <a:spLocks noGrp="1" noRot="1" noChangeAspect="1" noChangeArrowheads="1" noTextEdit="1"/>
          </p:cNvSpPr>
          <p:nvPr>
            <p:ph type="sldImg"/>
          </p:nvPr>
        </p:nvSpPr>
        <p:spPr>
          <a:ln/>
        </p:spPr>
      </p:sp>
      <p:sp>
        <p:nvSpPr>
          <p:cNvPr id="4894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Times New Roman" charset="0"/>
              </a:rPr>
              <a:t>Common Arabic-45</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Times New Roman" charset="0"/>
              </a:rPr>
              <a:t>BE-02-Exodus-45</a:t>
            </a:r>
          </a:p>
          <a:p>
            <a:pPr eaLnBrk="1" hangingPunct="1"/>
            <a:r>
              <a:rPr lang="en-US" altLang="zh-CN" dirty="0">
                <a:latin typeface="Times New Roman" charset="0"/>
              </a:rPr>
              <a:t>OS-02-Exodus-258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OS-05-Deut-109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NS-06-Rom5-8-slide78</a:t>
            </a:r>
          </a:p>
          <a:p>
            <a:pPr eaLnBrk="1" hangingPunct="1"/>
            <a:r>
              <a:rPr lang="en-US" altLang="zh-CN">
                <a:latin typeface="Times New Roman" charset="0"/>
              </a:rPr>
              <a:t>SA-08-The Christian and the Mosaic Law-86</a:t>
            </a:r>
          </a:p>
          <a:p>
            <a:pPr eaLnBrk="1" hangingPunct="1"/>
            <a:endParaRPr lang="zh-CN" altLang="en-US" dirty="0">
              <a:latin typeface="Times New Roman"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1"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00ABE0A-B16F-0C4E-8155-5597C5AB0F1D}"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137</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1522" name="Rectangle 2"/>
          <p:cNvSpPr>
            <a:spLocks noGrp="1" noRot="1" noChangeAspect="1" noChangeArrowheads="1" noTextEdit="1"/>
          </p:cNvSpPr>
          <p:nvPr>
            <p:ph type="sldImg"/>
          </p:nvPr>
        </p:nvSpPr>
        <p:spPr>
          <a:ln/>
        </p:spPr>
      </p:sp>
      <p:sp>
        <p:nvSpPr>
          <p:cNvPr id="491523"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FB09DF8-151B-484C-91A2-E01230B66954}"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3570" name="Rectangle 2"/>
          <p:cNvSpPr>
            <a:spLocks noGrp="1" noRot="1" noChangeAspect="1" noChangeArrowheads="1" noTextEdit="1"/>
          </p:cNvSpPr>
          <p:nvPr>
            <p:ph type="sldImg"/>
          </p:nvPr>
        </p:nvSpPr>
        <p:spPr>
          <a:ln/>
        </p:spPr>
      </p:sp>
      <p:sp>
        <p:nvSpPr>
          <p:cNvPr id="493571"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5661A7-F02D-824C-B41D-695D37AD302C}"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5618" name="Rectangle 2"/>
          <p:cNvSpPr>
            <a:spLocks noGrp="1" noRot="1" noChangeAspect="1" noChangeArrowheads="1" noTextEdit="1"/>
          </p:cNvSpPr>
          <p:nvPr>
            <p:ph type="sldImg"/>
          </p:nvPr>
        </p:nvSpPr>
        <p:spPr>
          <a:ln/>
        </p:spPr>
      </p:sp>
      <p:sp>
        <p:nvSpPr>
          <p:cNvPr id="495619"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5"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A9BCFC-9104-DB41-9B26-75188B3DAEE1}"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141</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7666" name="Rectangle 2"/>
          <p:cNvSpPr>
            <a:spLocks noGrp="1" noRot="1" noChangeAspect="1" noChangeArrowheads="1" noTextEdit="1"/>
          </p:cNvSpPr>
          <p:nvPr>
            <p:ph type="sldImg"/>
          </p:nvPr>
        </p:nvSpPr>
        <p:spPr>
          <a:ln/>
        </p:spPr>
      </p:sp>
      <p:sp>
        <p:nvSpPr>
          <p:cNvPr id="497667"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3"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B79297-C519-C445-8317-BE0A0CDF8B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7234" name="Rectangle 2"/>
          <p:cNvSpPr>
            <a:spLocks noGrp="1" noRot="1" noChangeAspect="1" noChangeArrowheads="1" noTextEdit="1"/>
          </p:cNvSpPr>
          <p:nvPr>
            <p:ph type="sldImg"/>
          </p:nvPr>
        </p:nvSpPr>
        <p:spPr>
          <a:ln/>
        </p:spPr>
      </p:sp>
      <p:sp>
        <p:nvSpPr>
          <p:cNvPr id="607235" name="Rectangle 3"/>
          <p:cNvSpPr>
            <a:spLocks noGrp="1" noChangeArrowheads="1"/>
          </p:cNvSpPr>
          <p:nvPr>
            <p:ph type="body" idx="1"/>
          </p:nvPr>
        </p:nvSpPr>
        <p:spPr>
          <a:xfrm>
            <a:off x="-19255352" y="3276600"/>
            <a:ext cx="26522903" cy="3139321"/>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a:spcBef>
                <a:spcPts val="400"/>
              </a:spcBef>
              <a:spcAft>
                <a:spcPts val="0"/>
              </a:spcAft>
            </a:pPr>
            <a:r>
              <a:rPr lang="ar-JO" sz="18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Common-233</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OS-05-Deut-142</a:t>
            </a:r>
          </a:p>
          <a:p>
            <a:r>
              <a:rPr lang="en-US" b="1">
                <a:latin typeface="Arial" panose="020B0604020202020204" pitchFamily="34" charset="0"/>
                <a:cs typeface="Arial" panose="020B0604020202020204" pitchFamily="34" charset="0"/>
              </a:rPr>
              <a:t>NS-01-Matt Notes page 80a</a:t>
            </a:r>
            <a:endParaRPr lang="en-US" b="1" dirty="0">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Law-33</a:t>
            </a:r>
            <a:endParaRPr lang="en-GB" b="1" dirty="0">
              <a:latin typeface="Arial" panose="020B0604020202020204" pitchFamily="34" charset="0"/>
              <a:ea typeface="ＭＳ Ｐゴシック" charset="0"/>
              <a:cs typeface="Arial" panose="020B0604020202020204" pitchFamily="34" charset="0"/>
            </a:endParaRPr>
          </a:p>
          <a:p>
            <a:pPr eaLnBrk="1" hangingPunct="1"/>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FE9940C-1698-3745-94CB-B58B74E7361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2482" name="Rectangle 2"/>
          <p:cNvSpPr>
            <a:spLocks noGrp="1" noRot="1" noChangeAspect="1" noChangeArrowheads="1" noTextEdit="1"/>
          </p:cNvSpPr>
          <p:nvPr>
            <p:ph type="sldImg"/>
          </p:nvPr>
        </p:nvSpPr>
        <p:spPr>
          <a:ln/>
        </p:spPr>
      </p:sp>
      <p:sp>
        <p:nvSpPr>
          <p:cNvPr id="532483" name="Rectangle 3"/>
          <p:cNvSpPr>
            <a:spLocks noGrp="1" noChangeArrowheads="1"/>
          </p:cNvSpPr>
          <p:nvPr>
            <p:ph type="body" idx="1"/>
          </p:nvPr>
        </p:nvSpPr>
        <p:spPr>
          <a:xfrm>
            <a:off x="-14563862" y="4343400"/>
            <a:ext cx="20736062" cy="2566857"/>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Common-234</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BE062A-9286-6245-B21E-4CDD20D8EB5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4530" name="Rectangle 2"/>
          <p:cNvSpPr>
            <a:spLocks noGrp="1" noRot="1" noChangeAspect="1" noChangeArrowheads="1" noTextEdit="1"/>
          </p:cNvSpPr>
          <p:nvPr>
            <p:ph type="sldImg"/>
          </p:nvPr>
        </p:nvSpPr>
        <p:spPr>
          <a:ln/>
        </p:spPr>
      </p:sp>
      <p:sp>
        <p:nvSpPr>
          <p:cNvPr id="534531" name="Rectangle 3"/>
          <p:cNvSpPr>
            <a:spLocks noGrp="1" noChangeArrowheads="1"/>
          </p:cNvSpPr>
          <p:nvPr>
            <p:ph type="body" idx="1"/>
          </p:nvPr>
        </p:nvSpPr>
        <p:spPr>
          <a:xfrm>
            <a:off x="-14563862" y="4343400"/>
            <a:ext cx="20736062" cy="2566857"/>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Common-235</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7A1D00-670E-5A41-BC5D-1525FD39FE6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6578" name="Rectangle 2"/>
          <p:cNvSpPr>
            <a:spLocks noGrp="1" noRot="1" noChangeAspect="1" noChangeArrowheads="1" noTextEdit="1"/>
          </p:cNvSpPr>
          <p:nvPr>
            <p:ph type="sldImg"/>
          </p:nvPr>
        </p:nvSpPr>
        <p:spPr>
          <a:ln/>
        </p:spPr>
      </p:sp>
      <p:sp>
        <p:nvSpPr>
          <p:cNvPr id="536579" name="Rectangle 3"/>
          <p:cNvSpPr>
            <a:spLocks noGrp="1" noChangeArrowheads="1"/>
          </p:cNvSpPr>
          <p:nvPr>
            <p:ph type="body" idx="1"/>
          </p:nvPr>
        </p:nvSpPr>
        <p:spPr>
          <a:xfrm>
            <a:off x="-14563862" y="4343400"/>
            <a:ext cx="20736062" cy="2566857"/>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Common-236</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4A3B86-87F6-B448-B2EA-1DCD6D6600D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8626" name="Rectangle 2"/>
          <p:cNvSpPr>
            <a:spLocks noGrp="1" noRot="1" noChangeAspect="1" noChangeArrowheads="1" noTextEdit="1"/>
          </p:cNvSpPr>
          <p:nvPr>
            <p:ph type="sldImg"/>
          </p:nvPr>
        </p:nvSpPr>
        <p:spPr>
          <a:ln/>
        </p:spPr>
      </p:sp>
      <p:sp>
        <p:nvSpPr>
          <p:cNvPr id="538627" name="Rectangle 3"/>
          <p:cNvSpPr>
            <a:spLocks noGrp="1" noChangeArrowheads="1"/>
          </p:cNvSpPr>
          <p:nvPr>
            <p:ph type="body" idx="1"/>
          </p:nvPr>
        </p:nvSpPr>
        <p:spPr>
          <a:xfrm>
            <a:off x="-14563862" y="4343400"/>
            <a:ext cx="20736062" cy="2566857"/>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Common-237</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C527FB-9E88-FD47-8CBE-78B152BF5E4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40674" name="Rectangle 2"/>
          <p:cNvSpPr>
            <a:spLocks noGrp="1" noRot="1" noChangeAspect="1" noChangeArrowheads="1" noTextEdit="1"/>
          </p:cNvSpPr>
          <p:nvPr>
            <p:ph type="sldImg"/>
          </p:nvPr>
        </p:nvSpPr>
        <p:spPr>
          <a:ln/>
        </p:spPr>
      </p:sp>
      <p:sp>
        <p:nvSpPr>
          <p:cNvPr id="540675" name="Rectangle 3"/>
          <p:cNvSpPr>
            <a:spLocks noGrp="1" noChangeArrowheads="1"/>
          </p:cNvSpPr>
          <p:nvPr>
            <p:ph type="body" idx="1"/>
          </p:nvPr>
        </p:nvSpPr>
        <p:spPr>
          <a:xfrm>
            <a:off x="-14563862" y="4343400"/>
            <a:ext cx="20736062" cy="2566857"/>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Common-238</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0127A3-DBD4-304D-90AE-595AFA710E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42722" name="Rectangle 2"/>
          <p:cNvSpPr>
            <a:spLocks noGrp="1" noRot="1" noChangeAspect="1" noChangeArrowheads="1" noTextEdit="1"/>
          </p:cNvSpPr>
          <p:nvPr>
            <p:ph type="sldImg"/>
          </p:nvPr>
        </p:nvSpPr>
        <p:spPr>
          <a:ln/>
        </p:spPr>
      </p:sp>
      <p:sp>
        <p:nvSpPr>
          <p:cNvPr id="542723" name="Rectangle 3"/>
          <p:cNvSpPr>
            <a:spLocks noGrp="1" noChangeArrowheads="1"/>
          </p:cNvSpPr>
          <p:nvPr>
            <p:ph type="body" idx="1"/>
          </p:nvPr>
        </p:nvSpPr>
        <p:spPr>
          <a:xfrm>
            <a:off x="-14563862" y="4343400"/>
            <a:ext cx="20736062" cy="2566857"/>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Common-239</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8359981" cy="276999"/>
          </a:xfrm>
        </p:spPr>
        <p:txBody>
          <a:bodyPr/>
          <a:lstStyle/>
          <a:p>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Israel is promised blessings of land, long life, and material prosperity as incentive to obey the covenant (6:1-3).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150</a:t>
            </a:fld>
            <a:endParaRPr lang="en-US"/>
          </a:p>
        </p:txBody>
      </p:sp>
    </p:spTree>
    <p:extLst>
      <p:ext uri="{BB962C8B-B14F-4D97-AF65-F5344CB8AC3E}">
        <p14:creationId xmlns:p14="http://schemas.microsoft.com/office/powerpoint/2010/main" val="24580089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emf"/><Relationship Id="rId1" Type="http://schemas.openxmlformats.org/officeDocument/2006/relationships/slideMaster" Target="../slideMasters/slideMaster52.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6.xml.rels><?xml version="1.0" encoding="UTF-8" standalone="yes"?>
<Relationships xmlns="http://schemas.openxmlformats.org/package/2006/relationships"><Relationship Id="rId2" Type="http://schemas.openxmlformats.org/officeDocument/2006/relationships/slideMaster" Target="../slideMasters/slideMaster59.xml"/><Relationship Id="rId1" Type="http://schemas.openxmlformats.org/officeDocument/2006/relationships/themeOverride" Target="../theme/themeOverride1.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9.jpeg"/><Relationship Id="rId1" Type="http://schemas.openxmlformats.org/officeDocument/2006/relationships/slideMaster" Target="../slideMasters/slideMaster74.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85.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pPr>
                <a:defRPr/>
              </a:pPr>
              <a:t>‹#›</a:t>
            </a:fld>
            <a:endParaRPr lang="en-US"/>
          </a:p>
        </p:txBody>
      </p:sp>
    </p:spTree>
    <p:extLst>
      <p:ext uri="{BB962C8B-B14F-4D97-AF65-F5344CB8AC3E}">
        <p14:creationId xmlns:p14="http://schemas.microsoft.com/office/powerpoint/2010/main" val="10485734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pPr>
                <a:defRPr/>
              </a:pPr>
              <a:t>‹#›</a:t>
            </a:fld>
            <a:endParaRPr lang="en-US"/>
          </a:p>
        </p:txBody>
      </p:sp>
    </p:spTree>
    <p:extLst>
      <p:ext uri="{BB962C8B-B14F-4D97-AF65-F5344CB8AC3E}">
        <p14:creationId xmlns:p14="http://schemas.microsoft.com/office/powerpoint/2010/main" val="207425573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876543255"/>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50839E44-BB31-4DDE-98D4-4729FBAA7F6A}" type="slidenum">
              <a:rPr lang="en-US" altLang="en-US"/>
              <a:pPr/>
              <a:t>‹#›</a:t>
            </a:fld>
            <a:endParaRPr lang="en-US" altLang="en-US"/>
          </a:p>
        </p:txBody>
      </p:sp>
    </p:spTree>
    <p:extLst>
      <p:ext uri="{BB962C8B-B14F-4D97-AF65-F5344CB8AC3E}">
        <p14:creationId xmlns:p14="http://schemas.microsoft.com/office/powerpoint/2010/main" val="1777466455"/>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C5706ED-0EAB-4FEE-80C3-28D87A9C18F9}" type="slidenum">
              <a:rPr lang="en-US" altLang="en-US"/>
              <a:pPr/>
              <a:t>‹#›</a:t>
            </a:fld>
            <a:endParaRPr lang="en-US" altLang="en-US"/>
          </a:p>
        </p:txBody>
      </p:sp>
    </p:spTree>
    <p:extLst>
      <p:ext uri="{BB962C8B-B14F-4D97-AF65-F5344CB8AC3E}">
        <p14:creationId xmlns:p14="http://schemas.microsoft.com/office/powerpoint/2010/main" val="3186866045"/>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74774A0-1CDB-4D0A-A58B-0B1729A52915}" type="slidenum">
              <a:rPr lang="en-US" altLang="en-US"/>
              <a:pPr/>
              <a:t>‹#›</a:t>
            </a:fld>
            <a:endParaRPr lang="en-US" altLang="en-US"/>
          </a:p>
        </p:txBody>
      </p:sp>
    </p:spTree>
    <p:extLst>
      <p:ext uri="{BB962C8B-B14F-4D97-AF65-F5344CB8AC3E}">
        <p14:creationId xmlns:p14="http://schemas.microsoft.com/office/powerpoint/2010/main" val="1974438266"/>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D7243052-2B66-4EA2-A59E-1165D7523ED9}" type="slidenum">
              <a:rPr lang="en-US" altLang="en-US"/>
              <a:pPr/>
              <a:t>‹#›</a:t>
            </a:fld>
            <a:endParaRPr lang="en-US" altLang="en-US"/>
          </a:p>
        </p:txBody>
      </p:sp>
    </p:spTree>
    <p:extLst>
      <p:ext uri="{BB962C8B-B14F-4D97-AF65-F5344CB8AC3E}">
        <p14:creationId xmlns:p14="http://schemas.microsoft.com/office/powerpoint/2010/main" val="2374750115"/>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988C72C9-3DD7-4409-8006-4C84A467ADEF}" type="slidenum">
              <a:rPr lang="en-US" altLang="en-US"/>
              <a:pPr/>
              <a:t>‹#›</a:t>
            </a:fld>
            <a:endParaRPr lang="en-US" altLang="en-US"/>
          </a:p>
        </p:txBody>
      </p:sp>
    </p:spTree>
    <p:extLst>
      <p:ext uri="{BB962C8B-B14F-4D97-AF65-F5344CB8AC3E}">
        <p14:creationId xmlns:p14="http://schemas.microsoft.com/office/powerpoint/2010/main" val="2518499108"/>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68DEAB-D789-4A55-9B4D-A35C5B616C44}" type="slidenum">
              <a:rPr lang="en-US" altLang="en-US"/>
              <a:pPr/>
              <a:t>‹#›</a:t>
            </a:fld>
            <a:endParaRPr lang="en-US" altLang="en-US"/>
          </a:p>
        </p:txBody>
      </p:sp>
    </p:spTree>
    <p:extLst>
      <p:ext uri="{BB962C8B-B14F-4D97-AF65-F5344CB8AC3E}">
        <p14:creationId xmlns:p14="http://schemas.microsoft.com/office/powerpoint/2010/main" val="3335347776"/>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E107FB3A-15EE-43D0-BE11-C435442678C5}" type="slidenum">
              <a:rPr lang="en-US" altLang="en-US"/>
              <a:pPr/>
              <a:t>‹#›</a:t>
            </a:fld>
            <a:endParaRPr lang="en-US" altLang="en-US"/>
          </a:p>
        </p:txBody>
      </p:sp>
    </p:spTree>
    <p:extLst>
      <p:ext uri="{BB962C8B-B14F-4D97-AF65-F5344CB8AC3E}">
        <p14:creationId xmlns:p14="http://schemas.microsoft.com/office/powerpoint/2010/main" val="2573202007"/>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2D27ED0C-D8BB-4BD8-A939-AF2C8EADFEE8}" type="slidenum">
              <a:rPr lang="en-US" altLang="en-US"/>
              <a:pPr/>
              <a:t>‹#›</a:t>
            </a:fld>
            <a:endParaRPr lang="en-US" altLang="en-US"/>
          </a:p>
        </p:txBody>
      </p:sp>
    </p:spTree>
    <p:extLst>
      <p:ext uri="{BB962C8B-B14F-4D97-AF65-F5344CB8AC3E}">
        <p14:creationId xmlns:p14="http://schemas.microsoft.com/office/powerpoint/2010/main" val="4178160640"/>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365020AF-4868-8C4E-B80A-2A49BDCF7139}" type="slidenum">
              <a:rPr lang="en-US"/>
              <a:pPr/>
              <a:t>‹#›</a:t>
            </a:fld>
            <a:endParaRPr lang="en-US"/>
          </a:p>
        </p:txBody>
      </p:sp>
    </p:spTree>
    <p:extLst>
      <p:ext uri="{BB962C8B-B14F-4D97-AF65-F5344CB8AC3E}">
        <p14:creationId xmlns:p14="http://schemas.microsoft.com/office/powerpoint/2010/main" val="497369872"/>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29248B18-E124-6344-95E6-8A4DD84EC0C8}" type="slidenum">
              <a:rPr lang="en-US"/>
              <a:pPr/>
              <a:t>‹#›</a:t>
            </a:fld>
            <a:endParaRPr lang="en-US"/>
          </a:p>
        </p:txBody>
      </p:sp>
    </p:spTree>
    <p:extLst>
      <p:ext uri="{BB962C8B-B14F-4D97-AF65-F5344CB8AC3E}">
        <p14:creationId xmlns:p14="http://schemas.microsoft.com/office/powerpoint/2010/main" val="261099091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068002866"/>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B14853C3-722B-4E49-82CF-49A9D7D26ED4}" type="slidenum">
              <a:rPr lang="en-US"/>
              <a:pPr/>
              <a:t>‹#›</a:t>
            </a:fld>
            <a:endParaRPr lang="en-US"/>
          </a:p>
        </p:txBody>
      </p:sp>
    </p:spTree>
    <p:extLst>
      <p:ext uri="{BB962C8B-B14F-4D97-AF65-F5344CB8AC3E}">
        <p14:creationId xmlns:p14="http://schemas.microsoft.com/office/powerpoint/2010/main" val="1350396807"/>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FB1A3567-F825-FC4D-A72A-93406CC1CCDF}" type="slidenum">
              <a:rPr lang="en-US"/>
              <a:pPr/>
              <a:t>‹#›</a:t>
            </a:fld>
            <a:endParaRPr lang="en-US"/>
          </a:p>
        </p:txBody>
      </p:sp>
    </p:spTree>
    <p:extLst>
      <p:ext uri="{BB962C8B-B14F-4D97-AF65-F5344CB8AC3E}">
        <p14:creationId xmlns:p14="http://schemas.microsoft.com/office/powerpoint/2010/main" val="3931377661"/>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7328F11B-7605-784D-ACDF-74F9139603F9}" type="slidenum">
              <a:rPr lang="en-US"/>
              <a:pPr/>
              <a:t>‹#›</a:t>
            </a:fld>
            <a:endParaRPr lang="en-US"/>
          </a:p>
        </p:txBody>
      </p:sp>
    </p:spTree>
    <p:extLst>
      <p:ext uri="{BB962C8B-B14F-4D97-AF65-F5344CB8AC3E}">
        <p14:creationId xmlns:p14="http://schemas.microsoft.com/office/powerpoint/2010/main" val="976438837"/>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00C77D62-2543-024A-BDAC-733F3F4CBA5E}" type="slidenum">
              <a:rPr lang="en-US"/>
              <a:pPr/>
              <a:t>‹#›</a:t>
            </a:fld>
            <a:endParaRPr lang="en-US"/>
          </a:p>
        </p:txBody>
      </p:sp>
    </p:spTree>
    <p:extLst>
      <p:ext uri="{BB962C8B-B14F-4D97-AF65-F5344CB8AC3E}">
        <p14:creationId xmlns:p14="http://schemas.microsoft.com/office/powerpoint/2010/main" val="1335622499"/>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6EE4030F-4731-8F4A-8CBA-8BE1779F6242}" type="slidenum">
              <a:rPr lang="en-US"/>
              <a:pPr/>
              <a:t>‹#›</a:t>
            </a:fld>
            <a:endParaRPr lang="en-US"/>
          </a:p>
        </p:txBody>
      </p:sp>
    </p:spTree>
    <p:extLst>
      <p:ext uri="{BB962C8B-B14F-4D97-AF65-F5344CB8AC3E}">
        <p14:creationId xmlns:p14="http://schemas.microsoft.com/office/powerpoint/2010/main" val="1056427844"/>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C362D00F-FEE7-8149-BCD1-2FB81C5685E8}" type="slidenum">
              <a:rPr lang="en-US"/>
              <a:pPr/>
              <a:t>‹#›</a:t>
            </a:fld>
            <a:endParaRPr lang="en-US"/>
          </a:p>
        </p:txBody>
      </p:sp>
    </p:spTree>
    <p:extLst>
      <p:ext uri="{BB962C8B-B14F-4D97-AF65-F5344CB8AC3E}">
        <p14:creationId xmlns:p14="http://schemas.microsoft.com/office/powerpoint/2010/main" val="3664270300"/>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8FAA3D29-BCFA-B84C-A16C-D727DA32E5C4}" type="slidenum">
              <a:rPr lang="en-US"/>
              <a:pPr/>
              <a:t>‹#›</a:t>
            </a:fld>
            <a:endParaRPr lang="en-US"/>
          </a:p>
        </p:txBody>
      </p:sp>
    </p:spTree>
    <p:extLst>
      <p:ext uri="{BB962C8B-B14F-4D97-AF65-F5344CB8AC3E}">
        <p14:creationId xmlns:p14="http://schemas.microsoft.com/office/powerpoint/2010/main" val="2865211951"/>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CBE9233-8ACE-9C40-B8BC-BA9EAB95BCDA}" type="slidenum">
              <a:rPr lang="en-US"/>
              <a:pPr/>
              <a:t>‹#›</a:t>
            </a:fld>
            <a:endParaRPr lang="en-US"/>
          </a:p>
        </p:txBody>
      </p:sp>
    </p:spTree>
    <p:extLst>
      <p:ext uri="{BB962C8B-B14F-4D97-AF65-F5344CB8AC3E}">
        <p14:creationId xmlns:p14="http://schemas.microsoft.com/office/powerpoint/2010/main" val="3914243712"/>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0CF21BBC-F9DF-4E46-9C1F-28A1061A28A8}" type="slidenum">
              <a:rPr lang="en-US"/>
              <a:pPr/>
              <a:t>‹#›</a:t>
            </a:fld>
            <a:endParaRPr lang="en-US"/>
          </a:p>
        </p:txBody>
      </p:sp>
    </p:spTree>
    <p:extLst>
      <p:ext uri="{BB962C8B-B14F-4D97-AF65-F5344CB8AC3E}">
        <p14:creationId xmlns:p14="http://schemas.microsoft.com/office/powerpoint/2010/main" val="3458919088"/>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683AAAD3-3A88-F341-BABA-D8D2E209C67C}" type="slidenum">
              <a:rPr lang="en-US"/>
              <a:pPr/>
              <a:t>‹#›</a:t>
            </a:fld>
            <a:endParaRPr lang="en-US"/>
          </a:p>
        </p:txBody>
      </p:sp>
    </p:spTree>
    <p:extLst>
      <p:ext uri="{BB962C8B-B14F-4D97-AF65-F5344CB8AC3E}">
        <p14:creationId xmlns:p14="http://schemas.microsoft.com/office/powerpoint/2010/main" val="162907475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93402508"/>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endParaRPr lang="en-US"/>
          </a:p>
        </p:txBody>
      </p:sp>
      <p:sp>
        <p:nvSpPr>
          <p:cNvPr id="7" name="Rectangle 5"/>
          <p:cNvSpPr>
            <a:spLocks noGrp="1" noChangeArrowheads="1"/>
          </p:cNvSpPr>
          <p:nvPr>
            <p:ph type="ftr" sz="quarter" idx="11"/>
          </p:nvPr>
        </p:nvSpPr>
        <p:spPr>
          <a:ln/>
        </p:spPr>
        <p:txBody>
          <a:bodyPr/>
          <a:lstStyle>
            <a:lvl1pPr>
              <a:defRPr/>
            </a:lvl1pPr>
          </a:lstStyle>
          <a:p>
            <a:endParaRPr lang="en-US"/>
          </a:p>
        </p:txBody>
      </p:sp>
      <p:sp>
        <p:nvSpPr>
          <p:cNvPr id="8" name="Rectangle 6"/>
          <p:cNvSpPr>
            <a:spLocks noGrp="1" noChangeArrowheads="1"/>
          </p:cNvSpPr>
          <p:nvPr>
            <p:ph type="sldNum" sz="quarter" idx="12"/>
          </p:nvPr>
        </p:nvSpPr>
        <p:spPr>
          <a:ln/>
        </p:spPr>
        <p:txBody>
          <a:bodyPr/>
          <a:lstStyle>
            <a:lvl1pPr>
              <a:defRPr/>
            </a:lvl1pPr>
          </a:lstStyle>
          <a:p>
            <a:fld id="{456D9A24-0ED7-9144-85F8-D69403E1038A}" type="slidenum">
              <a:rPr lang="en-US"/>
              <a:pPr/>
              <a:t>‹#›</a:t>
            </a:fld>
            <a:endParaRPr lang="en-US"/>
          </a:p>
        </p:txBody>
      </p:sp>
    </p:spTree>
    <p:extLst>
      <p:ext uri="{BB962C8B-B14F-4D97-AF65-F5344CB8AC3E}">
        <p14:creationId xmlns:p14="http://schemas.microsoft.com/office/powerpoint/2010/main" val="3130517435"/>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3035466256"/>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86287923"/>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14359449"/>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95790114"/>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877788199"/>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546363322"/>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181323458"/>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30806181"/>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34615457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27617037"/>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59375734"/>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64961219"/>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6291294"/>
      </p:ext>
    </p:extLst>
  </p:cSld>
  <p:clrMapOvr>
    <a:masterClrMapping/>
  </p:clrMapOvr>
  <p:transition spd="med">
    <p:fade/>
  </p:transition>
</p:sldLayout>
</file>

<file path=ppt/slideLayouts/slideLayout10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13523058"/>
      </p:ext>
    </p:extLst>
  </p:cSld>
  <p:clrMapOvr>
    <a:masterClrMapping/>
  </p:clrMapOvr>
  <p:transition spd="med">
    <p:fade/>
  </p:transition>
</p:sldLayout>
</file>

<file path=ppt/slideLayouts/slideLayout10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168016282"/>
      </p:ext>
    </p:extLst>
  </p:cSld>
  <p:clrMapOvr>
    <a:masterClrMapping/>
  </p:clrMapOvr>
  <p:transition spd="med">
    <p:fade/>
  </p:transition>
</p:sldLayout>
</file>

<file path=ppt/slideLayouts/slideLayout10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3854260"/>
      </p:ext>
    </p:extLst>
  </p:cSld>
  <p:clrMapOvr>
    <a:masterClrMapping/>
  </p:clrMapOvr>
  <p:transition spd="med">
    <p:fade/>
  </p:transition>
</p:sldLayout>
</file>

<file path=ppt/slideLayouts/slideLayout10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43284524"/>
      </p:ext>
    </p:extLst>
  </p:cSld>
  <p:clrMapOvr>
    <a:masterClrMapping/>
  </p:clrMapOvr>
  <p:transition spd="med">
    <p:fade/>
  </p:transition>
</p:sldLayout>
</file>

<file path=ppt/slideLayouts/slideLayout10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12862234"/>
      </p:ext>
    </p:extLst>
  </p:cSld>
  <p:clrMapOvr>
    <a:masterClrMapping/>
  </p:clrMapOvr>
  <p:transition spd="med">
    <p:fade/>
  </p:transition>
</p:sldLayout>
</file>

<file path=ppt/slideLayouts/slideLayout10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11489176"/>
      </p:ext>
    </p:extLst>
  </p:cSld>
  <p:clrMapOvr>
    <a:masterClrMapping/>
  </p:clrMapOvr>
  <p:transition spd="med">
    <p:fade/>
  </p:transition>
</p:sldLayout>
</file>

<file path=ppt/slideLayouts/slideLayout10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74669321"/>
      </p:ext>
    </p:extLst>
  </p:cSld>
  <p:clrMapOvr>
    <a:masterClrMapping/>
  </p:clrMapOvr>
  <p:transition spd="med">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409444914"/>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68916419"/>
      </p:ext>
    </p:extLst>
  </p:cSld>
  <p:clrMapOvr>
    <a:masterClrMapping/>
  </p:clrMapOvr>
  <p:transition spd="med">
    <p:fade/>
  </p:transition>
</p:sldLayout>
</file>

<file path=ppt/slideLayouts/slideLayout10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10371366"/>
      </p:ext>
    </p:extLst>
  </p:cSld>
  <p:clrMapOvr>
    <a:masterClrMapping/>
  </p:clrMapOvr>
  <p:transition spd="med">
    <p:fade/>
  </p:transition>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11750916"/>
      </p:ext>
    </p:extLst>
  </p:cSld>
  <p:clrMapOvr>
    <a:masterClrMapping/>
  </p:clrMapOvr>
  <p:transition spd="med">
    <p:fade/>
  </p:transition>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384552392"/>
      </p:ext>
    </p:extLst>
  </p:cSld>
  <p:clrMapOvr>
    <a:masterClrMapping/>
  </p:clrMapOvr>
  <p:transition spd="med">
    <p:cut/>
  </p:transition>
</p:sldLayout>
</file>

<file path=ppt/slideLayouts/slideLayout104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80543205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248425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407159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7125332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726507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67158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pPr>
                <a:defRPr/>
              </a:pPr>
              <a:t>‹#›</a:t>
            </a:fld>
            <a:endParaRPr lang="en-US"/>
          </a:p>
        </p:txBody>
      </p:sp>
    </p:spTree>
    <p:extLst>
      <p:ext uri="{BB962C8B-B14F-4D97-AF65-F5344CB8AC3E}">
        <p14:creationId xmlns:p14="http://schemas.microsoft.com/office/powerpoint/2010/main" val="195010470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530780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384441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114026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029084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466610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968514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64578" name="Rectangle 2"/>
          <p:cNvSpPr>
            <a:spLocks noGrp="1" noChangeArrowheads="1"/>
          </p:cNvSpPr>
          <p:nvPr>
            <p:ph type="ctrTitle"/>
          </p:nvPr>
        </p:nvSpPr>
        <p:spPr>
          <a:xfrm>
            <a:off x="1676400" y="1752600"/>
            <a:ext cx="6781800" cy="16764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664579" name="Rectangle 3"/>
          <p:cNvSpPr>
            <a:spLocks noGrp="1" noChangeArrowheads="1"/>
          </p:cNvSpPr>
          <p:nvPr>
            <p:ph type="subTitle" idx="1"/>
          </p:nvPr>
        </p:nvSpPr>
        <p:spPr>
          <a:xfrm>
            <a:off x="1676400" y="3733800"/>
            <a:ext cx="6781800" cy="1371600"/>
          </a:xfrm>
        </p:spPr>
        <p:txBody>
          <a:bodyPr/>
          <a:lstStyle>
            <a:lvl1pPr marL="0" indent="0" algn="r">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BD1021C9-797F-2546-B7DF-F6C1988236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808309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071C57-BA5B-EC4F-8019-7DAE50EB5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795779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C77BEA87-0A4B-C041-B81B-A82FFC2470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862167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981200"/>
            <a:ext cx="36195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38700" y="1981200"/>
            <a:ext cx="36195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C11CD69A-7657-2B4D-96BA-59B0477190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15793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pPr>
                <a:defRPr/>
              </a:pPr>
              <a:t>‹#›</a:t>
            </a:fld>
            <a:endParaRPr lang="en-US"/>
          </a:p>
        </p:txBody>
      </p:sp>
    </p:spTree>
    <p:extLst>
      <p:ext uri="{BB962C8B-B14F-4D97-AF65-F5344CB8AC3E}">
        <p14:creationId xmlns:p14="http://schemas.microsoft.com/office/powerpoint/2010/main" val="3308377711"/>
      </p:ext>
    </p:extLst>
  </p:cSld>
  <p:clrMapOvr>
    <a:masterClrMapping/>
  </p:clrMapOvr>
  <p:transition spd="med">
    <p:randomBar dir="vert"/>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a:lvl1pPr>
          </a:lstStyle>
          <a:p>
            <a:pPr>
              <a:defRPr/>
            </a:pPr>
            <a:fld id="{CE7CC896-A394-C74B-ADA7-8B6EF791D2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657036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a:lvl1pPr>
          </a:lstStyle>
          <a:p>
            <a:pPr>
              <a:defRPr/>
            </a:pPr>
            <a:fld id="{D3062F4C-80E5-9C43-B4CC-20F4AC1646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908849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a:lvl1pPr>
          </a:lstStyle>
          <a:p>
            <a:pPr>
              <a:defRPr/>
            </a:pPr>
            <a:fld id="{2CAA8AEB-B89B-754E-B364-0DB0EA60A7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647116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FC0DA870-4B9A-8D4B-8AB0-10F2D43A9F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378917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5AB47C1D-FDB2-424A-AC84-6DA14CDAD9B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285012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A94982-C71D-B24B-A451-2B6E80078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362657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81000"/>
            <a:ext cx="1847850" cy="57150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391150" cy="57150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23CF6E-45E4-FA43-BFCD-37EAFCF4DF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933017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708575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4113482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78914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pPr>
                <a:defRPr/>
              </a:pPr>
              <a:t>‹#›</a:t>
            </a:fld>
            <a:endParaRPr lang="en-US"/>
          </a:p>
        </p:txBody>
      </p:sp>
    </p:spTree>
    <p:extLst>
      <p:ext uri="{BB962C8B-B14F-4D97-AF65-F5344CB8AC3E}">
        <p14:creationId xmlns:p14="http://schemas.microsoft.com/office/powerpoint/2010/main" val="1344662998"/>
      </p:ext>
    </p:extLst>
  </p:cSld>
  <p:clrMapOvr>
    <a:masterClrMapping/>
  </p:clrMapOvr>
  <p:transition spd="med">
    <p:randomBar dir="vert"/>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524031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419034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489016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883854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8070428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7471624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168039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2452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31441689"/>
      </p:ext>
    </p:extLst>
  </p:cSld>
  <p:clrMapOvr>
    <a:masterClrMapping/>
  </p:clrMapOvr>
  <p:transition spd="slow">
    <p:fade/>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6808120"/>
      </p:ext>
    </p:extLst>
  </p:cSld>
  <p:clrMapOvr>
    <a:masterClrMapping/>
  </p:clrMapOvr>
  <p:transition spd="slow">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pPr>
                <a:defRPr/>
              </a:pPr>
              <a:t>‹#›</a:t>
            </a:fld>
            <a:endParaRPr lang="en-US"/>
          </a:p>
        </p:txBody>
      </p:sp>
    </p:spTree>
    <p:extLst>
      <p:ext uri="{BB962C8B-B14F-4D97-AF65-F5344CB8AC3E}">
        <p14:creationId xmlns:p14="http://schemas.microsoft.com/office/powerpoint/2010/main" val="2220956509"/>
      </p:ext>
    </p:extLst>
  </p:cSld>
  <p:clrMapOvr>
    <a:masterClrMapping/>
  </p:clrMapOvr>
  <p:transition spd="med">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10504277"/>
      </p:ext>
    </p:extLst>
  </p:cSld>
  <p:clrMapOvr>
    <a:masterClrMapping/>
  </p:clrMapOvr>
  <p:transition spd="slow">
    <p:fade/>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48552089"/>
      </p:ext>
    </p:extLst>
  </p:cSld>
  <p:clrMapOvr>
    <a:masterClrMapping/>
  </p:clrMapOvr>
  <p:transition spd="slow">
    <p:fad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788022"/>
      </p:ext>
    </p:extLst>
  </p:cSld>
  <p:clrMapOvr>
    <a:masterClrMapping/>
  </p:clrMapOvr>
  <p:transition spd="slow">
    <p:fade/>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930599855"/>
      </p:ext>
    </p:extLst>
  </p:cSld>
  <p:clrMapOvr>
    <a:masterClrMapping/>
  </p:clrMapOvr>
  <p:transition spd="slow">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48604117"/>
      </p:ext>
    </p:extLst>
  </p:cSld>
  <p:clrMapOvr>
    <a:masterClrMapping/>
  </p:clrMapOvr>
  <p:transition spd="slow">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03049890"/>
      </p:ext>
    </p:extLst>
  </p:cSld>
  <p:clrMapOvr>
    <a:masterClrMapping/>
  </p:clrMapOvr>
  <p:transition spd="slow">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55463744"/>
      </p:ext>
    </p:extLst>
  </p:cSld>
  <p:clrMapOvr>
    <a:masterClrMapping/>
  </p:clrMapOvr>
  <p:transition spd="slow">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67376"/>
      </p:ext>
    </p:extLst>
  </p:cSld>
  <p:clrMapOvr>
    <a:masterClrMapping/>
  </p:clrMapOvr>
  <p:transition spd="slow">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5754305"/>
      </p:ext>
    </p:extLst>
  </p:cSld>
  <p:clrMapOvr>
    <a:masterClrMapping/>
  </p:clrMapOvr>
  <p:transition spd="slow">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844418142"/>
      </p:ext>
    </p:extLst>
  </p:cSld>
  <p:clrMapOvr>
    <a:masterClrMapping/>
  </p:clrMapOvr>
  <p:transition spd="med">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pPr>
                <a:defRPr/>
              </a:pPr>
              <a:t>‹#›</a:t>
            </a:fld>
            <a:endParaRPr lang="en-US"/>
          </a:p>
        </p:txBody>
      </p:sp>
    </p:spTree>
    <p:extLst>
      <p:ext uri="{BB962C8B-B14F-4D97-AF65-F5344CB8AC3E}">
        <p14:creationId xmlns:p14="http://schemas.microsoft.com/office/powerpoint/2010/main" val="737090009"/>
      </p:ext>
    </p:extLst>
  </p:cSld>
  <p:clrMapOvr>
    <a:masterClrMapping/>
  </p:clrMapOvr>
  <p:transition spd="med">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9954734"/>
      </p:ext>
    </p:extLst>
  </p:cSld>
  <p:clrMapOvr>
    <a:masterClrMapping/>
  </p:clrMapOvr>
  <p:transition spd="med">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865879600"/>
      </p:ext>
    </p:extLst>
  </p:cSld>
  <p:clrMapOvr>
    <a:masterClrMapping/>
  </p:clrMapOvr>
  <p:transition spd="med">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13892880"/>
      </p:ext>
    </p:extLst>
  </p:cSld>
  <p:clrMapOvr>
    <a:masterClrMapping/>
  </p:clrMapOvr>
  <p:transition spd="med">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1726387"/>
      </p:ext>
    </p:extLst>
  </p:cSld>
  <p:clrMapOvr>
    <a:masterClrMapping/>
  </p:clrMapOvr>
  <p:transition spd="med">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210878074"/>
      </p:ext>
    </p:extLst>
  </p:cSld>
  <p:clrMapOvr>
    <a:masterClrMapping/>
  </p:clrMapOvr>
  <p:transition spd="med">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65409325"/>
      </p:ext>
    </p:extLst>
  </p:cSld>
  <p:clrMapOvr>
    <a:masterClrMapping/>
  </p:clrMapOvr>
  <p:transition spd="med">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27880056"/>
      </p:ext>
    </p:extLst>
  </p:cSld>
  <p:clrMapOvr>
    <a:masterClrMapping/>
  </p:clrMapOvr>
  <p:transition spd="med">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44123240"/>
      </p:ext>
    </p:extLst>
  </p:cSld>
  <p:clrMapOvr>
    <a:masterClrMapping/>
  </p:clrMapOvr>
  <p:transition spd="med">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75868725"/>
      </p:ext>
    </p:extLst>
  </p:cSld>
  <p:clrMapOvr>
    <a:masterClrMapping/>
  </p:clrMapOvr>
  <p:transition spd="med">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9986082"/>
      </p:ext>
    </p:extLst>
  </p:cSld>
  <p:clrMapOvr>
    <a:masterClrMapping/>
  </p:clrMapOvr>
  <p:transition spd="med">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pPr>
                <a:defRPr/>
              </a:pPr>
              <a:t>‹#›</a:t>
            </a:fld>
            <a:endParaRPr lang="en-US"/>
          </a:p>
        </p:txBody>
      </p:sp>
    </p:spTree>
    <p:extLst>
      <p:ext uri="{BB962C8B-B14F-4D97-AF65-F5344CB8AC3E}">
        <p14:creationId xmlns:p14="http://schemas.microsoft.com/office/powerpoint/2010/main" val="1045783221"/>
      </p:ext>
    </p:extLst>
  </p:cSld>
  <p:clrMapOvr>
    <a:masterClrMapping/>
  </p:clrMapOvr>
  <p:transition spd="med">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563451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757132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145595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136641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463399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458082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423993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676195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859723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042401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pPr>
                <a:defRPr/>
              </a:pPr>
              <a:t>‹#›</a:t>
            </a:fld>
            <a:endParaRPr lang="en-US"/>
          </a:p>
        </p:txBody>
      </p:sp>
    </p:spTree>
    <p:extLst>
      <p:ext uri="{BB962C8B-B14F-4D97-AF65-F5344CB8AC3E}">
        <p14:creationId xmlns:p14="http://schemas.microsoft.com/office/powerpoint/2010/main" val="4173685994"/>
      </p:ext>
    </p:extLst>
  </p:cSld>
  <p:clrMapOvr>
    <a:masterClrMapping/>
  </p:clrMapOvr>
  <p:transition spd="med">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365638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346536732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633351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563416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064557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048216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410199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02459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163926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3458264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pPr>
                <a:defRPr/>
              </a:pPr>
              <a:t>‹#›</a:t>
            </a:fld>
            <a:endParaRPr lang="en-US"/>
          </a:p>
        </p:txBody>
      </p:sp>
    </p:spTree>
    <p:extLst>
      <p:ext uri="{BB962C8B-B14F-4D97-AF65-F5344CB8AC3E}">
        <p14:creationId xmlns:p14="http://schemas.microsoft.com/office/powerpoint/2010/main" val="2931332537"/>
      </p:ext>
    </p:extLst>
  </p:cSld>
  <p:clrMapOvr>
    <a:masterClrMapping/>
  </p:clrMapOvr>
  <p:transition spd="med">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694049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391675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 name="Group 6"/>
            <p:cNvGrpSpPr>
              <a:grpSpLocks/>
            </p:cNvGrpSpPr>
            <p:nvPr/>
          </p:nvGrpSpPr>
          <p:grpSpPr bwMode="auto">
            <a:xfrm>
              <a:off x="1312" y="185"/>
              <a:ext cx="4299" cy="3369"/>
              <a:chOff x="0" y="5"/>
              <a:chExt cx="5533" cy="4336"/>
            </a:xfrm>
          </p:grpSpPr>
          <p:grpSp>
            <p:nvGrpSpPr>
              <p:cNvPr id="22" name="Group 7"/>
              <p:cNvGrpSpPr>
                <a:grpSpLocks/>
              </p:cNvGrpSpPr>
              <p:nvPr/>
            </p:nvGrpSpPr>
            <p:grpSpPr bwMode="auto">
              <a:xfrm>
                <a:off x="0" y="5"/>
                <a:ext cx="5470" cy="4336"/>
                <a:chOff x="0" y="5"/>
                <a:chExt cx="5470" cy="4336"/>
              </a:xfrm>
            </p:grpSpPr>
            <p:grpSp>
              <p:nvGrpSpPr>
                <p:cNvPr id="33" name="Group 8"/>
                <p:cNvGrpSpPr>
                  <a:grpSpLocks/>
                </p:cNvGrpSpPr>
                <p:nvPr/>
              </p:nvGrpSpPr>
              <p:grpSpPr bwMode="auto">
                <a:xfrm>
                  <a:off x="1339" y="788"/>
                  <a:ext cx="2919" cy="2149"/>
                  <a:chOff x="1265" y="816"/>
                  <a:chExt cx="2919" cy="2149"/>
                </a:xfrm>
              </p:grpSpPr>
              <p:sp>
                <p:nvSpPr>
                  <p:cNvPr id="133" name="Oval 9"/>
                  <p:cNvSpPr>
                    <a:spLocks noChangeArrowheads="1"/>
                  </p:cNvSpPr>
                  <p:nvPr/>
                </p:nvSpPr>
                <p:spPr bwMode="hidden">
                  <a:xfrm>
                    <a:off x="1265" y="816"/>
                    <a:ext cx="2919" cy="2149"/>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134" name="Oval 10"/>
                  <p:cNvSpPr>
                    <a:spLocks noChangeArrowheads="1"/>
                  </p:cNvSpPr>
                  <p:nvPr/>
                </p:nvSpPr>
                <p:spPr bwMode="hidden">
                  <a:xfrm>
                    <a:off x="2379" y="1603"/>
                    <a:ext cx="578" cy="404"/>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4" name="Group 11"/>
                <p:cNvGrpSpPr>
                  <a:grpSpLocks/>
                </p:cNvGrpSpPr>
                <p:nvPr/>
              </p:nvGrpSpPr>
              <p:grpSpPr bwMode="auto">
                <a:xfrm>
                  <a:off x="0" y="5"/>
                  <a:ext cx="5470" cy="4336"/>
                  <a:chOff x="0" y="5"/>
                  <a:chExt cx="5470" cy="4336"/>
                </a:xfrm>
              </p:grpSpPr>
              <p:grpSp>
                <p:nvGrpSpPr>
                  <p:cNvPr id="35" name="Group 12"/>
                  <p:cNvGrpSpPr>
                    <a:grpSpLocks/>
                  </p:cNvGrpSpPr>
                  <p:nvPr/>
                </p:nvGrpSpPr>
                <p:grpSpPr bwMode="auto">
                  <a:xfrm>
                    <a:off x="3544" y="1504"/>
                    <a:ext cx="1259" cy="2323"/>
                    <a:chOff x="3470" y="1532"/>
                    <a:chExt cx="1259" cy="2323"/>
                  </a:xfrm>
                </p:grpSpPr>
                <p:sp>
                  <p:nvSpPr>
                    <p:cNvPr id="131" name="Freeform 13"/>
                    <p:cNvSpPr>
                      <a:spLocks/>
                    </p:cNvSpPr>
                    <p:nvPr/>
                  </p:nvSpPr>
                  <p:spPr bwMode="hidden">
                    <a:xfrm rot="2711884">
                      <a:off x="2765" y="2238"/>
                      <a:ext cx="1725" cy="313"/>
                    </a:xfrm>
                    <a:custGeom>
                      <a:avLst/>
                      <a:gdLst>
                        <a:gd name="T0" fmla="*/ 0 w 2736"/>
                        <a:gd name="T1" fmla="*/ 29 h 504"/>
                        <a:gd name="T2" fmla="*/ 54 w 2736"/>
                        <a:gd name="T3" fmla="*/ 10 h 504"/>
                        <a:gd name="T4" fmla="*/ 112 w 2736"/>
                        <a:gd name="T5" fmla="*/ 1 h 504"/>
                        <a:gd name="T6" fmla="*/ 172 w 2736"/>
                        <a:gd name="T7" fmla="*/ 1 h 504"/>
                        <a:gd name="T8" fmla="*/ 171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132" name="Freeform 14"/>
                    <p:cNvSpPr>
                      <a:spLocks/>
                    </p:cNvSpPr>
                    <p:nvPr/>
                  </p:nvSpPr>
                  <p:spPr bwMode="hidden">
                    <a:xfrm rot="2711884">
                      <a:off x="4022" y="3148"/>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36" name="Group 15"/>
                  <p:cNvGrpSpPr>
                    <a:grpSpLocks/>
                  </p:cNvGrpSpPr>
                  <p:nvPr/>
                </p:nvGrpSpPr>
                <p:grpSpPr bwMode="auto">
                  <a:xfrm>
                    <a:off x="2938" y="1990"/>
                    <a:ext cx="2462" cy="1332"/>
                    <a:chOff x="2864" y="2018"/>
                    <a:chExt cx="2462" cy="1332"/>
                  </a:xfrm>
                </p:grpSpPr>
                <p:sp>
                  <p:nvSpPr>
                    <p:cNvPr id="129" name="Freeform 16"/>
                    <p:cNvSpPr>
                      <a:spLocks/>
                    </p:cNvSpPr>
                    <p:nvPr/>
                  </p:nvSpPr>
                  <p:spPr bwMode="hidden">
                    <a:xfrm rot="2104081">
                      <a:off x="2864" y="2018"/>
                      <a:ext cx="1813" cy="346"/>
                    </a:xfrm>
                    <a:custGeom>
                      <a:avLst/>
                      <a:gdLst>
                        <a:gd name="T0" fmla="*/ 0 w 2736"/>
                        <a:gd name="T1" fmla="*/ 53 h 504"/>
                        <a:gd name="T2" fmla="*/ 74 w 2736"/>
                        <a:gd name="T3" fmla="*/ 17 h 504"/>
                        <a:gd name="T4" fmla="*/ 150 w 2736"/>
                        <a:gd name="T5" fmla="*/ 2 h 504"/>
                        <a:gd name="T6" fmla="*/ 231 w 2736"/>
                        <a:gd name="T7" fmla="*/ 2 h 504"/>
                        <a:gd name="T8" fmla="*/ 230 w 2736"/>
                        <a:gd name="T9" fmla="*/ 11 h 504"/>
                        <a:gd name="T10" fmla="*/ 150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30" name="Freeform 17"/>
                    <p:cNvSpPr>
                      <a:spLocks/>
                    </p:cNvSpPr>
                    <p:nvPr/>
                  </p:nvSpPr>
                  <p:spPr bwMode="hidden">
                    <a:xfrm rot="2104081">
                      <a:off x="4352" y="2805"/>
                      <a:ext cx="974" cy="544"/>
                    </a:xfrm>
                    <a:custGeom>
                      <a:avLst/>
                      <a:gdLst>
                        <a:gd name="T0" fmla="*/ 1 w 1769"/>
                        <a:gd name="T1" fmla="*/ 1 h 791"/>
                        <a:gd name="T2" fmla="*/ 14 w 1769"/>
                        <a:gd name="T3" fmla="*/ 6 h 791"/>
                        <a:gd name="T4" fmla="*/ 32 w 1769"/>
                        <a:gd name="T5" fmla="*/ 21 h 791"/>
                        <a:gd name="T6" fmla="*/ 45 w 1769"/>
                        <a:gd name="T7" fmla="*/ 45 h 791"/>
                        <a:gd name="T8" fmla="*/ 49 w 1769"/>
                        <a:gd name="T9" fmla="*/ 65 h 791"/>
                        <a:gd name="T10" fmla="*/ 47 w 1769"/>
                        <a:gd name="T11" fmla="*/ 83 h 791"/>
                        <a:gd name="T12" fmla="*/ 44 w 1769"/>
                        <a:gd name="T13" fmla="*/ 67 h 791"/>
                        <a:gd name="T14" fmla="*/ 39 w 1769"/>
                        <a:gd name="T15" fmla="*/ 48 h 791"/>
                        <a:gd name="T16" fmla="*/ 31 w 1769"/>
                        <a:gd name="T17" fmla="*/ 31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7" name="Group 18"/>
                  <p:cNvGrpSpPr>
                    <a:grpSpLocks/>
                  </p:cNvGrpSpPr>
                  <p:nvPr/>
                </p:nvGrpSpPr>
                <p:grpSpPr bwMode="auto">
                  <a:xfrm>
                    <a:off x="2970" y="1802"/>
                    <a:ext cx="2478" cy="1065"/>
                    <a:chOff x="2896" y="1830"/>
                    <a:chExt cx="2478" cy="1065"/>
                  </a:xfrm>
                </p:grpSpPr>
                <p:sp>
                  <p:nvSpPr>
                    <p:cNvPr id="127" name="Freeform 19"/>
                    <p:cNvSpPr>
                      <a:spLocks/>
                    </p:cNvSpPr>
                    <p:nvPr/>
                  </p:nvSpPr>
                  <p:spPr bwMode="hidden">
                    <a:xfrm rot="1582915">
                      <a:off x="2896" y="1830"/>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8" name="Freeform 20"/>
                    <p:cNvSpPr>
                      <a:spLocks/>
                    </p:cNvSpPr>
                    <p:nvPr/>
                  </p:nvSpPr>
                  <p:spPr bwMode="hidden">
                    <a:xfrm rot="1582915">
                      <a:off x="4442" y="2419"/>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7"/>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6" name="Freeform 23"/>
                    <p:cNvSpPr>
                      <a:spLocks/>
                    </p:cNvSpPr>
                    <p:nvPr/>
                  </p:nvSpPr>
                  <p:spPr bwMode="hidden">
                    <a:xfrm rot="1080363">
                      <a:off x="4495" y="2037"/>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9" name="Group 24"/>
                  <p:cNvGrpSpPr>
                    <a:grpSpLocks/>
                  </p:cNvGrpSpPr>
                  <p:nvPr/>
                </p:nvGrpSpPr>
                <p:grpSpPr bwMode="auto">
                  <a:xfrm>
                    <a:off x="3032" y="1385"/>
                    <a:ext cx="2341" cy="657"/>
                    <a:chOff x="2958" y="1413"/>
                    <a:chExt cx="2341" cy="657"/>
                  </a:xfrm>
                </p:grpSpPr>
                <p:sp>
                  <p:nvSpPr>
                    <p:cNvPr id="123" name="Freeform 25"/>
                    <p:cNvSpPr>
                      <a:spLocks/>
                    </p:cNvSpPr>
                    <p:nvPr/>
                  </p:nvSpPr>
                  <p:spPr bwMode="hidden">
                    <a:xfrm rot="463793">
                      <a:off x="2958" y="1413"/>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4" name="Freeform 26"/>
                    <p:cNvSpPr>
                      <a:spLocks/>
                    </p:cNvSpPr>
                    <p:nvPr/>
                  </p:nvSpPr>
                  <p:spPr bwMode="hidden">
                    <a:xfrm rot="463793">
                      <a:off x="4469" y="1581"/>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0" name="Group 27"/>
                  <p:cNvGrpSpPr>
                    <a:grpSpLocks/>
                  </p:cNvGrpSpPr>
                  <p:nvPr/>
                </p:nvGrpSpPr>
                <p:grpSpPr bwMode="auto">
                  <a:xfrm>
                    <a:off x="3057" y="1242"/>
                    <a:ext cx="2150" cy="341"/>
                    <a:chOff x="2983" y="1270"/>
                    <a:chExt cx="2150" cy="341"/>
                  </a:xfrm>
                </p:grpSpPr>
                <p:sp>
                  <p:nvSpPr>
                    <p:cNvPr id="121" name="Freeform 28"/>
                    <p:cNvSpPr>
                      <a:spLocks/>
                    </p:cNvSpPr>
                    <p:nvPr/>
                  </p:nvSpPr>
                  <p:spPr bwMode="hidden">
                    <a:xfrm rot="-84182">
                      <a:off x="2983" y="1290"/>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2" name="Freeform 29"/>
                    <p:cNvSpPr>
                      <a:spLocks/>
                    </p:cNvSpPr>
                    <p:nvPr/>
                  </p:nvSpPr>
                  <p:spPr bwMode="hidden">
                    <a:xfrm rot="-84182">
                      <a:off x="4379" y="1270"/>
                      <a:ext cx="754" cy="341"/>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1" name="Group 30"/>
                  <p:cNvGrpSpPr>
                    <a:grpSpLocks/>
                  </p:cNvGrpSpPr>
                  <p:nvPr/>
                </p:nvGrpSpPr>
                <p:grpSpPr bwMode="auto">
                  <a:xfrm>
                    <a:off x="3012" y="891"/>
                    <a:ext cx="1879" cy="424"/>
                    <a:chOff x="2938" y="919"/>
                    <a:chExt cx="1879" cy="424"/>
                  </a:xfrm>
                </p:grpSpPr>
                <p:sp>
                  <p:nvSpPr>
                    <p:cNvPr id="119" name="Freeform 31"/>
                    <p:cNvSpPr>
                      <a:spLocks/>
                    </p:cNvSpPr>
                    <p:nvPr/>
                  </p:nvSpPr>
                  <p:spPr bwMode="hidden">
                    <a:xfrm rot="-802576">
                      <a:off x="2938" y="112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0" name="Freeform 32"/>
                    <p:cNvSpPr>
                      <a:spLocks/>
                    </p:cNvSpPr>
                    <p:nvPr/>
                  </p:nvSpPr>
                  <p:spPr bwMode="hidden">
                    <a:xfrm rot="-802576">
                      <a:off x="4155" y="918"/>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2" name="Group 33"/>
                  <p:cNvGrpSpPr>
                    <a:grpSpLocks/>
                  </p:cNvGrpSpPr>
                  <p:nvPr/>
                </p:nvGrpSpPr>
                <p:grpSpPr bwMode="auto">
                  <a:xfrm>
                    <a:off x="710" y="1627"/>
                    <a:ext cx="1257" cy="2321"/>
                    <a:chOff x="636" y="1655"/>
                    <a:chExt cx="1257" cy="2321"/>
                  </a:xfrm>
                </p:grpSpPr>
                <p:sp>
                  <p:nvSpPr>
                    <p:cNvPr id="117" name="Freeform 34"/>
                    <p:cNvSpPr>
                      <a:spLocks/>
                    </p:cNvSpPr>
                    <p:nvPr/>
                  </p:nvSpPr>
                  <p:spPr bwMode="hidden">
                    <a:xfrm rot="18888116" flipH="1">
                      <a:off x="875" y="2359"/>
                      <a:ext cx="1722" cy="313"/>
                    </a:xfrm>
                    <a:custGeom>
                      <a:avLst/>
                      <a:gdLst>
                        <a:gd name="T0" fmla="*/ 0 w 2736"/>
                        <a:gd name="T1" fmla="*/ 29 h 504"/>
                        <a:gd name="T2" fmla="*/ 53 w 2736"/>
                        <a:gd name="T3" fmla="*/ 10 h 504"/>
                        <a:gd name="T4" fmla="*/ 111 w 2736"/>
                        <a:gd name="T5" fmla="*/ 1 h 504"/>
                        <a:gd name="T6" fmla="*/ 170 w 2736"/>
                        <a:gd name="T7" fmla="*/ 1 h 504"/>
                        <a:gd name="T8" fmla="*/ 169 w 2736"/>
                        <a:gd name="T9" fmla="*/ 6 h 504"/>
                        <a:gd name="T10" fmla="*/ 110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8" name="Freeform 35"/>
                    <p:cNvSpPr>
                      <a:spLocks/>
                    </p:cNvSpPr>
                    <p:nvPr/>
                  </p:nvSpPr>
                  <p:spPr bwMode="hidden">
                    <a:xfrm rot="18888116" flipH="1">
                      <a:off x="419" y="3270"/>
                      <a:ext cx="924"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4 w 1769"/>
                        <a:gd name="T11" fmla="*/ 44 h 791"/>
                        <a:gd name="T12" fmla="*/ 32 w 1769"/>
                        <a:gd name="T13" fmla="*/ 35 h 791"/>
                        <a:gd name="T14" fmla="*/ 28 w 1769"/>
                        <a:gd name="T15" fmla="*/ 25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3" name="Group 36"/>
                  <p:cNvGrpSpPr>
                    <a:grpSpLocks/>
                  </p:cNvGrpSpPr>
                  <p:nvPr/>
                </p:nvGrpSpPr>
                <p:grpSpPr bwMode="auto">
                  <a:xfrm>
                    <a:off x="69" y="2169"/>
                    <a:ext cx="2461" cy="1333"/>
                    <a:chOff x="-5" y="2197"/>
                    <a:chExt cx="2461" cy="1333"/>
                  </a:xfrm>
                </p:grpSpPr>
                <p:sp>
                  <p:nvSpPr>
                    <p:cNvPr id="115" name="Freeform 37"/>
                    <p:cNvSpPr>
                      <a:spLocks/>
                    </p:cNvSpPr>
                    <p:nvPr/>
                  </p:nvSpPr>
                  <p:spPr bwMode="hidden">
                    <a:xfrm rot="19495919" flipH="1">
                      <a:off x="644" y="2196"/>
                      <a:ext cx="1812" cy="346"/>
                    </a:xfrm>
                    <a:custGeom>
                      <a:avLst/>
                      <a:gdLst>
                        <a:gd name="T0" fmla="*/ 0 w 2736"/>
                        <a:gd name="T1" fmla="*/ 53 h 504"/>
                        <a:gd name="T2" fmla="*/ 73 w 2736"/>
                        <a:gd name="T3" fmla="*/ 17 h 504"/>
                        <a:gd name="T4" fmla="*/ 150 w 2736"/>
                        <a:gd name="T5" fmla="*/ 2 h 504"/>
                        <a:gd name="T6" fmla="*/ 231 w 2736"/>
                        <a:gd name="T7" fmla="*/ 2 h 504"/>
                        <a:gd name="T8" fmla="*/ 229 w 2736"/>
                        <a:gd name="T9" fmla="*/ 11 h 504"/>
                        <a:gd name="T10" fmla="*/ 149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4 w 1769"/>
                        <a:gd name="T3" fmla="*/ 6 h 791"/>
                        <a:gd name="T4" fmla="*/ 32 w 1769"/>
                        <a:gd name="T5" fmla="*/ 22 h 791"/>
                        <a:gd name="T6" fmla="*/ 45 w 1769"/>
                        <a:gd name="T7" fmla="*/ 47 h 791"/>
                        <a:gd name="T8" fmla="*/ 49 w 1769"/>
                        <a:gd name="T9" fmla="*/ 66 h 791"/>
                        <a:gd name="T10" fmla="*/ 47 w 1769"/>
                        <a:gd name="T11" fmla="*/ 86 h 791"/>
                        <a:gd name="T12" fmla="*/ 44 w 1769"/>
                        <a:gd name="T13" fmla="*/ 68 h 791"/>
                        <a:gd name="T14" fmla="*/ 39 w 1769"/>
                        <a:gd name="T15" fmla="*/ 49 h 791"/>
                        <a:gd name="T16" fmla="*/ 31 w 1769"/>
                        <a:gd name="T17" fmla="*/ 32 h 791"/>
                        <a:gd name="T18" fmla="*/ 16 w 1769"/>
                        <a:gd name="T19" fmla="*/ 17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4" name="Group 39"/>
                  <p:cNvGrpSpPr>
                    <a:grpSpLocks/>
                  </p:cNvGrpSpPr>
                  <p:nvPr/>
                </p:nvGrpSpPr>
                <p:grpSpPr bwMode="auto">
                  <a:xfrm>
                    <a:off x="22" y="1979"/>
                    <a:ext cx="2477" cy="1063"/>
                    <a:chOff x="-52" y="2007"/>
                    <a:chExt cx="2477" cy="1063"/>
                  </a:xfrm>
                </p:grpSpPr>
                <p:sp>
                  <p:nvSpPr>
                    <p:cNvPr id="113" name="Freeform 40"/>
                    <p:cNvSpPr>
                      <a:spLocks/>
                    </p:cNvSpPr>
                    <p:nvPr/>
                  </p:nvSpPr>
                  <p:spPr bwMode="hidden">
                    <a:xfrm rot="20017085" flipH="1">
                      <a:off x="689" y="2007"/>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4" name="Freeform 41"/>
                    <p:cNvSpPr>
                      <a:spLocks/>
                    </p:cNvSpPr>
                    <p:nvPr/>
                  </p:nvSpPr>
                  <p:spPr bwMode="hidden">
                    <a:xfrm rot="20017085" flipH="1">
                      <a:off x="-52" y="2594"/>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5" name="Group 42"/>
                  <p:cNvGrpSpPr>
                    <a:grpSpLocks/>
                  </p:cNvGrpSpPr>
                  <p:nvPr/>
                </p:nvGrpSpPr>
                <p:grpSpPr bwMode="auto">
                  <a:xfrm>
                    <a:off x="0" y="1784"/>
                    <a:ext cx="2472" cy="928"/>
                    <a:chOff x="-74" y="1812"/>
                    <a:chExt cx="2472" cy="928"/>
                  </a:xfrm>
                </p:grpSpPr>
                <p:sp>
                  <p:nvSpPr>
                    <p:cNvPr id="111" name="Freeform 43"/>
                    <p:cNvSpPr>
                      <a:spLocks/>
                    </p:cNvSpPr>
                    <p:nvPr/>
                  </p:nvSpPr>
                  <p:spPr bwMode="hidden">
                    <a:xfrm rot="20519637" flipH="1">
                      <a:off x="721" y="1812"/>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2" name="Freeform 44"/>
                    <p:cNvSpPr>
                      <a:spLocks/>
                    </p:cNvSpPr>
                    <p:nvPr/>
                  </p:nvSpPr>
                  <p:spPr bwMode="hidden">
                    <a:xfrm rot="20519637" flipH="1">
                      <a:off x="-74" y="2213"/>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6" name="Group 183"/>
                  <p:cNvGrpSpPr>
                    <a:grpSpLocks/>
                  </p:cNvGrpSpPr>
                  <p:nvPr/>
                </p:nvGrpSpPr>
                <p:grpSpPr bwMode="auto">
                  <a:xfrm>
                    <a:off x="97" y="1562"/>
                    <a:ext cx="2339" cy="657"/>
                    <a:chOff x="23" y="1590"/>
                    <a:chExt cx="2339" cy="657"/>
                  </a:xfrm>
                </p:grpSpPr>
                <p:sp>
                  <p:nvSpPr>
                    <p:cNvPr id="109" name="Freeform 46"/>
                    <p:cNvSpPr>
                      <a:spLocks/>
                    </p:cNvSpPr>
                    <p:nvPr/>
                  </p:nvSpPr>
                  <p:spPr bwMode="hidden">
                    <a:xfrm rot="21136207" flipH="1">
                      <a:off x="818" y="1590"/>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7" name="Group 48"/>
                  <p:cNvGrpSpPr>
                    <a:grpSpLocks/>
                  </p:cNvGrpSpPr>
                  <p:nvPr/>
                </p:nvGrpSpPr>
                <p:grpSpPr bwMode="auto">
                  <a:xfrm>
                    <a:off x="263" y="1416"/>
                    <a:ext cx="2150" cy="345"/>
                    <a:chOff x="189" y="1444"/>
                    <a:chExt cx="2150" cy="345"/>
                  </a:xfrm>
                </p:grpSpPr>
                <p:sp>
                  <p:nvSpPr>
                    <p:cNvPr id="107" name="Freeform 49"/>
                    <p:cNvSpPr>
                      <a:spLocks/>
                    </p:cNvSpPr>
                    <p:nvPr/>
                  </p:nvSpPr>
                  <p:spPr bwMode="hidden">
                    <a:xfrm rot="84182" flipH="1">
                      <a:off x="935" y="1464"/>
                      <a:ext cx="1404" cy="219"/>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8" name="Freeform 50"/>
                    <p:cNvSpPr>
                      <a:spLocks/>
                    </p:cNvSpPr>
                    <p:nvPr/>
                  </p:nvSpPr>
                  <p:spPr bwMode="hidden">
                    <a:xfrm rot="84182" flipH="1">
                      <a:off x="189" y="1444"/>
                      <a:ext cx="754" cy="345"/>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6" name="Freeform 53"/>
                    <p:cNvSpPr>
                      <a:spLocks/>
                    </p:cNvSpPr>
                    <p:nvPr/>
                  </p:nvSpPr>
                  <p:spPr bwMode="hidden">
                    <a:xfrm rot="802576" flipH="1">
                      <a:off x="505" y="1094"/>
                      <a:ext cx="662" cy="341"/>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9" name="Group 54"/>
                  <p:cNvGrpSpPr>
                    <a:grpSpLocks/>
                  </p:cNvGrpSpPr>
                  <p:nvPr/>
                </p:nvGrpSpPr>
                <p:grpSpPr bwMode="auto">
                  <a:xfrm>
                    <a:off x="690" y="873"/>
                    <a:ext cx="1849" cy="552"/>
                    <a:chOff x="616" y="901"/>
                    <a:chExt cx="1849" cy="552"/>
                  </a:xfrm>
                </p:grpSpPr>
                <p:sp>
                  <p:nvSpPr>
                    <p:cNvPr id="103" name="Freeform 55"/>
                    <p:cNvSpPr>
                      <a:spLocks/>
                    </p:cNvSpPr>
                    <p:nvPr/>
                  </p:nvSpPr>
                  <p:spPr bwMode="hidden">
                    <a:xfrm rot="1277471" flipH="1">
                      <a:off x="1232" y="123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4" name="Freeform 56"/>
                    <p:cNvSpPr>
                      <a:spLocks/>
                    </p:cNvSpPr>
                    <p:nvPr/>
                  </p:nvSpPr>
                  <p:spPr bwMode="hidden">
                    <a:xfrm rot="1277471" flipH="1">
                      <a:off x="616" y="900"/>
                      <a:ext cx="662" cy="336"/>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0" name="Group 57"/>
                  <p:cNvGrpSpPr>
                    <a:grpSpLocks/>
                  </p:cNvGrpSpPr>
                  <p:nvPr/>
                </p:nvGrpSpPr>
                <p:grpSpPr bwMode="auto">
                  <a:xfrm>
                    <a:off x="911" y="590"/>
                    <a:ext cx="1767" cy="741"/>
                    <a:chOff x="911" y="590"/>
                    <a:chExt cx="1767" cy="741"/>
                  </a:xfrm>
                </p:grpSpPr>
                <p:sp>
                  <p:nvSpPr>
                    <p:cNvPr id="101" name="Freeform 58"/>
                    <p:cNvSpPr>
                      <a:spLocks/>
                    </p:cNvSpPr>
                    <p:nvPr/>
                  </p:nvSpPr>
                  <p:spPr bwMode="hidden">
                    <a:xfrm rot="2028410" flipH="1">
                      <a:off x="1445" y="111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2" name="Freeform 59"/>
                    <p:cNvSpPr>
                      <a:spLocks/>
                    </p:cNvSpPr>
                    <p:nvPr/>
                  </p:nvSpPr>
                  <p:spPr bwMode="hidden">
                    <a:xfrm rot="2028410" flipH="1">
                      <a:off x="911" y="591"/>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1" name="Group 60"/>
                  <p:cNvGrpSpPr>
                    <a:grpSpLocks/>
                  </p:cNvGrpSpPr>
                  <p:nvPr/>
                </p:nvGrpSpPr>
                <p:grpSpPr bwMode="auto">
                  <a:xfrm>
                    <a:off x="1120" y="303"/>
                    <a:ext cx="1693" cy="889"/>
                    <a:chOff x="1120" y="303"/>
                    <a:chExt cx="1693" cy="889"/>
                  </a:xfrm>
                </p:grpSpPr>
                <p:sp>
                  <p:nvSpPr>
                    <p:cNvPr id="99" name="Freeform 61"/>
                    <p:cNvSpPr>
                      <a:spLocks/>
                    </p:cNvSpPr>
                    <p:nvPr/>
                  </p:nvSpPr>
                  <p:spPr bwMode="hidden">
                    <a:xfrm rot="2664424" flipH="1">
                      <a:off x="1562" y="977"/>
                      <a:ext cx="1251" cy="215"/>
                    </a:xfrm>
                    <a:custGeom>
                      <a:avLst/>
                      <a:gdLst>
                        <a:gd name="T0" fmla="*/ 0 w 2736"/>
                        <a:gd name="T1" fmla="*/ 3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0" name="Freeform 62"/>
                    <p:cNvSpPr>
                      <a:spLocks/>
                    </p:cNvSpPr>
                    <p:nvPr/>
                  </p:nvSpPr>
                  <p:spPr bwMode="hidden">
                    <a:xfrm rot="2664424" flipH="1">
                      <a:off x="1120" y="304"/>
                      <a:ext cx="672" cy="338"/>
                    </a:xfrm>
                    <a:custGeom>
                      <a:avLst/>
                      <a:gdLst>
                        <a:gd name="T0" fmla="*/ 0 w 1769"/>
                        <a:gd name="T1" fmla="*/ 0 h 791"/>
                        <a:gd name="T2" fmla="*/ 2 w 1769"/>
                        <a:gd name="T3" fmla="*/ 0 h 791"/>
                        <a:gd name="T4" fmla="*/ 3 w 1769"/>
                        <a:gd name="T5" fmla="*/ 1 h 791"/>
                        <a:gd name="T6" fmla="*/ 5 w 1769"/>
                        <a:gd name="T7" fmla="*/ 3 h 791"/>
                        <a:gd name="T8" fmla="*/ 5 w 1769"/>
                        <a:gd name="T9" fmla="*/ 4 h 791"/>
                        <a:gd name="T10" fmla="*/ 5 w 1769"/>
                        <a:gd name="T11" fmla="*/ 5 h 791"/>
                        <a:gd name="T12" fmla="*/ 5 w 1769"/>
                        <a:gd name="T13" fmla="*/ 4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2" name="Group 63"/>
                  <p:cNvGrpSpPr>
                    <a:grpSpLocks/>
                  </p:cNvGrpSpPr>
                  <p:nvPr/>
                </p:nvGrpSpPr>
                <p:grpSpPr bwMode="auto">
                  <a:xfrm>
                    <a:off x="1709" y="70"/>
                    <a:ext cx="777" cy="1521"/>
                    <a:chOff x="1635" y="98"/>
                    <a:chExt cx="777" cy="1521"/>
                  </a:xfrm>
                </p:grpSpPr>
                <p:sp>
                  <p:nvSpPr>
                    <p:cNvPr id="97" name="Freeform 64"/>
                    <p:cNvSpPr>
                      <a:spLocks/>
                    </p:cNvSpPr>
                    <p:nvPr/>
                  </p:nvSpPr>
                  <p:spPr bwMode="hidden">
                    <a:xfrm rot="3473776" flipH="1">
                      <a:off x="1754" y="960"/>
                      <a:ext cx="1102" cy="215"/>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8" name="Freeform 65"/>
                    <p:cNvSpPr>
                      <a:spLocks/>
                    </p:cNvSpPr>
                    <p:nvPr/>
                  </p:nvSpPr>
                  <p:spPr bwMode="hidden">
                    <a:xfrm rot="3473776" flipH="1">
                      <a:off x="1509" y="225"/>
                      <a:ext cx="591" cy="338"/>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3" name="Group 66"/>
                  <p:cNvGrpSpPr>
                    <a:grpSpLocks/>
                  </p:cNvGrpSpPr>
                  <p:nvPr/>
                </p:nvGrpSpPr>
                <p:grpSpPr bwMode="auto">
                  <a:xfrm>
                    <a:off x="2009" y="5"/>
                    <a:ext cx="635" cy="1534"/>
                    <a:chOff x="1935" y="33"/>
                    <a:chExt cx="635" cy="1534"/>
                  </a:xfrm>
                </p:grpSpPr>
                <p:sp>
                  <p:nvSpPr>
                    <p:cNvPr id="95" name="Freeform 67"/>
                    <p:cNvSpPr>
                      <a:spLocks/>
                    </p:cNvSpPr>
                    <p:nvPr/>
                  </p:nvSpPr>
                  <p:spPr bwMode="hidden">
                    <a:xfrm rot="4126480" flipH="1">
                      <a:off x="1932" y="929"/>
                      <a:ext cx="1061" cy="215"/>
                    </a:xfrm>
                    <a:custGeom>
                      <a:avLst/>
                      <a:gdLst>
                        <a:gd name="T0" fmla="*/ 0 w 2736"/>
                        <a:gd name="T1" fmla="*/ 3 h 504"/>
                        <a:gd name="T2" fmla="*/ 3 w 2736"/>
                        <a:gd name="T3" fmla="*/ 1 h 504"/>
                        <a:gd name="T4" fmla="*/ 6 w 2736"/>
                        <a:gd name="T5" fmla="*/ 0 h 504"/>
                        <a:gd name="T6" fmla="*/ 9 w 2736"/>
                        <a:gd name="T7" fmla="*/ 0 h 504"/>
                        <a:gd name="T8" fmla="*/ 9 w 2736"/>
                        <a:gd name="T9" fmla="*/ 0 h 504"/>
                        <a:gd name="T10" fmla="*/ 6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6" name="Freeform 68"/>
                    <p:cNvSpPr>
                      <a:spLocks/>
                    </p:cNvSpPr>
                    <p:nvPr/>
                  </p:nvSpPr>
                  <p:spPr bwMode="hidden">
                    <a:xfrm rot="4126480" flipH="1">
                      <a:off x="1819" y="149"/>
                      <a:ext cx="570" cy="337"/>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4" name="Freeform 71"/>
                    <p:cNvSpPr>
                      <a:spLocks/>
                    </p:cNvSpPr>
                    <p:nvPr/>
                  </p:nvSpPr>
                  <p:spPr bwMode="hidden">
                    <a:xfrm rot="-1325434">
                      <a:off x="4005" y="671"/>
                      <a:ext cx="663" cy="340"/>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5" name="Group 72"/>
                  <p:cNvGrpSpPr>
                    <a:grpSpLocks/>
                  </p:cNvGrpSpPr>
                  <p:nvPr/>
                </p:nvGrpSpPr>
                <p:grpSpPr bwMode="auto">
                  <a:xfrm>
                    <a:off x="2757" y="416"/>
                    <a:ext cx="1783" cy="717"/>
                    <a:chOff x="2683" y="444"/>
                    <a:chExt cx="1783" cy="717"/>
                  </a:xfrm>
                </p:grpSpPr>
                <p:sp>
                  <p:nvSpPr>
                    <p:cNvPr id="91" name="Freeform 73"/>
                    <p:cNvSpPr>
                      <a:spLocks/>
                    </p:cNvSpPr>
                    <p:nvPr/>
                  </p:nvSpPr>
                  <p:spPr bwMode="hidden">
                    <a:xfrm rot="-1921064">
                      <a:off x="2683" y="94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2" name="Freeform 74"/>
                    <p:cNvSpPr>
                      <a:spLocks/>
                    </p:cNvSpPr>
                    <p:nvPr/>
                  </p:nvSpPr>
                  <p:spPr bwMode="hidden">
                    <a:xfrm rot="-1921064">
                      <a:off x="3803" y="444"/>
                      <a:ext cx="663" cy="338"/>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sp>
                <p:nvSpPr>
                  <p:cNvPr id="56" name="Freeform 75"/>
                  <p:cNvSpPr>
                    <a:spLocks/>
                  </p:cNvSpPr>
                  <p:nvPr/>
                </p:nvSpPr>
                <p:spPr bwMode="hidden">
                  <a:xfrm rot="4578755" flipH="1">
                    <a:off x="2176" y="948"/>
                    <a:ext cx="1026" cy="144"/>
                  </a:xfrm>
                  <a:custGeom>
                    <a:avLst/>
                    <a:gdLst>
                      <a:gd name="T0" fmla="*/ 0 w 2736"/>
                      <a:gd name="T1" fmla="*/ 0 h 504"/>
                      <a:gd name="T2" fmla="*/ 2 w 2736"/>
                      <a:gd name="T3" fmla="*/ 0 h 504"/>
                      <a:gd name="T4" fmla="*/ 5 w 2736"/>
                      <a:gd name="T5" fmla="*/ 0 h 504"/>
                      <a:gd name="T6" fmla="*/ 8 w 2736"/>
                      <a:gd name="T7" fmla="*/ 0 h 504"/>
                      <a:gd name="T8" fmla="*/ 8 w 2736"/>
                      <a:gd name="T9" fmla="*/ 0 h 504"/>
                      <a:gd name="T10" fmla="*/ 5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57" name="Freeform 76"/>
                  <p:cNvSpPr>
                    <a:spLocks/>
                  </p:cNvSpPr>
                  <p:nvPr/>
                </p:nvSpPr>
                <p:spPr bwMode="hidden">
                  <a:xfrm rot="4578755" flipH="1">
                    <a:off x="2200" y="195"/>
                    <a:ext cx="551" cy="229"/>
                  </a:xfrm>
                  <a:custGeom>
                    <a:avLst/>
                    <a:gdLst>
                      <a:gd name="T0" fmla="*/ 0 w 1769"/>
                      <a:gd name="T1" fmla="*/ 0 h 791"/>
                      <a:gd name="T2" fmla="*/ 1 w 1769"/>
                      <a:gd name="T3" fmla="*/ 0 h 791"/>
                      <a:gd name="T4" fmla="*/ 1 w 1769"/>
                      <a:gd name="T5" fmla="*/ 0 h 791"/>
                      <a:gd name="T6" fmla="*/ 2 w 1769"/>
                      <a:gd name="T7" fmla="*/ 0 h 791"/>
                      <a:gd name="T8" fmla="*/ 2 w 1769"/>
                      <a:gd name="T9" fmla="*/ 0 h 791"/>
                      <a:gd name="T10" fmla="*/ 2 w 1769"/>
                      <a:gd name="T11" fmla="*/ 1 h 791"/>
                      <a:gd name="T12" fmla="*/ 2 w 1769"/>
                      <a:gd name="T13" fmla="*/ 0 h 791"/>
                      <a:gd name="T14" fmla="*/ 1 w 1769"/>
                      <a:gd name="T15" fmla="*/ 0 h 791"/>
                      <a:gd name="T16" fmla="*/ 1 w 1769"/>
                      <a:gd name="T17" fmla="*/ 0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nvGrpSpPr>
                  <p:cNvPr id="58" name="Group 77"/>
                  <p:cNvGrpSpPr>
                    <a:grpSpLocks/>
                  </p:cNvGrpSpPr>
                  <p:nvPr/>
                </p:nvGrpSpPr>
                <p:grpSpPr bwMode="auto">
                  <a:xfrm>
                    <a:off x="2877" y="16"/>
                    <a:ext cx="635" cy="1514"/>
                    <a:chOff x="2803" y="44"/>
                    <a:chExt cx="635" cy="1514"/>
                  </a:xfrm>
                </p:grpSpPr>
                <p:sp>
                  <p:nvSpPr>
                    <p:cNvPr id="89" name="Freeform 78"/>
                    <p:cNvSpPr>
                      <a:spLocks/>
                    </p:cNvSpPr>
                    <p:nvPr/>
                  </p:nvSpPr>
                  <p:spPr bwMode="hidden">
                    <a:xfrm rot="-3857755">
                      <a:off x="2365" y="936"/>
                      <a:ext cx="1059" cy="184"/>
                    </a:xfrm>
                    <a:custGeom>
                      <a:avLst/>
                      <a:gdLst>
                        <a:gd name="T0" fmla="*/ 0 w 2736"/>
                        <a:gd name="T1" fmla="*/ 1 h 504"/>
                        <a:gd name="T2" fmla="*/ 3 w 2736"/>
                        <a:gd name="T3" fmla="*/ 0 h 504"/>
                        <a:gd name="T4" fmla="*/ 6 w 2736"/>
                        <a:gd name="T5" fmla="*/ 0 h 504"/>
                        <a:gd name="T6" fmla="*/ 9 w 2736"/>
                        <a:gd name="T7" fmla="*/ 0 h 504"/>
                        <a:gd name="T8" fmla="*/ 9 w 2736"/>
                        <a:gd name="T9" fmla="*/ 0 h 504"/>
                        <a:gd name="T10" fmla="*/ 6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0" name="Freeform 79"/>
                    <p:cNvSpPr>
                      <a:spLocks/>
                    </p:cNvSpPr>
                    <p:nvPr/>
                  </p:nvSpPr>
                  <p:spPr bwMode="hidden">
                    <a:xfrm rot="-3857755">
                      <a:off x="3009" y="186"/>
                      <a:ext cx="570"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2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9" name="Group 80"/>
                  <p:cNvGrpSpPr>
                    <a:grpSpLocks/>
                  </p:cNvGrpSpPr>
                  <p:nvPr/>
                </p:nvGrpSpPr>
                <p:grpSpPr bwMode="auto">
                  <a:xfrm>
                    <a:off x="3011" y="131"/>
                    <a:ext cx="1014" cy="1465"/>
                    <a:chOff x="2937" y="159"/>
                    <a:chExt cx="1014" cy="1465"/>
                  </a:xfrm>
                </p:grpSpPr>
                <p:sp>
                  <p:nvSpPr>
                    <p:cNvPr id="87" name="Freeform 81"/>
                    <p:cNvSpPr>
                      <a:spLocks/>
                    </p:cNvSpPr>
                    <p:nvPr/>
                  </p:nvSpPr>
                  <p:spPr bwMode="hidden">
                    <a:xfrm rot="-2777260">
                      <a:off x="2493" y="910"/>
                      <a:ext cx="1157" cy="270"/>
                    </a:xfrm>
                    <a:custGeom>
                      <a:avLst/>
                      <a:gdLst>
                        <a:gd name="T0" fmla="*/ 0 w 2736"/>
                        <a:gd name="T1" fmla="*/ 12 h 504"/>
                        <a:gd name="T2" fmla="*/ 5 w 2736"/>
                        <a:gd name="T3" fmla="*/ 4 h 504"/>
                        <a:gd name="T4" fmla="*/ 10 w 2736"/>
                        <a:gd name="T5" fmla="*/ 1 h 504"/>
                        <a:gd name="T6" fmla="*/ 16 w 2736"/>
                        <a:gd name="T7" fmla="*/ 1 h 504"/>
                        <a:gd name="T8" fmla="*/ 16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8" name="Freeform 82"/>
                    <p:cNvSpPr>
                      <a:spLocks/>
                    </p:cNvSpPr>
                    <p:nvPr/>
                  </p:nvSpPr>
                  <p:spPr bwMode="hidden">
                    <a:xfrm rot="-2777260">
                      <a:off x="3429" y="259"/>
                      <a:ext cx="622"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0" name="Group 83"/>
                  <p:cNvGrpSpPr>
                    <a:grpSpLocks/>
                  </p:cNvGrpSpPr>
                  <p:nvPr/>
                </p:nvGrpSpPr>
                <p:grpSpPr bwMode="auto">
                  <a:xfrm>
                    <a:off x="2805" y="7"/>
                    <a:ext cx="241" cy="1445"/>
                    <a:chOff x="2731" y="35"/>
                    <a:chExt cx="241" cy="1445"/>
                  </a:xfrm>
                </p:grpSpPr>
                <p:sp>
                  <p:nvSpPr>
                    <p:cNvPr id="85" name="Freeform 222"/>
                    <p:cNvSpPr>
                      <a:spLocks/>
                    </p:cNvSpPr>
                    <p:nvPr/>
                  </p:nvSpPr>
                  <p:spPr bwMode="hidden">
                    <a:xfrm rot="-4903748">
                      <a:off x="2297" y="960"/>
                      <a:ext cx="954" cy="86"/>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6" name="Freeform 223"/>
                    <p:cNvSpPr>
                      <a:spLocks/>
                    </p:cNvSpPr>
                    <p:nvPr/>
                  </p:nvSpPr>
                  <p:spPr bwMode="hidden">
                    <a:xfrm rot="-4903748">
                      <a:off x="2649" y="223"/>
                      <a:ext cx="511" cy="135"/>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1" name="Group 86"/>
                  <p:cNvGrpSpPr>
                    <a:grpSpLocks/>
                  </p:cNvGrpSpPr>
                  <p:nvPr/>
                </p:nvGrpSpPr>
                <p:grpSpPr bwMode="auto">
                  <a:xfrm>
                    <a:off x="1017" y="1741"/>
                    <a:ext cx="1083" cy="2449"/>
                    <a:chOff x="943" y="1769"/>
                    <a:chExt cx="1083" cy="2449"/>
                  </a:xfrm>
                </p:grpSpPr>
                <p:sp>
                  <p:nvSpPr>
                    <p:cNvPr id="83" name="Freeform 87"/>
                    <p:cNvSpPr>
                      <a:spLocks/>
                    </p:cNvSpPr>
                    <p:nvPr/>
                  </p:nvSpPr>
                  <p:spPr bwMode="hidden">
                    <a:xfrm rot="18335692" flipH="1">
                      <a:off x="1008" y="2476"/>
                      <a:ext cx="1726" cy="311"/>
                    </a:xfrm>
                    <a:custGeom>
                      <a:avLst/>
                      <a:gdLst>
                        <a:gd name="T0" fmla="*/ 0 w 2736"/>
                        <a:gd name="T1" fmla="*/ 28 h 504"/>
                        <a:gd name="T2" fmla="*/ 54 w 2736"/>
                        <a:gd name="T3" fmla="*/ 9 h 504"/>
                        <a:gd name="T4" fmla="*/ 112 w 2736"/>
                        <a:gd name="T5" fmla="*/ 1 h 504"/>
                        <a:gd name="T6" fmla="*/ 172 w 2736"/>
                        <a:gd name="T7" fmla="*/ 1 h 504"/>
                        <a:gd name="T8" fmla="*/ 172 w 2736"/>
                        <a:gd name="T9" fmla="*/ 6 h 504"/>
                        <a:gd name="T10" fmla="*/ 111 w 2736"/>
                        <a:gd name="T11" fmla="*/ 6 h 504"/>
                        <a:gd name="T12" fmla="*/ 42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2" name="Group 89"/>
                  <p:cNvGrpSpPr>
                    <a:grpSpLocks/>
                  </p:cNvGrpSpPr>
                  <p:nvPr/>
                </p:nvGrpSpPr>
                <p:grpSpPr bwMode="auto">
                  <a:xfrm>
                    <a:off x="1529" y="1906"/>
                    <a:ext cx="765" cy="2375"/>
                    <a:chOff x="1455" y="1934"/>
                    <a:chExt cx="765" cy="2375"/>
                  </a:xfrm>
                </p:grpSpPr>
                <p:sp>
                  <p:nvSpPr>
                    <p:cNvPr id="81" name="Freeform 90"/>
                    <p:cNvSpPr>
                      <a:spLocks/>
                    </p:cNvSpPr>
                    <p:nvPr/>
                  </p:nvSpPr>
                  <p:spPr bwMode="hidden">
                    <a:xfrm rot="17542885" flipH="1">
                      <a:off x="1267" y="2576"/>
                      <a:ext cx="1595" cy="310"/>
                    </a:xfrm>
                    <a:custGeom>
                      <a:avLst/>
                      <a:gdLst>
                        <a:gd name="T0" fmla="*/ 0 w 2736"/>
                        <a:gd name="T1" fmla="*/ 27 h 504"/>
                        <a:gd name="T2" fmla="*/ 34 w 2736"/>
                        <a:gd name="T3" fmla="*/ 9 h 504"/>
                        <a:gd name="T4" fmla="*/ 70 w 2736"/>
                        <a:gd name="T5" fmla="*/ 1 h 504"/>
                        <a:gd name="T6" fmla="*/ 107 w 2736"/>
                        <a:gd name="T7" fmla="*/ 1 h 504"/>
                        <a:gd name="T8" fmla="*/ 107 w 2736"/>
                        <a:gd name="T9" fmla="*/ 6 h 504"/>
                        <a:gd name="T10" fmla="*/ 69 w 2736"/>
                        <a:gd name="T11" fmla="*/ 6 h 504"/>
                        <a:gd name="T12" fmla="*/ 26 w 2736"/>
                        <a:gd name="T13" fmla="*/ 16 h 504"/>
                        <a:gd name="T14" fmla="*/ 0 w 2736"/>
                        <a:gd name="T15" fmla="*/ 2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2" name="Freeform 91"/>
                    <p:cNvSpPr>
                      <a:spLocks/>
                    </p:cNvSpPr>
                    <p:nvPr/>
                  </p:nvSpPr>
                  <p:spPr bwMode="hidden">
                    <a:xfrm rot="17542885" flipH="1">
                      <a:off x="1272" y="3636"/>
                      <a:ext cx="856" cy="489"/>
                    </a:xfrm>
                    <a:custGeom>
                      <a:avLst/>
                      <a:gdLst>
                        <a:gd name="T0" fmla="*/ 0 w 1769"/>
                        <a:gd name="T1" fmla="*/ 1 h 791"/>
                        <a:gd name="T2" fmla="*/ 6 w 1769"/>
                        <a:gd name="T3" fmla="*/ 4 h 791"/>
                        <a:gd name="T4" fmla="*/ 15 w 1769"/>
                        <a:gd name="T5" fmla="*/ 12 h 791"/>
                        <a:gd name="T6" fmla="*/ 21 w 1769"/>
                        <a:gd name="T7" fmla="*/ 24 h 791"/>
                        <a:gd name="T8" fmla="*/ 22 w 1769"/>
                        <a:gd name="T9" fmla="*/ 33 h 791"/>
                        <a:gd name="T10" fmla="*/ 22 w 1769"/>
                        <a:gd name="T11" fmla="*/ 44 h 791"/>
                        <a:gd name="T12" fmla="*/ 20 w 1769"/>
                        <a:gd name="T13" fmla="*/ 35 h 791"/>
                        <a:gd name="T14" fmla="*/ 18 w 1769"/>
                        <a:gd name="T15" fmla="*/ 25 h 791"/>
                        <a:gd name="T16" fmla="*/ 15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3" name="Group 92"/>
                  <p:cNvGrpSpPr>
                    <a:grpSpLocks/>
                  </p:cNvGrpSpPr>
                  <p:nvPr/>
                </p:nvGrpSpPr>
                <p:grpSpPr bwMode="auto">
                  <a:xfrm rot="88588">
                    <a:off x="2059" y="1956"/>
                    <a:ext cx="459" cy="2333"/>
                    <a:chOff x="1948" y="1983"/>
                    <a:chExt cx="492" cy="2608"/>
                  </a:xfrm>
                </p:grpSpPr>
                <p:sp>
                  <p:nvSpPr>
                    <p:cNvPr id="79" name="Freeform 93"/>
                    <p:cNvSpPr>
                      <a:spLocks/>
                    </p:cNvSpPr>
                    <p:nvPr/>
                  </p:nvSpPr>
                  <p:spPr bwMode="hidden">
                    <a:xfrm rot="16782062" flipH="1">
                      <a:off x="1430" y="2689"/>
                      <a:ext cx="1715" cy="301"/>
                    </a:xfrm>
                    <a:custGeom>
                      <a:avLst/>
                      <a:gdLst>
                        <a:gd name="T0" fmla="*/ 0 w 2736"/>
                        <a:gd name="T1" fmla="*/ 23 h 504"/>
                        <a:gd name="T2" fmla="*/ 53 w 2736"/>
                        <a:gd name="T3" fmla="*/ 8 h 504"/>
                        <a:gd name="T4" fmla="*/ 108 w 2736"/>
                        <a:gd name="T5" fmla="*/ 1 h 504"/>
                        <a:gd name="T6" fmla="*/ 166 w 2736"/>
                        <a:gd name="T7" fmla="*/ 1 h 504"/>
                        <a:gd name="T8" fmla="*/ 165 w 2736"/>
                        <a:gd name="T9" fmla="*/ 5 h 504"/>
                        <a:gd name="T10" fmla="*/ 107 w 2736"/>
                        <a:gd name="T11" fmla="*/ 5 h 504"/>
                        <a:gd name="T12" fmla="*/ 39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0" name="Freeform 94"/>
                    <p:cNvSpPr>
                      <a:spLocks/>
                    </p:cNvSpPr>
                    <p:nvPr/>
                  </p:nvSpPr>
                  <p:spPr bwMode="hidden">
                    <a:xfrm rot="16782062" flipH="1">
                      <a:off x="1724" y="3896"/>
                      <a:ext cx="918" cy="472"/>
                    </a:xfrm>
                    <a:custGeom>
                      <a:avLst/>
                      <a:gdLst>
                        <a:gd name="T0" fmla="*/ 1 w 1769"/>
                        <a:gd name="T1" fmla="*/ 1 h 791"/>
                        <a:gd name="T2" fmla="*/ 9 w 1769"/>
                        <a:gd name="T3" fmla="*/ 2 h 791"/>
                        <a:gd name="T4" fmla="*/ 23 w 1769"/>
                        <a:gd name="T5" fmla="*/ 9 h 791"/>
                        <a:gd name="T6" fmla="*/ 32 w 1769"/>
                        <a:gd name="T7" fmla="*/ 20 h 791"/>
                        <a:gd name="T8" fmla="*/ 34 w 1769"/>
                        <a:gd name="T9" fmla="*/ 27 h 791"/>
                        <a:gd name="T10" fmla="*/ 33 w 1769"/>
                        <a:gd name="T11" fmla="*/ 36 h 791"/>
                        <a:gd name="T12" fmla="*/ 31 w 1769"/>
                        <a:gd name="T13" fmla="*/ 29 h 791"/>
                        <a:gd name="T14" fmla="*/ 27 w 1769"/>
                        <a:gd name="T15" fmla="*/ 21 h 791"/>
                        <a:gd name="T16" fmla="*/ 22 w 1769"/>
                        <a:gd name="T17" fmla="*/ 14 h 791"/>
                        <a:gd name="T18" fmla="*/ 11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4" name="Group 95"/>
                  <p:cNvGrpSpPr>
                    <a:grpSpLocks/>
                  </p:cNvGrpSpPr>
                  <p:nvPr/>
                </p:nvGrpSpPr>
                <p:grpSpPr bwMode="auto">
                  <a:xfrm>
                    <a:off x="3410" y="1688"/>
                    <a:ext cx="1123" cy="2426"/>
                    <a:chOff x="3336" y="1716"/>
                    <a:chExt cx="1123" cy="2426"/>
                  </a:xfrm>
                </p:grpSpPr>
                <p:sp>
                  <p:nvSpPr>
                    <p:cNvPr id="77" name="Freeform 96"/>
                    <p:cNvSpPr>
                      <a:spLocks/>
                    </p:cNvSpPr>
                    <p:nvPr/>
                  </p:nvSpPr>
                  <p:spPr bwMode="hidden">
                    <a:xfrm rot="3144576">
                      <a:off x="2629" y="2423"/>
                      <a:ext cx="1725" cy="311"/>
                    </a:xfrm>
                    <a:custGeom>
                      <a:avLst/>
                      <a:gdLst>
                        <a:gd name="T0" fmla="*/ 0 w 2736"/>
                        <a:gd name="T1" fmla="*/ 28 h 504"/>
                        <a:gd name="T2" fmla="*/ 54 w 2736"/>
                        <a:gd name="T3" fmla="*/ 9 h 504"/>
                        <a:gd name="T4" fmla="*/ 112 w 2736"/>
                        <a:gd name="T5" fmla="*/ 1 h 504"/>
                        <a:gd name="T6" fmla="*/ 172 w 2736"/>
                        <a:gd name="T7" fmla="*/ 1 h 504"/>
                        <a:gd name="T8" fmla="*/ 171 w 2736"/>
                        <a:gd name="T9" fmla="*/ 6 h 504"/>
                        <a:gd name="T10" fmla="*/ 111 w 2736"/>
                        <a:gd name="T11" fmla="*/ 6 h 504"/>
                        <a:gd name="T12" fmla="*/ 41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8" name="Freeform 97"/>
                    <p:cNvSpPr>
                      <a:spLocks/>
                    </p:cNvSpPr>
                    <p:nvPr/>
                  </p:nvSpPr>
                  <p:spPr bwMode="hidden">
                    <a:xfrm rot="3144576">
                      <a:off x="3752" y="3435"/>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5" name="Group 98"/>
                  <p:cNvGrpSpPr>
                    <a:grpSpLocks/>
                  </p:cNvGrpSpPr>
                  <p:nvPr/>
                </p:nvGrpSpPr>
                <p:grpSpPr bwMode="auto">
                  <a:xfrm>
                    <a:off x="3254" y="1838"/>
                    <a:ext cx="882" cy="2424"/>
                    <a:chOff x="3180" y="1866"/>
                    <a:chExt cx="882" cy="2424"/>
                  </a:xfrm>
                </p:grpSpPr>
                <p:sp>
                  <p:nvSpPr>
                    <p:cNvPr id="75" name="Freeform 99"/>
                    <p:cNvSpPr>
                      <a:spLocks/>
                    </p:cNvSpPr>
                    <p:nvPr/>
                  </p:nvSpPr>
                  <p:spPr bwMode="hidden">
                    <a:xfrm rot="3745735">
                      <a:off x="2505" y="2541"/>
                      <a:ext cx="1650" cy="300"/>
                    </a:xfrm>
                    <a:custGeom>
                      <a:avLst/>
                      <a:gdLst>
                        <a:gd name="T0" fmla="*/ 0 w 2736"/>
                        <a:gd name="T1" fmla="*/ 23 h 504"/>
                        <a:gd name="T2" fmla="*/ 42 w 2736"/>
                        <a:gd name="T3" fmla="*/ 8 h 504"/>
                        <a:gd name="T4" fmla="*/ 86 w 2736"/>
                        <a:gd name="T5" fmla="*/ 1 h 504"/>
                        <a:gd name="T6" fmla="*/ 131 w 2736"/>
                        <a:gd name="T7" fmla="*/ 1 h 504"/>
                        <a:gd name="T8" fmla="*/ 131 w 2736"/>
                        <a:gd name="T9" fmla="*/ 5 h 504"/>
                        <a:gd name="T10" fmla="*/ 85 w 2736"/>
                        <a:gd name="T11" fmla="*/ 5 h 504"/>
                        <a:gd name="T12" fmla="*/ 31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6" name="Freeform 100"/>
                    <p:cNvSpPr>
                      <a:spLocks/>
                    </p:cNvSpPr>
                    <p:nvPr/>
                  </p:nvSpPr>
                  <p:spPr bwMode="hidden">
                    <a:xfrm rot="3745735">
                      <a:off x="3388" y="3615"/>
                      <a:ext cx="883" cy="467"/>
                    </a:xfrm>
                    <a:custGeom>
                      <a:avLst/>
                      <a:gdLst>
                        <a:gd name="T0" fmla="*/ 0 w 1769"/>
                        <a:gd name="T1" fmla="*/ 1 h 791"/>
                        <a:gd name="T2" fmla="*/ 7 w 1769"/>
                        <a:gd name="T3" fmla="*/ 2 h 791"/>
                        <a:gd name="T4" fmla="*/ 18 w 1769"/>
                        <a:gd name="T5" fmla="*/ 8 h 791"/>
                        <a:gd name="T6" fmla="*/ 25 w 1769"/>
                        <a:gd name="T7" fmla="*/ 18 h 791"/>
                        <a:gd name="T8" fmla="*/ 27 w 1769"/>
                        <a:gd name="T9" fmla="*/ 26 h 791"/>
                        <a:gd name="T10" fmla="*/ 26 w 1769"/>
                        <a:gd name="T11" fmla="*/ 34 h 791"/>
                        <a:gd name="T12" fmla="*/ 24 w 1769"/>
                        <a:gd name="T13" fmla="*/ 27 h 791"/>
                        <a:gd name="T14" fmla="*/ 21 w 1769"/>
                        <a:gd name="T15" fmla="*/ 19 h 791"/>
                        <a:gd name="T16" fmla="*/ 17 w 1769"/>
                        <a:gd name="T17" fmla="*/ 12 h 791"/>
                        <a:gd name="T18" fmla="*/ 9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6" name="Group 101"/>
                  <p:cNvGrpSpPr>
                    <a:grpSpLocks/>
                  </p:cNvGrpSpPr>
                  <p:nvPr/>
                </p:nvGrpSpPr>
                <p:grpSpPr bwMode="auto">
                  <a:xfrm>
                    <a:off x="3080" y="1954"/>
                    <a:ext cx="622" cy="2387"/>
                    <a:chOff x="3006" y="1982"/>
                    <a:chExt cx="622" cy="2387"/>
                  </a:xfrm>
                </p:grpSpPr>
                <p:sp>
                  <p:nvSpPr>
                    <p:cNvPr id="73" name="Freeform 102"/>
                    <p:cNvSpPr>
                      <a:spLocks/>
                    </p:cNvSpPr>
                    <p:nvPr/>
                  </p:nvSpPr>
                  <p:spPr bwMode="hidden">
                    <a:xfrm rot="4286818">
                      <a:off x="2329" y="2659"/>
                      <a:ext cx="1600" cy="246"/>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4" name="Freeform 103"/>
                    <p:cNvSpPr>
                      <a:spLocks/>
                    </p:cNvSpPr>
                    <p:nvPr/>
                  </p:nvSpPr>
                  <p:spPr bwMode="hidden">
                    <a:xfrm rot="4286818">
                      <a:off x="3005" y="3746"/>
                      <a:ext cx="860" cy="386"/>
                    </a:xfrm>
                    <a:custGeom>
                      <a:avLst/>
                      <a:gdLst>
                        <a:gd name="T0" fmla="*/ 0 w 1769"/>
                        <a:gd name="T1" fmla="*/ 0 h 791"/>
                        <a:gd name="T2" fmla="*/ 6 w 1769"/>
                        <a:gd name="T3" fmla="*/ 0 h 791"/>
                        <a:gd name="T4" fmla="*/ 16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7" name="Group 104"/>
                  <p:cNvGrpSpPr>
                    <a:grpSpLocks/>
                  </p:cNvGrpSpPr>
                  <p:nvPr/>
                </p:nvGrpSpPr>
                <p:grpSpPr bwMode="auto">
                  <a:xfrm>
                    <a:off x="2893" y="2072"/>
                    <a:ext cx="404" cy="2222"/>
                    <a:chOff x="2819" y="2100"/>
                    <a:chExt cx="404" cy="2222"/>
                  </a:xfrm>
                </p:grpSpPr>
                <p:sp>
                  <p:nvSpPr>
                    <p:cNvPr id="71" name="Freeform 105"/>
                    <p:cNvSpPr>
                      <a:spLocks/>
                    </p:cNvSpPr>
                    <p:nvPr/>
                  </p:nvSpPr>
                  <p:spPr bwMode="hidden">
                    <a:xfrm rot="4898956">
                      <a:off x="2207" y="2712"/>
                      <a:ext cx="1470" cy="246"/>
                    </a:xfrm>
                    <a:custGeom>
                      <a:avLst/>
                      <a:gdLst>
                        <a:gd name="T0" fmla="*/ 0 w 2736"/>
                        <a:gd name="T1" fmla="*/ 7 h 504"/>
                        <a:gd name="T2" fmla="*/ 21 w 2736"/>
                        <a:gd name="T3" fmla="*/ 2 h 504"/>
                        <a:gd name="T4" fmla="*/ 43 w 2736"/>
                        <a:gd name="T5" fmla="*/ 0 h 504"/>
                        <a:gd name="T6" fmla="*/ 66 w 2736"/>
                        <a:gd name="T7" fmla="*/ 0 h 504"/>
                        <a:gd name="T8" fmla="*/ 66 w 2736"/>
                        <a:gd name="T9" fmla="*/ 1 h 504"/>
                        <a:gd name="T10" fmla="*/ 42 w 2736"/>
                        <a:gd name="T11" fmla="*/ 1 h 504"/>
                        <a:gd name="T12" fmla="*/ 1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2" name="Freeform 106"/>
                    <p:cNvSpPr>
                      <a:spLocks/>
                    </p:cNvSpPr>
                    <p:nvPr/>
                  </p:nvSpPr>
                  <p:spPr bwMode="hidden">
                    <a:xfrm rot="4898956">
                      <a:off x="2636" y="3734"/>
                      <a:ext cx="790" cy="385"/>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3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8" name="Group 107"/>
                  <p:cNvGrpSpPr>
                    <a:grpSpLocks/>
                  </p:cNvGrpSpPr>
                  <p:nvPr/>
                </p:nvGrpSpPr>
                <p:grpSpPr bwMode="auto">
                  <a:xfrm>
                    <a:off x="2374" y="2105"/>
                    <a:ext cx="427" cy="2185"/>
                    <a:chOff x="2289" y="2133"/>
                    <a:chExt cx="427" cy="2185"/>
                  </a:xfrm>
                </p:grpSpPr>
                <p:sp>
                  <p:nvSpPr>
                    <p:cNvPr id="69" name="Freeform 108"/>
                    <p:cNvSpPr>
                      <a:spLocks/>
                    </p:cNvSpPr>
                    <p:nvPr/>
                  </p:nvSpPr>
                  <p:spPr bwMode="hidden">
                    <a:xfrm rot="5755659">
                      <a:off x="1902" y="2759"/>
                      <a:ext cx="1439" cy="188"/>
                    </a:xfrm>
                    <a:custGeom>
                      <a:avLst/>
                      <a:gdLst>
                        <a:gd name="T0" fmla="*/ 0 w 2736"/>
                        <a:gd name="T1" fmla="*/ 1 h 504"/>
                        <a:gd name="T2" fmla="*/ 18 w 2736"/>
                        <a:gd name="T3" fmla="*/ 0 h 504"/>
                        <a:gd name="T4" fmla="*/ 38 w 2736"/>
                        <a:gd name="T5" fmla="*/ 0 h 504"/>
                        <a:gd name="T6" fmla="*/ 58 w 2736"/>
                        <a:gd name="T7" fmla="*/ 0 h 504"/>
                        <a:gd name="T8" fmla="*/ 57 w 2736"/>
                        <a:gd name="T9" fmla="*/ 0 h 504"/>
                        <a:gd name="T10" fmla="*/ 37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0" name="Freeform 109"/>
                    <p:cNvSpPr>
                      <a:spLocks/>
                    </p:cNvSpPr>
                    <p:nvPr/>
                  </p:nvSpPr>
                  <p:spPr bwMode="hidden">
                    <a:xfrm rot="5755659">
                      <a:off x="2051" y="3785"/>
                      <a:ext cx="771" cy="295"/>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2 w 1769"/>
                        <a:gd name="T11" fmla="*/ 2 h 791"/>
                        <a:gd name="T12" fmla="*/ 11 w 1769"/>
                        <a:gd name="T13" fmla="*/ 1 h 791"/>
                        <a:gd name="T14" fmla="*/ 10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grpSp>
          <p:grpSp>
            <p:nvGrpSpPr>
              <p:cNvPr id="23" name="Group 110"/>
              <p:cNvGrpSpPr>
                <a:grpSpLocks/>
              </p:cNvGrpSpPr>
              <p:nvPr/>
            </p:nvGrpSpPr>
            <p:grpSpPr bwMode="auto">
              <a:xfrm>
                <a:off x="73" y="313"/>
                <a:ext cx="5460" cy="3668"/>
                <a:chOff x="73" y="313"/>
                <a:chExt cx="5460" cy="3668"/>
              </a:xfrm>
            </p:grpSpPr>
            <p:grpSp>
              <p:nvGrpSpPr>
                <p:cNvPr id="24" name="Group 111"/>
                <p:cNvGrpSpPr>
                  <a:grpSpLocks/>
                </p:cNvGrpSpPr>
                <p:nvPr/>
              </p:nvGrpSpPr>
              <p:grpSpPr bwMode="auto">
                <a:xfrm>
                  <a:off x="73" y="313"/>
                  <a:ext cx="5460" cy="3668"/>
                  <a:chOff x="73" y="313"/>
                  <a:chExt cx="5460" cy="3668"/>
                </a:xfrm>
              </p:grpSpPr>
              <p:sp>
                <p:nvSpPr>
                  <p:cNvPr id="26" name="Arc 112"/>
                  <p:cNvSpPr>
                    <a:spLocks/>
                  </p:cNvSpPr>
                  <p:nvPr/>
                </p:nvSpPr>
                <p:spPr bwMode="hidden">
                  <a:xfrm flipV="1">
                    <a:off x="2965" y="454"/>
                    <a:ext cx="2568" cy="2049"/>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7" name="Arc 113"/>
                  <p:cNvSpPr>
                    <a:spLocks/>
                  </p:cNvSpPr>
                  <p:nvPr/>
                </p:nvSpPr>
                <p:spPr bwMode="hidden">
                  <a:xfrm flipH="1">
                    <a:off x="387" y="1602"/>
                    <a:ext cx="2017" cy="237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8" name="Arc 114"/>
                  <p:cNvSpPr>
                    <a:spLocks/>
                  </p:cNvSpPr>
                  <p:nvPr/>
                </p:nvSpPr>
                <p:spPr bwMode="hidden">
                  <a:xfrm>
                    <a:off x="3028" y="1180"/>
                    <a:ext cx="1426" cy="2381"/>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9" name="Arc 115"/>
                  <p:cNvSpPr>
                    <a:spLocks/>
                  </p:cNvSpPr>
                  <p:nvPr/>
                </p:nvSpPr>
                <p:spPr bwMode="hidden">
                  <a:xfrm flipH="1">
                    <a:off x="73" y="812"/>
                    <a:ext cx="2541" cy="2382"/>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31" name="Arc 117"/>
                  <p:cNvSpPr>
                    <a:spLocks/>
                  </p:cNvSpPr>
                  <p:nvPr/>
                </p:nvSpPr>
                <p:spPr bwMode="hidden">
                  <a:xfrm>
                    <a:off x="2763" y="1280"/>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32" name="Freeform 118"/>
                  <p:cNvSpPr>
                    <a:spLocks/>
                  </p:cNvSpPr>
                  <p:nvPr/>
                </p:nvSpPr>
                <p:spPr bwMode="hidden">
                  <a:xfrm flipH="1">
                    <a:off x="1799" y="436"/>
                    <a:ext cx="418" cy="1524"/>
                  </a:xfrm>
                  <a:custGeom>
                    <a:avLst/>
                    <a:gdLst>
                      <a:gd name="T0" fmla="*/ 0 w 776"/>
                      <a:gd name="T1" fmla="*/ 5 h 2368"/>
                      <a:gd name="T2" fmla="*/ 6 w 776"/>
                      <a:gd name="T3" fmla="*/ 1 h 2368"/>
                      <a:gd name="T4" fmla="*/ 2 w 776"/>
                      <a:gd name="T5" fmla="*/ 11 h 2368"/>
                      <a:gd name="T6" fmla="*/ 8 w 776"/>
                      <a:gd name="T7" fmla="*/ 11 h 2368"/>
                      <a:gd name="T8" fmla="*/ 5 w 776"/>
                      <a:gd name="T9" fmla="*/ 21 h 2368"/>
                      <a:gd name="T10" fmla="*/ 9 w 776"/>
                      <a:gd name="T11" fmla="*/ 25 h 2368"/>
                      <a:gd name="T12" fmla="*/ 7 w 776"/>
                      <a:gd name="T13" fmla="*/ 32 h 2368"/>
                      <a:gd name="T14" fmla="*/ 12 w 776"/>
                      <a:gd name="T15" fmla="*/ 35 h 2368"/>
                      <a:gd name="T16" fmla="*/ 9 w 776"/>
                      <a:gd name="T17" fmla="*/ 42 h 2368"/>
                      <a:gd name="T18" fmla="*/ 13 w 776"/>
                      <a:gd name="T19" fmla="*/ 46 h 2368"/>
                      <a:gd name="T20" fmla="*/ 12 w 776"/>
                      <a:gd name="T21" fmla="*/ 52 h 2368"/>
                      <a:gd name="T22" fmla="*/ 14 w 776"/>
                      <a:gd name="T23" fmla="*/ 59 h 2368"/>
                      <a:gd name="T24" fmla="*/ 14 w 776"/>
                      <a:gd name="T25" fmla="*/ 66 h 2368"/>
                      <a:gd name="T26" fmla="*/ 17 w 776"/>
                      <a:gd name="T27" fmla="*/ 76 h 2368"/>
                      <a:gd name="T28" fmla="*/ 15 w 776"/>
                      <a:gd name="T29" fmla="*/ 87 h 2368"/>
                      <a:gd name="T30" fmla="*/ 18 w 776"/>
                      <a:gd name="T31" fmla="*/ 93 h 2368"/>
                      <a:gd name="T32" fmla="*/ 17 w 776"/>
                      <a:gd name="T33" fmla="*/ 104 h 2368"/>
                      <a:gd name="T34" fmla="*/ 18 w 776"/>
                      <a:gd name="T35" fmla="*/ 114 h 2368"/>
                      <a:gd name="T36" fmla="*/ 17 w 776"/>
                      <a:gd name="T37" fmla="*/ 120 h 2368"/>
                      <a:gd name="T38" fmla="*/ 19 w 776"/>
                      <a:gd name="T39" fmla="*/ 131 h 2368"/>
                      <a:gd name="T40" fmla="*/ 18 w 776"/>
                      <a:gd name="T41" fmla="*/ 141 h 2368"/>
                      <a:gd name="T42" fmla="*/ 19 w 776"/>
                      <a:gd name="T43" fmla="*/ 154 h 2368"/>
                      <a:gd name="T44" fmla="*/ 18 w 776"/>
                      <a:gd name="T45" fmla="*/ 158 h 2368"/>
                      <a:gd name="T46" fmla="*/ 19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sp>
              <p:nvSpPr>
                <p:cNvPr id="25" name="Freeform 119"/>
                <p:cNvSpPr>
                  <a:spLocks/>
                </p:cNvSpPr>
                <p:nvPr/>
              </p:nvSpPr>
              <p:spPr bwMode="hidden">
                <a:xfrm rot="-1346631">
                  <a:off x="3279" y="1530"/>
                  <a:ext cx="443" cy="838"/>
                </a:xfrm>
                <a:custGeom>
                  <a:avLst/>
                  <a:gdLst>
                    <a:gd name="T0" fmla="*/ 0 w 776"/>
                    <a:gd name="T1" fmla="*/ 0 h 2368"/>
                    <a:gd name="T2" fmla="*/ 9 w 776"/>
                    <a:gd name="T3" fmla="*/ 0 h 2368"/>
                    <a:gd name="T4" fmla="*/ 3 w 776"/>
                    <a:gd name="T5" fmla="*/ 0 h 2368"/>
                    <a:gd name="T6" fmla="*/ 12 w 776"/>
                    <a:gd name="T7" fmla="*/ 0 h 2368"/>
                    <a:gd name="T8" fmla="*/ 7 w 776"/>
                    <a:gd name="T9" fmla="*/ 1 h 2368"/>
                    <a:gd name="T10" fmla="*/ 13 w 776"/>
                    <a:gd name="T11" fmla="*/ 1 h 2368"/>
                    <a:gd name="T12" fmla="*/ 10 w 776"/>
                    <a:gd name="T13" fmla="*/ 1 h 2368"/>
                    <a:gd name="T14" fmla="*/ 17 w 776"/>
                    <a:gd name="T15" fmla="*/ 1 h 2368"/>
                    <a:gd name="T16" fmla="*/ 13 w 776"/>
                    <a:gd name="T17" fmla="*/ 1 h 2368"/>
                    <a:gd name="T18" fmla="*/ 18 w 776"/>
                    <a:gd name="T19" fmla="*/ 1 h 2368"/>
                    <a:gd name="T20" fmla="*/ 17 w 776"/>
                    <a:gd name="T21" fmla="*/ 1 h 2368"/>
                    <a:gd name="T22" fmla="*/ 20 w 776"/>
                    <a:gd name="T23" fmla="*/ 2 h 2368"/>
                    <a:gd name="T24" fmla="*/ 20 w 776"/>
                    <a:gd name="T25" fmla="*/ 2 h 2368"/>
                    <a:gd name="T26" fmla="*/ 23 w 776"/>
                    <a:gd name="T27" fmla="*/ 2 h 2368"/>
                    <a:gd name="T28" fmla="*/ 22 w 776"/>
                    <a:gd name="T29" fmla="*/ 2 h 2368"/>
                    <a:gd name="T30" fmla="*/ 25 w 776"/>
                    <a:gd name="T31" fmla="*/ 2 h 2368"/>
                    <a:gd name="T32" fmla="*/ 23 w 776"/>
                    <a:gd name="T33" fmla="*/ 3 h 2368"/>
                    <a:gd name="T34" fmla="*/ 25 w 776"/>
                    <a:gd name="T35" fmla="*/ 3 h 2368"/>
                    <a:gd name="T36" fmla="*/ 23 w 776"/>
                    <a:gd name="T37" fmla="*/ 4 h 2368"/>
                    <a:gd name="T38" fmla="*/ 27 w 776"/>
                    <a:gd name="T39" fmla="*/ 4 h 2368"/>
                    <a:gd name="T40" fmla="*/ 25 w 776"/>
                    <a:gd name="T41" fmla="*/ 4 h 2368"/>
                    <a:gd name="T42" fmla="*/ 27 w 776"/>
                    <a:gd name="T43" fmla="*/ 4 h 2368"/>
                    <a:gd name="T44" fmla="*/ 25 w 776"/>
                    <a:gd name="T45" fmla="*/ 4 h 2368"/>
                    <a:gd name="T46" fmla="*/ 27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grpSp>
        <p:grpSp>
          <p:nvGrpSpPr>
            <p:cNvPr id="7" name="Group 120"/>
            <p:cNvGrpSpPr>
              <a:grpSpLocks/>
            </p:cNvGrpSpPr>
            <p:nvPr/>
          </p:nvGrpSpPr>
          <p:grpSpPr bwMode="auto">
            <a:xfrm>
              <a:off x="1476" y="464"/>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4" name="Freeform 127"/>
              <p:cNvSpPr>
                <a:spLocks/>
              </p:cNvSpPr>
              <p:nvPr/>
            </p:nvSpPr>
            <p:spPr bwMode="hidden">
              <a:xfrm>
                <a:off x="3300" y="2635"/>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10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3 w 776"/>
                  <a:gd name="T27" fmla="*/ 2 h 2368"/>
                  <a:gd name="T28" fmla="*/ 21 w 776"/>
                  <a:gd name="T29" fmla="*/ 2 h 2368"/>
                  <a:gd name="T30" fmla="*/ 24 w 776"/>
                  <a:gd name="T31" fmla="*/ 2 h 2368"/>
                  <a:gd name="T32" fmla="*/ 23 w 776"/>
                  <a:gd name="T33" fmla="*/ 3 h 2368"/>
                  <a:gd name="T34" fmla="*/ 24 w 776"/>
                  <a:gd name="T35" fmla="*/ 3 h 2368"/>
                  <a:gd name="T36" fmla="*/ 23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6" name="Freeform 129"/>
              <p:cNvSpPr>
                <a:spLocks/>
              </p:cNvSpPr>
              <p:nvPr/>
            </p:nvSpPr>
            <p:spPr bwMode="hidden">
              <a:xfrm flipH="1">
                <a:off x="489" y="2503"/>
                <a:ext cx="1085" cy="1524"/>
              </a:xfrm>
              <a:custGeom>
                <a:avLst/>
                <a:gdLst>
                  <a:gd name="T0" fmla="*/ 0 w 776"/>
                  <a:gd name="T1" fmla="*/ 5 h 2368"/>
                  <a:gd name="T2" fmla="*/ 1797 w 776"/>
                  <a:gd name="T3" fmla="*/ 1 h 2368"/>
                  <a:gd name="T4" fmla="*/ 713 w 776"/>
                  <a:gd name="T5" fmla="*/ 11 h 2368"/>
                  <a:gd name="T6" fmla="*/ 2513 w 776"/>
                  <a:gd name="T7" fmla="*/ 11 h 2368"/>
                  <a:gd name="T8" fmla="*/ 1433 w 776"/>
                  <a:gd name="T9" fmla="*/ 21 h 2368"/>
                  <a:gd name="T10" fmla="*/ 2870 w 776"/>
                  <a:gd name="T11" fmla="*/ 25 h 2368"/>
                  <a:gd name="T12" fmla="*/ 2150 w 776"/>
                  <a:gd name="T13" fmla="*/ 32 h 2368"/>
                  <a:gd name="T14" fmla="*/ 3585 w 776"/>
                  <a:gd name="T15" fmla="*/ 35 h 2368"/>
                  <a:gd name="T16" fmla="*/ 2870 w 776"/>
                  <a:gd name="T17" fmla="*/ 42 h 2368"/>
                  <a:gd name="T18" fmla="*/ 3946 w 776"/>
                  <a:gd name="T19" fmla="*/ 46 h 2368"/>
                  <a:gd name="T20" fmla="*/ 3585 w 776"/>
                  <a:gd name="T21" fmla="*/ 52 h 2368"/>
                  <a:gd name="T22" fmla="*/ 4302 w 776"/>
                  <a:gd name="T23" fmla="*/ 59 h 2368"/>
                  <a:gd name="T24" fmla="*/ 4302 w 776"/>
                  <a:gd name="T25" fmla="*/ 66 h 2368"/>
                  <a:gd name="T26" fmla="*/ 5021 w 776"/>
                  <a:gd name="T27" fmla="*/ 76 h 2368"/>
                  <a:gd name="T28" fmla="*/ 4659 w 776"/>
                  <a:gd name="T29" fmla="*/ 87 h 2368"/>
                  <a:gd name="T30" fmla="*/ 5382 w 776"/>
                  <a:gd name="T31" fmla="*/ 93 h 2368"/>
                  <a:gd name="T32" fmla="*/ 5021 w 776"/>
                  <a:gd name="T33" fmla="*/ 104 h 2368"/>
                  <a:gd name="T34" fmla="*/ 5382 w 776"/>
                  <a:gd name="T35" fmla="*/ 114 h 2368"/>
                  <a:gd name="T36" fmla="*/ 5021 w 776"/>
                  <a:gd name="T37" fmla="*/ 120 h 2368"/>
                  <a:gd name="T38" fmla="*/ 5740 w 776"/>
                  <a:gd name="T39" fmla="*/ 131 h 2368"/>
                  <a:gd name="T40" fmla="*/ 5382 w 776"/>
                  <a:gd name="T41" fmla="*/ 141 h 2368"/>
                  <a:gd name="T42" fmla="*/ 5740 w 776"/>
                  <a:gd name="T43" fmla="*/ 154 h 2368"/>
                  <a:gd name="T44" fmla="*/ 5382 w 776"/>
                  <a:gd name="T45" fmla="*/ 158 h 2368"/>
                  <a:gd name="T46" fmla="*/ 574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7" name="Freeform 130"/>
              <p:cNvSpPr>
                <a:spLocks/>
              </p:cNvSpPr>
              <p:nvPr/>
            </p:nvSpPr>
            <p:spPr bwMode="hidden">
              <a:xfrm flipH="1">
                <a:off x="1000" y="893"/>
                <a:ext cx="696" cy="1524"/>
              </a:xfrm>
              <a:custGeom>
                <a:avLst/>
                <a:gdLst>
                  <a:gd name="T0" fmla="*/ 0 w 776"/>
                  <a:gd name="T1" fmla="*/ 5 h 2368"/>
                  <a:gd name="T2" fmla="*/ 125 w 776"/>
                  <a:gd name="T3" fmla="*/ 1 h 2368"/>
                  <a:gd name="T4" fmla="*/ 50 w 776"/>
                  <a:gd name="T5" fmla="*/ 11 h 2368"/>
                  <a:gd name="T6" fmla="*/ 175 w 776"/>
                  <a:gd name="T7" fmla="*/ 11 h 2368"/>
                  <a:gd name="T8" fmla="*/ 100 w 776"/>
                  <a:gd name="T9" fmla="*/ 21 h 2368"/>
                  <a:gd name="T10" fmla="*/ 199 w 776"/>
                  <a:gd name="T11" fmla="*/ 25 h 2368"/>
                  <a:gd name="T12" fmla="*/ 150 w 776"/>
                  <a:gd name="T13" fmla="*/ 32 h 2368"/>
                  <a:gd name="T14" fmla="*/ 250 w 776"/>
                  <a:gd name="T15" fmla="*/ 35 h 2368"/>
                  <a:gd name="T16" fmla="*/ 199 w 776"/>
                  <a:gd name="T17" fmla="*/ 42 h 2368"/>
                  <a:gd name="T18" fmla="*/ 275 w 776"/>
                  <a:gd name="T19" fmla="*/ 46 h 2368"/>
                  <a:gd name="T20" fmla="*/ 250 w 776"/>
                  <a:gd name="T21" fmla="*/ 52 h 2368"/>
                  <a:gd name="T22" fmla="*/ 300 w 776"/>
                  <a:gd name="T23" fmla="*/ 59 h 2368"/>
                  <a:gd name="T24" fmla="*/ 300 w 776"/>
                  <a:gd name="T25" fmla="*/ 66 h 2368"/>
                  <a:gd name="T26" fmla="*/ 350 w 776"/>
                  <a:gd name="T27" fmla="*/ 76 h 2368"/>
                  <a:gd name="T28" fmla="*/ 325 w 776"/>
                  <a:gd name="T29" fmla="*/ 87 h 2368"/>
                  <a:gd name="T30" fmla="*/ 374 w 776"/>
                  <a:gd name="T31" fmla="*/ 93 h 2368"/>
                  <a:gd name="T32" fmla="*/ 350 w 776"/>
                  <a:gd name="T33" fmla="*/ 104 h 2368"/>
                  <a:gd name="T34" fmla="*/ 374 w 776"/>
                  <a:gd name="T35" fmla="*/ 114 h 2368"/>
                  <a:gd name="T36" fmla="*/ 350 w 776"/>
                  <a:gd name="T37" fmla="*/ 120 h 2368"/>
                  <a:gd name="T38" fmla="*/ 400 w 776"/>
                  <a:gd name="T39" fmla="*/ 131 h 2368"/>
                  <a:gd name="T40" fmla="*/ 374 w 776"/>
                  <a:gd name="T41" fmla="*/ 141 h 2368"/>
                  <a:gd name="T42" fmla="*/ 400 w 776"/>
                  <a:gd name="T43" fmla="*/ 154 h 2368"/>
                  <a:gd name="T44" fmla="*/ 374 w 776"/>
                  <a:gd name="T45" fmla="*/ 158 h 2368"/>
                  <a:gd name="T46" fmla="*/ 40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8" name="Freeform 131"/>
              <p:cNvSpPr>
                <a:spLocks/>
              </p:cNvSpPr>
              <p:nvPr/>
            </p:nvSpPr>
            <p:spPr bwMode="hidden">
              <a:xfrm>
                <a:off x="4401" y="2279"/>
                <a:ext cx="1007" cy="1600"/>
              </a:xfrm>
              <a:custGeom>
                <a:avLst/>
                <a:gdLst>
                  <a:gd name="T0" fmla="*/ 0 w 776"/>
                  <a:gd name="T1" fmla="*/ 6 h 2368"/>
                  <a:gd name="T2" fmla="*/ 1145 w 776"/>
                  <a:gd name="T3" fmla="*/ 1 h 2368"/>
                  <a:gd name="T4" fmla="*/ 459 w 776"/>
                  <a:gd name="T5" fmla="*/ 15 h 2368"/>
                  <a:gd name="T6" fmla="*/ 1603 w 776"/>
                  <a:gd name="T7" fmla="*/ 15 h 2368"/>
                  <a:gd name="T8" fmla="*/ 916 w 776"/>
                  <a:gd name="T9" fmla="*/ 29 h 2368"/>
                  <a:gd name="T10" fmla="*/ 1831 w 776"/>
                  <a:gd name="T11" fmla="*/ 34 h 2368"/>
                  <a:gd name="T12" fmla="*/ 1374 w 776"/>
                  <a:gd name="T13" fmla="*/ 43 h 2368"/>
                  <a:gd name="T14" fmla="*/ 2292 w 776"/>
                  <a:gd name="T15" fmla="*/ 47 h 2368"/>
                  <a:gd name="T16" fmla="*/ 1831 w 776"/>
                  <a:gd name="T17" fmla="*/ 56 h 2368"/>
                  <a:gd name="T18" fmla="*/ 2523 w 776"/>
                  <a:gd name="T19" fmla="*/ 61 h 2368"/>
                  <a:gd name="T20" fmla="*/ 2292 w 776"/>
                  <a:gd name="T21" fmla="*/ 70 h 2368"/>
                  <a:gd name="T22" fmla="*/ 2747 w 776"/>
                  <a:gd name="T23" fmla="*/ 80 h 2368"/>
                  <a:gd name="T24" fmla="*/ 2747 w 776"/>
                  <a:gd name="T25" fmla="*/ 88 h 2368"/>
                  <a:gd name="T26" fmla="*/ 3209 w 776"/>
                  <a:gd name="T27" fmla="*/ 102 h 2368"/>
                  <a:gd name="T28" fmla="*/ 2981 w 776"/>
                  <a:gd name="T29" fmla="*/ 116 h 2368"/>
                  <a:gd name="T30" fmla="*/ 3438 w 776"/>
                  <a:gd name="T31" fmla="*/ 125 h 2368"/>
                  <a:gd name="T32" fmla="*/ 3209 w 776"/>
                  <a:gd name="T33" fmla="*/ 139 h 2368"/>
                  <a:gd name="T34" fmla="*/ 3438 w 776"/>
                  <a:gd name="T35" fmla="*/ 152 h 2368"/>
                  <a:gd name="T36" fmla="*/ 3209 w 776"/>
                  <a:gd name="T37" fmla="*/ 161 h 2368"/>
                  <a:gd name="T38" fmla="*/ 3670 w 776"/>
                  <a:gd name="T39" fmla="*/ 175 h 2368"/>
                  <a:gd name="T40" fmla="*/ 3438 w 776"/>
                  <a:gd name="T41" fmla="*/ 189 h 2368"/>
                  <a:gd name="T42" fmla="*/ 3670 w 776"/>
                  <a:gd name="T43" fmla="*/ 207 h 2368"/>
                  <a:gd name="T44" fmla="*/ 3438 w 776"/>
                  <a:gd name="T45" fmla="*/ 212 h 2368"/>
                  <a:gd name="T46" fmla="*/ 3670 w 776"/>
                  <a:gd name="T47" fmla="*/ 22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9" name="Freeform 132"/>
              <p:cNvSpPr>
                <a:spLocks/>
              </p:cNvSpPr>
              <p:nvPr/>
            </p:nvSpPr>
            <p:spPr bwMode="hidden">
              <a:xfrm>
                <a:off x="3878" y="1470"/>
                <a:ext cx="1518" cy="1067"/>
              </a:xfrm>
              <a:custGeom>
                <a:avLst/>
                <a:gdLst>
                  <a:gd name="T0" fmla="*/ 0 w 776"/>
                  <a:gd name="T1" fmla="*/ 0 h 2368"/>
                  <a:gd name="T2" fmla="*/ 13427 w 776"/>
                  <a:gd name="T3" fmla="*/ 0 h 2368"/>
                  <a:gd name="T4" fmla="*/ 5387 w 776"/>
                  <a:gd name="T5" fmla="*/ 1 h 2368"/>
                  <a:gd name="T6" fmla="*/ 18820 w 776"/>
                  <a:gd name="T7" fmla="*/ 1 h 2368"/>
                  <a:gd name="T8" fmla="*/ 10781 w 776"/>
                  <a:gd name="T9" fmla="*/ 3 h 2368"/>
                  <a:gd name="T10" fmla="*/ 21514 w 776"/>
                  <a:gd name="T11" fmla="*/ 3 h 2368"/>
                  <a:gd name="T12" fmla="*/ 16125 w 776"/>
                  <a:gd name="T13" fmla="*/ 4 h 2368"/>
                  <a:gd name="T14" fmla="*/ 26905 w 776"/>
                  <a:gd name="T15" fmla="*/ 4 h 2368"/>
                  <a:gd name="T16" fmla="*/ 21514 w 776"/>
                  <a:gd name="T17" fmla="*/ 5 h 2368"/>
                  <a:gd name="T18" fmla="*/ 29591 w 776"/>
                  <a:gd name="T19" fmla="*/ 5 h 2368"/>
                  <a:gd name="T20" fmla="*/ 26905 w 776"/>
                  <a:gd name="T21" fmla="*/ 6 h 2368"/>
                  <a:gd name="T22" fmla="*/ 32285 w 776"/>
                  <a:gd name="T23" fmla="*/ 7 h 2368"/>
                  <a:gd name="T24" fmla="*/ 32285 w 776"/>
                  <a:gd name="T25" fmla="*/ 8 h 2368"/>
                  <a:gd name="T26" fmla="*/ 37662 w 776"/>
                  <a:gd name="T27" fmla="*/ 9 h 2368"/>
                  <a:gd name="T28" fmla="*/ 34979 w 776"/>
                  <a:gd name="T29" fmla="*/ 10 h 2368"/>
                  <a:gd name="T30" fmla="*/ 40325 w 776"/>
                  <a:gd name="T31" fmla="*/ 11 h 2368"/>
                  <a:gd name="T32" fmla="*/ 37662 w 776"/>
                  <a:gd name="T33" fmla="*/ 12 h 2368"/>
                  <a:gd name="T34" fmla="*/ 40325 w 776"/>
                  <a:gd name="T35" fmla="*/ 14 h 2368"/>
                  <a:gd name="T36" fmla="*/ 37662 w 776"/>
                  <a:gd name="T37" fmla="*/ 14 h 2368"/>
                  <a:gd name="T38" fmla="*/ 43018 w 776"/>
                  <a:gd name="T39" fmla="*/ 15 h 2368"/>
                  <a:gd name="T40" fmla="*/ 40325 w 776"/>
                  <a:gd name="T41" fmla="*/ 17 h 2368"/>
                  <a:gd name="T42" fmla="*/ 43018 w 776"/>
                  <a:gd name="T43" fmla="*/ 18 h 2368"/>
                  <a:gd name="T44" fmla="*/ 40325 w 776"/>
                  <a:gd name="T45" fmla="*/ 18 h 2368"/>
                  <a:gd name="T46" fmla="*/ 43018 w 776"/>
                  <a:gd name="T47" fmla="*/ 2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0" name="Freeform 133"/>
              <p:cNvSpPr>
                <a:spLocks/>
              </p:cNvSpPr>
              <p:nvPr/>
            </p:nvSpPr>
            <p:spPr bwMode="hidden">
              <a:xfrm>
                <a:off x="3934" y="337"/>
                <a:ext cx="664" cy="1434"/>
              </a:xfrm>
              <a:custGeom>
                <a:avLst/>
                <a:gdLst>
                  <a:gd name="T0" fmla="*/ 0 w 776"/>
                  <a:gd name="T1" fmla="*/ 3 h 2368"/>
                  <a:gd name="T2" fmla="*/ 94 w 776"/>
                  <a:gd name="T3" fmla="*/ 1 h 2368"/>
                  <a:gd name="T4" fmla="*/ 38 w 776"/>
                  <a:gd name="T5" fmla="*/ 8 h 2368"/>
                  <a:gd name="T6" fmla="*/ 132 w 776"/>
                  <a:gd name="T7" fmla="*/ 8 h 2368"/>
                  <a:gd name="T8" fmla="*/ 75 w 776"/>
                  <a:gd name="T9" fmla="*/ 15 h 2368"/>
                  <a:gd name="T10" fmla="*/ 151 w 776"/>
                  <a:gd name="T11" fmla="*/ 17 h 2368"/>
                  <a:gd name="T12" fmla="*/ 113 w 776"/>
                  <a:gd name="T13" fmla="*/ 22 h 2368"/>
                  <a:gd name="T14" fmla="*/ 189 w 776"/>
                  <a:gd name="T15" fmla="*/ 25 h 2368"/>
                  <a:gd name="T16" fmla="*/ 151 w 776"/>
                  <a:gd name="T17" fmla="*/ 29 h 2368"/>
                  <a:gd name="T18" fmla="*/ 207 w 776"/>
                  <a:gd name="T19" fmla="*/ 31 h 2368"/>
                  <a:gd name="T20" fmla="*/ 189 w 776"/>
                  <a:gd name="T21" fmla="*/ 36 h 2368"/>
                  <a:gd name="T22" fmla="*/ 226 w 776"/>
                  <a:gd name="T23" fmla="*/ 41 h 2368"/>
                  <a:gd name="T24" fmla="*/ 226 w 776"/>
                  <a:gd name="T25" fmla="*/ 46 h 2368"/>
                  <a:gd name="T26" fmla="*/ 264 w 776"/>
                  <a:gd name="T27" fmla="*/ 53 h 2368"/>
                  <a:gd name="T28" fmla="*/ 246 w 776"/>
                  <a:gd name="T29" fmla="*/ 60 h 2368"/>
                  <a:gd name="T30" fmla="*/ 282 w 776"/>
                  <a:gd name="T31" fmla="*/ 65 h 2368"/>
                  <a:gd name="T32" fmla="*/ 264 w 776"/>
                  <a:gd name="T33" fmla="*/ 72 h 2368"/>
                  <a:gd name="T34" fmla="*/ 282 w 776"/>
                  <a:gd name="T35" fmla="*/ 79 h 2368"/>
                  <a:gd name="T36" fmla="*/ 264 w 776"/>
                  <a:gd name="T37" fmla="*/ 84 h 2368"/>
                  <a:gd name="T38" fmla="*/ 302 w 776"/>
                  <a:gd name="T39" fmla="*/ 91 h 2368"/>
                  <a:gd name="T40" fmla="*/ 282 w 776"/>
                  <a:gd name="T41" fmla="*/ 97 h 2368"/>
                  <a:gd name="T42" fmla="*/ 302 w 776"/>
                  <a:gd name="T43" fmla="*/ 107 h 2368"/>
                  <a:gd name="T44" fmla="*/ 282 w 776"/>
                  <a:gd name="T45" fmla="*/ 110 h 2368"/>
                  <a:gd name="T46" fmla="*/ 302 w 776"/>
                  <a:gd name="T47" fmla="*/ 11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9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2 w 776"/>
                  <a:gd name="T27" fmla="*/ 2 h 2368"/>
                  <a:gd name="T28" fmla="*/ 21 w 776"/>
                  <a:gd name="T29" fmla="*/ 2 h 2368"/>
                  <a:gd name="T30" fmla="*/ 24 w 776"/>
                  <a:gd name="T31" fmla="*/ 2 h 2368"/>
                  <a:gd name="T32" fmla="*/ 22 w 776"/>
                  <a:gd name="T33" fmla="*/ 3 h 2368"/>
                  <a:gd name="T34" fmla="*/ 24 w 776"/>
                  <a:gd name="T35" fmla="*/ 3 h 2368"/>
                  <a:gd name="T36" fmla="*/ 22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grpSp>
      <p:sp>
        <p:nvSpPr>
          <p:cNvPr id="63623"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63624"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43977210-735A-DF47-BEBC-692C05594F8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80083971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5E465B71-A473-DE40-BA8A-6203589DE98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54214694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E7BD296-FFA8-3042-9B28-6A027DC070D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38518085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A56EC960-3674-474E-9FD5-8BCE39D96859}"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583770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681BD501-8021-B045-AF4E-E69939E99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118676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5EE2F655-A0F7-A045-988B-C39E75F9F0D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14233113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806069F-81E2-FE46-BF3D-C05DD3016E2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33637658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64D4D73A-2E45-9041-8EC9-B208FEFCED6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6333944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pPr>
                <a:defRPr/>
              </a:pPr>
              <a:t>‹#›</a:t>
            </a:fld>
            <a:endParaRPr lang="en-US"/>
          </a:p>
        </p:txBody>
      </p:sp>
    </p:spTree>
    <p:extLst>
      <p:ext uri="{BB962C8B-B14F-4D97-AF65-F5344CB8AC3E}">
        <p14:creationId xmlns:p14="http://schemas.microsoft.com/office/powerpoint/2010/main" val="1272370615"/>
      </p:ext>
    </p:extLst>
  </p:cSld>
  <p:clrMapOvr>
    <a:masterClrMapping/>
  </p:clrMapOvr>
  <p:transition spd="med">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76515B6B-2BE4-3B40-8723-AF2C54BA049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51003413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CC4EED54-3C49-D74B-AD38-18697DE09A8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3620338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716E3522-72BF-854E-AF34-74A4E78795A5}"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71831981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01625"/>
            <a:ext cx="7772400" cy="1462088"/>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B2060F21-4B2D-7247-891A-EDC7099C9D1F}"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015877951"/>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350" y="20638"/>
            <a:ext cx="9144000" cy="6858000"/>
            <a:chOff x="0" y="0"/>
            <a:chExt cx="5760" cy="4320"/>
          </a:xfrm>
        </p:grpSpPr>
        <p:sp>
          <p:nvSpPr>
            <p:cNvPr id="5"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 name="Freeform 5"/>
          <p:cNvSpPr>
            <a:spLocks/>
          </p:cNvSpPr>
          <p:nvPr/>
        </p:nvSpPr>
        <p:spPr bwMode="hidden">
          <a:xfrm>
            <a:off x="6242050" y="626903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8" name="Group 6"/>
          <p:cNvGrpSpPr>
            <a:grpSpLocks/>
          </p:cNvGrpSpPr>
          <p:nvPr/>
        </p:nvGrpSpPr>
        <p:grpSpPr bwMode="auto">
          <a:xfrm>
            <a:off x="-1588" y="6034088"/>
            <a:ext cx="7845426" cy="850900"/>
            <a:chOff x="0" y="3792"/>
            <a:chExt cx="4942" cy="536"/>
          </a:xfrm>
        </p:grpSpPr>
        <p:sp>
          <p:nvSpPr>
            <p:cNvPr id="9"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10" name="Group 8"/>
            <p:cNvGrpSpPr>
              <a:grpSpLocks/>
            </p:cNvGrpSpPr>
            <p:nvPr userDrawn="1"/>
          </p:nvGrpSpPr>
          <p:grpSpPr bwMode="auto">
            <a:xfrm>
              <a:off x="2486" y="3792"/>
              <a:ext cx="2456" cy="536"/>
              <a:chOff x="2486" y="3792"/>
              <a:chExt cx="2456" cy="536"/>
            </a:xfrm>
          </p:grpSpPr>
          <p:sp>
            <p:nvSpPr>
              <p:cNvPr id="12" name="Freeform 9"/>
              <p:cNvSpPr>
                <a:spLocks/>
              </p:cNvSpPr>
              <p:nvPr userDrawn="1"/>
            </p:nvSpPr>
            <p:spPr bwMode="ltGray">
              <a:xfrm>
                <a:off x="3948" y="3799"/>
                <a:ext cx="994" cy="529"/>
              </a:xfrm>
              <a:custGeom>
                <a:avLst/>
                <a:gdLst>
                  <a:gd name="T0" fmla="*/ 636 w 994"/>
                  <a:gd name="T1" fmla="*/ 373 h 529"/>
                  <a:gd name="T2" fmla="*/ 495 w 994"/>
                  <a:gd name="T3" fmla="*/ 370 h 529"/>
                  <a:gd name="T4" fmla="*/ 280 w 994"/>
                  <a:gd name="T5" fmla="*/ 249 h 529"/>
                  <a:gd name="T6" fmla="*/ 127 w 994"/>
                  <a:gd name="T7" fmla="*/ 66 h 529"/>
                  <a:gd name="T8" fmla="*/ 0 w 994"/>
                  <a:gd name="T9" fmla="*/ 0 h 529"/>
                  <a:gd name="T10" fmla="*/ 22 w 994"/>
                  <a:gd name="T11" fmla="*/ 26 h 529"/>
                  <a:gd name="T12" fmla="*/ 0 w 994"/>
                  <a:gd name="T13" fmla="*/ 65 h 529"/>
                  <a:gd name="T14" fmla="*/ 30 w 994"/>
                  <a:gd name="T15" fmla="*/ 119 h 529"/>
                  <a:gd name="T16" fmla="*/ 75 w 994"/>
                  <a:gd name="T17" fmla="*/ 243 h 529"/>
                  <a:gd name="T18" fmla="*/ 45 w 994"/>
                  <a:gd name="T19" fmla="*/ 422 h 529"/>
                  <a:gd name="T20" fmla="*/ 200 w 994"/>
                  <a:gd name="T21" fmla="*/ 329 h 529"/>
                  <a:gd name="T22" fmla="*/ 592 w 994"/>
                  <a:gd name="T23" fmla="*/ 527 h 529"/>
                  <a:gd name="T24" fmla="*/ 994 w 994"/>
                  <a:gd name="T25" fmla="*/ 529 h 529"/>
                  <a:gd name="T26" fmla="*/ 828 w 994"/>
                  <a:gd name="T27" fmla="*/ 473 h 529"/>
                  <a:gd name="T28" fmla="*/ 636 w 994"/>
                  <a:gd name="T29" fmla="*/ 373 h 5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4" h="529">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592" y="527"/>
                    </a:lnTo>
                    <a:lnTo>
                      <a:pt x="994" y="529"/>
                    </a:lnTo>
                    <a:lnTo>
                      <a:pt x="828" y="473"/>
                    </a:lnTo>
                    <a:lnTo>
                      <a:pt x="636" y="37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11"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17" name="Group 15"/>
          <p:cNvGrpSpPr>
            <a:grpSpLocks/>
          </p:cNvGrpSpPr>
          <p:nvPr/>
        </p:nvGrpSpPr>
        <p:grpSpPr bwMode="auto">
          <a:xfrm>
            <a:off x="627063" y="6021388"/>
            <a:ext cx="5684837" cy="849312"/>
            <a:chOff x="395" y="3793"/>
            <a:chExt cx="3581" cy="535"/>
          </a:xfrm>
        </p:grpSpPr>
        <p:sp>
          <p:nvSpPr>
            <p:cNvPr id="18" name="Freeform 16"/>
            <p:cNvSpPr>
              <a:spLocks/>
            </p:cNvSpPr>
            <p:nvPr userDrawn="1"/>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userDrawn="1"/>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p:cNvSpPr>
            <p:nvPr userDrawn="1"/>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userDrawn="1"/>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userDrawn="1"/>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userDrawn="1"/>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54294" name="Rectangle 22"/>
          <p:cNvSpPr>
            <a:spLocks noGrp="1" noChangeArrowheads="1"/>
          </p:cNvSpPr>
          <p:nvPr>
            <p:ph type="ctrTitle" sz="quarter"/>
          </p:nvPr>
        </p:nvSpPr>
        <p:spPr>
          <a:xfrm>
            <a:off x="457200" y="1447800"/>
            <a:ext cx="8229600" cy="1736725"/>
          </a:xfrm>
        </p:spPr>
        <p:txBody>
          <a:bodyPr/>
          <a:lstStyle>
            <a:lvl1pPr>
              <a:defRPr sz="5400" b="1" i="0">
                <a:latin typeface="Arial" panose="020B0604020202020204" pitchFamily="34" charset="0"/>
              </a:defRPr>
            </a:lvl1pPr>
          </a:lstStyle>
          <a:p>
            <a:r>
              <a:rPr lang="en-US"/>
              <a:t>Click to edit Master title style</a:t>
            </a:r>
          </a:p>
        </p:txBody>
      </p:sp>
      <p:sp>
        <p:nvSpPr>
          <p:cNvPr id="54295" name="Rectangle 23"/>
          <p:cNvSpPr>
            <a:spLocks noGrp="1" noChangeArrowheads="1"/>
          </p:cNvSpPr>
          <p:nvPr>
            <p:ph type="subTitle" sz="quarter" idx="1"/>
          </p:nvPr>
        </p:nvSpPr>
        <p:spPr>
          <a:xfrm>
            <a:off x="1371600" y="3429000"/>
            <a:ext cx="6400800" cy="1752600"/>
          </a:xfrm>
        </p:spPr>
        <p:txBody>
          <a:bodyPr/>
          <a:lstStyle>
            <a:lvl1pPr marL="0" indent="0" algn="ctr">
              <a:buFontTx/>
              <a:buNone/>
              <a:defRPr b="1" i="0">
                <a:effectLst>
                  <a:outerShdw blurRad="38100" dist="38100" dir="2700000" algn="tl">
                    <a:srgbClr val="000000"/>
                  </a:outerShdw>
                </a:effectLst>
                <a:latin typeface="Arial" panose="020B0604020202020204" pitchFamily="34" charset="0"/>
              </a:defRPr>
            </a:lvl1pPr>
          </a:lstStyle>
          <a:p>
            <a:r>
              <a:rPr lang="en-US"/>
              <a:t>Click to edit Master subtitle style</a:t>
            </a:r>
          </a:p>
        </p:txBody>
      </p:sp>
      <p:sp>
        <p:nvSpPr>
          <p:cNvPr id="24" name="Rectangle 24"/>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5" name="Rectangle 2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C4473697-2E83-3C41-B41C-A88BF21D7F63}" type="slidenum">
              <a:rPr lang="en-US">
                <a:solidFill>
                  <a:srgbClr val="FFFFFF"/>
                </a:solidFill>
              </a:rPr>
              <a:pPr>
                <a:defRPr/>
              </a:pPr>
              <a:t>‹#›</a:t>
            </a:fld>
            <a:endParaRPr lang="en-US">
              <a:solidFill>
                <a:srgbClr val="FFFFFF"/>
              </a:solidFill>
            </a:endParaRPr>
          </a:p>
        </p:txBody>
      </p:sp>
      <p:sp>
        <p:nvSpPr>
          <p:cNvPr id="26" name="Rectangle 26"/>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05912025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F74AC5-D0AE-1C4F-8A0E-DDC66B80A8B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606255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D66F13F-0DDF-9143-A462-217B61E48B6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745819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835D351-1C46-8849-8124-A66106310D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285541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9"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965AC8-AC3C-614C-B157-F1ED19D1697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771770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D83BC9-8BFA-AF49-BDBA-FAE0D94C81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273872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pPr>
                <a:defRPr/>
              </a:pPr>
              <a:t>‹#›</a:t>
            </a:fld>
            <a:endParaRPr lang="en-US"/>
          </a:p>
        </p:txBody>
      </p:sp>
    </p:spTree>
    <p:extLst>
      <p:ext uri="{BB962C8B-B14F-4D97-AF65-F5344CB8AC3E}">
        <p14:creationId xmlns:p14="http://schemas.microsoft.com/office/powerpoint/2010/main" val="111889197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pPr>
                <a:defRPr/>
              </a:pPr>
              <a:t>‹#›</a:t>
            </a:fld>
            <a:endParaRPr lang="en-US"/>
          </a:p>
        </p:txBody>
      </p:sp>
    </p:spTree>
    <p:extLst>
      <p:ext uri="{BB962C8B-B14F-4D97-AF65-F5344CB8AC3E}">
        <p14:creationId xmlns:p14="http://schemas.microsoft.com/office/powerpoint/2010/main" val="2355714548"/>
      </p:ext>
    </p:extLst>
  </p:cSld>
  <p:clrMapOvr>
    <a:masterClrMapping/>
  </p:clrMapOvr>
  <p:transition spd="med">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CBD7215-45AB-E84C-B390-185A436C52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496646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73CB86F-2BFE-9F41-A74F-9BEACBC1B99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6186822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B35DAC9-E895-344A-B03B-BA4D4DDFD10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454000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CC48A01-7F6A-C24A-B776-A3430A9FD70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5593406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28600"/>
            <a:ext cx="2057400" cy="5867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28600"/>
            <a:ext cx="6019800" cy="5867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30EFB6-BD2B-8245-8AFC-7B6FA45028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298624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4994"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84995"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42AD22D9-654A-3A45-8E3F-58B22043022C}" type="slidenum">
              <a:rPr lang="en-US">
                <a:solidFill>
                  <a:srgbClr val="FFFFFF"/>
                </a:solidFill>
              </a:rPr>
              <a:pPr>
                <a:defRPr/>
              </a:pPr>
              <a:t>‹#›</a:t>
            </a:fld>
            <a:endParaRPr lang="en-US">
              <a:solidFill>
                <a:srgbClr val="FFFFFF"/>
              </a:solidFill>
            </a:endParaRPr>
          </a:p>
        </p:txBody>
      </p:sp>
      <p:sp>
        <p:nvSpPr>
          <p:cNvPr id="7" name="Rectangle 7"/>
          <p:cNvSpPr>
            <a:spLocks noGrp="1" noChangeArrowheads="1"/>
          </p:cNvSpPr>
          <p:nvPr>
            <p:ph type="dt" sz="quarter" idx="12"/>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22215335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AE1BFB-B788-B74E-B482-97576A1495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6513369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700717B-253D-AC4F-A4D0-2D277800A0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5802399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10D0BF6-E2C1-0343-AE81-5211C5F613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21834360"/>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804F6A4-09A2-A445-9F4A-E5950337F8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062089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pPr>
                <a:defRPr/>
              </a:pPr>
              <a:t>‹#›</a:t>
            </a:fld>
            <a:endParaRPr lang="en-US"/>
          </a:p>
        </p:txBody>
      </p:sp>
    </p:spTree>
    <p:extLst>
      <p:ext uri="{BB962C8B-B14F-4D97-AF65-F5344CB8AC3E}">
        <p14:creationId xmlns:p14="http://schemas.microsoft.com/office/powerpoint/2010/main" val="268903427"/>
      </p:ext>
    </p:extLst>
  </p:cSld>
  <p:clrMapOvr>
    <a:masterClrMapping/>
  </p:clrMapOvr>
  <p:transition spd="med">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5EEDDF-6C8A-8A43-AD71-7686CF51499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2021098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D38D23-5E1F-DC4B-BE9B-ED840B1A54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4087092"/>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797A979-0A36-5F47-825D-AB884E2A80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7833746"/>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83F79C-A43C-A84A-835D-AF7BF7D4DC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79521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BB3A56-2A82-3748-9C3A-9E919B8209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3078565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D4601F4-FD53-0840-849B-55A0D73580A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0887755"/>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90117"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0121"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fld id="{C842E420-CFCA-714C-89E3-74EAE37624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495676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502136EF-4B7B-1F44-B34D-A7F78FB03F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8196165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1BA3806B-C826-394B-B1EB-D207092B0B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210674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8A321213-6D1D-E04A-AAFF-C74C657626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059209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pPr>
                <a:defRPr/>
              </a:pPr>
              <a:t>‹#›</a:t>
            </a:fld>
            <a:endParaRPr lang="en-US"/>
          </a:p>
        </p:txBody>
      </p:sp>
    </p:spTree>
    <p:extLst>
      <p:ext uri="{BB962C8B-B14F-4D97-AF65-F5344CB8AC3E}">
        <p14:creationId xmlns:p14="http://schemas.microsoft.com/office/powerpoint/2010/main" val="1376192509"/>
      </p:ext>
    </p:extLst>
  </p:cSld>
  <p:clrMapOvr>
    <a:masterClrMapping/>
  </p:clrMapOvr>
  <p:transition spd="med">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BC6C274F-0CB5-BC42-B547-3106E1699F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4862295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4E17D0D0-CF1B-704D-B050-FD024EFFC6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1391744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F604A137-1151-AF42-8146-F524A697E6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491772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0FA96FCB-C305-404E-AC1D-E0CAE3B8CC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0417013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A1AAD3E3-3E6A-F747-8A3E-7FA4D7F85B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014332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EBF2DF0B-3EB7-1041-8113-1C5B454CFC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3418977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AAFD587E-4B7F-0A42-B5E7-0AEBA1C618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26185310"/>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63" y="5345113"/>
            <a:ext cx="4427537" cy="1512887"/>
            <a:chOff x="2971" y="3367"/>
            <a:chExt cx="2789" cy="953"/>
          </a:xfrm>
        </p:grpSpPr>
        <p:sp>
          <p:nvSpPr>
            <p:cNvPr id="5"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9586" name="Rectangle 18"/>
          <p:cNvSpPr>
            <a:spLocks noGrp="1" noChangeArrowheads="1"/>
          </p:cNvSpPr>
          <p:nvPr>
            <p:ph type="ctrTitle" sz="quarter"/>
          </p:nvPr>
        </p:nvSpPr>
        <p:spPr>
          <a:xfrm>
            <a:off x="685800" y="1600200"/>
            <a:ext cx="7772400" cy="1828800"/>
          </a:xfrm>
        </p:spPr>
        <p:txBody>
          <a:bodyPr anchor="b"/>
          <a:lstStyle>
            <a:lvl1pPr>
              <a:defRPr sz="5700" b="1" i="0">
                <a:latin typeface="Arial" panose="020B0604020202020204" pitchFamily="34" charset="0"/>
              </a:defRPr>
            </a:lvl1pPr>
          </a:lstStyle>
          <a:p>
            <a:r>
              <a:rPr lang="en-US"/>
              <a:t>Click to edit Master title style</a:t>
            </a:r>
          </a:p>
        </p:txBody>
      </p:sp>
      <p:sp>
        <p:nvSpPr>
          <p:cNvPr id="10958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E93A2355-DBC3-274E-80E1-7A460390A3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2816093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0FC48B3F-1512-5743-BAD4-434304237D9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1890559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1DCFCA7-6C26-AD47-B6C0-C60F3CE434A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7208525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pPr>
                <a:defRPr/>
              </a:pPr>
              <a:t>‹#›</a:t>
            </a:fld>
            <a:endParaRPr lang="en-US"/>
          </a:p>
        </p:txBody>
      </p:sp>
    </p:spTree>
    <p:extLst>
      <p:ext uri="{BB962C8B-B14F-4D97-AF65-F5344CB8AC3E}">
        <p14:creationId xmlns:p14="http://schemas.microsoft.com/office/powerpoint/2010/main" val="1344213166"/>
      </p:ext>
    </p:extLst>
  </p:cSld>
  <p:clrMapOvr>
    <a:masterClrMapping/>
  </p:clrMapOvr>
  <p:transition spd="med">
    <p:randomBar dir="vert"/>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DD4A347-9195-2E4F-BBCC-2C19CF08D3C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8470657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E293F5C4-42B6-E245-B4AA-A016806AA98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0753025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A366E9AE-EF10-3844-94DB-D8CB019EF46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6580474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144C6E4E-9FF4-1549-B2BD-F2319D25034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4325529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CBC58967-B919-0D47-A8D6-88B6CE913AB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4369140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F38BD41-CCFF-954A-AEAE-A22AA2EABA9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109053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C364F98-0D40-2C45-805D-DC62E17E8FD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292838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24C36A6-7659-114C-9FC1-3E4B1EEA11A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3109010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987700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976499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148DBEE-A286-654E-B601-2FCCB84B4081}" type="slidenum">
              <a:rPr lang="en-US"/>
              <a:pPr>
                <a:defRPr/>
              </a:pPr>
              <a:t>‹#›</a:t>
            </a:fld>
            <a:endParaRPr lang="en-US"/>
          </a:p>
        </p:txBody>
      </p:sp>
    </p:spTree>
    <p:extLst>
      <p:ext uri="{BB962C8B-B14F-4D97-AF65-F5344CB8AC3E}">
        <p14:creationId xmlns:p14="http://schemas.microsoft.com/office/powerpoint/2010/main" val="3670850094"/>
      </p:ext>
    </p:extLst>
  </p:cSld>
  <p:clrMapOvr>
    <a:masterClrMapping/>
  </p:clrMapOvr>
  <p:transition spd="med">
    <p:randomBar dir="vert"/>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748625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143081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617652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425156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597826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224452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778873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48803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128627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38400"/>
            <a:ext cx="9144000" cy="4046538"/>
            <a:chOff x="0" y="1536"/>
            <a:chExt cx="5760" cy="2549"/>
          </a:xfrm>
        </p:grpSpPr>
        <p:sp>
          <p:nvSpPr>
            <p:cNvPr id="5"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42002" name="Rectangle 18"/>
          <p:cNvSpPr>
            <a:spLocks noGrp="1" noChangeArrowheads="1"/>
          </p:cNvSpPr>
          <p:nvPr>
            <p:ph type="ctrTitle" sz="quarter"/>
          </p:nvPr>
        </p:nvSpPr>
        <p:spPr>
          <a:xfrm>
            <a:off x="685800" y="1768475"/>
            <a:ext cx="7772400" cy="1736725"/>
          </a:xfrm>
        </p:spPr>
        <p:txBody>
          <a:bodyPr anchor="b"/>
          <a:lstStyle>
            <a:lvl1pPr>
              <a:defRPr sz="5400" b="1" i="0">
                <a:latin typeface="Arial" panose="020B0604020202020204" pitchFamily="34" charset="0"/>
                <a:cs typeface="Arial" panose="020B0604020202020204" pitchFamily="34" charset="0"/>
              </a:defRPr>
            </a:lvl1pPr>
          </a:lstStyle>
          <a:p>
            <a:r>
              <a:rPr lang="en-US"/>
              <a:t>Click to edit Master title style</a:t>
            </a:r>
          </a:p>
        </p:txBody>
      </p:sp>
      <p:sp>
        <p:nvSpPr>
          <p:cNvPr id="42003" name="Rectangle 19"/>
          <p:cNvSpPr>
            <a:spLocks noGrp="1" noChangeArrowheads="1"/>
          </p:cNvSpPr>
          <p:nvPr>
            <p:ph type="subTitle" sz="quarter"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4E382A51-7D4D-C444-8BE0-36100D86BF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175811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EE3F13E8-A654-7045-8B4E-9BA1877EBE6F}" type="slidenum">
              <a:rPr lang="en-US"/>
              <a:pPr>
                <a:defRPr/>
              </a:pPr>
              <a:t>‹#›</a:t>
            </a:fld>
            <a:endParaRPr lang="en-US"/>
          </a:p>
        </p:txBody>
      </p:sp>
    </p:spTree>
    <p:extLst>
      <p:ext uri="{BB962C8B-B14F-4D97-AF65-F5344CB8AC3E}">
        <p14:creationId xmlns:p14="http://schemas.microsoft.com/office/powerpoint/2010/main" val="2456396645"/>
      </p:ext>
    </p:extLst>
  </p:cSld>
  <p:clrMapOvr>
    <a:masterClrMapping/>
  </p:clrMapOvr>
  <p:transition spd="med">
    <p:randomBar dir="vert"/>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8E14F33-5FB5-0543-BBF4-7DC103D641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382821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617947DF-3226-CA4D-BD4A-2C2BB20FE9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81997726"/>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E463C706-A99F-3B42-A981-3246EC8C24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693355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1A3B3C1F-07CA-DF40-B13F-D48934C8623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970716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7A359BD5-F57F-0349-B355-C90BE7FC74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1105980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4903D853-D002-1B42-BC64-27F9BD9541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586667"/>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91FC96A0-460C-BA4C-AAC9-88FA52388C5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632041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D9C18210-84D2-FC40-BD29-7A160C2C09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663931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9DEE91DE-511D-A74D-88B7-F28E68945C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2896386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5BB85BA-3097-FB4B-BD93-1C06BBA49E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4059287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819FE851-D838-0F43-B4CA-562C7C6F784C}" type="slidenum">
              <a:rPr lang="en-US"/>
              <a:pPr>
                <a:defRPr/>
              </a:pPr>
              <a:t>‹#›</a:t>
            </a:fld>
            <a:endParaRPr lang="en-US"/>
          </a:p>
        </p:txBody>
      </p:sp>
    </p:spTree>
    <p:extLst>
      <p:ext uri="{BB962C8B-B14F-4D97-AF65-F5344CB8AC3E}">
        <p14:creationId xmlns:p14="http://schemas.microsoft.com/office/powerpoint/2010/main" val="1522714993"/>
      </p:ext>
    </p:extLst>
  </p:cSld>
  <p:clrMapOvr>
    <a:masterClrMapping/>
  </p:clrMapOvr>
  <p:transition spd="med">
    <p:randomBar dir="vert"/>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1650"/>
            <a:chOff x="0" y="0"/>
            <a:chExt cx="5758" cy="4316"/>
          </a:xfrm>
        </p:grpSpPr>
        <p:sp>
          <p:nvSpPr>
            <p:cNvPr id="5"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6"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grpSp>
          <p:nvGrpSpPr>
            <p:cNvPr id="17" name="Group 15"/>
            <p:cNvGrpSpPr>
              <a:grpSpLocks/>
            </p:cNvGrpSpPr>
            <p:nvPr/>
          </p:nvGrpSpPr>
          <p:grpSpPr bwMode="auto">
            <a:xfrm>
              <a:off x="192" y="2284"/>
              <a:ext cx="1254" cy="923"/>
              <a:chOff x="192" y="2284"/>
              <a:chExt cx="1254" cy="923"/>
            </a:xfrm>
          </p:grpSpPr>
          <p:sp>
            <p:nvSpPr>
              <p:cNvPr id="18"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6"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7"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9"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0"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1"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2"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3"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4"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5"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6"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7"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8"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9"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1"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2"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112681" name="Rectangle 41"/>
          <p:cNvSpPr>
            <a:spLocks noGrp="1" noChangeArrowheads="1"/>
          </p:cNvSpPr>
          <p:nvPr>
            <p:ph type="ctrTitle"/>
          </p:nvPr>
        </p:nvSpPr>
        <p:spPr>
          <a:xfrm>
            <a:off x="685800" y="1447800"/>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112682" name="Rectangle 42"/>
          <p:cNvSpPr>
            <a:spLocks noGrp="1" noChangeArrowheads="1"/>
          </p:cNvSpPr>
          <p:nvPr>
            <p:ph type="subTitle" idx="1"/>
          </p:nvPr>
        </p:nvSpPr>
        <p:spPr>
          <a:xfrm>
            <a:off x="1371600" y="3203575"/>
            <a:ext cx="6400800" cy="1752600"/>
          </a:xfrm>
        </p:spPr>
        <p:txBody>
          <a:bodyPr/>
          <a:lstStyle>
            <a:lvl1pPr marL="0" indent="0" algn="ctr">
              <a:buFont typeface="Wingdings" pitchFamily="-112" charset="2"/>
              <a:buNone/>
              <a:defRPr/>
            </a:lvl1pPr>
          </a:lstStyle>
          <a:p>
            <a:r>
              <a:rPr lang="en-US"/>
              <a:t>Click to edit Master subtitle style</a:t>
            </a:r>
          </a:p>
        </p:txBody>
      </p:sp>
      <p:sp>
        <p:nvSpPr>
          <p:cNvPr id="43" name="Rectangle 43"/>
          <p:cNvSpPr>
            <a:spLocks noGrp="1" noChangeArrowheads="1"/>
          </p:cNvSpPr>
          <p:nvPr>
            <p:ph type="dt" sz="half" idx="10"/>
          </p:nvPr>
        </p:nvSpPr>
        <p:spPr>
          <a:xfrm>
            <a:off x="457200" y="6245225"/>
            <a:ext cx="2133600" cy="476250"/>
          </a:xfrm>
        </p:spPr>
        <p:txBody>
          <a:bodyPr/>
          <a:lstStyle>
            <a:lvl1pPr>
              <a:defRPr/>
            </a:lvl1pPr>
          </a:lstStyle>
          <a:p>
            <a:pPr>
              <a:defRPr/>
            </a:pPr>
            <a:endParaRPr lang="en-US">
              <a:solidFill>
                <a:srgbClr val="FFFFFF"/>
              </a:solidFill>
            </a:endParaRPr>
          </a:p>
        </p:txBody>
      </p:sp>
      <p:sp>
        <p:nvSpPr>
          <p:cNvPr id="44" name="Rectangle 44"/>
          <p:cNvSpPr>
            <a:spLocks noGrp="1" noChangeArrowheads="1"/>
          </p:cNvSpPr>
          <p:nvPr>
            <p:ph type="ftr" sz="quarter" idx="11"/>
          </p:nvPr>
        </p:nvSpPr>
        <p:spPr>
          <a:xfrm>
            <a:off x="3124200" y="6245225"/>
            <a:ext cx="2895600" cy="476250"/>
          </a:xfrm>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sldNum" sz="quarter" idx="12"/>
          </p:nvPr>
        </p:nvSpPr>
        <p:spPr>
          <a:xfrm>
            <a:off x="6553200" y="6245225"/>
            <a:ext cx="2133600" cy="476250"/>
          </a:xfrm>
        </p:spPr>
        <p:txBody>
          <a:bodyPr/>
          <a:lstStyle>
            <a:lvl1pPr>
              <a:defRPr/>
            </a:lvl1pPr>
          </a:lstStyle>
          <a:p>
            <a:pPr>
              <a:defRPr/>
            </a:pPr>
            <a:fld id="{F54CED8F-1C11-174C-99E4-BB7414ACC54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788122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22E8075-5A8F-A846-B106-50F60B29BCB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141272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DF9ACC9-6319-EA47-8E22-65CA384D17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8679579"/>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0FF3DC4C-B7C0-ED48-95A6-EFE64DABAE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410647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5"/>
          <p:cNvSpPr>
            <a:spLocks noGrp="1" noChangeArrowheads="1"/>
          </p:cNvSpPr>
          <p:nvPr>
            <p:ph type="sldNum" sz="quarter" idx="12"/>
          </p:nvPr>
        </p:nvSpPr>
        <p:spPr>
          <a:ln/>
        </p:spPr>
        <p:txBody>
          <a:bodyPr/>
          <a:lstStyle>
            <a:lvl1pPr>
              <a:defRPr/>
            </a:lvl1pPr>
          </a:lstStyle>
          <a:p>
            <a:pPr>
              <a:defRPr/>
            </a:pPr>
            <a:fld id="{80E43BE8-AC8C-1A47-A2D9-5CCFF50B2E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3400904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sldNum" sz="quarter" idx="12"/>
          </p:nvPr>
        </p:nvSpPr>
        <p:spPr>
          <a:ln/>
        </p:spPr>
        <p:txBody>
          <a:bodyPr/>
          <a:lstStyle>
            <a:lvl1pPr>
              <a:defRPr/>
            </a:lvl1pPr>
          </a:lstStyle>
          <a:p>
            <a:pPr>
              <a:defRPr/>
            </a:pPr>
            <a:fld id="{733D1B9E-A725-7943-9073-B23B36C279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9912870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sldNum" sz="quarter" idx="12"/>
          </p:nvPr>
        </p:nvSpPr>
        <p:spPr>
          <a:ln/>
        </p:spPr>
        <p:txBody>
          <a:bodyPr/>
          <a:lstStyle>
            <a:lvl1pPr>
              <a:defRPr/>
            </a:lvl1pPr>
          </a:lstStyle>
          <a:p>
            <a:pPr>
              <a:defRPr/>
            </a:pPr>
            <a:fld id="{09468601-F197-1E4A-B2F0-3C2846F93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616460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8CFB8F2E-CEFD-EB47-B6C1-80092609009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4926693"/>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2D515357-20A7-1445-A760-31C962DCEF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751340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46A82037-08D2-1448-8675-0A632DF2687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6352900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FA4D732B-905D-7645-9976-AF4BA0625D31}" type="slidenum">
              <a:rPr lang="en-US"/>
              <a:pPr>
                <a:defRPr/>
              </a:pPr>
              <a:t>‹#›</a:t>
            </a:fld>
            <a:endParaRPr lang="en-US"/>
          </a:p>
        </p:txBody>
      </p:sp>
    </p:spTree>
    <p:extLst>
      <p:ext uri="{BB962C8B-B14F-4D97-AF65-F5344CB8AC3E}">
        <p14:creationId xmlns:p14="http://schemas.microsoft.com/office/powerpoint/2010/main" val="757960019"/>
      </p:ext>
    </p:extLst>
  </p:cSld>
  <p:clrMapOvr>
    <a:masterClrMapping/>
  </p:clrMapOvr>
  <p:transition spd="med">
    <p:randomBar dir="vert"/>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8750"/>
            <a:ext cx="2057400" cy="597217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158750"/>
            <a:ext cx="6019800" cy="5972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C87AFCC7-05B0-CE4A-B32C-072904B8DAD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160319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6350"/>
            <a:ext cx="9140825" cy="6851650"/>
            <a:chOff x="0" y="4"/>
            <a:chExt cx="5758" cy="4316"/>
          </a:xfrm>
        </p:grpSpPr>
        <p:grpSp>
          <p:nvGrpSpPr>
            <p:cNvPr id="5" name="Group 3"/>
            <p:cNvGrpSpPr>
              <a:grpSpLocks/>
            </p:cNvGrpSpPr>
            <p:nvPr/>
          </p:nvGrpSpPr>
          <p:grpSpPr bwMode="auto">
            <a:xfrm>
              <a:off x="0" y="1161"/>
              <a:ext cx="5758" cy="3159"/>
              <a:chOff x="0" y="1161"/>
              <a:chExt cx="5758" cy="3159"/>
            </a:xfrm>
          </p:grpSpPr>
          <p:sp>
            <p:nvSpPr>
              <p:cNvPr id="16" name="Freeform 4"/>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 name="Freeform 5"/>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6" name="Freeform 6"/>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7" name="Freeform 7"/>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8"/>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9" name="Group 9"/>
            <p:cNvGrpSpPr>
              <a:grpSpLocks/>
            </p:cNvGrpSpPr>
            <p:nvPr/>
          </p:nvGrpSpPr>
          <p:grpSpPr bwMode="auto">
            <a:xfrm>
              <a:off x="348" y="4"/>
              <a:ext cx="5410" cy="4316"/>
              <a:chOff x="348" y="4"/>
              <a:chExt cx="5410" cy="4316"/>
            </a:xfrm>
          </p:grpSpPr>
          <p:sp>
            <p:nvSpPr>
              <p:cNvPr id="10" name="Freeform 10"/>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11"/>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2"/>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3"/>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4"/>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Freeform 15"/>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9968" name="Rectangle 16"/>
          <p:cNvSpPr>
            <a:spLocks noGrp="1" noChangeArrowheads="1"/>
          </p:cNvSpPr>
          <p:nvPr>
            <p:ph type="ctrTitle" sz="quarter"/>
          </p:nvPr>
        </p:nvSpPr>
        <p:spPr>
          <a:xfrm>
            <a:off x="1066800" y="1997075"/>
            <a:ext cx="7086600" cy="1431925"/>
          </a:xfrm>
        </p:spPr>
        <p:txBody>
          <a:bodyPr anchor="b"/>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509969" name="Rectangle 17"/>
          <p:cNvSpPr>
            <a:spLocks noGrp="1" noChangeArrowheads="1"/>
          </p:cNvSpPr>
          <p:nvPr>
            <p:ph type="subTitle" sz="quarter" idx="1"/>
          </p:nvPr>
        </p:nvSpPr>
        <p:spPr>
          <a:xfrm>
            <a:off x="1066800" y="3886200"/>
            <a:ext cx="6400800" cy="1752600"/>
          </a:xfrm>
        </p:spPr>
        <p:txBody>
          <a:bodyPr/>
          <a:lstStyle>
            <a:lvl1pPr marL="0" indent="0">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8" name="Rectangle 18"/>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19" name="Rectangle 19"/>
          <p:cNvSpPr>
            <a:spLocks noGrp="1" noChangeArrowheads="1"/>
          </p:cNvSpPr>
          <p:nvPr>
            <p:ph type="ftr" sz="quarter" idx="11"/>
          </p:nvPr>
        </p:nvSpPr>
        <p:spPr>
          <a:xfrm>
            <a:off x="3352800" y="6248400"/>
            <a:ext cx="2895600" cy="457200"/>
          </a:xfrm>
        </p:spPr>
        <p:txBody>
          <a:bodyPr/>
          <a:lstStyle>
            <a:lvl1pPr>
              <a:defRPr/>
            </a:lvl1pPr>
          </a:lstStyle>
          <a:p>
            <a:pPr>
              <a:defRPr/>
            </a:pPr>
            <a:endParaRPr lang="en-US">
              <a:solidFill>
                <a:srgbClr val="FFFFFF"/>
              </a:solidFill>
            </a:endParaRPr>
          </a:p>
        </p:txBody>
      </p:sp>
      <p:sp>
        <p:nvSpPr>
          <p:cNvPr id="20" name="Rectangle 20"/>
          <p:cNvSpPr>
            <a:spLocks noGrp="1" noChangeArrowheads="1"/>
          </p:cNvSpPr>
          <p:nvPr>
            <p:ph type="sldNum" sz="quarter" idx="12"/>
          </p:nvPr>
        </p:nvSpPr>
        <p:spPr/>
        <p:txBody>
          <a:bodyPr/>
          <a:lstStyle>
            <a:lvl1pPr>
              <a:defRPr/>
            </a:lvl1pPr>
          </a:lstStyle>
          <a:p>
            <a:pPr>
              <a:defRPr/>
            </a:pPr>
            <a:fld id="{617D724E-2842-9047-A9C7-4595E1C7A7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4952736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094C69F1-19E3-F740-B0BD-E395A809C00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326189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64EA340-89F4-CC47-8930-EF378C50BD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864366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981200"/>
            <a:ext cx="36957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14900" y="1981200"/>
            <a:ext cx="36957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26766240-C79F-364E-AB89-EF89AE64D8D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1769222"/>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9"/>
          <p:cNvSpPr>
            <a:spLocks noGrp="1" noChangeArrowheads="1"/>
          </p:cNvSpPr>
          <p:nvPr>
            <p:ph type="sldNum" sz="quarter" idx="12"/>
          </p:nvPr>
        </p:nvSpPr>
        <p:spPr>
          <a:ln/>
        </p:spPr>
        <p:txBody>
          <a:bodyPr/>
          <a:lstStyle>
            <a:lvl1pPr>
              <a:defRPr/>
            </a:lvl1pPr>
          </a:lstStyle>
          <a:p>
            <a:pPr>
              <a:defRPr/>
            </a:pPr>
            <a:fld id="{88E9AC11-3170-A94B-A227-62359E3CA99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6510889"/>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9"/>
          <p:cNvSpPr>
            <a:spLocks noGrp="1" noChangeArrowheads="1"/>
          </p:cNvSpPr>
          <p:nvPr>
            <p:ph type="sldNum" sz="quarter" idx="12"/>
          </p:nvPr>
        </p:nvSpPr>
        <p:spPr>
          <a:ln/>
        </p:spPr>
        <p:txBody>
          <a:bodyPr/>
          <a:lstStyle>
            <a:lvl1pPr>
              <a:defRPr/>
            </a:lvl1pPr>
          </a:lstStyle>
          <a:p>
            <a:pPr>
              <a:defRPr/>
            </a:pPr>
            <a:fld id="{D32ACDE0-5B48-014C-8AB3-B95233328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27701481"/>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9"/>
          <p:cNvSpPr>
            <a:spLocks noGrp="1" noChangeArrowheads="1"/>
          </p:cNvSpPr>
          <p:nvPr>
            <p:ph type="sldNum" sz="quarter" idx="12"/>
          </p:nvPr>
        </p:nvSpPr>
        <p:spPr>
          <a:ln/>
        </p:spPr>
        <p:txBody>
          <a:bodyPr/>
          <a:lstStyle>
            <a:lvl1pPr>
              <a:defRPr/>
            </a:lvl1pPr>
          </a:lstStyle>
          <a:p>
            <a:pPr>
              <a:defRPr/>
            </a:pPr>
            <a:fld id="{BBC52A1E-EC58-B948-B995-FD6ED6B23E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5337813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52A2B53B-FEDA-E14E-B527-A046EC498E7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1662085"/>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4984A9A5-F453-AB4F-81D2-E5DC4BE0ADE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824269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205BD008-7133-B642-8676-0FCCE0BA0354}" type="slidenum">
              <a:rPr lang="en-US"/>
              <a:pPr>
                <a:defRPr/>
              </a:pPr>
              <a:t>‹#›</a:t>
            </a:fld>
            <a:endParaRPr lang="en-US"/>
          </a:p>
        </p:txBody>
      </p:sp>
    </p:spTree>
    <p:extLst>
      <p:ext uri="{BB962C8B-B14F-4D97-AF65-F5344CB8AC3E}">
        <p14:creationId xmlns:p14="http://schemas.microsoft.com/office/powerpoint/2010/main" val="4194790620"/>
      </p:ext>
    </p:extLst>
  </p:cSld>
  <p:clrMapOvr>
    <a:masterClrMapping/>
  </p:clrMapOvr>
  <p:transition spd="med">
    <p:randomBar dir="vert"/>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65DF7918-B613-EF48-B26A-967C079BBB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0086499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24650" y="304800"/>
            <a:ext cx="1885950" cy="57912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04800"/>
            <a:ext cx="550545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5B84EB2-3BF5-124A-999E-9F34871B30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638556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174307623"/>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71952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4868468"/>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561080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315612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155588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912846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3227198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B94CBA88-56B1-C048-985B-521EDA2CA9B7}" type="slidenum">
              <a:rPr lang="en-US"/>
              <a:pPr>
                <a:defRPr/>
              </a:pPr>
              <a:t>‹#›</a:t>
            </a:fld>
            <a:endParaRPr lang="en-US"/>
          </a:p>
        </p:txBody>
      </p:sp>
    </p:spTree>
    <p:extLst>
      <p:ext uri="{BB962C8B-B14F-4D97-AF65-F5344CB8AC3E}">
        <p14:creationId xmlns:p14="http://schemas.microsoft.com/office/powerpoint/2010/main" val="1240474952"/>
      </p:ext>
    </p:extLst>
  </p:cSld>
  <p:clrMapOvr>
    <a:masterClrMapping/>
  </p:clrMapOvr>
  <p:transition spd="med">
    <p:randomBar dir="vert"/>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8890229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0112608"/>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8346845"/>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741771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5140315"/>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320006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7471046"/>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520667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697020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67257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pPr>
                <a:defRPr/>
              </a:pPr>
              <a:t>‹#›</a:t>
            </a:fld>
            <a:endParaRPr lang="en-US"/>
          </a:p>
        </p:txBody>
      </p:sp>
    </p:spTree>
    <p:extLst>
      <p:ext uri="{BB962C8B-B14F-4D97-AF65-F5344CB8AC3E}">
        <p14:creationId xmlns:p14="http://schemas.microsoft.com/office/powerpoint/2010/main" val="78633179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3F607071-C5CD-7E41-BFAB-4EE54F6B19F1}" type="slidenum">
              <a:rPr lang="en-US"/>
              <a:pPr>
                <a:defRPr/>
              </a:pPr>
              <a:t>‹#›</a:t>
            </a:fld>
            <a:endParaRPr lang="en-US"/>
          </a:p>
        </p:txBody>
      </p:sp>
    </p:spTree>
    <p:extLst>
      <p:ext uri="{BB962C8B-B14F-4D97-AF65-F5344CB8AC3E}">
        <p14:creationId xmlns:p14="http://schemas.microsoft.com/office/powerpoint/2010/main" val="355955557"/>
      </p:ext>
    </p:extLst>
  </p:cSld>
  <p:clrMapOvr>
    <a:masterClrMapping/>
  </p:clrMapOvr>
  <p:transition spd="med">
    <p:randomBar dir="vert"/>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548600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598341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642763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206417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646711"/>
      </p:ext>
    </p:extLst>
  </p:cSld>
  <p:clrMapOvr>
    <a:masterClrMapping/>
  </p:clrMapOvr>
  <p:transition spd="med">
    <p:randomBar dir="vert"/>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3448769"/>
      </p:ext>
    </p:extLst>
  </p:cSld>
  <p:clrMapOvr>
    <a:masterClrMapping/>
  </p:clrMapOvr>
  <p:transition spd="med">
    <p:randomBar dir="vert"/>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71477582"/>
      </p:ext>
    </p:extLst>
  </p:cSld>
  <p:clrMapOvr>
    <a:masterClrMapping/>
  </p:clrMapOvr>
  <p:transition spd="med">
    <p:randomBar dir="vert"/>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124513"/>
      </p:ext>
    </p:extLst>
  </p:cSld>
  <p:clrMapOvr>
    <a:masterClrMapping/>
  </p:clrMapOvr>
  <p:transition spd="med">
    <p:randomBar dir="vert"/>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7542773"/>
      </p:ext>
    </p:extLst>
  </p:cSld>
  <p:clrMapOvr>
    <a:masterClrMapping/>
  </p:clrMapOvr>
  <p:transition spd="med">
    <p:randomBar dir="vert"/>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1468354"/>
      </p:ext>
    </p:extLst>
  </p:cSld>
  <p:clrMapOvr>
    <a:masterClrMapping/>
  </p:clrMapOvr>
  <p:transition spd="med">
    <p:randomBar dir="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30C827C-7702-F34B-8630-9FA738AD76BE}" type="slidenum">
              <a:rPr lang="en-US"/>
              <a:pPr>
                <a:defRPr/>
              </a:pPr>
              <a:t>‹#›</a:t>
            </a:fld>
            <a:endParaRPr lang="en-US"/>
          </a:p>
        </p:txBody>
      </p:sp>
    </p:spTree>
    <p:extLst>
      <p:ext uri="{BB962C8B-B14F-4D97-AF65-F5344CB8AC3E}">
        <p14:creationId xmlns:p14="http://schemas.microsoft.com/office/powerpoint/2010/main" val="3110497752"/>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1968393"/>
      </p:ext>
    </p:extLst>
  </p:cSld>
  <p:clrMapOvr>
    <a:masterClrMapping/>
  </p:clrMapOvr>
  <p:transition spd="med">
    <p:randomBar dir="vert"/>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3326170"/>
      </p:ext>
    </p:extLst>
  </p:cSld>
  <p:clrMapOvr>
    <a:masterClrMapping/>
  </p:clrMapOvr>
  <p:transition spd="med">
    <p:randomBar dir="vert"/>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7171949"/>
      </p:ext>
    </p:extLst>
  </p:cSld>
  <p:clrMapOvr>
    <a:masterClrMapping/>
  </p:clrMapOvr>
  <p:transition spd="med">
    <p:randomBar dir="vert"/>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8279902"/>
      </p:ext>
    </p:extLst>
  </p:cSld>
  <p:clrMapOvr>
    <a:masterClrMapping/>
  </p:clrMapOvr>
  <p:transition spd="med">
    <p:randomBar dir="vert"/>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7476464"/>
      </p:ext>
    </p:extLst>
  </p:cSld>
  <p:clrMapOvr>
    <a:masterClrMapping/>
  </p:clrMapOvr>
  <p:transition spd="med">
    <p:randomBar dir="vert"/>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0439318"/>
      </p:ext>
    </p:extLst>
  </p:cSld>
  <p:clrMapOvr>
    <a:masterClrMapping/>
  </p:clrMapOvr>
  <p:transition spd="med">
    <p:randomBar dir="vert"/>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AutoShape 7"/>
          <p:cNvSpPr>
            <a:spLocks noChangeArrowheads="1"/>
          </p:cNvSpPr>
          <p:nvPr/>
        </p:nvSpPr>
        <p:spPr bwMode="auto">
          <a:xfrm>
            <a:off x="685800" y="2393950"/>
            <a:ext cx="7772400" cy="109538"/>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618" y="0"/>
                </a:lnTo>
                <a:lnTo>
                  <a:pt x="618"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225282" name="Rectangle 2"/>
          <p:cNvSpPr>
            <a:spLocks noGrp="1" noChangeArrowheads="1"/>
          </p:cNvSpPr>
          <p:nvPr>
            <p:ph type="ctrTitle"/>
          </p:nvPr>
        </p:nvSpPr>
        <p:spPr>
          <a:xfrm>
            <a:off x="685800" y="990600"/>
            <a:ext cx="7772400" cy="1371600"/>
          </a:xfrm>
        </p:spPr>
        <p:txBody>
          <a:bodyPr/>
          <a:lstStyle>
            <a:lvl1pPr>
              <a:defRPr sz="4000"/>
            </a:lvl1pPr>
          </a:lstStyle>
          <a:p>
            <a:r>
              <a:rPr lang="en-US"/>
              <a:t>Click to edit Master title style</a:t>
            </a:r>
          </a:p>
        </p:txBody>
      </p:sp>
      <p:sp>
        <p:nvSpPr>
          <p:cNvPr id="225283" name="Rectangle 3"/>
          <p:cNvSpPr>
            <a:spLocks noGrp="1" noChangeArrowheads="1"/>
          </p:cNvSpPr>
          <p:nvPr>
            <p:ph type="subTitle" idx="1"/>
          </p:nvPr>
        </p:nvSpPr>
        <p:spPr>
          <a:xfrm>
            <a:off x="1447800" y="3429000"/>
            <a:ext cx="7010400" cy="1600200"/>
          </a:xfrm>
        </p:spPr>
        <p:txBody>
          <a:bodyPr/>
          <a:lstStyle>
            <a:lvl1pPr marL="0" indent="0">
              <a:buFont typeface="Wingdings" pitchFamily="-112" charset="2"/>
              <a:buNone/>
              <a:defRPr sz="2800"/>
            </a:lvl1pPr>
          </a:lstStyle>
          <a:p>
            <a:r>
              <a:rPr lang="en-US"/>
              <a:t>Click to edit Master subtitle style</a:t>
            </a:r>
          </a:p>
        </p:txBody>
      </p:sp>
      <p:sp>
        <p:nvSpPr>
          <p:cNvPr id="5"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3AD61F11-9354-2E4E-BC0B-2C4ABDF8AC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101263"/>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4CB0F451-66B5-2E40-8177-6A1C64EF927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005688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3DDF41B1-F9FC-2C47-8B0F-14F3176EB9A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634702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667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34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743074C8-6C69-A144-8A91-51D13C6153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463902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C7BB44F5-30DB-B047-81E8-2D5761198B23}" type="slidenum">
              <a:rPr lang="en-US"/>
              <a:pPr>
                <a:defRPr/>
              </a:pPr>
              <a:t>‹#›</a:t>
            </a:fld>
            <a:endParaRPr lang="en-US"/>
          </a:p>
        </p:txBody>
      </p:sp>
    </p:spTree>
    <p:extLst>
      <p:ext uri="{BB962C8B-B14F-4D97-AF65-F5344CB8AC3E}">
        <p14:creationId xmlns:p14="http://schemas.microsoft.com/office/powerpoint/2010/main" val="4001050093"/>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B3394004-45B6-9941-9F3F-8A444E36A85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479205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026E4A33-F712-3641-A66B-B5C02A68E9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860135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C2FB181B-6D66-8048-A910-20A894618E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7500149"/>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63202712-5D38-824F-9FD8-95064563C83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928693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DF32F57E-C1EE-4A4F-87EE-C5359FDEAC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2141234"/>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5F475623-FBCA-134F-9A8C-FE24646BDC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30101793"/>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838" y="304800"/>
            <a:ext cx="2001837"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66738" y="304800"/>
            <a:ext cx="58547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A836F1C2-2EF2-8743-AE5C-57F56F724D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752557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811272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446219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723172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D55A91C3-0A78-5646-91BB-0EDE25CA5756}" type="slidenum">
              <a:rPr lang="en-US"/>
              <a:pPr>
                <a:defRPr/>
              </a:pPr>
              <a:t>‹#›</a:t>
            </a:fld>
            <a:endParaRPr lang="en-US"/>
          </a:p>
        </p:txBody>
      </p:sp>
    </p:spTree>
    <p:extLst>
      <p:ext uri="{BB962C8B-B14F-4D97-AF65-F5344CB8AC3E}">
        <p14:creationId xmlns:p14="http://schemas.microsoft.com/office/powerpoint/2010/main" val="2658890744"/>
      </p:ext>
    </p:extLst>
  </p:cSld>
  <p:clrMapOvr>
    <a:masterClrMapping/>
  </p:clrMapOvr>
  <p:transition spd="med">
    <p:randomBar dir="vert"/>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72999697"/>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6258717"/>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099152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313048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991821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3085851"/>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755720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999566"/>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24F0B70-2A6E-364F-B335-0D2659C40885}" type="datetimeFigureOut">
              <a:rPr lang="en-US">
                <a:latin typeface="Calibri"/>
              </a:rPr>
              <a:pPr>
                <a:defRPr/>
              </a:pPr>
              <a:t>10/4/24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C171D3D-3D0F-EA40-BFA8-C6413A8C47A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2866071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7DD6071-A9E7-4843-9F49-1846E7D2744F}" type="datetimeFigureOut">
              <a:rPr lang="en-US">
                <a:latin typeface="Calibri"/>
              </a:rPr>
              <a:pPr>
                <a:defRPr/>
              </a:pPr>
              <a:t>10/4/24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70DF31E-7D52-6E45-9EE5-3B71D3522E0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7806404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78D0B428-7521-B34F-AEC7-EC1FABAD4F1E}" type="slidenum">
              <a:rPr lang="en-US"/>
              <a:pPr>
                <a:defRPr/>
              </a:pPr>
              <a:t>‹#›</a:t>
            </a:fld>
            <a:endParaRPr lang="en-US"/>
          </a:p>
        </p:txBody>
      </p:sp>
    </p:spTree>
    <p:extLst>
      <p:ext uri="{BB962C8B-B14F-4D97-AF65-F5344CB8AC3E}">
        <p14:creationId xmlns:p14="http://schemas.microsoft.com/office/powerpoint/2010/main" val="788286502"/>
      </p:ext>
    </p:extLst>
  </p:cSld>
  <p:clrMapOvr>
    <a:masterClrMapping/>
  </p:clrMapOvr>
  <p:transition spd="med">
    <p:randomBar dir="vert"/>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E122CD7-B0B3-1245-8EBF-174B4C701C65}" type="datetimeFigureOut">
              <a:rPr lang="en-US">
                <a:latin typeface="Calibri"/>
              </a:rPr>
              <a:pPr>
                <a:defRPr/>
              </a:pPr>
              <a:t>10/4/24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922AE42-8B55-E943-B6F2-FB72F9CDD4C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5521207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D5147149-382F-8F41-873F-CA055BFECE68}" type="datetimeFigureOut">
              <a:rPr lang="en-US">
                <a:latin typeface="Calibri"/>
              </a:rPr>
              <a:pPr>
                <a:defRPr/>
              </a:pPr>
              <a:t>10/4/24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ACB010B-3EA9-CA43-9082-C9D578C4667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60584738"/>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29697B7-2255-4642-87D3-FFC75EFFF571}" type="datetimeFigureOut">
              <a:rPr lang="en-US">
                <a:latin typeface="Calibri"/>
              </a:rPr>
              <a:pPr>
                <a:defRPr/>
              </a:pPr>
              <a:t>10/4/24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B9D87EF6-3EC8-8941-8FBB-E1BB2ED3452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1389751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0A9C6746-9371-7340-96EB-076D5815BA03}" type="datetimeFigureOut">
              <a:rPr lang="en-US">
                <a:latin typeface="Calibri"/>
              </a:rPr>
              <a:pPr>
                <a:defRPr/>
              </a:pPr>
              <a:t>10/4/24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A1B5F142-BF81-6D4B-A946-8C69252967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7711389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DC8C31B-428E-7045-A980-DD41E36E6DAB}" type="datetimeFigureOut">
              <a:rPr lang="en-US">
                <a:latin typeface="Calibri"/>
              </a:rPr>
              <a:pPr>
                <a:defRPr/>
              </a:pPr>
              <a:t>10/4/24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38BB6367-38F3-C343-8217-D2B373690A7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7712774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25E2CFB-DD61-FE48-9CCE-38E6E3C1BB8C}" type="datetimeFigureOut">
              <a:rPr lang="en-US">
                <a:latin typeface="Calibri"/>
              </a:rPr>
              <a:pPr>
                <a:defRPr/>
              </a:pPr>
              <a:t>10/4/24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3001A36-D869-7646-A3CD-9634F623F95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93143495"/>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16A5DA6-7B09-E34A-BFF2-F7A859E22ADE}" type="datetimeFigureOut">
              <a:rPr lang="en-US">
                <a:latin typeface="Calibri"/>
              </a:rPr>
              <a:pPr>
                <a:defRPr/>
              </a:pPr>
              <a:t>10/4/24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4D9528B-0279-3B47-B1E0-4159AA85B91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2361415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A223455B-2A97-BE4F-88F4-4C19418FB73A}" type="datetimeFigureOut">
              <a:rPr lang="en-US">
                <a:latin typeface="Calibri"/>
              </a:rPr>
              <a:pPr>
                <a:defRPr/>
              </a:pPr>
              <a:t>10/4/24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893D8C-7CAE-E541-85EC-84051E18B2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38577416"/>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C079D2C-514D-1648-9D70-256BCBA2724F}" type="datetimeFigureOut">
              <a:rPr lang="en-US">
                <a:latin typeface="Calibri"/>
              </a:rPr>
              <a:pPr>
                <a:defRPr/>
              </a:pPr>
              <a:t>10/4/24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15AC7D8-B226-B049-BD87-B0103E0ECF2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2088891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b="1" i="0">
                <a:latin typeface="Arial" panose="020B0604020202020204" pitchFamily="34" charset="0"/>
              </a:defRPr>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i="0">
                <a:latin typeface="Arial" panose="020B0604020202020204" pitchFamily="34" charset="0"/>
              </a:defRPr>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92748761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DD6A930A-77C9-414D-8703-ED916D665018}" type="slidenum">
              <a:rPr lang="en-US"/>
              <a:pPr>
                <a:defRPr/>
              </a:pPr>
              <a:t>‹#›</a:t>
            </a:fld>
            <a:endParaRPr lang="en-US"/>
          </a:p>
        </p:txBody>
      </p:sp>
    </p:spTree>
    <p:extLst>
      <p:ext uri="{BB962C8B-B14F-4D97-AF65-F5344CB8AC3E}">
        <p14:creationId xmlns:p14="http://schemas.microsoft.com/office/powerpoint/2010/main" val="200243433"/>
      </p:ext>
    </p:extLst>
  </p:cSld>
  <p:clrMapOvr>
    <a:masterClrMapping/>
  </p:clrMapOvr>
  <p:transition spd="med">
    <p:randomBar dir="vert"/>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328062607"/>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2971613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73320379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76229786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171205053"/>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86554736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477978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3968033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407213547"/>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42885914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FF6524A-2CBC-A642-BC93-723E06857710}" type="slidenum">
              <a:rPr lang="en-US"/>
              <a:pPr>
                <a:defRPr/>
              </a:pPr>
              <a:t>‹#›</a:t>
            </a:fld>
            <a:endParaRPr lang="en-US"/>
          </a:p>
        </p:txBody>
      </p:sp>
    </p:spTree>
    <p:extLst>
      <p:ext uri="{BB962C8B-B14F-4D97-AF65-F5344CB8AC3E}">
        <p14:creationId xmlns:p14="http://schemas.microsoft.com/office/powerpoint/2010/main" val="2157888858"/>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943481670"/>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74197572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3762527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1754725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80869638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53226677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0044741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91440272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4109303297"/>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4700188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B7164C5-6BA1-3941-A8F6-FAA1FB18D9A6}" type="slidenum">
              <a:rPr lang="en-US"/>
              <a:pPr>
                <a:defRPr/>
              </a:pPr>
              <a:t>‹#›</a:t>
            </a:fld>
            <a:endParaRPr lang="en-US"/>
          </a:p>
        </p:txBody>
      </p:sp>
    </p:spTree>
    <p:extLst>
      <p:ext uri="{BB962C8B-B14F-4D97-AF65-F5344CB8AC3E}">
        <p14:creationId xmlns:p14="http://schemas.microsoft.com/office/powerpoint/2010/main" val="2973436049"/>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75117577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46500237"/>
      </p:ext>
    </p:extLst>
  </p:cSld>
  <p:clrMapOvr>
    <a:masterClrMapping/>
  </p:clrMapOvr>
  <p:transition>
    <p:wheel spokes="0"/>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60938330"/>
      </p:ext>
    </p:extLst>
  </p:cSld>
  <p:clrMapOvr>
    <a:masterClrMapping/>
  </p:clrMapOvr>
  <p:transition>
    <p:wheel spokes="0"/>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239729445"/>
      </p:ext>
    </p:extLst>
  </p:cSld>
  <p:clrMapOvr>
    <a:masterClrMapping/>
  </p:clrMapOvr>
  <p:transition>
    <p:wheel spokes="0"/>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2905125"/>
      </p:ext>
    </p:extLst>
  </p:cSld>
  <p:clrMapOvr>
    <a:masterClrMapping/>
  </p:clrMapOvr>
  <p:transition>
    <p:wheel spokes="0"/>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3716877"/>
      </p:ext>
    </p:extLst>
  </p:cSld>
  <p:clrMapOvr>
    <a:masterClrMapping/>
  </p:clrMapOvr>
  <p:transition>
    <p:wheel spokes="0"/>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016041454"/>
      </p:ext>
    </p:extLst>
  </p:cSld>
  <p:clrMapOvr>
    <a:masterClrMapping/>
  </p:clrMapOvr>
  <p:transition>
    <p:wheel spokes="0"/>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24134908"/>
      </p:ext>
    </p:extLst>
  </p:cSld>
  <p:clrMapOvr>
    <a:masterClrMapping/>
  </p:clrMapOvr>
  <p:transition>
    <p:wheel spokes="0"/>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49300407"/>
      </p:ext>
    </p:extLst>
  </p:cSld>
  <p:clrMapOvr>
    <a:masterClrMapping/>
  </p:clrMapOvr>
  <p:transition>
    <p:wheel spokes="0"/>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82107227"/>
      </p:ext>
    </p:extLst>
  </p:cSld>
  <p:clrMapOvr>
    <a:masterClrMapping/>
  </p:clrMapOvr>
  <p:transition>
    <p:wheel spokes="0"/>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348CA2B-E541-D142-B847-4447896F6513}" type="slidenum">
              <a:rPr lang="en-US"/>
              <a:pPr>
                <a:defRPr/>
              </a:pPr>
              <a:t>‹#›</a:t>
            </a:fld>
            <a:endParaRPr lang="en-US"/>
          </a:p>
        </p:txBody>
      </p:sp>
    </p:spTree>
    <p:extLst>
      <p:ext uri="{BB962C8B-B14F-4D97-AF65-F5344CB8AC3E}">
        <p14:creationId xmlns:p14="http://schemas.microsoft.com/office/powerpoint/2010/main" val="1018153734"/>
      </p:ext>
    </p:extLst>
  </p:cSld>
  <p:clrMapOvr>
    <a:masterClrMapping/>
  </p:clrMapOvr>
  <p:transition spd="med">
    <p:randomBar dir="vert"/>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1769610"/>
      </p:ext>
    </p:extLst>
  </p:cSld>
  <p:clrMapOvr>
    <a:masterClrMapping/>
  </p:clrMapOvr>
  <p:transition>
    <p:wheel spokes="0"/>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43078901"/>
      </p:ext>
    </p:extLst>
  </p:cSld>
  <p:clrMapOvr>
    <a:masterClrMapping/>
  </p:clrMapOvr>
  <p:transition>
    <p:wheel spokes="0"/>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7468371"/>
      </p:ext>
    </p:extLst>
  </p:cSld>
  <p:clrMapOvr>
    <a:masterClrMapping/>
  </p:clrMapOvr>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360068"/>
      </p:ext>
    </p:extLst>
  </p:cSld>
  <p:clrMapOvr>
    <a:masterClrMapping/>
  </p:clrMapOvr>
  <p:transition spd="med">
    <p:randomBar dir="vert"/>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8630400"/>
      </p:ext>
    </p:extLst>
  </p:cSld>
  <p:clrMapOvr>
    <a:masterClrMapping/>
  </p:clrMapOvr>
  <p:transition spd="med">
    <p:randomBar dir="vert"/>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9962593"/>
      </p:ext>
    </p:extLst>
  </p:cSld>
  <p:clrMapOvr>
    <a:masterClrMapping/>
  </p:clrMapOvr>
  <p:transition spd="med">
    <p:randomBar dir="vert"/>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2642906"/>
      </p:ext>
    </p:extLst>
  </p:cSld>
  <p:clrMapOvr>
    <a:masterClrMapping/>
  </p:clrMapOvr>
  <p:transition spd="med">
    <p:randomBar dir="vert"/>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6440180"/>
      </p:ext>
    </p:extLst>
  </p:cSld>
  <p:clrMapOvr>
    <a:masterClrMapping/>
  </p:clrMapOvr>
  <p:transition spd="med">
    <p:randomBar dir="vert"/>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1318254"/>
      </p:ext>
    </p:extLst>
  </p:cSld>
  <p:clrMapOvr>
    <a:masterClrMapping/>
  </p:clrMapOvr>
  <p:transition spd="med">
    <p:randomBar dir="vert"/>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14558373"/>
      </p:ext>
    </p:extLst>
  </p:cSld>
  <p:clrMapOvr>
    <a:masterClrMapping/>
  </p:clrMapOvr>
  <p:transition spd="med">
    <p:randomBar dir="vert"/>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4CEE5A0D-27CF-1D4B-BFC4-BA5221F8042A}" type="slidenum">
              <a:rPr lang="en-US"/>
              <a:pPr>
                <a:defRPr/>
              </a:pPr>
              <a:t>‹#›</a:t>
            </a:fld>
            <a:endParaRPr lang="en-US"/>
          </a:p>
        </p:txBody>
      </p:sp>
    </p:spTree>
    <p:extLst>
      <p:ext uri="{BB962C8B-B14F-4D97-AF65-F5344CB8AC3E}">
        <p14:creationId xmlns:p14="http://schemas.microsoft.com/office/powerpoint/2010/main" val="285692752"/>
      </p:ext>
    </p:extLst>
  </p:cSld>
  <p:clrMapOvr>
    <a:masterClrMapping/>
  </p:clrMapOvr>
  <p:transition spd="med">
    <p:randomBar dir="vert"/>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735945"/>
      </p:ext>
    </p:extLst>
  </p:cSld>
  <p:clrMapOvr>
    <a:masterClrMapping/>
  </p:clrMapOvr>
  <p:transition spd="med">
    <p:randomBar dir="vert"/>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2401142"/>
      </p:ext>
    </p:extLst>
  </p:cSld>
  <p:clrMapOvr>
    <a:masterClrMapping/>
  </p:clrMapOvr>
  <p:transition spd="med">
    <p:randomBar dir="vert"/>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0477639"/>
      </p:ext>
    </p:extLst>
  </p:cSld>
  <p:clrMapOvr>
    <a:masterClrMapping/>
  </p:clrMapOvr>
  <p:transition spd="med">
    <p:randomBar dir="vert"/>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384056"/>
      </p:ext>
    </p:extLst>
  </p:cSld>
  <p:clrMapOvr>
    <a:masterClrMapping/>
  </p:clrMapOvr>
  <p:transition spd="med">
    <p:randomBar dir="vert"/>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68533055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396767024"/>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68043762"/>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60397056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138345554"/>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93085297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pPr>
                <a:defRPr/>
              </a:pPr>
              <a:t>‹#›</a:t>
            </a:fld>
            <a:endParaRPr lang="en-US"/>
          </a:p>
        </p:txBody>
      </p:sp>
    </p:spTree>
    <p:extLst>
      <p:ext uri="{BB962C8B-B14F-4D97-AF65-F5344CB8AC3E}">
        <p14:creationId xmlns:p14="http://schemas.microsoft.com/office/powerpoint/2010/main" val="130119707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0F1CB750-028F-354E-A400-F49E020AF1C3}" type="slidenum">
              <a:rPr lang="en-US"/>
              <a:pPr>
                <a:defRPr/>
              </a:pPr>
              <a:t>‹#›</a:t>
            </a:fld>
            <a:endParaRPr lang="en-US"/>
          </a:p>
        </p:txBody>
      </p:sp>
    </p:spTree>
    <p:extLst>
      <p:ext uri="{BB962C8B-B14F-4D97-AF65-F5344CB8AC3E}">
        <p14:creationId xmlns:p14="http://schemas.microsoft.com/office/powerpoint/2010/main" val="790963094"/>
      </p:ext>
    </p:extLst>
  </p:cSld>
  <p:clrMapOvr>
    <a:masterClrMapping/>
  </p:clrMapOvr>
  <p:transition spd="med">
    <p:randomBar dir="vert"/>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5118638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082328"/>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54771823"/>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69889597"/>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02906297"/>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316615723"/>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964880987"/>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1694463676"/>
      </p:ext>
    </p:extLst>
  </p:cSld>
  <p:clrMapOvr>
    <a:masterClrMapping/>
  </p:clrMapOvr>
  <p:transition spd="med">
    <p:randomBar dir="vert"/>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3722586449"/>
      </p:ext>
    </p:extLst>
  </p:cSld>
  <p:clrMapOvr>
    <a:masterClrMapping/>
  </p:clrMapOvr>
  <p:transition spd="med">
    <p:randomBar dir="vert"/>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950442582"/>
      </p:ext>
    </p:extLst>
  </p:cSld>
  <p:clrMapOvr>
    <a:masterClrMapping/>
  </p:clrMapOvr>
  <p:transition spd="med">
    <p:randomBar dir="vert"/>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4091807C-FDCE-C840-AB72-FD15160F7C68}" type="slidenum">
              <a:rPr lang="en-US"/>
              <a:pPr>
                <a:defRPr/>
              </a:pPr>
              <a:t>‹#›</a:t>
            </a:fld>
            <a:endParaRPr lang="en-US"/>
          </a:p>
        </p:txBody>
      </p:sp>
    </p:spTree>
    <p:extLst>
      <p:ext uri="{BB962C8B-B14F-4D97-AF65-F5344CB8AC3E}">
        <p14:creationId xmlns:p14="http://schemas.microsoft.com/office/powerpoint/2010/main" val="208730955"/>
      </p:ext>
    </p:extLst>
  </p:cSld>
  <p:clrMapOvr>
    <a:masterClrMapping/>
  </p:clrMapOvr>
  <p:transition spd="med">
    <p:randomBar dir="vert"/>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1184934230"/>
      </p:ext>
    </p:extLst>
  </p:cSld>
  <p:clrMapOvr>
    <a:masterClrMapping/>
  </p:clrMapOvr>
  <p:transition spd="med">
    <p:randomBar dir="vert"/>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988808090"/>
      </p:ext>
    </p:extLst>
  </p:cSld>
  <p:clrMapOvr>
    <a:masterClrMapping/>
  </p:clrMapOvr>
  <p:transition spd="med">
    <p:randomBar dir="vert"/>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975564663"/>
      </p:ext>
    </p:extLst>
  </p:cSld>
  <p:clrMapOvr>
    <a:masterClrMapping/>
  </p:clrMapOvr>
  <p:transition spd="med">
    <p:randomBar dir="vert"/>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2724446292"/>
      </p:ext>
    </p:extLst>
  </p:cSld>
  <p:clrMapOvr>
    <a:masterClrMapping/>
  </p:clrMapOvr>
  <p:transition spd="med">
    <p:randomBar dir="vert"/>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3956579859"/>
      </p:ext>
    </p:extLst>
  </p:cSld>
  <p:clrMapOvr>
    <a:masterClrMapping/>
  </p:clrMapOvr>
  <p:transition spd="med">
    <p:randomBar dir="vert"/>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1540278627"/>
      </p:ext>
    </p:extLst>
  </p:cSld>
  <p:clrMapOvr>
    <a:masterClrMapping/>
  </p:clrMapOvr>
  <p:transition spd="med">
    <p:randomBar dir="vert"/>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1007962283"/>
      </p:ext>
    </p:extLst>
  </p:cSld>
  <p:clrMapOvr>
    <a:masterClrMapping/>
  </p:clrMapOvr>
  <p:transition spd="med">
    <p:randomBar dir="vert"/>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2745532899"/>
      </p:ext>
    </p:extLst>
  </p:cSld>
  <p:clrMapOvr>
    <a:masterClrMapping/>
  </p:clrMapOvr>
  <p:transition spd="med">
    <p:randomBar dir="vert"/>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2324609190"/>
      </p:ext>
    </p:extLst>
  </p:cSld>
  <p:clrMapOvr>
    <a:masterClrMapping/>
  </p:clrMapOvr>
  <p:transition spd="med">
    <p:randomBar dir="vert"/>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3667240309"/>
      </p:ext>
    </p:extLst>
  </p:cSld>
  <p:clrMapOvr>
    <a:masterClrMapping/>
  </p:clrMapOvr>
  <p:transition spd="med">
    <p:randomBar dir="vert"/>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5AA4AB7-7D7A-6949-B8F9-7555939FA795}" type="slidenum">
              <a:rPr lang="en-US"/>
              <a:pPr>
                <a:defRPr/>
              </a:pPr>
              <a:t>‹#›</a:t>
            </a:fld>
            <a:endParaRPr lang="en-US"/>
          </a:p>
        </p:txBody>
      </p:sp>
    </p:spTree>
    <p:extLst>
      <p:ext uri="{BB962C8B-B14F-4D97-AF65-F5344CB8AC3E}">
        <p14:creationId xmlns:p14="http://schemas.microsoft.com/office/powerpoint/2010/main" val="346160599"/>
      </p:ext>
    </p:extLst>
  </p:cSld>
  <p:clrMapOvr>
    <a:masterClrMapping/>
  </p:clrMapOvr>
  <p:transition spd="med">
    <p:randomBar dir="vert"/>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2161971726"/>
      </p:ext>
    </p:extLst>
  </p:cSld>
  <p:clrMapOvr>
    <a:masterClrMapping/>
  </p:clrMapOvr>
  <p:transition spd="med">
    <p:randomBar dir="vert"/>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1935472510"/>
      </p:ext>
    </p:extLst>
  </p:cSld>
  <p:clrMapOvr>
    <a:masterClrMapping/>
  </p:clrMapOvr>
  <p:transition spd="med">
    <p:randomBar dir="vert"/>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396174754"/>
      </p:ext>
    </p:extLst>
  </p:cSld>
  <p:clrMapOvr>
    <a:masterClrMapping/>
  </p:clrMapOvr>
  <p:transition spd="med">
    <p:randomBar dir="vert"/>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795966137"/>
      </p:ext>
    </p:extLst>
  </p:cSld>
  <p:clrMapOvr>
    <a:masterClrMapping/>
  </p:clrMapOvr>
  <p:transition spd="med">
    <p:randomBar dir="vert"/>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4042576793"/>
      </p:ext>
    </p:extLst>
  </p:cSld>
  <p:clrMapOvr>
    <a:masterClrMapping/>
  </p:clrMapOvr>
  <p:transition spd="med">
    <p:randomBar dir="vert"/>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851011724"/>
      </p:ext>
    </p:extLst>
  </p:cSld>
  <p:clrMapOvr>
    <a:masterClrMapping/>
  </p:clrMapOvr>
  <p:transition spd="med">
    <p:randomBar dir="vert"/>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1743635366"/>
      </p:ext>
    </p:extLst>
  </p:cSld>
  <p:clrMapOvr>
    <a:masterClrMapping/>
  </p:clrMapOvr>
  <p:transition spd="med">
    <p:randomBar dir="vert"/>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867262228"/>
      </p:ext>
    </p:extLst>
  </p:cSld>
  <p:clrMapOvr>
    <a:masterClrMapping/>
  </p:clrMapOvr>
  <p:transition spd="med">
    <p:randomBar dir="vert"/>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367904104"/>
      </p:ext>
    </p:extLst>
  </p:cSld>
  <p:clrMapOvr>
    <a:masterClrMapping/>
  </p:clrMapOvr>
  <p:transition spd="med">
    <p:randomBar dir="vert"/>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665690941"/>
      </p:ext>
    </p:extLst>
  </p:cSld>
  <p:clrMapOvr>
    <a:masterClrMapping/>
  </p:clrMapOvr>
  <p:transition spd="med">
    <p:randomBar dir="vert"/>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7553001-7B34-B140-BF25-68BC81607F30}" type="slidenum">
              <a:rPr lang="en-US"/>
              <a:pPr>
                <a:defRPr/>
              </a:pPr>
              <a:t>‹#›</a:t>
            </a:fld>
            <a:endParaRPr lang="en-US"/>
          </a:p>
        </p:txBody>
      </p:sp>
    </p:spTree>
    <p:extLst>
      <p:ext uri="{BB962C8B-B14F-4D97-AF65-F5344CB8AC3E}">
        <p14:creationId xmlns:p14="http://schemas.microsoft.com/office/powerpoint/2010/main" val="2736133493"/>
      </p:ext>
    </p:extLst>
  </p:cSld>
  <p:clrMapOvr>
    <a:masterClrMapping/>
  </p:clrMapOvr>
  <p:transition spd="med">
    <p:randomBar dir="vert"/>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17616235"/>
      </p:ext>
    </p:extLst>
  </p:cSld>
  <p:clrMapOvr>
    <a:masterClrMapping/>
  </p:clrMapOvr>
  <p:transition spd="med">
    <p:randomBar dir="vert"/>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srgbClr val="FFFFFF"/>
              </a:solidFill>
              <a:latin typeface="Helvetica"/>
              <a:ea typeface="Osaka"/>
              <a:cs typeface="Osak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srgbClr val="FFFFFF"/>
              </a:solidFill>
              <a:latin typeface="Helvetica"/>
              <a:ea typeface="Osaka"/>
              <a:cs typeface="Osaka"/>
            </a:endParaRPr>
          </a:p>
        </p:txBody>
      </p:sp>
      <p:sp>
        <p:nvSpPr>
          <p:cNvPr id="8" name="Date Placeholder 1"/>
          <p:cNvSpPr>
            <a:spLocks noGrp="1"/>
          </p:cNvSpPr>
          <p:nvPr>
            <p:ph type="dt" sz="half" idx="10"/>
          </p:nvPr>
        </p:nvSpPr>
        <p:spPr/>
        <p:txBody>
          <a:bodyPr/>
          <a:lstStyle>
            <a:lvl1pPr>
              <a:defRPr>
                <a:latin typeface="Helvetica" charset="0"/>
                <a:ea typeface="ＭＳ Ｐゴシック" charset="0"/>
                <a:cs typeface="ＭＳ Ｐゴシック" charset="0"/>
              </a:defRPr>
            </a:lvl1pPr>
          </a:lstStyle>
          <a:p>
            <a:pPr>
              <a:defRPr/>
            </a:pPr>
            <a:fld id="{79755C73-A4AC-6F40-8C53-55BEF841BA4B}" type="datetime1">
              <a:rPr lang="en-US"/>
              <a:pPr>
                <a:defRPr/>
              </a:pPr>
              <a:t>10/4/24</a:t>
            </a:fld>
            <a:endParaRPr lang="en-US"/>
          </a:p>
        </p:txBody>
      </p:sp>
      <p:sp>
        <p:nvSpPr>
          <p:cNvPr id="9" name="Footer Placeholder 2"/>
          <p:cNvSpPr>
            <a:spLocks noGrp="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ea typeface="ＭＳ Ｐゴシック" charset="0"/>
                <a:cs typeface="ＭＳ Ｐゴシック" charset="0"/>
              </a:defRPr>
            </a:lvl1pPr>
          </a:lstStyle>
          <a:p>
            <a:pPr>
              <a:defRPr/>
            </a:pPr>
            <a:fld id="{BF305FD4-85BE-D64D-9B90-DB1839B9FEA5}" type="slidenum">
              <a:rPr lang="en-US"/>
              <a:pPr>
                <a:defRPr/>
              </a:pPr>
              <a:t>‹#›</a:t>
            </a:fld>
            <a:endParaRPr lang="en-US"/>
          </a:p>
        </p:txBody>
      </p:sp>
    </p:spTree>
    <p:extLst>
      <p:ext uri="{BB962C8B-B14F-4D97-AF65-F5344CB8AC3E}">
        <p14:creationId xmlns:p14="http://schemas.microsoft.com/office/powerpoint/2010/main" val="336038520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71169149-D4B7-4E46-A5FB-39C1580BB6CE}" type="slidenum">
              <a:rPr lang="en-GB"/>
              <a:pPr>
                <a:defRPr/>
              </a:pPr>
              <a:t>‹#›</a:t>
            </a:fld>
            <a:endParaRPr lang="en-GB"/>
          </a:p>
        </p:txBody>
      </p:sp>
    </p:spTree>
    <p:extLst>
      <p:ext uri="{BB962C8B-B14F-4D97-AF65-F5344CB8AC3E}">
        <p14:creationId xmlns:p14="http://schemas.microsoft.com/office/powerpoint/2010/main" val="674619118"/>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9A151C94-21EA-4F42-8D9C-6B1CEAC7E1CE}" type="slidenum">
              <a:rPr lang="en-GB"/>
              <a:pPr>
                <a:defRPr/>
              </a:pPr>
              <a:t>‹#›</a:t>
            </a:fld>
            <a:endParaRPr lang="en-GB"/>
          </a:p>
        </p:txBody>
      </p:sp>
    </p:spTree>
    <p:extLst>
      <p:ext uri="{BB962C8B-B14F-4D97-AF65-F5344CB8AC3E}">
        <p14:creationId xmlns:p14="http://schemas.microsoft.com/office/powerpoint/2010/main" val="3361880194"/>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BC2D915F-AEA3-D543-8CC5-F86E0C75E5FF}" type="slidenum">
              <a:rPr lang="en-GB"/>
              <a:pPr>
                <a:defRPr/>
              </a:pPr>
              <a:t>‹#›</a:t>
            </a:fld>
            <a:endParaRPr lang="en-GB"/>
          </a:p>
        </p:txBody>
      </p:sp>
    </p:spTree>
    <p:extLst>
      <p:ext uri="{BB962C8B-B14F-4D97-AF65-F5344CB8AC3E}">
        <p14:creationId xmlns:p14="http://schemas.microsoft.com/office/powerpoint/2010/main" val="302204796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83865012"/>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8733878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5600519"/>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95550239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445813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078BAD76-CE2A-6549-A370-EA6335D379B9}" type="slidenum">
              <a:rPr lang="en-US"/>
              <a:pPr>
                <a:defRPr/>
              </a:pPr>
              <a:t>‹#›</a:t>
            </a:fld>
            <a:endParaRPr lang="en-US"/>
          </a:p>
        </p:txBody>
      </p:sp>
    </p:spTree>
    <p:extLst>
      <p:ext uri="{BB962C8B-B14F-4D97-AF65-F5344CB8AC3E}">
        <p14:creationId xmlns:p14="http://schemas.microsoft.com/office/powerpoint/2010/main" val="3864128215"/>
      </p:ext>
    </p:extLst>
  </p:cSld>
  <p:clrMapOvr>
    <a:masterClrMapping/>
  </p:clrMapOvr>
  <p:transition spd="med">
    <p:randomBar dir="vert"/>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24225335"/>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202709218"/>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903526772"/>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08208296"/>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706766892"/>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8957544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71413737"/>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165270769"/>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5155806"/>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796634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70CC420-E24E-DE4F-976E-35608F45FA0A}" type="slidenum">
              <a:rPr lang="en-US"/>
              <a:pPr>
                <a:defRPr/>
              </a:pPr>
              <a:t>‹#›</a:t>
            </a:fld>
            <a:endParaRPr lang="en-US"/>
          </a:p>
        </p:txBody>
      </p:sp>
    </p:spTree>
    <p:extLst>
      <p:ext uri="{BB962C8B-B14F-4D97-AF65-F5344CB8AC3E}">
        <p14:creationId xmlns:p14="http://schemas.microsoft.com/office/powerpoint/2010/main" val="3022665069"/>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1627553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01739425"/>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7820194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31590830"/>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0915368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0018690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0757680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296776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228599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53" indent="0" algn="ctr">
              <a:buNone/>
              <a:defRPr/>
            </a:lvl2pPr>
            <a:lvl3pPr marL="914305" indent="0" algn="ctr">
              <a:buNone/>
              <a:defRPr/>
            </a:lvl3pPr>
            <a:lvl4pPr marL="1371458" indent="0" algn="ctr">
              <a:buNone/>
              <a:defRPr/>
            </a:lvl4pPr>
            <a:lvl5pPr marL="1828610" indent="0" algn="ctr">
              <a:buNone/>
              <a:defRPr/>
            </a:lvl5pPr>
            <a:lvl6pPr marL="2285763" indent="0" algn="ctr">
              <a:buNone/>
              <a:defRPr/>
            </a:lvl6pPr>
            <a:lvl7pPr marL="2742915" indent="0" algn="ctr">
              <a:buNone/>
              <a:defRPr/>
            </a:lvl7pPr>
            <a:lvl8pPr marL="3200068" indent="0" algn="ctr">
              <a:buNone/>
              <a:defRPr/>
            </a:lvl8pPr>
            <a:lvl9pPr marL="365722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FF57F2B-D631-0741-A387-C50ED6C5A259}" type="slidenum">
              <a:rPr lang="en-US"/>
              <a:pPr>
                <a:defRPr/>
              </a:pPr>
              <a:t>‹#›</a:t>
            </a:fld>
            <a:endParaRPr lang="en-US"/>
          </a:p>
        </p:txBody>
      </p:sp>
    </p:spTree>
    <p:extLst>
      <p:ext uri="{BB962C8B-B14F-4D97-AF65-F5344CB8AC3E}">
        <p14:creationId xmlns:p14="http://schemas.microsoft.com/office/powerpoint/2010/main" val="342856540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78635351"/>
      </p:ext>
    </p:extLst>
  </p:cSld>
  <p:clrMapOvr>
    <a:masterClrMapping/>
  </p:clrMapOvr>
  <p:transition>
    <p:wheel spokes="0"/>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E162AD7-4D98-3343-AAAC-A7070EECB028}" type="slidenum">
              <a:rPr lang="en-US"/>
              <a:pPr>
                <a:defRPr/>
              </a:pPr>
              <a:t>‹#›</a:t>
            </a:fld>
            <a:endParaRPr lang="en-US"/>
          </a:p>
        </p:txBody>
      </p:sp>
    </p:spTree>
    <p:extLst>
      <p:ext uri="{BB962C8B-B14F-4D97-AF65-F5344CB8AC3E}">
        <p14:creationId xmlns:p14="http://schemas.microsoft.com/office/powerpoint/2010/main" val="209420515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2474CE5-DA0B-3F4F-B8C9-BE610EC265D1}" type="slidenum">
              <a:rPr lang="en-US"/>
              <a:pPr>
                <a:defRPr/>
              </a:pPr>
              <a:t>‹#›</a:t>
            </a:fld>
            <a:endParaRPr lang="en-US"/>
          </a:p>
        </p:txBody>
      </p:sp>
    </p:spTree>
    <p:extLst>
      <p:ext uri="{BB962C8B-B14F-4D97-AF65-F5344CB8AC3E}">
        <p14:creationId xmlns:p14="http://schemas.microsoft.com/office/powerpoint/2010/main" val="333445178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A091400-AAA6-FD4A-BC5C-4E547078F1FB}" type="slidenum">
              <a:rPr lang="en-US"/>
              <a:pPr>
                <a:defRPr/>
              </a:pPr>
              <a:t>‹#›</a:t>
            </a:fld>
            <a:endParaRPr lang="en-US"/>
          </a:p>
        </p:txBody>
      </p:sp>
    </p:spTree>
    <p:extLst>
      <p:ext uri="{BB962C8B-B14F-4D97-AF65-F5344CB8AC3E}">
        <p14:creationId xmlns:p14="http://schemas.microsoft.com/office/powerpoint/2010/main" val="314706066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C939B5DA-F624-7C47-A572-1DE633D1D08B}" type="slidenum">
              <a:rPr lang="en-US"/>
              <a:pPr>
                <a:defRPr/>
              </a:pPr>
              <a:t>‹#›</a:t>
            </a:fld>
            <a:endParaRPr lang="en-US"/>
          </a:p>
        </p:txBody>
      </p:sp>
    </p:spTree>
    <p:extLst>
      <p:ext uri="{BB962C8B-B14F-4D97-AF65-F5344CB8AC3E}">
        <p14:creationId xmlns:p14="http://schemas.microsoft.com/office/powerpoint/2010/main" val="3547039234"/>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0BAB61B8-1FEC-9D43-A8AB-20A76A860A69}" type="slidenum">
              <a:rPr lang="en-US"/>
              <a:pPr>
                <a:defRPr/>
              </a:pPr>
              <a:t>‹#›</a:t>
            </a:fld>
            <a:endParaRPr lang="en-US"/>
          </a:p>
        </p:txBody>
      </p:sp>
    </p:spTree>
    <p:extLst>
      <p:ext uri="{BB962C8B-B14F-4D97-AF65-F5344CB8AC3E}">
        <p14:creationId xmlns:p14="http://schemas.microsoft.com/office/powerpoint/2010/main" val="2913885141"/>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28D53C0-5ACF-FA4F-A865-1E0D2F954BE5}" type="slidenum">
              <a:rPr lang="en-US"/>
              <a:pPr>
                <a:defRPr/>
              </a:pPr>
              <a:t>‹#›</a:t>
            </a:fld>
            <a:endParaRPr lang="en-US"/>
          </a:p>
        </p:txBody>
      </p:sp>
    </p:spTree>
    <p:extLst>
      <p:ext uri="{BB962C8B-B14F-4D97-AF65-F5344CB8AC3E}">
        <p14:creationId xmlns:p14="http://schemas.microsoft.com/office/powerpoint/2010/main" val="3319137706"/>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8C1A32A2-9257-CE49-9848-C89DD4ACDE92}" type="slidenum">
              <a:rPr lang="en-US"/>
              <a:pPr>
                <a:defRPr/>
              </a:pPr>
              <a:t>‹#›</a:t>
            </a:fld>
            <a:endParaRPr lang="en-US"/>
          </a:p>
        </p:txBody>
      </p:sp>
    </p:spTree>
    <p:extLst>
      <p:ext uri="{BB962C8B-B14F-4D97-AF65-F5344CB8AC3E}">
        <p14:creationId xmlns:p14="http://schemas.microsoft.com/office/powerpoint/2010/main" val="1311906086"/>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0E19FFC0-0C8B-D34C-A63E-647DD61BCE78}" type="slidenum">
              <a:rPr lang="en-US"/>
              <a:pPr>
                <a:defRPr/>
              </a:pPr>
              <a:t>‹#›</a:t>
            </a:fld>
            <a:endParaRPr lang="en-US"/>
          </a:p>
        </p:txBody>
      </p:sp>
    </p:spTree>
    <p:extLst>
      <p:ext uri="{BB962C8B-B14F-4D97-AF65-F5344CB8AC3E}">
        <p14:creationId xmlns:p14="http://schemas.microsoft.com/office/powerpoint/2010/main" val="338935528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41941DCD-3B0C-0445-BDC3-81720426F70A}" type="slidenum">
              <a:rPr lang="en-US"/>
              <a:pPr>
                <a:defRPr/>
              </a:pPr>
              <a:t>‹#›</a:t>
            </a:fld>
            <a:endParaRPr lang="en-US"/>
          </a:p>
        </p:txBody>
      </p:sp>
    </p:spTree>
    <p:extLst>
      <p:ext uri="{BB962C8B-B14F-4D97-AF65-F5344CB8AC3E}">
        <p14:creationId xmlns:p14="http://schemas.microsoft.com/office/powerpoint/2010/main" val="2387247822"/>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094C3C5-B83B-D840-A9E9-0F3A970022B6}" type="slidenum">
              <a:rPr lang="en-US"/>
              <a:pPr>
                <a:defRPr/>
              </a:pPr>
              <a:t>‹#›</a:t>
            </a:fld>
            <a:endParaRPr lang="en-US"/>
          </a:p>
        </p:txBody>
      </p:sp>
    </p:spTree>
    <p:extLst>
      <p:ext uri="{BB962C8B-B14F-4D97-AF65-F5344CB8AC3E}">
        <p14:creationId xmlns:p14="http://schemas.microsoft.com/office/powerpoint/2010/main" val="261679048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47041033"/>
      </p:ext>
    </p:extLst>
  </p:cSld>
  <p:clrMapOvr>
    <a:masterClrMapping/>
  </p:clrMapOvr>
  <p:transition>
    <p:wheel spokes="0"/>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B440FDE6-98A1-B24E-9758-A171FAC2A84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944831"/>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79EC7E4-1C05-AC46-BD11-F68BA79CF6F9}"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871989332"/>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59A7239-B0EB-2849-99B1-928C14F3872E}"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280651625"/>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B4B0887-7C3A-E447-B447-07B006199B55}"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995359752"/>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F1607B1-604F-2C47-903D-6435F2227A49}"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12089818"/>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84B9FF4-DD65-F546-A0BB-A9BA319CC843}"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50075916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7247867-CA4F-0742-9284-ADC3D021662D}"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11896071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71DC6E7-B221-334B-8E1E-50D5623F4D68}"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47871369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9EA6909-3C2E-C24F-AFF2-3DED77A9C25F}"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37463664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F535A8D-1783-6045-AA85-D09DA0C345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08424959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331302308"/>
      </p:ext>
    </p:extLst>
  </p:cSld>
  <p:clrMapOvr>
    <a:masterClrMapping/>
  </p:clrMapOvr>
  <p:transition>
    <p:wheel spokes="0"/>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496F8AA-24C8-3642-BE90-A18B853BC14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023186672"/>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7B5E68B-4F26-664D-80CF-858C53D13B55}"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51985623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319303025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289072569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886118736"/>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1812106942"/>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476073473"/>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9659306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122831175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414862780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418112"/>
      </p:ext>
    </p:extLst>
  </p:cSld>
  <p:clrMapOvr>
    <a:masterClrMapping/>
  </p:clrMapOvr>
  <p:transition>
    <p:wheel spokes="0"/>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4281251978"/>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21937785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79397773"/>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2240321342"/>
      </p:ext>
    </p:extLst>
  </p:cSld>
  <p:clrMapOvr>
    <a:masterClrMapping/>
  </p:clrMapOvr>
  <p:transition spd="med">
    <p:randomBar dir="vert"/>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889925693"/>
      </p:ext>
    </p:extLst>
  </p:cSld>
  <p:clrMapOvr>
    <a:masterClrMapping/>
  </p:clrMapOvr>
  <p:transition spd="med">
    <p:randomBar dir="vert"/>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359039129"/>
      </p:ext>
    </p:extLst>
  </p:cSld>
  <p:clrMapOvr>
    <a:masterClrMapping/>
  </p:clrMapOvr>
  <p:transition spd="med">
    <p:randomBar dir="vert"/>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4046941559"/>
      </p:ext>
    </p:extLst>
  </p:cSld>
  <p:clrMapOvr>
    <a:masterClrMapping/>
  </p:clrMapOvr>
  <p:transition spd="med">
    <p:randomBar dir="vert"/>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3297998268"/>
      </p:ext>
    </p:extLst>
  </p:cSld>
  <p:clrMapOvr>
    <a:masterClrMapping/>
  </p:clrMapOvr>
  <p:transition spd="med">
    <p:randomBar dir="vert"/>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2966890031"/>
      </p:ext>
    </p:extLst>
  </p:cSld>
  <p:clrMapOvr>
    <a:masterClrMapping/>
  </p:clrMapOvr>
  <p:transition spd="med">
    <p:randomBar dir="vert"/>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511761217"/>
      </p:ext>
    </p:extLst>
  </p:cSld>
  <p:clrMapOvr>
    <a:masterClrMapping/>
  </p:clrMapOvr>
  <p:transition spd="med">
    <p:randomBar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pPr>
                <a:defRPr/>
              </a:pPr>
              <a:t>‹#›</a:t>
            </a:fld>
            <a:endParaRPr lang="en-US"/>
          </a:p>
        </p:txBody>
      </p:sp>
    </p:spTree>
    <p:extLst>
      <p:ext uri="{BB962C8B-B14F-4D97-AF65-F5344CB8AC3E}">
        <p14:creationId xmlns:p14="http://schemas.microsoft.com/office/powerpoint/2010/main" val="18574820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7701459"/>
      </p:ext>
    </p:extLst>
  </p:cSld>
  <p:clrMapOvr>
    <a:masterClrMapping/>
  </p:clrMapOvr>
  <p:transition>
    <p:wheel spokes="0"/>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1468287403"/>
      </p:ext>
    </p:extLst>
  </p:cSld>
  <p:clrMapOvr>
    <a:masterClrMapping/>
  </p:clrMapOvr>
  <p:transition spd="med">
    <p:randomBar dir="vert"/>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3892032800"/>
      </p:ext>
    </p:extLst>
  </p:cSld>
  <p:clrMapOvr>
    <a:masterClrMapping/>
  </p:clrMapOvr>
  <p:transition spd="med">
    <p:randomBar dir="vert"/>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2539811353"/>
      </p:ext>
    </p:extLst>
  </p:cSld>
  <p:clrMapOvr>
    <a:masterClrMapping/>
  </p:clrMapOvr>
  <p:transition spd="med">
    <p:randomBar dir="vert"/>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35964785"/>
      </p:ext>
    </p:extLst>
  </p:cSld>
  <p:clrMapOvr>
    <a:masterClrMapping/>
  </p:clrMapOvr>
  <p:transition spd="med">
    <p:randomBar dir="vert"/>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7881269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05522708"/>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4718180"/>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92243684"/>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42205375"/>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625666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248426383"/>
      </p:ext>
    </p:extLst>
  </p:cSld>
  <p:clrMapOvr>
    <a:masterClrMapping/>
  </p:clrMapOvr>
  <p:transition>
    <p:wheel spokes="0"/>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83819857"/>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3085984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51086899"/>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8694709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51272438"/>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603074970"/>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1727292870"/>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1287150425"/>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546737801"/>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77279743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1471381"/>
      </p:ext>
    </p:extLst>
  </p:cSld>
  <p:clrMapOvr>
    <a:masterClrMapping/>
  </p:clrMapOvr>
  <p:transition>
    <p:wheel spokes="0"/>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344950378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4139065974"/>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154293460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108791841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2430762267"/>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4288995526"/>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14107857"/>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557399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815917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046395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90782131"/>
      </p:ext>
    </p:extLst>
  </p:cSld>
  <p:clrMapOvr>
    <a:masterClrMapping/>
  </p:clrMapOvr>
  <p:transition>
    <p:wheel spokes="0"/>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0442421"/>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786586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5716619"/>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8327161"/>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9833911"/>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6528486"/>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49858276"/>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FFFFFF"/>
                </a:solidFill>
              </a:endParaRPr>
            </a:p>
          </p:txBody>
        </p:sp>
        <p:sp>
          <p:nvSpPr>
            <p:cNvPr id="2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6104" name="Rectangle 24"/>
          <p:cNvSpPr>
            <a:spLocks noGrp="1" noChangeArrowheads="1"/>
          </p:cNvSpPr>
          <p:nvPr>
            <p:ph type="ctrTitle" sz="quarter"/>
          </p:nvPr>
        </p:nvSpPr>
        <p:spPr>
          <a:xfrm>
            <a:off x="685800" y="1600200"/>
            <a:ext cx="7772400" cy="1828800"/>
          </a:xfrm>
        </p:spPr>
        <p:txBody>
          <a:bodyPr/>
          <a:lstStyle>
            <a:lvl1pPr>
              <a:defRPr sz="4800"/>
            </a:lvl1pPr>
          </a:lstStyle>
          <a:p>
            <a:r>
              <a:rPr lang="en-US"/>
              <a:t>Click to edit Master title style</a:t>
            </a:r>
          </a:p>
        </p:txBody>
      </p:sp>
      <p:sp>
        <p:nvSpPr>
          <p:cNvPr id="46105" name="Rectangle 2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solidFill>
                <a:srgbClr val="FFFFFF"/>
              </a:solidFill>
            </a:endParaRPr>
          </a:p>
        </p:txBody>
      </p:sp>
      <p:sp>
        <p:nvSpPr>
          <p:cNvPr id="27" name="Rectangle 2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8" name="Rectangle 28"/>
          <p:cNvSpPr>
            <a:spLocks noGrp="1" noChangeArrowheads="1"/>
          </p:cNvSpPr>
          <p:nvPr>
            <p:ph type="sldNum" sz="quarter" idx="12"/>
          </p:nvPr>
        </p:nvSpPr>
        <p:spPr/>
        <p:txBody>
          <a:bodyPr/>
          <a:lstStyle>
            <a:lvl1pPr>
              <a:defRPr/>
            </a:lvl1pPr>
          </a:lstStyle>
          <a:p>
            <a:pPr>
              <a:defRPr/>
            </a:pPr>
            <a:fld id="{D984CB5F-3588-4242-BBC9-98F3B85187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2771787"/>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D87ABCA8-C0B1-3F4B-9C5F-DBF67A5C9E14}"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65962577"/>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1229C51F-A0E7-604D-8319-D26776A0B420}"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1611558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27889012"/>
      </p:ext>
    </p:extLst>
  </p:cSld>
  <p:clrMapOvr>
    <a:masterClrMapping/>
  </p:clrMapOvr>
  <p:transition>
    <p:wheel spokes="0"/>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9346F1FB-8929-E641-859F-3A8DCE364494}"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54778191"/>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27"/>
          <p:cNvSpPr>
            <a:spLocks noGrp="1" noChangeArrowheads="1"/>
          </p:cNvSpPr>
          <p:nvPr>
            <p:ph type="sldNum" sz="quarter" idx="11"/>
          </p:nvPr>
        </p:nvSpPr>
        <p:spPr>
          <a:ln/>
        </p:spPr>
        <p:txBody>
          <a:bodyPr/>
          <a:lstStyle>
            <a:lvl1pPr>
              <a:defRPr/>
            </a:lvl1pPr>
          </a:lstStyle>
          <a:p>
            <a:pPr>
              <a:defRPr/>
            </a:pPr>
            <a:fld id="{48020313-2459-5349-93C2-80DC520550C7}" type="slidenum">
              <a:rPr lang="en-US">
                <a:solidFill>
                  <a:srgbClr val="FFFFFF"/>
                </a:solidFill>
              </a:rPr>
              <a:pPr>
                <a:defRPr/>
              </a:pPr>
              <a:t>‹#›</a:t>
            </a:fld>
            <a:endParaRPr lang="en-US">
              <a:solidFill>
                <a:srgbClr val="FFFFFF"/>
              </a:solidFill>
            </a:endParaRPr>
          </a:p>
        </p:txBody>
      </p:sp>
      <p:sp>
        <p:nvSpPr>
          <p:cNvPr id="9"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54343244"/>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27"/>
          <p:cNvSpPr>
            <a:spLocks noGrp="1" noChangeArrowheads="1"/>
          </p:cNvSpPr>
          <p:nvPr>
            <p:ph type="sldNum" sz="quarter" idx="11"/>
          </p:nvPr>
        </p:nvSpPr>
        <p:spPr>
          <a:ln/>
        </p:spPr>
        <p:txBody>
          <a:bodyPr/>
          <a:lstStyle>
            <a:lvl1pPr>
              <a:defRPr/>
            </a:lvl1pPr>
          </a:lstStyle>
          <a:p>
            <a:pPr>
              <a:defRPr/>
            </a:pPr>
            <a:fld id="{04CD1FA0-B370-CC43-99E1-0EF541BF08BC}" type="slidenum">
              <a:rPr lang="en-US">
                <a:solidFill>
                  <a:srgbClr val="FFFFFF"/>
                </a:solidFill>
              </a:rPr>
              <a:pPr>
                <a:defRPr/>
              </a:pPr>
              <a:t>‹#›</a:t>
            </a:fld>
            <a:endParaRPr lang="en-US">
              <a:solidFill>
                <a:srgbClr val="FFFFFF"/>
              </a:solidFill>
            </a:endParaRPr>
          </a:p>
        </p:txBody>
      </p:sp>
      <p:sp>
        <p:nvSpPr>
          <p:cNvPr id="5"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0513635"/>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27"/>
          <p:cNvSpPr>
            <a:spLocks noGrp="1" noChangeArrowheads="1"/>
          </p:cNvSpPr>
          <p:nvPr>
            <p:ph type="sldNum" sz="quarter" idx="11"/>
          </p:nvPr>
        </p:nvSpPr>
        <p:spPr>
          <a:ln/>
        </p:spPr>
        <p:txBody>
          <a:bodyPr/>
          <a:lstStyle>
            <a:lvl1pPr>
              <a:defRPr/>
            </a:lvl1pPr>
          </a:lstStyle>
          <a:p>
            <a:pPr>
              <a:defRPr/>
            </a:pPr>
            <a:fld id="{F053885B-A428-9845-A02B-EDF3DABB7861}" type="slidenum">
              <a:rPr lang="en-US">
                <a:solidFill>
                  <a:srgbClr val="FFFFFF"/>
                </a:solidFill>
              </a:rPr>
              <a:pPr>
                <a:defRPr/>
              </a:pPr>
              <a:t>‹#›</a:t>
            </a:fld>
            <a:endParaRPr lang="en-US">
              <a:solidFill>
                <a:srgbClr val="FFFFFF"/>
              </a:solidFill>
            </a:endParaRPr>
          </a:p>
        </p:txBody>
      </p:sp>
      <p:sp>
        <p:nvSpPr>
          <p:cNvPr id="4"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42632558"/>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3860FB36-F3AB-6D44-99C1-11DDA3A61C63}"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41743388"/>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85A7EA01-CFFC-D343-8535-E67F9F41B897}"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28064892"/>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393845F3-E245-5241-81C6-459469833CFE}"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31430182"/>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58F45D3F-4F1F-FD47-9E13-3457214AB7BC}"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44241306"/>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b="1" i="0">
                <a:solidFill>
                  <a:srgbClr val="2F1311"/>
                </a:solidFill>
                <a:latin typeface="Arial" panose="020B0604020202020204" pitchFamily="34" charset="0"/>
              </a:endParaRPr>
            </a:p>
          </p:txBody>
        </p:sp>
        <p:grpSp>
          <p:nvGrpSpPr>
            <p:cNvPr id="8" name="Group 6"/>
            <p:cNvGrpSpPr>
              <a:grpSpLocks/>
            </p:cNvGrpSpPr>
            <p:nvPr/>
          </p:nvGrpSpPr>
          <p:grpSpPr bwMode="auto">
            <a:xfrm>
              <a:off x="4944" y="-11"/>
              <a:ext cx="816" cy="3986"/>
              <a:chOff x="4944" y="-11"/>
              <a:chExt cx="816" cy="3986"/>
            </a:xfrm>
          </p:grpSpPr>
          <p:grpSp>
            <p:nvGrpSpPr>
              <p:cNvPr id="20" name="Group 7"/>
              <p:cNvGrpSpPr>
                <a:grpSpLocks/>
              </p:cNvGrpSpPr>
              <p:nvPr userDrawn="1"/>
            </p:nvGrpSpPr>
            <p:grpSpPr bwMode="auto">
              <a:xfrm>
                <a:off x="5280" y="-11"/>
                <a:ext cx="480" cy="1442"/>
                <a:chOff x="5280" y="-11"/>
                <a:chExt cx="480" cy="1442"/>
              </a:xfrm>
            </p:grpSpPr>
            <p:grpSp>
              <p:nvGrpSpPr>
                <p:cNvPr id="41" name="Group 8"/>
                <p:cNvGrpSpPr>
                  <a:grpSpLocks/>
                </p:cNvGrpSpPr>
                <p:nvPr userDrawn="1"/>
              </p:nvGrpSpPr>
              <p:grpSpPr bwMode="auto">
                <a:xfrm rot="-5400000">
                  <a:off x="5483" y="-10"/>
                  <a:ext cx="181" cy="179"/>
                  <a:chOff x="1707" y="292"/>
                  <a:chExt cx="1758" cy="2605"/>
                </a:xfrm>
              </p:grpSpPr>
              <p:grpSp>
                <p:nvGrpSpPr>
                  <p:cNvPr id="50" name="Group 9"/>
                  <p:cNvGrpSpPr>
                    <a:grpSpLocks/>
                  </p:cNvGrpSpPr>
                  <p:nvPr/>
                </p:nvGrpSpPr>
                <p:grpSpPr bwMode="auto">
                  <a:xfrm>
                    <a:off x="1707" y="292"/>
                    <a:ext cx="1758" cy="2605"/>
                    <a:chOff x="1707" y="292"/>
                    <a:chExt cx="1758" cy="2605"/>
                  </a:xfrm>
                </p:grpSpPr>
                <p:sp>
                  <p:nvSpPr>
                    <p:cNvPr id="57" name="Freeform 10"/>
                    <p:cNvSpPr>
                      <a:spLocks/>
                    </p:cNvSpPr>
                    <p:nvPr/>
                  </p:nvSpPr>
                  <p:spPr bwMode="auto">
                    <a:xfrm>
                      <a:off x="2241" y="336"/>
                      <a:ext cx="1234" cy="2561"/>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31 h 2560"/>
                        <a:gd name="T18" fmla="*/ 1141 w 1231"/>
                        <a:gd name="T19" fmla="*/ 1975 h 2560"/>
                        <a:gd name="T20" fmla="*/ 919 w 1231"/>
                        <a:gd name="T21" fmla="*/ 2083 h 2560"/>
                        <a:gd name="T22" fmla="*/ 733 w 1231"/>
                        <a:gd name="T23" fmla="*/ 2065 h 2560"/>
                        <a:gd name="T24" fmla="*/ 667 w 1231"/>
                        <a:gd name="T25" fmla="*/ 2257 h 2560"/>
                        <a:gd name="T26" fmla="*/ 535 w 1231"/>
                        <a:gd name="T27" fmla="*/ 2533 h 2560"/>
                        <a:gd name="T28" fmla="*/ 217 w 1231"/>
                        <a:gd name="T29" fmla="*/ 2515 h 2560"/>
                        <a:gd name="T30" fmla="*/ 31 w 1231"/>
                        <a:gd name="T31" fmla="*/ 2233 h 2560"/>
                        <a:gd name="T32" fmla="*/ 25 w 1231"/>
                        <a:gd name="T33" fmla="*/ 1975 h 2560"/>
                        <a:gd name="T34" fmla="*/ 145 w 1231"/>
                        <a:gd name="T35" fmla="*/ 1657 h 2560"/>
                        <a:gd name="T36" fmla="*/ 265 w 1231"/>
                        <a:gd name="T37" fmla="*/ 1519 h 2560"/>
                        <a:gd name="T38" fmla="*/ 223 w 1231"/>
                        <a:gd name="T39" fmla="*/ 1735 h 2560"/>
                        <a:gd name="T40" fmla="*/ 73 w 1231"/>
                        <a:gd name="T41" fmla="*/ 2029 h 2560"/>
                        <a:gd name="T42" fmla="*/ 169 w 1231"/>
                        <a:gd name="T43" fmla="*/ 2329 h 2560"/>
                        <a:gd name="T44" fmla="*/ 445 w 1231"/>
                        <a:gd name="T45" fmla="*/ 2437 h 2560"/>
                        <a:gd name="T46" fmla="*/ 601 w 1231"/>
                        <a:gd name="T47" fmla="*/ 2233 h 2560"/>
                        <a:gd name="T48" fmla="*/ 583 w 1231"/>
                        <a:gd name="T49" fmla="*/ 1813 h 2560"/>
                        <a:gd name="T50" fmla="*/ 499 w 1231"/>
                        <a:gd name="T51" fmla="*/ 1537 h 2560"/>
                        <a:gd name="T52" fmla="*/ 541 w 1231"/>
                        <a:gd name="T53" fmla="*/ 1465 h 2560"/>
                        <a:gd name="T54" fmla="*/ 637 w 1231"/>
                        <a:gd name="T55" fmla="*/ 1639 h 2560"/>
                        <a:gd name="T56" fmla="*/ 733 w 1231"/>
                        <a:gd name="T57" fmla="*/ 1939 h 2560"/>
                        <a:gd name="T58" fmla="*/ 979 w 1231"/>
                        <a:gd name="T59" fmla="*/ 1969 h 2560"/>
                        <a:gd name="T60" fmla="*/ 1153 w 1231"/>
                        <a:gd name="T61" fmla="*/ 1693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8" name="Freeform 11"/>
                    <p:cNvSpPr>
                      <a:spLocks/>
                    </p:cNvSpPr>
                    <p:nvPr/>
                  </p:nvSpPr>
                  <p:spPr bwMode="auto">
                    <a:xfrm>
                      <a:off x="1707" y="277"/>
                      <a:ext cx="864" cy="2067"/>
                    </a:xfrm>
                    <a:custGeom>
                      <a:avLst/>
                      <a:gdLst>
                        <a:gd name="T0" fmla="*/ 779 w 865"/>
                        <a:gd name="T1" fmla="*/ 524 h 2071"/>
                        <a:gd name="T2" fmla="*/ 791 w 865"/>
                        <a:gd name="T3" fmla="*/ 344 h 2071"/>
                        <a:gd name="T4" fmla="*/ 857 w 865"/>
                        <a:gd name="T5" fmla="*/ 206 h 2071"/>
                        <a:gd name="T6" fmla="*/ 803 w 865"/>
                        <a:gd name="T7" fmla="*/ 218 h 2071"/>
                        <a:gd name="T8" fmla="*/ 743 w 865"/>
                        <a:gd name="T9" fmla="*/ 218 h 2071"/>
                        <a:gd name="T10" fmla="*/ 677 w 865"/>
                        <a:gd name="T11" fmla="*/ 116 h 2071"/>
                        <a:gd name="T12" fmla="*/ 605 w 865"/>
                        <a:gd name="T13" fmla="*/ 32 h 2071"/>
                        <a:gd name="T14" fmla="*/ 503 w 865"/>
                        <a:gd name="T15" fmla="*/ 2 h 2071"/>
                        <a:gd name="T16" fmla="*/ 407 w 865"/>
                        <a:gd name="T17" fmla="*/ 20 h 2071"/>
                        <a:gd name="T18" fmla="*/ 281 w 865"/>
                        <a:gd name="T19" fmla="*/ 74 h 2071"/>
                        <a:gd name="T20" fmla="*/ 173 w 865"/>
                        <a:gd name="T21" fmla="*/ 206 h 2071"/>
                        <a:gd name="T22" fmla="*/ 119 w 865"/>
                        <a:gd name="T23" fmla="*/ 398 h 2071"/>
                        <a:gd name="T24" fmla="*/ 131 w 865"/>
                        <a:gd name="T25" fmla="*/ 584 h 2071"/>
                        <a:gd name="T26" fmla="*/ 173 w 865"/>
                        <a:gd name="T27" fmla="*/ 773 h 2071"/>
                        <a:gd name="T28" fmla="*/ 197 w 865"/>
                        <a:gd name="T29" fmla="*/ 872 h 2071"/>
                        <a:gd name="T30" fmla="*/ 167 w 865"/>
                        <a:gd name="T31" fmla="*/ 974 h 2071"/>
                        <a:gd name="T32" fmla="*/ 65 w 865"/>
                        <a:gd name="T33" fmla="*/ 1112 h 2071"/>
                        <a:gd name="T34" fmla="*/ 17 w 865"/>
                        <a:gd name="T35" fmla="*/ 1284 h 2071"/>
                        <a:gd name="T36" fmla="*/ 5 w 865"/>
                        <a:gd name="T37" fmla="*/ 1532 h 2071"/>
                        <a:gd name="T38" fmla="*/ 47 w 865"/>
                        <a:gd name="T39" fmla="*/ 1730 h 2071"/>
                        <a:gd name="T40" fmla="*/ 131 w 865"/>
                        <a:gd name="T41" fmla="*/ 1874 h 2071"/>
                        <a:gd name="T42" fmla="*/ 299 w 865"/>
                        <a:gd name="T43" fmla="*/ 1964 h 2071"/>
                        <a:gd name="T44" fmla="*/ 425 w 865"/>
                        <a:gd name="T45" fmla="*/ 1958 h 2071"/>
                        <a:gd name="T46" fmla="*/ 461 w 865"/>
                        <a:gd name="T47" fmla="*/ 1970 h 2071"/>
                        <a:gd name="T48" fmla="*/ 491 w 865"/>
                        <a:gd name="T49" fmla="*/ 2042 h 2071"/>
                        <a:gd name="T50" fmla="*/ 491 w 865"/>
                        <a:gd name="T51" fmla="*/ 1940 h 2071"/>
                        <a:gd name="T52" fmla="*/ 551 w 865"/>
                        <a:gd name="T53" fmla="*/ 1760 h 2071"/>
                        <a:gd name="T54" fmla="*/ 611 w 865"/>
                        <a:gd name="T55" fmla="*/ 1640 h 2071"/>
                        <a:gd name="T56" fmla="*/ 575 w 865"/>
                        <a:gd name="T57" fmla="*/ 1682 h 2071"/>
                        <a:gd name="T58" fmla="*/ 509 w 865"/>
                        <a:gd name="T59" fmla="*/ 1800 h 2071"/>
                        <a:gd name="T60" fmla="*/ 407 w 865"/>
                        <a:gd name="T61" fmla="*/ 1880 h 2071"/>
                        <a:gd name="T62" fmla="*/ 269 w 865"/>
                        <a:gd name="T63" fmla="*/ 1874 h 2071"/>
                        <a:gd name="T64" fmla="*/ 179 w 865"/>
                        <a:gd name="T65" fmla="*/ 1795 h 2071"/>
                        <a:gd name="T66" fmla="*/ 113 w 865"/>
                        <a:gd name="T67" fmla="*/ 1622 h 2071"/>
                        <a:gd name="T68" fmla="*/ 107 w 865"/>
                        <a:gd name="T69" fmla="*/ 1376 h 2071"/>
                        <a:gd name="T70" fmla="*/ 137 w 865"/>
                        <a:gd name="T71" fmla="*/ 1178 h 2071"/>
                        <a:gd name="T72" fmla="*/ 203 w 865"/>
                        <a:gd name="T73" fmla="*/ 1058 h 2071"/>
                        <a:gd name="T74" fmla="*/ 323 w 865"/>
                        <a:gd name="T75" fmla="*/ 1010 h 2071"/>
                        <a:gd name="T76" fmla="*/ 503 w 865"/>
                        <a:gd name="T77" fmla="*/ 1064 h 2071"/>
                        <a:gd name="T78" fmla="*/ 605 w 865"/>
                        <a:gd name="T79" fmla="*/ 1112 h 2071"/>
                        <a:gd name="T80" fmla="*/ 659 w 865"/>
                        <a:gd name="T81" fmla="*/ 1088 h 2071"/>
                        <a:gd name="T82" fmla="*/ 653 w 865"/>
                        <a:gd name="T83" fmla="*/ 1034 h 2071"/>
                        <a:gd name="T84" fmla="*/ 605 w 865"/>
                        <a:gd name="T85" fmla="*/ 992 h 2071"/>
                        <a:gd name="T86" fmla="*/ 491 w 865"/>
                        <a:gd name="T87" fmla="*/ 968 h 2071"/>
                        <a:gd name="T88" fmla="*/ 323 w 865"/>
                        <a:gd name="T89" fmla="*/ 884 h 2071"/>
                        <a:gd name="T90" fmla="*/ 233 w 865"/>
                        <a:gd name="T91" fmla="*/ 674 h 2071"/>
                        <a:gd name="T92" fmla="*/ 209 w 865"/>
                        <a:gd name="T93" fmla="*/ 410 h 2071"/>
                        <a:gd name="T94" fmla="*/ 317 w 865"/>
                        <a:gd name="T95" fmla="*/ 170 h 2071"/>
                        <a:gd name="T96" fmla="*/ 479 w 865"/>
                        <a:gd name="T97" fmla="*/ 110 h 2071"/>
                        <a:gd name="T98" fmla="*/ 611 w 865"/>
                        <a:gd name="T99" fmla="*/ 164 h 2071"/>
                        <a:gd name="T100" fmla="*/ 701 w 865"/>
                        <a:gd name="T101" fmla="*/ 284 h 2071"/>
                        <a:gd name="T102" fmla="*/ 731 w 865"/>
                        <a:gd name="T103" fmla="*/ 422 h 2071"/>
                        <a:gd name="T104" fmla="*/ 767 w 865"/>
                        <a:gd name="T105" fmla="*/ 596 h 2071"/>
                        <a:gd name="T106" fmla="*/ 803 w 865"/>
                        <a:gd name="T107" fmla="*/ 578 h 2071"/>
                        <a:gd name="T108" fmla="*/ 779 w 865"/>
                        <a:gd name="T109" fmla="*/ 524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51" name="Oval 12"/>
                  <p:cNvSpPr>
                    <a:spLocks noChangeArrowheads="1"/>
                  </p:cNvSpPr>
                  <p:nvPr/>
                </p:nvSpPr>
                <p:spPr bwMode="auto">
                  <a:xfrm>
                    <a:off x="2367" y="1325"/>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52" name="Freeform 13"/>
                  <p:cNvSpPr>
                    <a:spLocks/>
                  </p:cNvSpPr>
                  <p:nvPr/>
                </p:nvSpPr>
                <p:spPr bwMode="auto">
                  <a:xfrm>
                    <a:off x="2727" y="641"/>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3" name="Freeform 14"/>
                  <p:cNvSpPr>
                    <a:spLocks/>
                  </p:cNvSpPr>
                  <p:nvPr/>
                </p:nvSpPr>
                <p:spPr bwMode="auto">
                  <a:xfrm>
                    <a:off x="2795" y="1602"/>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4" name="Freeform 15"/>
                  <p:cNvSpPr>
                    <a:spLocks/>
                  </p:cNvSpPr>
                  <p:nvPr/>
                </p:nvSpPr>
                <p:spPr bwMode="auto">
                  <a:xfrm>
                    <a:off x="2465" y="1936"/>
                    <a:ext cx="146" cy="568"/>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71 h 558"/>
                      <a:gd name="T12" fmla="*/ 78 w 151"/>
                      <a:gd name="T13" fmla="*/ 604 h 558"/>
                      <a:gd name="T14" fmla="*/ 18 w 151"/>
                      <a:gd name="T15" fmla="*/ 571 h 558"/>
                      <a:gd name="T16" fmla="*/ 0 w 151"/>
                      <a:gd name="T17" fmla="*/ 351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5" name="Freeform 16"/>
                  <p:cNvSpPr>
                    <a:spLocks/>
                  </p:cNvSpPr>
                  <p:nvPr/>
                </p:nvSpPr>
                <p:spPr bwMode="auto">
                  <a:xfrm>
                    <a:off x="1882" y="1602"/>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6" name="Freeform 17"/>
                  <p:cNvSpPr>
                    <a:spLocks/>
                  </p:cNvSpPr>
                  <p:nvPr/>
                </p:nvSpPr>
                <p:spPr bwMode="auto">
                  <a:xfrm>
                    <a:off x="2066" y="830"/>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0"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1"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6"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8"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9"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89497" name="Rectangle 57"/>
          <p:cNvSpPr>
            <a:spLocks noGrp="1" noChangeArrowheads="1"/>
          </p:cNvSpPr>
          <p:nvPr>
            <p:ph type="ctrTitle" sz="quarter"/>
          </p:nvPr>
        </p:nvSpPr>
        <p:spPr>
          <a:xfrm>
            <a:off x="685800" y="1370013"/>
            <a:ext cx="6965950" cy="2057400"/>
          </a:xfrm>
        </p:spPr>
        <p:txBody>
          <a:bodyPr/>
          <a:lstStyle>
            <a:lvl1pPr>
              <a:defRPr b="1" i="0">
                <a:latin typeface="Arial" panose="020B0604020202020204" pitchFamily="34" charset="0"/>
              </a:defRPr>
            </a:lvl1pPr>
          </a:lstStyle>
          <a:p>
            <a:r>
              <a:rPr lang="en-US"/>
              <a:t>Click to edit Master title style</a:t>
            </a:r>
          </a:p>
        </p:txBody>
      </p:sp>
      <p:sp>
        <p:nvSpPr>
          <p:cNvPr id="189498" name="Rectangle 58"/>
          <p:cNvSpPr>
            <a:spLocks noGrp="1" noChangeArrowheads="1"/>
          </p:cNvSpPr>
          <p:nvPr>
            <p:ph type="subTitle" sz="quarter" idx="1"/>
          </p:nvPr>
        </p:nvSpPr>
        <p:spPr>
          <a:xfrm>
            <a:off x="1727200" y="3886200"/>
            <a:ext cx="5640388"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59" name="Rectangle 59"/>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0"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1"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E7108AD-BA07-D248-9F05-F6F3D2CC433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921875949"/>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FDD8BE-8FC3-5A4B-B3E9-F4DCA73FFCC1}"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1141681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3059346"/>
      </p:ext>
    </p:extLst>
  </p:cSld>
  <p:clrMapOvr>
    <a:masterClrMapping/>
  </p:clrMapOvr>
  <p:transition>
    <p:wheel spokes="0"/>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527DE49-9B46-9142-A2DD-DF7B4DD586B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572351977"/>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8075FA7-F246-7345-A980-B8B64924D4C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584334122"/>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65166D-8E1F-C94A-9833-E289CF26BF5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5035558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347051-4EB1-CB4E-991B-EB0CA3F9850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459571847"/>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6BEFC25-FDD8-8D4A-9E00-629B54207264}"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46066657"/>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59ABB9-B5E0-EE42-941C-E4D9F2CA1D8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718404770"/>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879EF72-0341-104F-BACD-AF546D7B030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610371306"/>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6E45E2-7A48-B247-9DDA-F7EF6361430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98243335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F555A03-0BDF-0049-AC73-17F4EF5F56F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498763949"/>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09157646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9831212"/>
      </p:ext>
    </p:extLst>
  </p:cSld>
  <p:clrMapOvr>
    <a:masterClrMapping/>
  </p:clrMapOvr>
  <p:transition>
    <p:wheel spokes="0"/>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8923"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a:t>Click to edit Master title style</a:t>
            </a:r>
          </a:p>
        </p:txBody>
      </p:sp>
      <p:sp>
        <p:nvSpPr>
          <p:cNvPr id="678924"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9818F1DC-29E8-C54E-90B0-26A5ABD23F0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69077138"/>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6A60929-FD19-C448-ABCD-6D86453622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366482019"/>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985A897-724C-ED46-B706-33076B5D285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907243068"/>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7598BBB-A97B-AD40-A5C7-ADD84202A70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91086098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A71B7F5-53E7-C84A-9F5D-A8119CA13C41}"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36829127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791E62F-1E78-DE40-867C-A49A58704F4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28551309"/>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3140B12-3903-8D47-9A2C-73D36BEA248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239351972"/>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C76CFD9-4C1E-3B4F-AA23-E7F83081EF6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701595801"/>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8DB979ED-287D-BE4E-A614-E21A324BFC0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719925069"/>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3B38B11-7CEA-0543-BC3C-2F7B439195F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62590091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DB9E58C-FD48-5540-B4D1-BE4C6A3D1BA6}" type="datetimeFigureOut">
              <a:rPr lang="en-US"/>
              <a:pPr>
                <a:defRPr/>
              </a:pPr>
              <a:t>10/4/24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B3AC856-E741-6144-8C0B-6DF42B1C0A37}" type="slidenum">
              <a:rPr lang="en-US"/>
              <a:pPr>
                <a:defRPr/>
              </a:pPr>
              <a:t>‹#›</a:t>
            </a:fld>
            <a:endParaRPr lang="en-US"/>
          </a:p>
        </p:txBody>
      </p:sp>
    </p:spTree>
    <p:extLst>
      <p:ext uri="{BB962C8B-B14F-4D97-AF65-F5344CB8AC3E}">
        <p14:creationId xmlns:p14="http://schemas.microsoft.com/office/powerpoint/2010/main" val="157418465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42AC7E3-27DF-F24C-9F26-8A3ECE238C68}"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348828620"/>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3317189901"/>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3993865732"/>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382296502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165475792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2658082488"/>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3972506991"/>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627885119"/>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354665849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62865102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807D6AB-D2B5-344C-9882-9A6EF06E987C}" type="datetimeFigureOut">
              <a:rPr lang="en-US"/>
              <a:pPr>
                <a:defRPr/>
              </a:pPr>
              <a:t>10/4/24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1C38A610-4554-9746-BDD1-C474AC9CF0BE}" type="slidenum">
              <a:rPr lang="en-US"/>
              <a:pPr>
                <a:defRPr/>
              </a:pPr>
              <a:t>‹#›</a:t>
            </a:fld>
            <a:endParaRPr lang="en-US"/>
          </a:p>
        </p:txBody>
      </p:sp>
    </p:spTree>
    <p:extLst>
      <p:ext uri="{BB962C8B-B14F-4D97-AF65-F5344CB8AC3E}">
        <p14:creationId xmlns:p14="http://schemas.microsoft.com/office/powerpoint/2010/main" val="113238663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1012490269"/>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3913707438"/>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216458885"/>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95197206"/>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39071738"/>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73467929"/>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50386459"/>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0681603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58740793"/>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726418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91FA650-506F-A146-8BB9-F12CAAA3412D}" type="datetimeFigureOut">
              <a:rPr lang="en-US"/>
              <a:pPr>
                <a:defRPr/>
              </a:pPr>
              <a:t>10/4/24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D48B9E6C-317B-4B46-913E-50AFAD558172}" type="slidenum">
              <a:rPr lang="en-US"/>
              <a:pPr>
                <a:defRPr/>
              </a:pPr>
              <a:t>‹#›</a:t>
            </a:fld>
            <a:endParaRPr lang="en-US"/>
          </a:p>
        </p:txBody>
      </p:sp>
    </p:spTree>
    <p:extLst>
      <p:ext uri="{BB962C8B-B14F-4D97-AF65-F5344CB8AC3E}">
        <p14:creationId xmlns:p14="http://schemas.microsoft.com/office/powerpoint/2010/main" val="364186663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58229327"/>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40950012"/>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22688292"/>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a:latin typeface="Calibri"/>
              </a:rPr>
              <a:pPr>
                <a:defRPr/>
              </a:pPr>
              <a:t>10/4/24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2898416"/>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a:latin typeface="Calibri"/>
              </a:rPr>
              <a:pPr>
                <a:defRPr/>
              </a:pPr>
              <a:t>10/4/24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11769641"/>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a:latin typeface="Calibri"/>
              </a:rPr>
              <a:pPr>
                <a:defRPr/>
              </a:pPr>
              <a:t>10/4/24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4397859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a:latin typeface="Calibri"/>
              </a:rPr>
              <a:pPr>
                <a:defRPr/>
              </a:pPr>
              <a:t>10/4/24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29285707"/>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a:latin typeface="Calibri"/>
              </a:rPr>
              <a:pPr>
                <a:defRPr/>
              </a:pPr>
              <a:t>10/4/24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6107448"/>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a:latin typeface="Calibri"/>
              </a:rPr>
              <a:pPr>
                <a:defRPr/>
              </a:pPr>
              <a:t>10/4/24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3733993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a:latin typeface="Calibri"/>
              </a:rPr>
              <a:pPr>
                <a:defRPr/>
              </a:pPr>
              <a:t>10/4/24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2218086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pPr>
                <a:defRPr/>
              </a:pPr>
              <a:t>‹#›</a:t>
            </a:fld>
            <a:endParaRPr lang="en-US"/>
          </a:p>
        </p:txBody>
      </p:sp>
    </p:spTree>
    <p:extLst>
      <p:ext uri="{BB962C8B-B14F-4D97-AF65-F5344CB8AC3E}">
        <p14:creationId xmlns:p14="http://schemas.microsoft.com/office/powerpoint/2010/main" val="157573971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1BE966-576A-E14D-A80C-D423F5CBE7D5}" type="datetimeFigureOut">
              <a:rPr lang="en-US"/>
              <a:pPr>
                <a:defRPr/>
              </a:pPr>
              <a:t>10/4/24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89036CEC-5113-E340-A006-F4A69027A181}" type="slidenum">
              <a:rPr lang="en-US"/>
              <a:pPr>
                <a:defRPr/>
              </a:pPr>
              <a:t>‹#›</a:t>
            </a:fld>
            <a:endParaRPr lang="en-US"/>
          </a:p>
        </p:txBody>
      </p:sp>
    </p:spTree>
    <p:extLst>
      <p:ext uri="{BB962C8B-B14F-4D97-AF65-F5344CB8AC3E}">
        <p14:creationId xmlns:p14="http://schemas.microsoft.com/office/powerpoint/2010/main" val="21478924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a:latin typeface="Calibri"/>
              </a:rPr>
              <a:pPr>
                <a:defRPr/>
              </a:pPr>
              <a:t>10/4/24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2472255"/>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a:latin typeface="Calibri"/>
              </a:rPr>
              <a:pPr>
                <a:defRPr/>
              </a:pPr>
              <a:t>10/4/24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08215583"/>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a:latin typeface="Calibri"/>
              </a:rPr>
              <a:pPr>
                <a:defRPr/>
              </a:pPr>
              <a:t>10/4/24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05764917"/>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a:latin typeface="Calibri"/>
              </a:rPr>
              <a:pPr>
                <a:defRPr/>
              </a:pPr>
              <a:t>10/4/24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84355839"/>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66324734"/>
      </p:ext>
    </p:extLst>
  </p:cSld>
  <p:clrMapOvr>
    <a:masterClrMapping/>
  </p:clrMapOvr>
  <p:transition spd="med">
    <p:fade/>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38523753"/>
      </p:ext>
    </p:extLst>
  </p:cSld>
  <p:clrMapOvr>
    <a:masterClrMapping/>
  </p:clrMapOvr>
  <p:transition spd="med">
    <p:fade/>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933442129"/>
      </p:ext>
    </p:extLst>
  </p:cSld>
  <p:clrMapOvr>
    <a:masterClrMapping/>
  </p:clrMapOvr>
  <p:transition spd="med">
    <p:fade/>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3643517"/>
      </p:ext>
    </p:extLst>
  </p:cSld>
  <p:clrMapOvr>
    <a:masterClrMapping/>
  </p:clrMapOvr>
  <p:transition spd="med">
    <p:fade/>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5629703"/>
      </p:ext>
    </p:extLst>
  </p:cSld>
  <p:clrMapOvr>
    <a:masterClrMapping/>
  </p:clrMapOvr>
  <p:transition spd="med">
    <p:fade/>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438893329"/>
      </p:ext>
    </p:extLst>
  </p:cSld>
  <p:clrMapOvr>
    <a:masterClrMapping/>
  </p:clrMapOvr>
  <p:transition spd="med">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1927BB1-84D1-7B42-9187-1ED685DF92E3}" type="datetimeFigureOut">
              <a:rPr lang="en-US"/>
              <a:pPr>
                <a:defRPr/>
              </a:pPr>
              <a:t>10/4/24</a:t>
            </a:fld>
            <a:endParaRPr lang="en-US"/>
          </a:p>
        </p:txBody>
      </p:sp>
      <p:sp>
        <p:nvSpPr>
          <p:cNvPr id="8" name="Footer Placeholder 7"/>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CDF2653-0674-7540-B82F-B9EF6D29F1A1}" type="slidenum">
              <a:rPr lang="en-US"/>
              <a:pPr>
                <a:defRPr/>
              </a:pPr>
              <a:t>‹#›</a:t>
            </a:fld>
            <a:endParaRPr lang="en-US"/>
          </a:p>
        </p:txBody>
      </p:sp>
    </p:spTree>
    <p:extLst>
      <p:ext uri="{BB962C8B-B14F-4D97-AF65-F5344CB8AC3E}">
        <p14:creationId xmlns:p14="http://schemas.microsoft.com/office/powerpoint/2010/main" val="377431280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22961936"/>
      </p:ext>
    </p:extLst>
  </p:cSld>
  <p:clrMapOvr>
    <a:masterClrMapping/>
  </p:clrMapOvr>
  <p:transition spd="med">
    <p:fade/>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40263507"/>
      </p:ext>
    </p:extLst>
  </p:cSld>
  <p:clrMapOvr>
    <a:masterClrMapping/>
  </p:clrMapOvr>
  <p:transition spd="med">
    <p:fade/>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648536536"/>
      </p:ext>
    </p:extLst>
  </p:cSld>
  <p:clrMapOvr>
    <a:masterClrMapping/>
  </p:clrMapOvr>
  <p:transition spd="med">
    <p:fade/>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92897010"/>
      </p:ext>
    </p:extLst>
  </p:cSld>
  <p:clrMapOvr>
    <a:masterClrMapping/>
  </p:clrMapOvr>
  <p:transition spd="med">
    <p:fade/>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7311406"/>
      </p:ext>
    </p:extLst>
  </p:cSld>
  <p:clrMapOvr>
    <a:masterClrMapping/>
  </p:clrMapOvr>
  <p:transition spd="med">
    <p:fade/>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607322631"/>
      </p:ext>
    </p:extLst>
  </p:cSld>
  <p:clrMapOvr>
    <a:masterClrMapping/>
  </p:clrMapOvr>
  <p:transition spd="med">
    <p:cut/>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04/10/2024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835049149"/>
      </p:ext>
    </p:extLst>
  </p:cSld>
  <p:clrMapOvr>
    <a:overrideClrMapping bg1="dk1" tx1="lt1" bg2="dk2" tx2="lt2" accent1="accent1" accent2="accent2" accent3="accent3" accent4="accent4" accent5="accent5" accent6="accent6" hlink="hlink" folHlink="folHlink"/>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04/10/2024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787384048"/>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04/10/2024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114477843"/>
      </p:ext>
    </p:extLst>
  </p:cSld>
  <p:clrMapOvr>
    <a:overrideClrMapping bg1="lt1" tx1="dk1" bg2="lt2" tx2="dk2" accent1="accent1" accent2="accent2" accent3="accent3" accent4="accent4" accent5="accent5" accent6="accent6" hlink="hlink" folHlink="folHlink"/>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04/10/2024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85082703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EE3013-0A96-7E4A-81AD-87EFA787E97B}" type="datetimeFigureOut">
              <a:rPr lang="en-US"/>
              <a:pPr>
                <a:defRPr/>
              </a:pPr>
              <a:t>10/4/24</a:t>
            </a:fld>
            <a:endParaRPr lang="en-US"/>
          </a:p>
        </p:txBody>
      </p:sp>
      <p:sp>
        <p:nvSpPr>
          <p:cNvPr id="4" name="Footer Placeholder 3"/>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85B721B-6801-704D-B056-26C40717EEE0}" type="slidenum">
              <a:rPr lang="en-US"/>
              <a:pPr>
                <a:defRPr/>
              </a:pPr>
              <a:t>‹#›</a:t>
            </a:fld>
            <a:endParaRPr lang="en-US"/>
          </a:p>
        </p:txBody>
      </p:sp>
    </p:spTree>
    <p:extLst>
      <p:ext uri="{BB962C8B-B14F-4D97-AF65-F5344CB8AC3E}">
        <p14:creationId xmlns:p14="http://schemas.microsoft.com/office/powerpoint/2010/main" val="152696580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04/10/2024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869875455"/>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04/10/2024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510495069"/>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04/10/2024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282423322"/>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04/10/2024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3232151807"/>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04/10/2024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241675621"/>
      </p:ext>
    </p:extLst>
  </p:cSld>
  <p:clrMapOvr>
    <a:overrideClrMapping bg1="lt1" tx1="dk1" bg2="lt2" tx2="dk2" accent1="accent1" accent2="accent2" accent3="accent3" accent4="accent4" accent5="accent5" accent6="accent6" hlink="hlink" folHlink="folHlink"/>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04/10/2024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194082662"/>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04/10/2024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599155629"/>
      </p:ext>
    </p:extLst>
  </p:cSld>
  <p:clrMapOvr>
    <a:overrideClrMapping bg1="lt1" tx1="dk1" bg2="lt2" tx2="dk2" accent1="accent1" accent2="accent2" accent3="accent3" accent4="accent4" accent5="accent5" accent6="accent6" hlink="hlink" folHlink="folHlink"/>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832926972"/>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86378664"/>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841311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CC519AC-CB6D-9D46-B45A-7D707C81EB7B}" type="datetimeFigureOut">
              <a:rPr lang="en-US"/>
              <a:pPr>
                <a:defRPr/>
              </a:pPr>
              <a:t>10/4/24</a:t>
            </a:fld>
            <a:endParaRPr lang="en-US"/>
          </a:p>
        </p:txBody>
      </p:sp>
      <p:sp>
        <p:nvSpPr>
          <p:cNvPr id="3" name="Footer Placeholder 2"/>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46AE05B-787B-4840-9326-E6C2A2E6AA42}" type="slidenum">
              <a:rPr lang="en-US"/>
              <a:pPr>
                <a:defRPr/>
              </a:pPr>
              <a:t>‹#›</a:t>
            </a:fld>
            <a:endParaRPr lang="en-US"/>
          </a:p>
        </p:txBody>
      </p:sp>
    </p:spTree>
    <p:extLst>
      <p:ext uri="{BB962C8B-B14F-4D97-AF65-F5344CB8AC3E}">
        <p14:creationId xmlns:p14="http://schemas.microsoft.com/office/powerpoint/2010/main" val="3925417796"/>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79278595"/>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001391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4212452"/>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25462489"/>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4371343"/>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2892524"/>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6886051"/>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6232968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3307747"/>
      </p:ext>
    </p:extLst>
  </p:cSld>
  <p:clrMapOvr>
    <a:masterClrMapping/>
  </p:clrMapOvr>
  <p:transition spd="med">
    <p:randomBar dir="vert"/>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491148325"/>
      </p:ext>
    </p:extLst>
  </p:cSld>
  <p:clrMapOvr>
    <a:masterClrMapping/>
  </p:clrMapOvr>
  <p:transition spd="med">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60822C3-CF45-A040-9FE5-4C516ADCB833}" type="datetimeFigureOut">
              <a:rPr lang="en-US"/>
              <a:pPr>
                <a:defRPr/>
              </a:pPr>
              <a:t>10/4/24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AE0872D-1A57-6240-92DD-2C7A61D43DEC}" type="slidenum">
              <a:rPr lang="en-US"/>
              <a:pPr>
                <a:defRPr/>
              </a:pPr>
              <a:t>‹#›</a:t>
            </a:fld>
            <a:endParaRPr lang="en-US"/>
          </a:p>
        </p:txBody>
      </p:sp>
    </p:spTree>
    <p:extLst>
      <p:ext uri="{BB962C8B-B14F-4D97-AF65-F5344CB8AC3E}">
        <p14:creationId xmlns:p14="http://schemas.microsoft.com/office/powerpoint/2010/main" val="334383565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12386285"/>
      </p:ext>
    </p:extLst>
  </p:cSld>
  <p:clrMapOvr>
    <a:masterClrMapping/>
  </p:clrMapOvr>
  <p:transition spd="med">
    <p:randomBar dir="vert"/>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62564264"/>
      </p:ext>
    </p:extLst>
  </p:cSld>
  <p:clrMapOvr>
    <a:masterClrMapping/>
  </p:clrMapOvr>
  <p:transition spd="med">
    <p:randomBar dir="vert"/>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35869099"/>
      </p:ext>
    </p:extLst>
  </p:cSld>
  <p:clrMapOvr>
    <a:masterClrMapping/>
  </p:clrMapOvr>
  <p:transition spd="med">
    <p:randomBar dir="vert"/>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28154800"/>
      </p:ext>
    </p:extLst>
  </p:cSld>
  <p:clrMapOvr>
    <a:masterClrMapping/>
  </p:clrMapOvr>
  <p:transition spd="med">
    <p:randomBar dir="vert"/>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89709247"/>
      </p:ext>
    </p:extLst>
  </p:cSld>
  <p:clrMapOvr>
    <a:masterClrMapping/>
  </p:clrMapOvr>
  <p:transition spd="med">
    <p:randomBar dir="vert"/>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2633820"/>
      </p:ext>
    </p:extLst>
  </p:cSld>
  <p:clrMapOvr>
    <a:masterClrMapping/>
  </p:clrMapOvr>
  <p:transition spd="med">
    <p:randomBar dir="vert"/>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54423737"/>
      </p:ext>
    </p:extLst>
  </p:cSld>
  <p:clrMapOvr>
    <a:masterClrMapping/>
  </p:clrMapOvr>
  <p:transition spd="med">
    <p:randomBar dir="vert"/>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87243775"/>
      </p:ext>
    </p:extLst>
  </p:cSld>
  <p:clrMapOvr>
    <a:masterClrMapping/>
  </p:clrMapOvr>
  <p:transition spd="med">
    <p:randomBar dir="vert"/>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43483972"/>
      </p:ext>
    </p:extLst>
  </p:cSld>
  <p:clrMapOvr>
    <a:masterClrMapping/>
  </p:clrMapOvr>
  <p:transition spd="med">
    <p:randomBar dir="vert"/>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5969886"/>
      </p:ext>
    </p:extLst>
  </p:cSld>
  <p:clrMapOvr>
    <a:masterClrMapping/>
  </p:clrMapOvr>
  <p:transition>
    <p:wheel spokes="0"/>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8AF6166-BE2A-1C46-9AD2-334D26FF8A64}" type="datetimeFigureOut">
              <a:rPr lang="en-US"/>
              <a:pPr>
                <a:defRPr/>
              </a:pPr>
              <a:t>10/4/24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3DC833A-7B6B-D247-A3A3-37B413CA2BA8}" type="slidenum">
              <a:rPr lang="en-US"/>
              <a:pPr>
                <a:defRPr/>
              </a:pPr>
              <a:t>‹#›</a:t>
            </a:fld>
            <a:endParaRPr lang="en-US"/>
          </a:p>
        </p:txBody>
      </p:sp>
    </p:spTree>
    <p:extLst>
      <p:ext uri="{BB962C8B-B14F-4D97-AF65-F5344CB8AC3E}">
        <p14:creationId xmlns:p14="http://schemas.microsoft.com/office/powerpoint/2010/main" val="2297333222"/>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9981213"/>
      </p:ext>
    </p:extLst>
  </p:cSld>
  <p:clrMapOvr>
    <a:masterClrMapping/>
  </p:clrMapOvr>
  <p:transition>
    <p:wheel spokes="0"/>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ＭＳ Ｐゴシック"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solidFill>
                <a:srgbClr val="EAEAEA"/>
              </a:solidFill>
            </a:endParaRPr>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solidFill>
                <a:srgbClr val="EAEAEA"/>
              </a:solidFill>
            </a:endParaRPr>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0F586580-D67C-0443-832B-05778B4B097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058503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FA222E9C-61D6-BA44-B3BF-A3A07A48BE98}"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065022267"/>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47A52A59-C86E-0B4B-B446-34047382196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78960948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B610824E-3FB5-454E-94FC-1617E5AA3FE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51494672"/>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7"/>
          <p:cNvSpPr>
            <a:spLocks noGrp="1" noChangeArrowheads="1"/>
          </p:cNvSpPr>
          <p:nvPr>
            <p:ph type="sldNum" sz="quarter" idx="12"/>
          </p:nvPr>
        </p:nvSpPr>
        <p:spPr>
          <a:ln/>
        </p:spPr>
        <p:txBody>
          <a:bodyPr/>
          <a:lstStyle>
            <a:lvl1pPr>
              <a:defRPr/>
            </a:lvl1pPr>
          </a:lstStyle>
          <a:p>
            <a:pPr>
              <a:defRPr/>
            </a:pPr>
            <a:fld id="{336587E3-3BBF-9A4C-B623-093103BEC41B}"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45344317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7"/>
          <p:cNvSpPr>
            <a:spLocks noGrp="1" noChangeArrowheads="1"/>
          </p:cNvSpPr>
          <p:nvPr>
            <p:ph type="sldNum" sz="quarter" idx="12"/>
          </p:nvPr>
        </p:nvSpPr>
        <p:spPr>
          <a:ln/>
        </p:spPr>
        <p:txBody>
          <a:bodyPr/>
          <a:lstStyle>
            <a:lvl1pPr>
              <a:defRPr/>
            </a:lvl1pPr>
          </a:lstStyle>
          <a:p>
            <a:pPr>
              <a:defRPr/>
            </a:pPr>
            <a:fld id="{3DB19D11-7288-7C42-9913-775AEDACB739}"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4053639474"/>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7"/>
          <p:cNvSpPr>
            <a:spLocks noGrp="1" noChangeArrowheads="1"/>
          </p:cNvSpPr>
          <p:nvPr>
            <p:ph type="sldNum" sz="quarter" idx="12"/>
          </p:nvPr>
        </p:nvSpPr>
        <p:spPr>
          <a:ln/>
        </p:spPr>
        <p:txBody>
          <a:bodyPr/>
          <a:lstStyle>
            <a:lvl1pPr>
              <a:defRPr/>
            </a:lvl1pPr>
          </a:lstStyle>
          <a:p>
            <a:pPr>
              <a:defRPr/>
            </a:pPr>
            <a:fld id="{551483EE-6340-2C4B-A940-1BEFD45BF2D1}"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827285340"/>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D4640DA7-9C9B-A349-9B46-BD8B997C0B7F}"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68831716"/>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7B180FD8-0099-3F4D-9136-B25F32BDC14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65347214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D7CE4C1-407A-A947-8342-762F0DEC4D90}" type="datetimeFigureOut">
              <a:rPr lang="en-US"/>
              <a:pPr>
                <a:defRPr/>
              </a:pPr>
              <a:t>10/4/24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CCEABDBC-306D-F348-8AFF-1F8F968A4EED}" type="slidenum">
              <a:rPr lang="en-US"/>
              <a:pPr>
                <a:defRPr/>
              </a:pPr>
              <a:t>‹#›</a:t>
            </a:fld>
            <a:endParaRPr lang="en-US"/>
          </a:p>
        </p:txBody>
      </p:sp>
    </p:spTree>
    <p:extLst>
      <p:ext uri="{BB962C8B-B14F-4D97-AF65-F5344CB8AC3E}">
        <p14:creationId xmlns:p14="http://schemas.microsoft.com/office/powerpoint/2010/main" val="351084002"/>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C9B4504C-B4D3-D341-AA22-110439EBBDA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287433007"/>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295D590A-32E5-0D44-A960-58EDB7A61EE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15028190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454D6C58-4FE8-CC42-831C-892DDF6E6D1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87679505"/>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24941172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3636655264"/>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1171385777"/>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24813429"/>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2608483791"/>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3911804960"/>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136675508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11F3ADD-6C5F-334A-9B78-C241D637B24D}" type="datetimeFigureOut">
              <a:rPr lang="en-US"/>
              <a:pPr>
                <a:defRPr/>
              </a:pPr>
              <a:t>10/4/24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51054BE-C8D3-5A46-9B4D-6E29A3DE3A90}" type="slidenum">
              <a:rPr lang="en-US"/>
              <a:pPr>
                <a:defRPr/>
              </a:pPr>
              <a:t>‹#›</a:t>
            </a:fld>
            <a:endParaRPr lang="en-US"/>
          </a:p>
        </p:txBody>
      </p:sp>
    </p:spTree>
    <p:extLst>
      <p:ext uri="{BB962C8B-B14F-4D97-AF65-F5344CB8AC3E}">
        <p14:creationId xmlns:p14="http://schemas.microsoft.com/office/powerpoint/2010/main" val="3073946708"/>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303718690"/>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2662591346"/>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267106007"/>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28160194"/>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pPr>
                <a:defRPr/>
              </a:pPr>
              <a:t>‹#›</a:t>
            </a:fld>
            <a:endParaRPr lang="en-US"/>
          </a:p>
        </p:txBody>
      </p:sp>
    </p:spTree>
    <p:extLst>
      <p:ext uri="{BB962C8B-B14F-4D97-AF65-F5344CB8AC3E}">
        <p14:creationId xmlns:p14="http://schemas.microsoft.com/office/powerpoint/2010/main" val="4137753258"/>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BF08CE10-99A7-D446-AE85-E9E12ECD5809}" type="slidenum">
              <a:rPr lang="en-US"/>
              <a:pPr>
                <a:defRPr/>
              </a:pPr>
              <a:t>‹#›</a:t>
            </a:fld>
            <a:endParaRPr lang="en-US" dirty="0"/>
          </a:p>
        </p:txBody>
      </p:sp>
    </p:spTree>
    <p:extLst>
      <p:ext uri="{BB962C8B-B14F-4D97-AF65-F5344CB8AC3E}">
        <p14:creationId xmlns:p14="http://schemas.microsoft.com/office/powerpoint/2010/main" val="1785474771"/>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0E656396-FC55-6748-97FB-81AFF441C544}" type="slidenum">
              <a:rPr lang="en-US"/>
              <a:pPr>
                <a:defRPr/>
              </a:pPr>
              <a:t>‹#›</a:t>
            </a:fld>
            <a:endParaRPr lang="en-US" dirty="0"/>
          </a:p>
        </p:txBody>
      </p:sp>
    </p:spTree>
    <p:extLst>
      <p:ext uri="{BB962C8B-B14F-4D97-AF65-F5344CB8AC3E}">
        <p14:creationId xmlns:p14="http://schemas.microsoft.com/office/powerpoint/2010/main" val="3903545150"/>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10910B8B-851D-F04D-9243-9D8E21E6512B}" type="slidenum">
              <a:rPr lang="en-US"/>
              <a:pPr>
                <a:defRPr/>
              </a:pPr>
              <a:t>‹#›</a:t>
            </a:fld>
            <a:endParaRPr lang="en-US" dirty="0"/>
          </a:p>
        </p:txBody>
      </p:sp>
    </p:spTree>
    <p:extLst>
      <p:ext uri="{BB962C8B-B14F-4D97-AF65-F5344CB8AC3E}">
        <p14:creationId xmlns:p14="http://schemas.microsoft.com/office/powerpoint/2010/main" val="2083104003"/>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2083BE79-1F8C-5F42-ADC9-47368B60D649}" type="slidenum">
              <a:rPr lang="en-US"/>
              <a:pPr>
                <a:defRPr/>
              </a:pPr>
              <a:t>‹#›</a:t>
            </a:fld>
            <a:endParaRPr lang="en-US" dirty="0"/>
          </a:p>
        </p:txBody>
      </p:sp>
    </p:spTree>
    <p:extLst>
      <p:ext uri="{BB962C8B-B14F-4D97-AF65-F5344CB8AC3E}">
        <p14:creationId xmlns:p14="http://schemas.microsoft.com/office/powerpoint/2010/main" val="2775906855"/>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a:lvl1pPr>
          </a:lstStyle>
          <a:p>
            <a:pPr>
              <a:defRPr/>
            </a:pPr>
            <a:fld id="{63371887-0497-5146-B588-649119550075}" type="slidenum">
              <a:rPr lang="en-US"/>
              <a:pPr>
                <a:defRPr/>
              </a:pPr>
              <a:t>‹#›</a:t>
            </a:fld>
            <a:endParaRPr lang="en-US" dirty="0"/>
          </a:p>
        </p:txBody>
      </p:sp>
    </p:spTree>
    <p:extLst>
      <p:ext uri="{BB962C8B-B14F-4D97-AF65-F5344CB8AC3E}">
        <p14:creationId xmlns:p14="http://schemas.microsoft.com/office/powerpoint/2010/main" val="287794914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28BA791-5A54-7540-BF47-B359C0B2D57C}" type="slidenum">
              <a:rPr lang="en-US"/>
              <a:pPr>
                <a:defRPr/>
              </a:pPr>
              <a:t>‹#›</a:t>
            </a:fld>
            <a:endParaRPr lang="en-US"/>
          </a:p>
        </p:txBody>
      </p:sp>
    </p:spTree>
    <p:extLst>
      <p:ext uri="{BB962C8B-B14F-4D97-AF65-F5344CB8AC3E}">
        <p14:creationId xmlns:p14="http://schemas.microsoft.com/office/powerpoint/2010/main" val="237620643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a:lvl1pPr>
          </a:lstStyle>
          <a:p>
            <a:pPr>
              <a:defRPr/>
            </a:pPr>
            <a:fld id="{8397B018-43CF-924E-9D3F-66FB7981FA3F}" type="slidenum">
              <a:rPr lang="en-US"/>
              <a:pPr>
                <a:defRPr/>
              </a:pPr>
              <a:t>‹#›</a:t>
            </a:fld>
            <a:endParaRPr lang="en-US" dirty="0"/>
          </a:p>
        </p:txBody>
      </p:sp>
    </p:spTree>
    <p:extLst>
      <p:ext uri="{BB962C8B-B14F-4D97-AF65-F5344CB8AC3E}">
        <p14:creationId xmlns:p14="http://schemas.microsoft.com/office/powerpoint/2010/main" val="4010786236"/>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D92E2B15-E50E-6142-831D-79E7A602FB33}" type="slidenum">
              <a:rPr lang="en-US"/>
              <a:pPr>
                <a:defRPr/>
              </a:pPr>
              <a:t>‹#›</a:t>
            </a:fld>
            <a:endParaRPr lang="en-US" dirty="0"/>
          </a:p>
        </p:txBody>
      </p:sp>
    </p:spTree>
    <p:extLst>
      <p:ext uri="{BB962C8B-B14F-4D97-AF65-F5344CB8AC3E}">
        <p14:creationId xmlns:p14="http://schemas.microsoft.com/office/powerpoint/2010/main" val="2419814013"/>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F94900D-84FD-E149-AD81-A5E5D1A9AF69}" type="slidenum">
              <a:rPr lang="en-US"/>
              <a:pPr>
                <a:defRPr/>
              </a:pPr>
              <a:t>‹#›</a:t>
            </a:fld>
            <a:endParaRPr lang="en-US" dirty="0"/>
          </a:p>
        </p:txBody>
      </p:sp>
    </p:spTree>
    <p:extLst>
      <p:ext uri="{BB962C8B-B14F-4D97-AF65-F5344CB8AC3E}">
        <p14:creationId xmlns:p14="http://schemas.microsoft.com/office/powerpoint/2010/main" val="1203680669"/>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96C6400-4372-C740-A441-AD255E9C36DA}" type="slidenum">
              <a:rPr lang="en-US"/>
              <a:pPr>
                <a:defRPr/>
              </a:pPr>
              <a:t>‹#›</a:t>
            </a:fld>
            <a:endParaRPr lang="en-US" dirty="0"/>
          </a:p>
        </p:txBody>
      </p:sp>
    </p:spTree>
    <p:extLst>
      <p:ext uri="{BB962C8B-B14F-4D97-AF65-F5344CB8AC3E}">
        <p14:creationId xmlns:p14="http://schemas.microsoft.com/office/powerpoint/2010/main" val="2534672617"/>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D4B81755-A3E7-F346-8A26-8C3108B2FB04}" type="slidenum">
              <a:rPr lang="en-US"/>
              <a:pPr>
                <a:defRPr/>
              </a:pPr>
              <a:t>‹#›</a:t>
            </a:fld>
            <a:endParaRPr lang="en-US" dirty="0"/>
          </a:p>
        </p:txBody>
      </p:sp>
    </p:spTree>
    <p:extLst>
      <p:ext uri="{BB962C8B-B14F-4D97-AF65-F5344CB8AC3E}">
        <p14:creationId xmlns:p14="http://schemas.microsoft.com/office/powerpoint/2010/main" val="1198294354"/>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A5192EB1-1660-384F-8785-DF76AC756D6D}" type="slidenum">
              <a:rPr lang="en-US"/>
              <a:pPr>
                <a:defRPr/>
              </a:pPr>
              <a:t>‹#›</a:t>
            </a:fld>
            <a:endParaRPr lang="en-US" dirty="0"/>
          </a:p>
        </p:txBody>
      </p:sp>
    </p:spTree>
    <p:extLst>
      <p:ext uri="{BB962C8B-B14F-4D97-AF65-F5344CB8AC3E}">
        <p14:creationId xmlns:p14="http://schemas.microsoft.com/office/powerpoint/2010/main" val="3077743718"/>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28600" y="3124200"/>
            <a:ext cx="8564563" cy="390525"/>
            <a:chOff x="144" y="1968"/>
            <a:chExt cx="5395" cy="246"/>
          </a:xfrm>
        </p:grpSpPr>
        <p:sp>
          <p:nvSpPr>
            <p:cNvPr id="5" name="Freeform 3"/>
            <p:cNvSpPr>
              <a:spLocks/>
            </p:cNvSpPr>
            <p:nvPr userDrawn="1"/>
          </p:nvSpPr>
          <p:spPr bwMode="auto">
            <a:xfrm rot="-5400000" flipH="1" flipV="1">
              <a:off x="2794" y="-586"/>
              <a:ext cx="96" cy="5395"/>
            </a:xfrm>
            <a:custGeom>
              <a:avLst/>
              <a:gdLst>
                <a:gd name="T0" fmla="*/ 0 w 1699"/>
                <a:gd name="T1" fmla="*/ 10721 h 3264"/>
                <a:gd name="T2" fmla="*/ 0 w 1699"/>
                <a:gd name="T3" fmla="*/ 3569 h 3264"/>
                <a:gd name="T4" fmla="*/ 0 w 1699"/>
                <a:gd name="T5" fmla="*/ 656 h 3264"/>
                <a:gd name="T6" fmla="*/ 0 w 1699"/>
                <a:gd name="T7" fmla="*/ 656 h 3264"/>
                <a:gd name="T8" fmla="*/ 0 w 1699"/>
                <a:gd name="T9" fmla="*/ 208 h 3264"/>
                <a:gd name="T10" fmla="*/ 0 w 1699"/>
                <a:gd name="T11" fmla="*/ 506 h 3264"/>
                <a:gd name="T12" fmla="*/ 0 w 1699"/>
                <a:gd name="T13" fmla="*/ 3256 h 3264"/>
                <a:gd name="T14" fmla="*/ 0 w 1699"/>
                <a:gd name="T15" fmla="*/ 8278 h 3264"/>
                <a:gd name="T16" fmla="*/ 0 w 1699"/>
                <a:gd name="T17" fmla="*/ 15018 h 3264"/>
                <a:gd name="T18" fmla="*/ 0 w 1699"/>
                <a:gd name="T19" fmla="*/ 23995 h 3264"/>
                <a:gd name="T20" fmla="*/ 0 w 1699"/>
                <a:gd name="T21" fmla="*/ 32238 h 3264"/>
                <a:gd name="T22" fmla="*/ 0 w 1699"/>
                <a:gd name="T23" fmla="*/ 45510 h 3264"/>
                <a:gd name="T24" fmla="*/ 0 w 1699"/>
                <a:gd name="T25" fmla="*/ 57710 h 3264"/>
                <a:gd name="T26" fmla="*/ 0 w 1699"/>
                <a:gd name="T27" fmla="*/ 62304 h 3264"/>
                <a:gd name="T28" fmla="*/ 0 w 1699"/>
                <a:gd name="T29" fmla="*/ 65943 h 3264"/>
                <a:gd name="T30" fmla="*/ 0 w 1699"/>
                <a:gd name="T31" fmla="*/ 65943 h 3264"/>
                <a:gd name="T32" fmla="*/ 0 w 1699"/>
                <a:gd name="T33" fmla="*/ 65338 h 3264"/>
                <a:gd name="T34" fmla="*/ 0 w 1699"/>
                <a:gd name="T35" fmla="*/ 66249 h 3264"/>
                <a:gd name="T36" fmla="*/ 0 w 1699"/>
                <a:gd name="T37" fmla="*/ 64581 h 3264"/>
                <a:gd name="T38" fmla="*/ 0 w 1699"/>
                <a:gd name="T39" fmla="*/ 60153 h 3264"/>
                <a:gd name="T40" fmla="*/ 0 w 1699"/>
                <a:gd name="T41" fmla="*/ 54061 h 3264"/>
                <a:gd name="T42" fmla="*/ 0 w 1699"/>
                <a:gd name="T43" fmla="*/ 45510 h 3264"/>
                <a:gd name="T44" fmla="*/ 0 w 1699"/>
                <a:gd name="T45" fmla="*/ 36975 h 3264"/>
                <a:gd name="T46" fmla="*/ 0 w 1699"/>
                <a:gd name="T47" fmla="*/ 25676 h 3264"/>
                <a:gd name="T48" fmla="*/ 0 w 1699"/>
                <a:gd name="T49" fmla="*/ 18654 h 3264"/>
                <a:gd name="T50" fmla="*/ 0 w 1699"/>
                <a:gd name="T51" fmla="*/ 10721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grpSp>
          <p:nvGrpSpPr>
            <p:cNvPr id="6" name="Group 4"/>
            <p:cNvGrpSpPr>
              <a:grpSpLocks/>
            </p:cNvGrpSpPr>
            <p:nvPr userDrawn="1"/>
          </p:nvGrpSpPr>
          <p:grpSpPr bwMode="auto">
            <a:xfrm>
              <a:off x="2400" y="1968"/>
              <a:ext cx="768" cy="246"/>
              <a:chOff x="1797" y="3074"/>
              <a:chExt cx="2346" cy="655"/>
            </a:xfrm>
          </p:grpSpPr>
          <p:grpSp>
            <p:nvGrpSpPr>
              <p:cNvPr id="7" name="Group 5"/>
              <p:cNvGrpSpPr>
                <a:grpSpLocks/>
              </p:cNvGrpSpPr>
              <p:nvPr/>
            </p:nvGrpSpPr>
            <p:grpSpPr bwMode="auto">
              <a:xfrm>
                <a:off x="1797" y="3074"/>
                <a:ext cx="2346" cy="655"/>
                <a:chOff x="1865" y="1810"/>
                <a:chExt cx="2346" cy="655"/>
              </a:xfrm>
            </p:grpSpPr>
            <p:sp>
              <p:nvSpPr>
                <p:cNvPr id="11" name="Freeform 6"/>
                <p:cNvSpPr>
                  <a:spLocks/>
                </p:cNvSpPr>
                <p:nvPr/>
              </p:nvSpPr>
              <p:spPr bwMode="auto">
                <a:xfrm>
                  <a:off x="2051" y="2007"/>
                  <a:ext cx="2160" cy="458"/>
                </a:xfrm>
                <a:custGeom>
                  <a:avLst/>
                  <a:gdLst>
                    <a:gd name="T0" fmla="*/ 7 w 2161"/>
                    <a:gd name="T1" fmla="*/ 139 h 457"/>
                    <a:gd name="T2" fmla="*/ 89 w 2161"/>
                    <a:gd name="T3" fmla="*/ 272 h 457"/>
                    <a:gd name="T4" fmla="*/ 187 w 2161"/>
                    <a:gd name="T5" fmla="*/ 339 h 457"/>
                    <a:gd name="T6" fmla="*/ 351 w 2161"/>
                    <a:gd name="T7" fmla="*/ 309 h 457"/>
                    <a:gd name="T8" fmla="*/ 561 w 2161"/>
                    <a:gd name="T9" fmla="*/ 287 h 457"/>
                    <a:gd name="T10" fmla="*/ 852 w 2161"/>
                    <a:gd name="T11" fmla="*/ 265 h 457"/>
                    <a:gd name="T12" fmla="*/ 1161 w 2161"/>
                    <a:gd name="T13" fmla="*/ 265 h 457"/>
                    <a:gd name="T14" fmla="*/ 1535 w 2161"/>
                    <a:gd name="T15" fmla="*/ 324 h 457"/>
                    <a:gd name="T16" fmla="*/ 1752 w 2161"/>
                    <a:gd name="T17" fmla="*/ 407 h 457"/>
                    <a:gd name="T18" fmla="*/ 1901 w 2161"/>
                    <a:gd name="T19" fmla="*/ 459 h 457"/>
                    <a:gd name="T20" fmla="*/ 2043 w 2161"/>
                    <a:gd name="T21" fmla="*/ 429 h 457"/>
                    <a:gd name="T22" fmla="*/ 2103 w 2161"/>
                    <a:gd name="T23" fmla="*/ 354 h 457"/>
                    <a:gd name="T24" fmla="*/ 2103 w 2161"/>
                    <a:gd name="T25" fmla="*/ 257 h 457"/>
                    <a:gd name="T26" fmla="*/ 1998 w 2161"/>
                    <a:gd name="T27" fmla="*/ 154 h 457"/>
                    <a:gd name="T28" fmla="*/ 1161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12" name="Freeform 7"/>
                <p:cNvSpPr>
                  <a:spLocks/>
                </p:cNvSpPr>
                <p:nvPr/>
              </p:nvSpPr>
              <p:spPr bwMode="auto">
                <a:xfrm>
                  <a:off x="1865" y="1810"/>
                  <a:ext cx="2340" cy="586"/>
                </a:xfrm>
                <a:custGeom>
                  <a:avLst/>
                  <a:gdLst>
                    <a:gd name="T0" fmla="*/ 506 w 2341"/>
                    <a:gd name="T1" fmla="*/ 447 h 585"/>
                    <a:gd name="T2" fmla="*/ 274 w 2341"/>
                    <a:gd name="T3" fmla="*/ 521 h 585"/>
                    <a:gd name="T4" fmla="*/ 72 w 2341"/>
                    <a:gd name="T5" fmla="*/ 492 h 585"/>
                    <a:gd name="T6" fmla="*/ 5 w 2341"/>
                    <a:gd name="T7" fmla="*/ 379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1 w 2341"/>
                    <a:gd name="T19" fmla="*/ 7 h 585"/>
                    <a:gd name="T20" fmla="*/ 1772 w 2341"/>
                    <a:gd name="T21" fmla="*/ 7 h 585"/>
                    <a:gd name="T22" fmla="*/ 2198 w 2341"/>
                    <a:gd name="T23" fmla="*/ 52 h 585"/>
                    <a:gd name="T24" fmla="*/ 2281 w 2341"/>
                    <a:gd name="T25" fmla="*/ 111 h 585"/>
                    <a:gd name="T26" fmla="*/ 2326 w 2341"/>
                    <a:gd name="T27" fmla="*/ 246 h 585"/>
                    <a:gd name="T28" fmla="*/ 2333 w 2341"/>
                    <a:gd name="T29" fmla="*/ 379 h 585"/>
                    <a:gd name="T30" fmla="*/ 2318 w 2341"/>
                    <a:gd name="T31" fmla="*/ 462 h 585"/>
                    <a:gd name="T32" fmla="*/ 2333 w 2341"/>
                    <a:gd name="T33" fmla="*/ 544 h 585"/>
                    <a:gd name="T34" fmla="*/ 2303 w 2341"/>
                    <a:gd name="T35" fmla="*/ 589 h 585"/>
                    <a:gd name="T36" fmla="*/ 2228 w 2341"/>
                    <a:gd name="T37" fmla="*/ 559 h 585"/>
                    <a:gd name="T38" fmla="*/ 2056 w 2341"/>
                    <a:gd name="T39" fmla="*/ 492 h 585"/>
                    <a:gd name="T40" fmla="*/ 1772 w 2341"/>
                    <a:gd name="T41" fmla="*/ 454 h 585"/>
                    <a:gd name="T42" fmla="*/ 1607 w 2341"/>
                    <a:gd name="T43" fmla="*/ 454 h 585"/>
                    <a:gd name="T44" fmla="*/ 1323 w 2341"/>
                    <a:gd name="T45" fmla="*/ 424 h 585"/>
                    <a:gd name="T46" fmla="*/ 1189 w 2341"/>
                    <a:gd name="T47" fmla="*/ 417 h 585"/>
                    <a:gd name="T48" fmla="*/ 895 w 2341"/>
                    <a:gd name="T49" fmla="*/ 432 h 585"/>
                    <a:gd name="T50" fmla="*/ 671 w 2341"/>
                    <a:gd name="T51" fmla="*/ 417 h 585"/>
                    <a:gd name="T52" fmla="*/ 506 w 2341"/>
                    <a:gd name="T53" fmla="*/ 447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grpSp>
          <p:sp>
            <p:nvSpPr>
              <p:cNvPr id="8" name="Freeform 8"/>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9" name="Freeform 9"/>
              <p:cNvSpPr>
                <a:spLocks/>
              </p:cNvSpPr>
              <p:nvPr/>
            </p:nvSpPr>
            <p:spPr bwMode="auto">
              <a:xfrm>
                <a:off x="3352" y="3074"/>
                <a:ext cx="156" cy="338"/>
              </a:xfrm>
              <a:custGeom>
                <a:avLst/>
                <a:gdLst>
                  <a:gd name="T0" fmla="*/ 84 w 157"/>
                  <a:gd name="T1" fmla="*/ 8 h 337"/>
                  <a:gd name="T2" fmla="*/ 151 w 157"/>
                  <a:gd name="T3" fmla="*/ 201 h 337"/>
                  <a:gd name="T4" fmla="*/ 136 w 157"/>
                  <a:gd name="T5" fmla="*/ 343 h 337"/>
                  <a:gd name="T6" fmla="*/ 0 w 157"/>
                  <a:gd name="T7" fmla="*/ 0 h 337"/>
                  <a:gd name="T8" fmla="*/ 84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dirty="0"/>
              </a:p>
            </p:txBody>
          </p:sp>
          <p:sp>
            <p:nvSpPr>
              <p:cNvPr id="10" name="Freeform 10"/>
              <p:cNvSpPr>
                <a:spLocks/>
              </p:cNvSpPr>
              <p:nvPr/>
            </p:nvSpPr>
            <p:spPr bwMode="auto">
              <a:xfrm>
                <a:off x="3306" y="3127"/>
                <a:ext cx="809" cy="397"/>
              </a:xfrm>
              <a:custGeom>
                <a:avLst/>
                <a:gdLst>
                  <a:gd name="T0" fmla="*/ 0 w 808"/>
                  <a:gd name="T1" fmla="*/ 372 h 396"/>
                  <a:gd name="T2" fmla="*/ 105 w 808"/>
                  <a:gd name="T3" fmla="*/ 372 h 396"/>
                  <a:gd name="T4" fmla="*/ 255 w 808"/>
                  <a:gd name="T5" fmla="*/ 312 h 396"/>
                  <a:gd name="T6" fmla="*/ 477 w 808"/>
                  <a:gd name="T7" fmla="*/ 112 h 396"/>
                  <a:gd name="T8" fmla="*/ 307 w 808"/>
                  <a:gd name="T9" fmla="*/ 67 h 396"/>
                  <a:gd name="T10" fmla="*/ 232 w 808"/>
                  <a:gd name="T11" fmla="*/ 22 h 396"/>
                  <a:gd name="T12" fmla="*/ 352 w 808"/>
                  <a:gd name="T13" fmla="*/ 22 h 396"/>
                  <a:gd name="T14" fmla="*/ 530 w 808"/>
                  <a:gd name="T15" fmla="*/ 74 h 396"/>
                  <a:gd name="T16" fmla="*/ 627 w 808"/>
                  <a:gd name="T17" fmla="*/ 0 h 396"/>
                  <a:gd name="T18" fmla="*/ 687 w 808"/>
                  <a:gd name="T19" fmla="*/ 0 h 396"/>
                  <a:gd name="T20" fmla="*/ 582 w 808"/>
                  <a:gd name="T21" fmla="*/ 82 h 396"/>
                  <a:gd name="T22" fmla="*/ 807 w 808"/>
                  <a:gd name="T23" fmla="*/ 134 h 396"/>
                  <a:gd name="T24" fmla="*/ 814 w 808"/>
                  <a:gd name="T25" fmla="*/ 215 h 396"/>
                  <a:gd name="T26" fmla="*/ 522 w 808"/>
                  <a:gd name="T27" fmla="*/ 134 h 396"/>
                  <a:gd name="T28" fmla="*/ 344 w 808"/>
                  <a:gd name="T29" fmla="*/ 297 h 396"/>
                  <a:gd name="T30" fmla="*/ 277 w 808"/>
                  <a:gd name="T31" fmla="*/ 350 h 396"/>
                  <a:gd name="T32" fmla="*/ 157 w 808"/>
                  <a:gd name="T33" fmla="*/ 402 h 396"/>
                  <a:gd name="T34" fmla="*/ 0 w 808"/>
                  <a:gd name="T35" fmla="*/ 372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dirty="0"/>
              </a:p>
            </p:txBody>
          </p:sp>
        </p:grpSp>
      </p:grpSp>
      <p:sp>
        <p:nvSpPr>
          <p:cNvPr id="34827" name="Rectangle 11"/>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34828"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a:xfrm>
            <a:off x="685800" y="6324600"/>
            <a:ext cx="1905000" cy="457200"/>
          </a:xfrm>
        </p:spPr>
        <p:txBody>
          <a:bodyPr/>
          <a:lstStyle>
            <a:lvl1pPr>
              <a:defRPr/>
            </a:lvl1pPr>
          </a:lstStyle>
          <a:p>
            <a:pPr>
              <a:defRPr/>
            </a:pPr>
            <a:endParaRPr lang="en-US" dirty="0"/>
          </a:p>
        </p:txBody>
      </p:sp>
      <p:sp>
        <p:nvSpPr>
          <p:cNvPr id="14" name="Rectangle 14"/>
          <p:cNvSpPr>
            <a:spLocks noGrp="1" noChangeArrowheads="1"/>
          </p:cNvSpPr>
          <p:nvPr>
            <p:ph type="ftr" sz="quarter" idx="11"/>
          </p:nvPr>
        </p:nvSpPr>
        <p:spPr>
          <a:xfrm>
            <a:off x="3124200" y="6324600"/>
            <a:ext cx="2895600" cy="457200"/>
          </a:xfrm>
        </p:spPr>
        <p:txBody>
          <a:bodyPr/>
          <a:lstStyle>
            <a:lvl1pPr>
              <a:defRPr/>
            </a:lvl1pPr>
          </a:lstStyle>
          <a:p>
            <a:pPr>
              <a:defRPr/>
            </a:pPr>
            <a:endParaRPr lang="en-US" dirty="0"/>
          </a:p>
        </p:txBody>
      </p:sp>
      <p:sp>
        <p:nvSpPr>
          <p:cNvPr id="15" name="Rectangle 15"/>
          <p:cNvSpPr>
            <a:spLocks noGrp="1" noChangeArrowheads="1"/>
          </p:cNvSpPr>
          <p:nvPr>
            <p:ph type="sldNum" sz="quarter" idx="12"/>
          </p:nvPr>
        </p:nvSpPr>
        <p:spPr>
          <a:xfrm>
            <a:off x="6553200" y="6324600"/>
            <a:ext cx="1905000" cy="457200"/>
          </a:xfrm>
        </p:spPr>
        <p:txBody>
          <a:bodyPr/>
          <a:lstStyle>
            <a:lvl1pPr>
              <a:defRPr/>
            </a:lvl1pPr>
          </a:lstStyle>
          <a:p>
            <a:pPr>
              <a:defRPr/>
            </a:pPr>
            <a:fld id="{E06A7A6B-AAAC-204F-8F2E-05D5954F0B42}" type="slidenum">
              <a:rPr lang="en-US"/>
              <a:pPr>
                <a:defRPr/>
              </a:pPr>
              <a:t>‹#›</a:t>
            </a:fld>
            <a:endParaRPr lang="en-US" dirty="0"/>
          </a:p>
        </p:txBody>
      </p:sp>
    </p:spTree>
    <p:extLst>
      <p:ext uri="{BB962C8B-B14F-4D97-AF65-F5344CB8AC3E}">
        <p14:creationId xmlns:p14="http://schemas.microsoft.com/office/powerpoint/2010/main" val="1747503229"/>
      </p:ext>
    </p:extLst>
  </p:cSld>
  <p:clrMapOvr>
    <a:masterClrMapping/>
  </p:clrMapOvr>
  <p:transition>
    <p:fade thruBlk="1"/>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C882B295-BC3D-C642-A942-8FC154FF57AB}" type="slidenum">
              <a:rPr lang="en-US"/>
              <a:pPr>
                <a:defRPr/>
              </a:pPr>
              <a:t>‹#›</a:t>
            </a:fld>
            <a:endParaRPr lang="en-US" dirty="0"/>
          </a:p>
        </p:txBody>
      </p:sp>
    </p:spTree>
    <p:extLst>
      <p:ext uri="{BB962C8B-B14F-4D97-AF65-F5344CB8AC3E}">
        <p14:creationId xmlns:p14="http://schemas.microsoft.com/office/powerpoint/2010/main" val="1610421550"/>
      </p:ext>
    </p:extLst>
  </p:cSld>
  <p:clrMapOvr>
    <a:masterClrMapping/>
  </p:clrMapOvr>
  <p:transition>
    <p:fade thruBlk="1"/>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E3056FE1-F912-7D4E-A00A-21AC03F0A98F}" type="slidenum">
              <a:rPr lang="en-US"/>
              <a:pPr>
                <a:defRPr/>
              </a:pPr>
              <a:t>‹#›</a:t>
            </a:fld>
            <a:endParaRPr lang="en-US" dirty="0"/>
          </a:p>
        </p:txBody>
      </p:sp>
    </p:spTree>
    <p:extLst>
      <p:ext uri="{BB962C8B-B14F-4D97-AF65-F5344CB8AC3E}">
        <p14:creationId xmlns:p14="http://schemas.microsoft.com/office/powerpoint/2010/main" val="2665990248"/>
      </p:ext>
    </p:extLst>
  </p:cSld>
  <p:clrMapOvr>
    <a:masterClrMapping/>
  </p:clrMapOvr>
  <p:transition>
    <p:fade thruBlk="1"/>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DC92EA6A-9D65-9F44-B98B-16CCC7B1041D}" type="slidenum">
              <a:rPr lang="en-US"/>
              <a:pPr>
                <a:defRPr/>
              </a:pPr>
              <a:t>‹#›</a:t>
            </a:fld>
            <a:endParaRPr lang="en-US" dirty="0"/>
          </a:p>
        </p:txBody>
      </p:sp>
    </p:spTree>
    <p:extLst>
      <p:ext uri="{BB962C8B-B14F-4D97-AF65-F5344CB8AC3E}">
        <p14:creationId xmlns:p14="http://schemas.microsoft.com/office/powerpoint/2010/main" val="2011892654"/>
      </p:ext>
    </p:extLst>
  </p:cSld>
  <p:clrMapOvr>
    <a:masterClrMapping/>
  </p:clrMapOvr>
  <p:transition>
    <p:fade thruBlk="1"/>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07E48E7E-3DC8-E24D-93F7-642E65A6CCB2}" type="slidenum">
              <a:rPr lang="en-US"/>
              <a:pPr>
                <a:defRPr/>
              </a:pPr>
              <a:t>‹#›</a:t>
            </a:fld>
            <a:endParaRPr lang="en-US"/>
          </a:p>
        </p:txBody>
      </p:sp>
    </p:spTree>
    <p:extLst>
      <p:ext uri="{BB962C8B-B14F-4D97-AF65-F5344CB8AC3E}">
        <p14:creationId xmlns:p14="http://schemas.microsoft.com/office/powerpoint/2010/main" val="2379444009"/>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dirty="0"/>
          </a:p>
        </p:txBody>
      </p:sp>
      <p:sp>
        <p:nvSpPr>
          <p:cNvPr id="8"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9"/>
          <p:cNvSpPr>
            <a:spLocks noGrp="1" noChangeArrowheads="1"/>
          </p:cNvSpPr>
          <p:nvPr>
            <p:ph type="sldNum" sz="quarter" idx="12"/>
          </p:nvPr>
        </p:nvSpPr>
        <p:spPr>
          <a:ln/>
        </p:spPr>
        <p:txBody>
          <a:bodyPr/>
          <a:lstStyle>
            <a:lvl1pPr>
              <a:defRPr/>
            </a:lvl1pPr>
          </a:lstStyle>
          <a:p>
            <a:pPr>
              <a:defRPr/>
            </a:pPr>
            <a:fld id="{94FD4CFB-9AB8-244D-A7A9-8877BCDFAE79}" type="slidenum">
              <a:rPr lang="en-US"/>
              <a:pPr>
                <a:defRPr/>
              </a:pPr>
              <a:t>‹#›</a:t>
            </a:fld>
            <a:endParaRPr lang="en-US" dirty="0"/>
          </a:p>
        </p:txBody>
      </p:sp>
    </p:spTree>
    <p:extLst>
      <p:ext uri="{BB962C8B-B14F-4D97-AF65-F5344CB8AC3E}">
        <p14:creationId xmlns:p14="http://schemas.microsoft.com/office/powerpoint/2010/main" val="3827484121"/>
      </p:ext>
    </p:extLst>
  </p:cSld>
  <p:clrMapOvr>
    <a:masterClrMapping/>
  </p:clrMapOvr>
  <p:transition>
    <p:fade thruBlk="1"/>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dirty="0"/>
          </a:p>
        </p:txBody>
      </p:sp>
      <p:sp>
        <p:nvSpPr>
          <p:cNvPr id="4"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5" name="Rectangle 9"/>
          <p:cNvSpPr>
            <a:spLocks noGrp="1" noChangeArrowheads="1"/>
          </p:cNvSpPr>
          <p:nvPr>
            <p:ph type="sldNum" sz="quarter" idx="12"/>
          </p:nvPr>
        </p:nvSpPr>
        <p:spPr>
          <a:ln/>
        </p:spPr>
        <p:txBody>
          <a:bodyPr/>
          <a:lstStyle>
            <a:lvl1pPr>
              <a:defRPr/>
            </a:lvl1pPr>
          </a:lstStyle>
          <a:p>
            <a:pPr>
              <a:defRPr/>
            </a:pPr>
            <a:fld id="{45802B60-D943-8D49-905B-5459C00536D0}" type="slidenum">
              <a:rPr lang="en-US"/>
              <a:pPr>
                <a:defRPr/>
              </a:pPr>
              <a:t>‹#›</a:t>
            </a:fld>
            <a:endParaRPr lang="en-US" dirty="0"/>
          </a:p>
        </p:txBody>
      </p:sp>
    </p:spTree>
    <p:extLst>
      <p:ext uri="{BB962C8B-B14F-4D97-AF65-F5344CB8AC3E}">
        <p14:creationId xmlns:p14="http://schemas.microsoft.com/office/powerpoint/2010/main" val="2299622301"/>
      </p:ext>
    </p:extLst>
  </p:cSld>
  <p:clrMapOvr>
    <a:masterClrMapping/>
  </p:clrMapOvr>
  <p:transition>
    <p:fade thruBlk="1"/>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dirty="0"/>
          </a:p>
        </p:txBody>
      </p:sp>
      <p:sp>
        <p:nvSpPr>
          <p:cNvPr id="3"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9"/>
          <p:cNvSpPr>
            <a:spLocks noGrp="1" noChangeArrowheads="1"/>
          </p:cNvSpPr>
          <p:nvPr>
            <p:ph type="sldNum" sz="quarter" idx="12"/>
          </p:nvPr>
        </p:nvSpPr>
        <p:spPr>
          <a:ln/>
        </p:spPr>
        <p:txBody>
          <a:bodyPr/>
          <a:lstStyle>
            <a:lvl1pPr>
              <a:defRPr/>
            </a:lvl1pPr>
          </a:lstStyle>
          <a:p>
            <a:pPr>
              <a:defRPr/>
            </a:pPr>
            <a:fld id="{43657547-0CA1-1443-8448-CB40BF51F4A4}" type="slidenum">
              <a:rPr lang="en-US"/>
              <a:pPr>
                <a:defRPr/>
              </a:pPr>
              <a:t>‹#›</a:t>
            </a:fld>
            <a:endParaRPr lang="en-US" dirty="0"/>
          </a:p>
        </p:txBody>
      </p:sp>
    </p:spTree>
    <p:extLst>
      <p:ext uri="{BB962C8B-B14F-4D97-AF65-F5344CB8AC3E}">
        <p14:creationId xmlns:p14="http://schemas.microsoft.com/office/powerpoint/2010/main" val="1898520921"/>
      </p:ext>
    </p:extLst>
  </p:cSld>
  <p:clrMapOvr>
    <a:masterClrMapping/>
  </p:clrMapOvr>
  <p:transition>
    <p:fade thruBlk="1"/>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5F31F8D6-14F8-8E4D-9C2B-DF1E0E29AFFF}" type="slidenum">
              <a:rPr lang="en-US"/>
              <a:pPr>
                <a:defRPr/>
              </a:pPr>
              <a:t>‹#›</a:t>
            </a:fld>
            <a:endParaRPr lang="en-US" dirty="0"/>
          </a:p>
        </p:txBody>
      </p:sp>
    </p:spTree>
    <p:extLst>
      <p:ext uri="{BB962C8B-B14F-4D97-AF65-F5344CB8AC3E}">
        <p14:creationId xmlns:p14="http://schemas.microsoft.com/office/powerpoint/2010/main" val="2415005298"/>
      </p:ext>
    </p:extLst>
  </p:cSld>
  <p:clrMapOvr>
    <a:masterClrMapping/>
  </p:clrMapOvr>
  <p:transition>
    <p:fade thruBlk="1"/>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7F8BD393-AD4A-4A4E-AE6C-1A406A6F0DC0}" type="slidenum">
              <a:rPr lang="en-US"/>
              <a:pPr>
                <a:defRPr/>
              </a:pPr>
              <a:t>‹#›</a:t>
            </a:fld>
            <a:endParaRPr lang="en-US" dirty="0"/>
          </a:p>
        </p:txBody>
      </p:sp>
    </p:spTree>
    <p:extLst>
      <p:ext uri="{BB962C8B-B14F-4D97-AF65-F5344CB8AC3E}">
        <p14:creationId xmlns:p14="http://schemas.microsoft.com/office/powerpoint/2010/main" val="3988172558"/>
      </p:ext>
    </p:extLst>
  </p:cSld>
  <p:clrMapOvr>
    <a:masterClrMapping/>
  </p:clrMapOvr>
  <p:transition>
    <p:fade thruBlk="1"/>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15031850-F840-924E-96E9-197480FFBB57}" type="slidenum">
              <a:rPr lang="en-US"/>
              <a:pPr>
                <a:defRPr/>
              </a:pPr>
              <a:t>‹#›</a:t>
            </a:fld>
            <a:endParaRPr lang="en-US" dirty="0"/>
          </a:p>
        </p:txBody>
      </p:sp>
    </p:spTree>
    <p:extLst>
      <p:ext uri="{BB962C8B-B14F-4D97-AF65-F5344CB8AC3E}">
        <p14:creationId xmlns:p14="http://schemas.microsoft.com/office/powerpoint/2010/main" val="1015171280"/>
      </p:ext>
    </p:extLst>
  </p:cSld>
  <p:clrMapOvr>
    <a:masterClrMapping/>
  </p:clrMapOvr>
  <p:transition>
    <p:fade thruBlk="1"/>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5F70A090-6DE5-5D4D-8EEB-7079B31397E4}" type="slidenum">
              <a:rPr lang="en-US"/>
              <a:pPr>
                <a:defRPr/>
              </a:pPr>
              <a:t>‹#›</a:t>
            </a:fld>
            <a:endParaRPr lang="en-US" dirty="0"/>
          </a:p>
        </p:txBody>
      </p:sp>
    </p:spTree>
    <p:extLst>
      <p:ext uri="{BB962C8B-B14F-4D97-AF65-F5344CB8AC3E}">
        <p14:creationId xmlns:p14="http://schemas.microsoft.com/office/powerpoint/2010/main" val="2622940934"/>
      </p:ext>
    </p:extLst>
  </p:cSld>
  <p:clrMapOvr>
    <a:masterClrMapping/>
  </p:clrMapOvr>
  <p:transition>
    <p:fade thruBlk="1"/>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85627423"/>
      </p:ext>
    </p:extLst>
  </p:cSld>
  <p:clrMapOvr>
    <a:masterClrMapping/>
  </p:clrMapOvr>
  <p:transition spd="med">
    <p:randomBar dir="vert"/>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582624737"/>
      </p:ext>
    </p:extLst>
  </p:cSld>
  <p:clrMapOvr>
    <a:masterClrMapping/>
  </p:clrMapOvr>
  <p:transition spd="med">
    <p:randomBar dir="vert"/>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23826808"/>
      </p:ext>
    </p:extLst>
  </p:cSld>
  <p:clrMapOvr>
    <a:masterClrMapping/>
  </p:clrMapOvr>
  <p:transition spd="med">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pPr>
                <a:defRPr/>
              </a:pPr>
              <a:t>‹#›</a:t>
            </a:fld>
            <a:endParaRPr lang="en-US"/>
          </a:p>
        </p:txBody>
      </p:sp>
    </p:spTree>
    <p:extLst>
      <p:ext uri="{BB962C8B-B14F-4D97-AF65-F5344CB8AC3E}">
        <p14:creationId xmlns:p14="http://schemas.microsoft.com/office/powerpoint/2010/main" val="202632211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2D3A5685-700D-B745-8305-707D6AC3CA49}" type="slidenum">
              <a:rPr lang="en-US"/>
              <a:pPr>
                <a:defRPr/>
              </a:pPr>
              <a:t>‹#›</a:t>
            </a:fld>
            <a:endParaRPr lang="en-US"/>
          </a:p>
        </p:txBody>
      </p:sp>
    </p:spTree>
    <p:extLst>
      <p:ext uri="{BB962C8B-B14F-4D97-AF65-F5344CB8AC3E}">
        <p14:creationId xmlns:p14="http://schemas.microsoft.com/office/powerpoint/2010/main" val="51519992"/>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191650"/>
      </p:ext>
    </p:extLst>
  </p:cSld>
  <p:clrMapOvr>
    <a:masterClrMapping/>
  </p:clrMapOvr>
  <p:transition spd="med">
    <p:randomBar dir="vert"/>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617252101"/>
      </p:ext>
    </p:extLst>
  </p:cSld>
  <p:clrMapOvr>
    <a:masterClrMapping/>
  </p:clrMapOvr>
  <p:transition spd="med">
    <p:randomBar dir="vert"/>
  </p:transition>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21751990"/>
      </p:ext>
    </p:extLst>
  </p:cSld>
  <p:clrMapOvr>
    <a:masterClrMapping/>
  </p:clrMapOvr>
  <p:transition spd="med">
    <p:randomBar dir="vert"/>
  </p:transition>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66275050"/>
      </p:ext>
    </p:extLst>
  </p:cSld>
  <p:clrMapOvr>
    <a:masterClrMapping/>
  </p:clrMapOvr>
  <p:transition spd="med">
    <p:randomBar dir="vert"/>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30465345"/>
      </p:ext>
    </p:extLst>
  </p:cSld>
  <p:clrMapOvr>
    <a:masterClrMapping/>
  </p:clrMapOvr>
  <p:transition spd="med">
    <p:randomBar dir="vert"/>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55074726"/>
      </p:ext>
    </p:extLst>
  </p:cSld>
  <p:clrMapOvr>
    <a:masterClrMapping/>
  </p:clrMapOvr>
  <p:transition spd="med">
    <p:randomBar dir="vert"/>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7694645"/>
      </p:ext>
    </p:extLst>
  </p:cSld>
  <p:clrMapOvr>
    <a:masterClrMapping/>
  </p:clrMapOvr>
  <p:transition spd="med">
    <p:randomBar dir="vert"/>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809028757"/>
      </p:ext>
    </p:extLst>
  </p:cSld>
  <p:clrMapOvr>
    <a:masterClrMapping/>
  </p:clrMapOvr>
  <p:transition spd="med">
    <p:randomBar dir="vert"/>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18786"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18787" name="Rectangle 3"/>
          <p:cNvSpPr>
            <a:spLocks noGrp="1" noChangeArrowheads="1"/>
          </p:cNvSpPr>
          <p:nvPr>
            <p:ph type="subTitle" idx="1"/>
          </p:nvPr>
        </p:nvSpPr>
        <p:spPr>
          <a:xfrm>
            <a:off x="1371600" y="3886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E596B20-BB76-DA4C-99B9-02A493A98F77}" type="slidenum">
              <a:rPr lang="en-US"/>
              <a:pPr>
                <a:defRPr/>
              </a:pPr>
              <a:t>‹#›</a:t>
            </a:fld>
            <a:endParaRPr lang="en-US"/>
          </a:p>
        </p:txBody>
      </p:sp>
    </p:spTree>
    <p:extLst>
      <p:ext uri="{BB962C8B-B14F-4D97-AF65-F5344CB8AC3E}">
        <p14:creationId xmlns:p14="http://schemas.microsoft.com/office/powerpoint/2010/main" val="961718080"/>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6F904A3-2212-974A-94F2-342D434B18AD}" type="slidenum">
              <a:rPr lang="en-US"/>
              <a:pPr>
                <a:defRPr/>
              </a:pPr>
              <a:t>‹#›</a:t>
            </a:fld>
            <a:endParaRPr lang="en-US"/>
          </a:p>
        </p:txBody>
      </p:sp>
    </p:spTree>
    <p:extLst>
      <p:ext uri="{BB962C8B-B14F-4D97-AF65-F5344CB8AC3E}">
        <p14:creationId xmlns:p14="http://schemas.microsoft.com/office/powerpoint/2010/main" val="392953924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225BF2A-6711-E149-BACF-6E72A272AA9F}" type="slidenum">
              <a:rPr lang="en-US"/>
              <a:pPr>
                <a:defRPr/>
              </a:pPr>
              <a:t>‹#›</a:t>
            </a:fld>
            <a:endParaRPr lang="en-US"/>
          </a:p>
        </p:txBody>
      </p:sp>
    </p:spTree>
    <p:extLst>
      <p:ext uri="{BB962C8B-B14F-4D97-AF65-F5344CB8AC3E}">
        <p14:creationId xmlns:p14="http://schemas.microsoft.com/office/powerpoint/2010/main" val="1171358890"/>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398BF37-88AB-444F-9E8D-18DDFDE5B08E}" type="slidenum">
              <a:rPr lang="en-US"/>
              <a:pPr>
                <a:defRPr/>
              </a:pPr>
              <a:t>‹#›</a:t>
            </a:fld>
            <a:endParaRPr lang="en-US"/>
          </a:p>
        </p:txBody>
      </p:sp>
    </p:spTree>
    <p:extLst>
      <p:ext uri="{BB962C8B-B14F-4D97-AF65-F5344CB8AC3E}">
        <p14:creationId xmlns:p14="http://schemas.microsoft.com/office/powerpoint/2010/main" val="3013152033"/>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E564645-AF65-964F-825B-341730518168}" type="slidenum">
              <a:rPr lang="en-US"/>
              <a:pPr>
                <a:defRPr/>
              </a:pPr>
              <a:t>‹#›</a:t>
            </a:fld>
            <a:endParaRPr lang="en-US"/>
          </a:p>
        </p:txBody>
      </p:sp>
    </p:spTree>
    <p:extLst>
      <p:ext uri="{BB962C8B-B14F-4D97-AF65-F5344CB8AC3E}">
        <p14:creationId xmlns:p14="http://schemas.microsoft.com/office/powerpoint/2010/main" val="1012732114"/>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374EA68-F4B5-5E49-A62B-DBD54E3C6ECD}" type="slidenum">
              <a:rPr lang="en-US"/>
              <a:pPr>
                <a:defRPr/>
              </a:pPr>
              <a:t>‹#›</a:t>
            </a:fld>
            <a:endParaRPr lang="en-US"/>
          </a:p>
        </p:txBody>
      </p:sp>
    </p:spTree>
    <p:extLst>
      <p:ext uri="{BB962C8B-B14F-4D97-AF65-F5344CB8AC3E}">
        <p14:creationId xmlns:p14="http://schemas.microsoft.com/office/powerpoint/2010/main" val="3688050495"/>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E39EA19-93A3-9C49-9C9A-6A82930693C2}" type="slidenum">
              <a:rPr lang="en-US"/>
              <a:pPr>
                <a:defRPr/>
              </a:pPr>
              <a:t>‹#›</a:t>
            </a:fld>
            <a:endParaRPr lang="en-US"/>
          </a:p>
        </p:txBody>
      </p:sp>
    </p:spTree>
    <p:extLst>
      <p:ext uri="{BB962C8B-B14F-4D97-AF65-F5344CB8AC3E}">
        <p14:creationId xmlns:p14="http://schemas.microsoft.com/office/powerpoint/2010/main" val="2005173039"/>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134E5D4-D28C-9E42-B603-F2C584AFEFBB}" type="slidenum">
              <a:rPr lang="en-US"/>
              <a:pPr>
                <a:defRPr/>
              </a:pPr>
              <a:t>‹#›</a:t>
            </a:fld>
            <a:endParaRPr lang="en-US"/>
          </a:p>
        </p:txBody>
      </p:sp>
    </p:spTree>
    <p:extLst>
      <p:ext uri="{BB962C8B-B14F-4D97-AF65-F5344CB8AC3E}">
        <p14:creationId xmlns:p14="http://schemas.microsoft.com/office/powerpoint/2010/main" val="3106012271"/>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7B0786-2E73-5242-8060-C12E98F8F20D}" type="slidenum">
              <a:rPr lang="en-US"/>
              <a:pPr>
                <a:defRPr/>
              </a:pPr>
              <a:t>‹#›</a:t>
            </a:fld>
            <a:endParaRPr lang="en-US"/>
          </a:p>
        </p:txBody>
      </p:sp>
    </p:spTree>
    <p:extLst>
      <p:ext uri="{BB962C8B-B14F-4D97-AF65-F5344CB8AC3E}">
        <p14:creationId xmlns:p14="http://schemas.microsoft.com/office/powerpoint/2010/main" val="2479063259"/>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F317D2A-056E-8547-A9F9-6DA3533EB5DE}" type="slidenum">
              <a:rPr lang="en-US"/>
              <a:pPr>
                <a:defRPr/>
              </a:pPr>
              <a:t>‹#›</a:t>
            </a:fld>
            <a:endParaRPr lang="en-US"/>
          </a:p>
        </p:txBody>
      </p:sp>
    </p:spTree>
    <p:extLst>
      <p:ext uri="{BB962C8B-B14F-4D97-AF65-F5344CB8AC3E}">
        <p14:creationId xmlns:p14="http://schemas.microsoft.com/office/powerpoint/2010/main" val="609325766"/>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3351ED7-C376-7E48-A637-7FC730C770E6}" type="slidenum">
              <a:rPr lang="en-US"/>
              <a:pPr>
                <a:defRPr/>
              </a:pPr>
              <a:t>‹#›</a:t>
            </a:fld>
            <a:endParaRPr lang="en-US"/>
          </a:p>
        </p:txBody>
      </p:sp>
    </p:spTree>
    <p:extLst>
      <p:ext uri="{BB962C8B-B14F-4D97-AF65-F5344CB8AC3E}">
        <p14:creationId xmlns:p14="http://schemas.microsoft.com/office/powerpoint/2010/main" val="660121351"/>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72238F3-BBEB-634F-A049-25591CE442B8}" type="slidenum">
              <a:rPr lang="en-US"/>
              <a:pPr>
                <a:defRPr/>
              </a:pPr>
              <a:t>‹#›</a:t>
            </a:fld>
            <a:endParaRPr lang="en-US"/>
          </a:p>
        </p:txBody>
      </p:sp>
    </p:spTree>
    <p:extLst>
      <p:ext uri="{BB962C8B-B14F-4D97-AF65-F5344CB8AC3E}">
        <p14:creationId xmlns:p14="http://schemas.microsoft.com/office/powerpoint/2010/main" val="2503804883"/>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E13E2D-A192-AA41-8627-75EEA4CE64FB}" type="slidenum">
              <a:rPr lang="en-US"/>
              <a:pPr>
                <a:defRPr/>
              </a:pPr>
              <a:t>‹#›</a:t>
            </a:fld>
            <a:endParaRPr lang="en-US"/>
          </a:p>
        </p:txBody>
      </p:sp>
    </p:spTree>
    <p:extLst>
      <p:ext uri="{BB962C8B-B14F-4D97-AF65-F5344CB8AC3E}">
        <p14:creationId xmlns:p14="http://schemas.microsoft.com/office/powerpoint/2010/main" val="6497827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388A0CB-BA95-4647-8CAE-4CE4DE4477C6}" type="slidenum">
              <a:rPr lang="en-US"/>
              <a:pPr>
                <a:defRPr/>
              </a:pPr>
              <a:t>‹#›</a:t>
            </a:fld>
            <a:endParaRPr lang="en-US"/>
          </a:p>
        </p:txBody>
      </p:sp>
    </p:spTree>
    <p:extLst>
      <p:ext uri="{BB962C8B-B14F-4D97-AF65-F5344CB8AC3E}">
        <p14:creationId xmlns:p14="http://schemas.microsoft.com/office/powerpoint/2010/main" val="239129938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0FC20B-16C7-9242-9C87-3B2AB9A17733}" type="slidenum">
              <a:rPr lang="en-US"/>
              <a:pPr>
                <a:defRPr/>
              </a:pPr>
              <a:t>‹#›</a:t>
            </a:fld>
            <a:endParaRPr lang="en-US"/>
          </a:p>
        </p:txBody>
      </p:sp>
    </p:spTree>
    <p:extLst>
      <p:ext uri="{BB962C8B-B14F-4D97-AF65-F5344CB8AC3E}">
        <p14:creationId xmlns:p14="http://schemas.microsoft.com/office/powerpoint/2010/main" val="218578412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7AB2AAA-2860-9A42-9372-57711C02D0A2}" type="slidenum">
              <a:rPr lang="en-US"/>
              <a:pPr>
                <a:defRPr/>
              </a:pPr>
              <a:t>‹#›</a:t>
            </a:fld>
            <a:endParaRPr lang="en-US"/>
          </a:p>
        </p:txBody>
      </p:sp>
    </p:spTree>
    <p:extLst>
      <p:ext uri="{BB962C8B-B14F-4D97-AF65-F5344CB8AC3E}">
        <p14:creationId xmlns:p14="http://schemas.microsoft.com/office/powerpoint/2010/main" val="701394294"/>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A1A4BE5-1431-504C-8A4D-E80E3111CD47}" type="slidenum">
              <a:rPr lang="en-US"/>
              <a:pPr>
                <a:defRPr/>
              </a:pPr>
              <a:t>‹#›</a:t>
            </a:fld>
            <a:endParaRPr lang="en-US"/>
          </a:p>
        </p:txBody>
      </p:sp>
    </p:spTree>
    <p:extLst>
      <p:ext uri="{BB962C8B-B14F-4D97-AF65-F5344CB8AC3E}">
        <p14:creationId xmlns:p14="http://schemas.microsoft.com/office/powerpoint/2010/main" val="2249761384"/>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4850497-7AD8-3A47-8886-C35B03117386}" type="slidenum">
              <a:rPr lang="en-US"/>
              <a:pPr>
                <a:defRPr/>
              </a:pPr>
              <a:t>‹#›</a:t>
            </a:fld>
            <a:endParaRPr lang="en-US"/>
          </a:p>
        </p:txBody>
      </p:sp>
    </p:spTree>
    <p:extLst>
      <p:ext uri="{BB962C8B-B14F-4D97-AF65-F5344CB8AC3E}">
        <p14:creationId xmlns:p14="http://schemas.microsoft.com/office/powerpoint/2010/main" val="1356206824"/>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EBCDD4-9A7B-964D-A4BD-0F6D7A77B9FC}" type="slidenum">
              <a:rPr lang="en-US"/>
              <a:pPr>
                <a:defRPr/>
              </a:pPr>
              <a:t>‹#›</a:t>
            </a:fld>
            <a:endParaRPr lang="en-US"/>
          </a:p>
        </p:txBody>
      </p:sp>
    </p:spTree>
    <p:extLst>
      <p:ext uri="{BB962C8B-B14F-4D97-AF65-F5344CB8AC3E}">
        <p14:creationId xmlns:p14="http://schemas.microsoft.com/office/powerpoint/2010/main" val="3688593267"/>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B4A0A09-8698-0E4D-BEED-4FEEDFFC7AD2}" type="slidenum">
              <a:rPr lang="en-US"/>
              <a:pPr>
                <a:defRPr/>
              </a:pPr>
              <a:t>‹#›</a:t>
            </a:fld>
            <a:endParaRPr lang="en-US"/>
          </a:p>
        </p:txBody>
      </p:sp>
    </p:spTree>
    <p:extLst>
      <p:ext uri="{BB962C8B-B14F-4D97-AF65-F5344CB8AC3E}">
        <p14:creationId xmlns:p14="http://schemas.microsoft.com/office/powerpoint/2010/main" val="2758934770"/>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3F6E2C-B6BD-9E4D-99DB-9C0E036CB468}" type="slidenum">
              <a:rPr lang="en-US"/>
              <a:pPr>
                <a:defRPr/>
              </a:pPr>
              <a:t>‹#›</a:t>
            </a:fld>
            <a:endParaRPr lang="en-US"/>
          </a:p>
        </p:txBody>
      </p:sp>
    </p:spTree>
    <p:extLst>
      <p:ext uri="{BB962C8B-B14F-4D97-AF65-F5344CB8AC3E}">
        <p14:creationId xmlns:p14="http://schemas.microsoft.com/office/powerpoint/2010/main" val="1009041793"/>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EFC41B2-A73E-C040-B5DD-0A1BCB7C8462}" type="slidenum">
              <a:rPr lang="en-US"/>
              <a:pPr>
                <a:defRPr/>
              </a:pPr>
              <a:t>‹#›</a:t>
            </a:fld>
            <a:endParaRPr lang="en-US"/>
          </a:p>
        </p:txBody>
      </p:sp>
    </p:spTree>
    <p:extLst>
      <p:ext uri="{BB962C8B-B14F-4D97-AF65-F5344CB8AC3E}">
        <p14:creationId xmlns:p14="http://schemas.microsoft.com/office/powerpoint/2010/main" val="4052018108"/>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55680F-694A-0F43-BA27-ADB0A5E0D66B}" type="slidenum">
              <a:rPr lang="en-US"/>
              <a:pPr>
                <a:defRPr/>
              </a:pPr>
              <a:t>‹#›</a:t>
            </a:fld>
            <a:endParaRPr lang="en-US"/>
          </a:p>
        </p:txBody>
      </p:sp>
    </p:spTree>
    <p:extLst>
      <p:ext uri="{BB962C8B-B14F-4D97-AF65-F5344CB8AC3E}">
        <p14:creationId xmlns:p14="http://schemas.microsoft.com/office/powerpoint/2010/main" val="3170755183"/>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15153F-58CA-1847-A933-587EC56718DD}" type="slidenum">
              <a:rPr lang="en-US"/>
              <a:pPr>
                <a:defRPr/>
              </a:pPr>
              <a:t>‹#›</a:t>
            </a:fld>
            <a:endParaRPr lang="en-US"/>
          </a:p>
        </p:txBody>
      </p:sp>
    </p:spTree>
    <p:extLst>
      <p:ext uri="{BB962C8B-B14F-4D97-AF65-F5344CB8AC3E}">
        <p14:creationId xmlns:p14="http://schemas.microsoft.com/office/powerpoint/2010/main" val="362269631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A1EAD987-A0AF-3B4F-808E-49AA98D8A2D9}" type="slidenum">
              <a:rPr lang="en-US"/>
              <a:pPr>
                <a:defRPr/>
              </a:pPr>
              <a:t>‹#›</a:t>
            </a:fld>
            <a:endParaRPr lang="en-US"/>
          </a:p>
        </p:txBody>
      </p:sp>
    </p:spTree>
    <p:extLst>
      <p:ext uri="{BB962C8B-B14F-4D97-AF65-F5344CB8AC3E}">
        <p14:creationId xmlns:p14="http://schemas.microsoft.com/office/powerpoint/2010/main" val="264538763"/>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4393CF-0D3D-1745-960C-55675B9390F3}" type="slidenum">
              <a:rPr lang="en-US"/>
              <a:pPr>
                <a:defRPr/>
              </a:pPr>
              <a:t>‹#›</a:t>
            </a:fld>
            <a:endParaRPr lang="en-US"/>
          </a:p>
        </p:txBody>
      </p:sp>
    </p:spTree>
    <p:extLst>
      <p:ext uri="{BB962C8B-B14F-4D97-AF65-F5344CB8AC3E}">
        <p14:creationId xmlns:p14="http://schemas.microsoft.com/office/powerpoint/2010/main" val="2771884663"/>
      </p:ext>
    </p:extLst>
  </p:cSld>
  <p:clrMapOvr>
    <a:masterClrMapping/>
  </p:clrMapOvr>
  <p:transition spd="med">
    <p:randomBar dir="vert"/>
  </p:transition>
</p:sldLayout>
</file>

<file path=ppt/slideLayouts/slideLayout7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B2BF9D-A485-474A-A8D5-9B6DDF65D3E6}" type="slidenum">
              <a:rPr lang="en-US"/>
              <a:pPr>
                <a:defRPr/>
              </a:pPr>
              <a:t>‹#›</a:t>
            </a:fld>
            <a:endParaRPr lang="en-US"/>
          </a:p>
        </p:txBody>
      </p:sp>
    </p:spTree>
    <p:extLst>
      <p:ext uri="{BB962C8B-B14F-4D97-AF65-F5344CB8AC3E}">
        <p14:creationId xmlns:p14="http://schemas.microsoft.com/office/powerpoint/2010/main" val="3955748985"/>
      </p:ext>
    </p:extLst>
  </p:cSld>
  <p:clrMapOvr>
    <a:masterClrMapping/>
  </p:clrMapOvr>
  <p:transition spd="med">
    <p:randomBar dir="vert"/>
  </p:transition>
</p:sldLayout>
</file>

<file path=ppt/slideLayouts/slideLayout7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9BC9332-B973-3B44-A23C-E80C74531C6A}" type="slidenum">
              <a:rPr lang="en-US"/>
              <a:pPr>
                <a:defRPr/>
              </a:pPr>
              <a:t>‹#›</a:t>
            </a:fld>
            <a:endParaRPr lang="en-US"/>
          </a:p>
        </p:txBody>
      </p:sp>
    </p:spTree>
    <p:extLst>
      <p:ext uri="{BB962C8B-B14F-4D97-AF65-F5344CB8AC3E}">
        <p14:creationId xmlns:p14="http://schemas.microsoft.com/office/powerpoint/2010/main" val="3161889387"/>
      </p:ext>
    </p:extLst>
  </p:cSld>
  <p:clrMapOvr>
    <a:masterClrMapping/>
  </p:clrMapOvr>
  <p:transition spd="med">
    <p:randomBar dir="vert"/>
  </p:transition>
</p:sldLayout>
</file>

<file path=ppt/slideLayouts/slideLayout7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4066A13-F296-F749-AA45-6A27C9A975B8}" type="slidenum">
              <a:rPr lang="en-US"/>
              <a:pPr>
                <a:defRPr/>
              </a:pPr>
              <a:t>‹#›</a:t>
            </a:fld>
            <a:endParaRPr lang="en-US"/>
          </a:p>
        </p:txBody>
      </p:sp>
    </p:spTree>
    <p:extLst>
      <p:ext uri="{BB962C8B-B14F-4D97-AF65-F5344CB8AC3E}">
        <p14:creationId xmlns:p14="http://schemas.microsoft.com/office/powerpoint/2010/main" val="2556832690"/>
      </p:ext>
    </p:extLst>
  </p:cSld>
  <p:clrMapOvr>
    <a:masterClrMapping/>
  </p:clrMapOvr>
  <p:transition spd="med">
    <p:randomBar dir="vert"/>
  </p:transition>
</p:sldLayout>
</file>

<file path=ppt/slideLayouts/slideLayout7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BD9A04E-DE41-5241-AD20-5C101BD5E0DF}" type="slidenum">
              <a:rPr lang="en-US"/>
              <a:pPr>
                <a:defRPr/>
              </a:pPr>
              <a:t>‹#›</a:t>
            </a:fld>
            <a:endParaRPr lang="en-US"/>
          </a:p>
        </p:txBody>
      </p:sp>
    </p:spTree>
    <p:extLst>
      <p:ext uri="{BB962C8B-B14F-4D97-AF65-F5344CB8AC3E}">
        <p14:creationId xmlns:p14="http://schemas.microsoft.com/office/powerpoint/2010/main" val="929521071"/>
      </p:ext>
    </p:extLst>
  </p:cSld>
  <p:clrMapOvr>
    <a:masterClrMapping/>
  </p:clrMapOvr>
  <p:transition spd="med">
    <p:randomBar dir="vert"/>
  </p:transition>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0773DEF-725D-9643-849A-809043B3D45A}" type="slidenum">
              <a:rPr lang="en-US"/>
              <a:pPr>
                <a:defRPr/>
              </a:pPr>
              <a:t>‹#›</a:t>
            </a:fld>
            <a:endParaRPr lang="en-US"/>
          </a:p>
        </p:txBody>
      </p:sp>
    </p:spTree>
    <p:extLst>
      <p:ext uri="{BB962C8B-B14F-4D97-AF65-F5344CB8AC3E}">
        <p14:creationId xmlns:p14="http://schemas.microsoft.com/office/powerpoint/2010/main" val="2407411243"/>
      </p:ext>
    </p:extLst>
  </p:cSld>
  <p:clrMapOvr>
    <a:masterClrMapping/>
  </p:clrMapOvr>
  <p:transition spd="med">
    <p:randomBar dir="vert"/>
  </p:transition>
</p:sldLayout>
</file>

<file path=ppt/slideLayouts/slideLayout7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8F29985-2F76-5042-83FB-D2AD73FEA98A}" type="slidenum">
              <a:rPr lang="en-US"/>
              <a:pPr>
                <a:defRPr/>
              </a:pPr>
              <a:t>‹#›</a:t>
            </a:fld>
            <a:endParaRPr lang="en-US"/>
          </a:p>
        </p:txBody>
      </p:sp>
    </p:spTree>
    <p:extLst>
      <p:ext uri="{BB962C8B-B14F-4D97-AF65-F5344CB8AC3E}">
        <p14:creationId xmlns:p14="http://schemas.microsoft.com/office/powerpoint/2010/main" val="2708134789"/>
      </p:ext>
    </p:extLst>
  </p:cSld>
  <p:clrMapOvr>
    <a:masterClrMapping/>
  </p:clrMapOvr>
  <p:transition spd="med">
    <p:randomBar dir="vert"/>
  </p:transition>
</p:sldLayout>
</file>

<file path=ppt/slideLayouts/slideLayout7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F3945FD-39CF-D943-B01B-AAA612AABB54}" type="slidenum">
              <a:rPr lang="en-US"/>
              <a:pPr>
                <a:defRPr/>
              </a:pPr>
              <a:t>‹#›</a:t>
            </a:fld>
            <a:endParaRPr lang="en-US"/>
          </a:p>
        </p:txBody>
      </p:sp>
    </p:spTree>
    <p:extLst>
      <p:ext uri="{BB962C8B-B14F-4D97-AF65-F5344CB8AC3E}">
        <p14:creationId xmlns:p14="http://schemas.microsoft.com/office/powerpoint/2010/main" val="4183194400"/>
      </p:ext>
    </p:extLst>
  </p:cSld>
  <p:clrMapOvr>
    <a:masterClrMapping/>
  </p:clrMapOvr>
  <p:transition spd="med">
    <p:randomBar dir="vert"/>
  </p:transition>
</p:sldLayout>
</file>

<file path=ppt/slideLayouts/slideLayout7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56F535E-0AF9-B742-BBB5-41D392D098DE}" type="slidenum">
              <a:rPr lang="en-US"/>
              <a:pPr>
                <a:defRPr/>
              </a:pPr>
              <a:t>‹#›</a:t>
            </a:fld>
            <a:endParaRPr lang="en-US"/>
          </a:p>
        </p:txBody>
      </p:sp>
    </p:spTree>
    <p:extLst>
      <p:ext uri="{BB962C8B-B14F-4D97-AF65-F5344CB8AC3E}">
        <p14:creationId xmlns:p14="http://schemas.microsoft.com/office/powerpoint/2010/main" val="2130327966"/>
      </p:ext>
    </p:extLst>
  </p:cSld>
  <p:clrMapOvr>
    <a:masterClrMapping/>
  </p:clrMapOvr>
  <p:transition spd="med">
    <p:randomBar dir="vert"/>
  </p:transition>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55C7F2-BA47-CB4E-BFD1-DDC8561822A8}" type="slidenum">
              <a:rPr lang="en-US"/>
              <a:pPr>
                <a:defRPr/>
              </a:pPr>
              <a:t>‹#›</a:t>
            </a:fld>
            <a:endParaRPr lang="en-US"/>
          </a:p>
        </p:txBody>
      </p:sp>
    </p:spTree>
    <p:extLst>
      <p:ext uri="{BB962C8B-B14F-4D97-AF65-F5344CB8AC3E}">
        <p14:creationId xmlns:p14="http://schemas.microsoft.com/office/powerpoint/2010/main" val="2806671945"/>
      </p:ext>
    </p:extLst>
  </p:cSld>
  <p:clrMapOvr>
    <a:masterClrMapping/>
  </p:clrMapOvr>
  <p:transition spd="med">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32D5126-C1C4-4F4A-8E55-F27C8CFD2091}" type="slidenum">
              <a:rPr lang="en-US"/>
              <a:pPr>
                <a:defRPr/>
              </a:pPr>
              <a:t>‹#›</a:t>
            </a:fld>
            <a:endParaRPr lang="en-US"/>
          </a:p>
        </p:txBody>
      </p:sp>
    </p:spTree>
    <p:extLst>
      <p:ext uri="{BB962C8B-B14F-4D97-AF65-F5344CB8AC3E}">
        <p14:creationId xmlns:p14="http://schemas.microsoft.com/office/powerpoint/2010/main" val="1357294104"/>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33565BC-F1AB-0F41-99FB-09D13A16572C}" type="slidenum">
              <a:rPr lang="en-US"/>
              <a:pPr>
                <a:defRPr/>
              </a:pPr>
              <a:t>‹#›</a:t>
            </a:fld>
            <a:endParaRPr lang="en-US"/>
          </a:p>
        </p:txBody>
      </p:sp>
    </p:spTree>
    <p:extLst>
      <p:ext uri="{BB962C8B-B14F-4D97-AF65-F5344CB8AC3E}">
        <p14:creationId xmlns:p14="http://schemas.microsoft.com/office/powerpoint/2010/main" val="3739437169"/>
      </p:ext>
    </p:extLst>
  </p:cSld>
  <p:clrMapOvr>
    <a:masterClrMapping/>
  </p:clrMapOvr>
  <p:transition spd="med">
    <p:randomBar dir="vert"/>
  </p:transition>
</p:sldLayout>
</file>

<file path=ppt/slideLayouts/slideLayout741.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FE00675-FD28-1E47-9D48-8C8BCB731557}" type="slidenum">
              <a:rPr lang="en-US"/>
              <a:pPr>
                <a:defRPr/>
              </a:pPr>
              <a:t>‹#›</a:t>
            </a:fld>
            <a:endParaRPr lang="en-US"/>
          </a:p>
        </p:txBody>
      </p:sp>
    </p:spTree>
    <p:extLst>
      <p:ext uri="{BB962C8B-B14F-4D97-AF65-F5344CB8AC3E}">
        <p14:creationId xmlns:p14="http://schemas.microsoft.com/office/powerpoint/2010/main" val="1783886477"/>
      </p:ext>
    </p:extLst>
  </p:cSld>
  <p:clrMapOvr>
    <a:masterClrMapping/>
  </p:clrMapOvr>
  <p:transition spd="med">
    <p:randomBar dir="vert"/>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50533"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50537"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fld id="{E27871A9-F4F1-5746-AE05-FBC100133ACF}" type="slidenum">
              <a:rPr lang="en-US"/>
              <a:pPr>
                <a:defRPr/>
              </a:pPr>
              <a:t>‹#›</a:t>
            </a:fld>
            <a:endParaRPr lang="en-US"/>
          </a:p>
        </p:txBody>
      </p:sp>
    </p:spTree>
    <p:extLst>
      <p:ext uri="{BB962C8B-B14F-4D97-AF65-F5344CB8AC3E}">
        <p14:creationId xmlns:p14="http://schemas.microsoft.com/office/powerpoint/2010/main" val="3042257752"/>
      </p:ext>
    </p:extLst>
  </p:cSld>
  <p:clrMapOvr>
    <a:masterClrMapping/>
  </p:clrMapOvr>
  <p:transition spd="med">
    <p:randomBar dir="vert"/>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C42225A3-499E-9B40-9B72-96B0769C9806}" type="slidenum">
              <a:rPr lang="en-US"/>
              <a:pPr>
                <a:defRPr/>
              </a:pPr>
              <a:t>‹#›</a:t>
            </a:fld>
            <a:endParaRPr lang="en-US"/>
          </a:p>
        </p:txBody>
      </p:sp>
    </p:spTree>
    <p:extLst>
      <p:ext uri="{BB962C8B-B14F-4D97-AF65-F5344CB8AC3E}">
        <p14:creationId xmlns:p14="http://schemas.microsoft.com/office/powerpoint/2010/main" val="2099794984"/>
      </p:ext>
    </p:extLst>
  </p:cSld>
  <p:clrMapOvr>
    <a:masterClrMapping/>
  </p:clrMapOvr>
  <p:transition spd="med">
    <p:randomBar dir="vert"/>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302F92A-9EEE-5547-9125-7D785D20968C}" type="slidenum">
              <a:rPr lang="en-US"/>
              <a:pPr>
                <a:defRPr/>
              </a:pPr>
              <a:t>‹#›</a:t>
            </a:fld>
            <a:endParaRPr lang="en-US"/>
          </a:p>
        </p:txBody>
      </p:sp>
    </p:spTree>
    <p:extLst>
      <p:ext uri="{BB962C8B-B14F-4D97-AF65-F5344CB8AC3E}">
        <p14:creationId xmlns:p14="http://schemas.microsoft.com/office/powerpoint/2010/main" val="3519740889"/>
      </p:ext>
    </p:extLst>
  </p:cSld>
  <p:clrMapOvr>
    <a:masterClrMapping/>
  </p:clrMapOvr>
  <p:transition spd="med">
    <p:randomBar dir="vert"/>
  </p:transition>
</p:sldLayout>
</file>

<file path=ppt/slideLayouts/slideLayout7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DFB471F-98E8-964B-901B-10C9149587B8}" type="slidenum">
              <a:rPr lang="en-US"/>
              <a:pPr>
                <a:defRPr/>
              </a:pPr>
              <a:t>‹#›</a:t>
            </a:fld>
            <a:endParaRPr lang="en-US"/>
          </a:p>
        </p:txBody>
      </p:sp>
    </p:spTree>
    <p:extLst>
      <p:ext uri="{BB962C8B-B14F-4D97-AF65-F5344CB8AC3E}">
        <p14:creationId xmlns:p14="http://schemas.microsoft.com/office/powerpoint/2010/main" val="1271427939"/>
      </p:ext>
    </p:extLst>
  </p:cSld>
  <p:clrMapOvr>
    <a:masterClrMapping/>
  </p:clrMapOvr>
  <p:transition spd="med">
    <p:randomBar dir="vert"/>
  </p:transition>
</p:sldLayout>
</file>

<file path=ppt/slideLayouts/slideLayout7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p>
        </p:txBody>
      </p:sp>
      <p:sp>
        <p:nvSpPr>
          <p:cNvPr id="8" name="Rectangle 8"/>
          <p:cNvSpPr>
            <a:spLocks noGrp="1" noChangeArrowheads="1"/>
          </p:cNvSpPr>
          <p:nvPr>
            <p:ph type="ftr" sz="quarter" idx="11"/>
          </p:nvPr>
        </p:nvSpPr>
        <p:spPr>
          <a:ln/>
        </p:spPr>
        <p:txBody>
          <a:bodyPr/>
          <a:lstStyle>
            <a:lvl1pPr>
              <a:defRPr/>
            </a:lvl1pPr>
          </a:lstStyle>
          <a:p>
            <a:pPr>
              <a:defRPr/>
            </a:pPr>
            <a:endParaRPr lang="en-US"/>
          </a:p>
        </p:txBody>
      </p:sp>
      <p:sp>
        <p:nvSpPr>
          <p:cNvPr id="9" name="Rectangle 9"/>
          <p:cNvSpPr>
            <a:spLocks noGrp="1" noChangeArrowheads="1"/>
          </p:cNvSpPr>
          <p:nvPr>
            <p:ph type="sldNum" sz="quarter" idx="12"/>
          </p:nvPr>
        </p:nvSpPr>
        <p:spPr>
          <a:ln/>
        </p:spPr>
        <p:txBody>
          <a:bodyPr/>
          <a:lstStyle>
            <a:lvl1pPr>
              <a:defRPr/>
            </a:lvl1pPr>
          </a:lstStyle>
          <a:p>
            <a:pPr>
              <a:defRPr/>
            </a:pPr>
            <a:fld id="{D1C225CC-13F6-5941-B639-582029436700}" type="slidenum">
              <a:rPr lang="en-US"/>
              <a:pPr>
                <a:defRPr/>
              </a:pPr>
              <a:t>‹#›</a:t>
            </a:fld>
            <a:endParaRPr lang="en-US"/>
          </a:p>
        </p:txBody>
      </p:sp>
    </p:spTree>
    <p:extLst>
      <p:ext uri="{BB962C8B-B14F-4D97-AF65-F5344CB8AC3E}">
        <p14:creationId xmlns:p14="http://schemas.microsoft.com/office/powerpoint/2010/main" val="2707340310"/>
      </p:ext>
    </p:extLst>
  </p:cSld>
  <p:clrMapOvr>
    <a:masterClrMapping/>
  </p:clrMapOvr>
  <p:transition spd="med">
    <p:randomBar dir="vert"/>
  </p:transition>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9"/>
          <p:cNvSpPr>
            <a:spLocks noGrp="1" noChangeArrowheads="1"/>
          </p:cNvSpPr>
          <p:nvPr>
            <p:ph type="sldNum" sz="quarter" idx="12"/>
          </p:nvPr>
        </p:nvSpPr>
        <p:spPr>
          <a:ln/>
        </p:spPr>
        <p:txBody>
          <a:bodyPr/>
          <a:lstStyle>
            <a:lvl1pPr>
              <a:defRPr/>
            </a:lvl1pPr>
          </a:lstStyle>
          <a:p>
            <a:pPr>
              <a:defRPr/>
            </a:pPr>
            <a:fld id="{E88C5262-6FA2-7D40-A99B-1D16BFA21C6B}" type="slidenum">
              <a:rPr lang="en-US"/>
              <a:pPr>
                <a:defRPr/>
              </a:pPr>
              <a:t>‹#›</a:t>
            </a:fld>
            <a:endParaRPr lang="en-US"/>
          </a:p>
        </p:txBody>
      </p:sp>
    </p:spTree>
    <p:extLst>
      <p:ext uri="{BB962C8B-B14F-4D97-AF65-F5344CB8AC3E}">
        <p14:creationId xmlns:p14="http://schemas.microsoft.com/office/powerpoint/2010/main" val="2614063147"/>
      </p:ext>
    </p:extLst>
  </p:cSld>
  <p:clrMapOvr>
    <a:masterClrMapping/>
  </p:clrMapOvr>
  <p:transition spd="med">
    <p:randomBar dir="vert"/>
  </p:transition>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B503C5A6-CC19-6D44-B839-80B0E65C663F}" type="slidenum">
              <a:rPr lang="en-US"/>
              <a:pPr>
                <a:defRPr/>
              </a:pPr>
              <a:t>‹#›</a:t>
            </a:fld>
            <a:endParaRPr lang="en-US"/>
          </a:p>
        </p:txBody>
      </p:sp>
    </p:spTree>
    <p:extLst>
      <p:ext uri="{BB962C8B-B14F-4D97-AF65-F5344CB8AC3E}">
        <p14:creationId xmlns:p14="http://schemas.microsoft.com/office/powerpoint/2010/main" val="342673475"/>
      </p:ext>
    </p:extLst>
  </p:cSld>
  <p:clrMapOvr>
    <a:masterClrMapping/>
  </p:clrMapOvr>
  <p:transition spd="med">
    <p:randomBar dir="vert"/>
  </p:transition>
</p:sldLayout>
</file>

<file path=ppt/slideLayouts/slideLayout7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B61A27B-B303-B442-9785-E95765371CB2}" type="slidenum">
              <a:rPr lang="en-US"/>
              <a:pPr>
                <a:defRPr/>
              </a:pPr>
              <a:t>‹#›</a:t>
            </a:fld>
            <a:endParaRPr lang="en-US"/>
          </a:p>
        </p:txBody>
      </p:sp>
    </p:spTree>
    <p:extLst>
      <p:ext uri="{BB962C8B-B14F-4D97-AF65-F5344CB8AC3E}">
        <p14:creationId xmlns:p14="http://schemas.microsoft.com/office/powerpoint/2010/main" val="3356788078"/>
      </p:ext>
    </p:extLst>
  </p:cSld>
  <p:clrMapOvr>
    <a:masterClrMapping/>
  </p:clrMapOvr>
  <p:transition spd="med">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01192201-2254-3C44-B075-C80811C012E3}" type="slidenum">
              <a:rPr lang="en-US"/>
              <a:pPr>
                <a:defRPr/>
              </a:pPr>
              <a:t>‹#›</a:t>
            </a:fld>
            <a:endParaRPr lang="en-US"/>
          </a:p>
        </p:txBody>
      </p:sp>
    </p:spTree>
    <p:extLst>
      <p:ext uri="{BB962C8B-B14F-4D97-AF65-F5344CB8AC3E}">
        <p14:creationId xmlns:p14="http://schemas.microsoft.com/office/powerpoint/2010/main" val="3702033280"/>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293238A-580B-7043-82B0-E3AD88BA42DB}" type="slidenum">
              <a:rPr lang="en-US"/>
              <a:pPr>
                <a:defRPr/>
              </a:pPr>
              <a:t>‹#›</a:t>
            </a:fld>
            <a:endParaRPr lang="en-US"/>
          </a:p>
        </p:txBody>
      </p:sp>
    </p:spTree>
    <p:extLst>
      <p:ext uri="{BB962C8B-B14F-4D97-AF65-F5344CB8AC3E}">
        <p14:creationId xmlns:p14="http://schemas.microsoft.com/office/powerpoint/2010/main" val="902159926"/>
      </p:ext>
    </p:extLst>
  </p:cSld>
  <p:clrMapOvr>
    <a:masterClrMapping/>
  </p:clrMapOvr>
  <p:transition spd="med">
    <p:randomBar dir="vert"/>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7444BEA-DB2E-8446-B6DC-6FB5BC6FE2D6}" type="slidenum">
              <a:rPr lang="en-US"/>
              <a:pPr>
                <a:defRPr/>
              </a:pPr>
              <a:t>‹#›</a:t>
            </a:fld>
            <a:endParaRPr lang="en-US"/>
          </a:p>
        </p:txBody>
      </p:sp>
    </p:spTree>
    <p:extLst>
      <p:ext uri="{BB962C8B-B14F-4D97-AF65-F5344CB8AC3E}">
        <p14:creationId xmlns:p14="http://schemas.microsoft.com/office/powerpoint/2010/main" val="636458747"/>
      </p:ext>
    </p:extLst>
  </p:cSld>
  <p:clrMapOvr>
    <a:masterClrMapping/>
  </p:clrMapOvr>
  <p:transition spd="med">
    <p:randomBar dir="vert"/>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A2BD68F8-7078-4F4A-8E6A-9940FD11E16E}" type="slidenum">
              <a:rPr lang="en-US"/>
              <a:pPr>
                <a:defRPr/>
              </a:pPr>
              <a:t>‹#›</a:t>
            </a:fld>
            <a:endParaRPr lang="en-US"/>
          </a:p>
        </p:txBody>
      </p:sp>
    </p:spTree>
    <p:extLst>
      <p:ext uri="{BB962C8B-B14F-4D97-AF65-F5344CB8AC3E}">
        <p14:creationId xmlns:p14="http://schemas.microsoft.com/office/powerpoint/2010/main" val="1176016717"/>
      </p:ext>
    </p:extLst>
  </p:cSld>
  <p:clrMapOvr>
    <a:masterClrMapping/>
  </p:clrMapOvr>
  <p:transition spd="med">
    <p:randomBar dir="vert"/>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Garamond" pitchFamily="-112" charset="0"/>
                  <a:ea typeface="+mn-ea"/>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655 h 1906"/>
                <a:gd name="T4" fmla="*/ 5776 w 5740"/>
                <a:gd name="T5" fmla="*/ 1655 h 1906"/>
                <a:gd name="T6" fmla="*/ 577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131"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5132"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D967F01A-F147-1045-9653-AD5ACAE441B2}" type="slidenum">
              <a:rPr lang="en-US"/>
              <a:pPr>
                <a:defRPr/>
              </a:pPr>
              <a:t>‹#›</a:t>
            </a:fld>
            <a:endParaRPr lang="en-US"/>
          </a:p>
        </p:txBody>
      </p:sp>
    </p:spTree>
    <p:extLst>
      <p:ext uri="{BB962C8B-B14F-4D97-AF65-F5344CB8AC3E}">
        <p14:creationId xmlns:p14="http://schemas.microsoft.com/office/powerpoint/2010/main" val="135817884"/>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7EED481-A77A-0C4F-92E7-DB8C6FA7B066}"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559889086"/>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48140E9-2685-D24A-91A6-46C3A64C3B81}"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17433368"/>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53D5AAA-93A6-6544-A5C6-CED1C675818F}"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70325590"/>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6B3BB9B-6565-0C47-999F-00ED3CA772FD}" type="slidenum">
              <a:rPr lang="en-US"/>
              <a:pPr>
                <a:defRPr/>
              </a:pPr>
              <a:t>‹#›</a:t>
            </a:fld>
            <a:endParaRPr lang="en-US"/>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909375161"/>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258447F-FD3F-2746-9C92-70E8F28B1127}" type="slidenum">
              <a:rPr lang="en-US"/>
              <a:pPr>
                <a:defRPr/>
              </a:pPr>
              <a:t>‹#›</a:t>
            </a:fld>
            <a:endParaRPr lang="en-US"/>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808934852"/>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D78EEA7-E728-074A-ACFB-F64E076683B9}" type="slidenum">
              <a:rPr lang="en-US"/>
              <a:pPr>
                <a:defRPr/>
              </a:pPr>
              <a:t>‹#›</a:t>
            </a:fld>
            <a:endParaRPr lang="en-US"/>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1975487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B0C1D7F1-3078-D441-BF41-37AD5FFE8406}" type="slidenum">
              <a:rPr lang="en-US"/>
              <a:pPr>
                <a:defRPr/>
              </a:pPr>
              <a:t>‹#›</a:t>
            </a:fld>
            <a:endParaRPr lang="en-US"/>
          </a:p>
        </p:txBody>
      </p:sp>
    </p:spTree>
    <p:extLst>
      <p:ext uri="{BB962C8B-B14F-4D97-AF65-F5344CB8AC3E}">
        <p14:creationId xmlns:p14="http://schemas.microsoft.com/office/powerpoint/2010/main" val="580523283"/>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B81D69A-7828-5A4A-9E77-350D8195333B}"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142687576"/>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FD4C6C2-448E-2441-A222-FBC64689CECA}"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22151451"/>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AB8E08E-7269-4F49-B993-3C0A4C885ECE}"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641789466"/>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17DC85-216D-194D-A1D9-2F41B3F06CC7}"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68285506"/>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E7A7F68-64BE-A34A-AB58-FD710F922298}"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129133635"/>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67548760-9B25-194C-AB2C-5171CB0F29D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21043926"/>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080C963-9031-4B4C-B679-EC1D4076D47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05736980"/>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5BEFF5B-1F25-4F49-8050-9C5087B116B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60913463"/>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56F89DB-ECAA-C64A-BBDC-95FD2353DC9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00926386"/>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672268D-6917-F94A-8F11-C9590ED561A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2416839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267DC9D-F12E-CC4D-8A63-EE1CA28ED88C}" type="slidenum">
              <a:rPr lang="en-US"/>
              <a:pPr>
                <a:defRPr/>
              </a:pPr>
              <a:t>‹#›</a:t>
            </a:fld>
            <a:endParaRPr lang="en-US"/>
          </a:p>
        </p:txBody>
      </p:sp>
    </p:spTree>
    <p:extLst>
      <p:ext uri="{BB962C8B-B14F-4D97-AF65-F5344CB8AC3E}">
        <p14:creationId xmlns:p14="http://schemas.microsoft.com/office/powerpoint/2010/main" val="335728553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BEF595E-5027-BC4D-803C-87659A25C3E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86885354"/>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9D832DA2-1EC2-CA4E-AB07-35493DB77A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93081155"/>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64F71025-1B6C-6B4F-9C57-30AB248525A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73679478"/>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15CF6D1-FBCB-0D4D-9FAF-F1566A501A6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42234262"/>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28CEFFE-A7E2-2846-BDBA-9B4B725D3B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47035679"/>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7BC12EE-689E-F444-97A3-0FF0C9CE9A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46978669"/>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199E3E5-F83A-B24D-8630-A0B3E56A848A}" type="slidenum">
              <a:rPr lang="en-US"/>
              <a:pPr>
                <a:defRPr/>
              </a:pPr>
              <a:t>‹#›</a:t>
            </a:fld>
            <a:endParaRPr lang="en-US"/>
          </a:p>
        </p:txBody>
      </p:sp>
    </p:spTree>
    <p:extLst>
      <p:ext uri="{BB962C8B-B14F-4D97-AF65-F5344CB8AC3E}">
        <p14:creationId xmlns:p14="http://schemas.microsoft.com/office/powerpoint/2010/main" val="3623818586"/>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C28C41F-17E1-C544-94C5-9EF1F53E384F}" type="slidenum">
              <a:rPr lang="en-US"/>
              <a:pPr>
                <a:defRPr/>
              </a:pPr>
              <a:t>‹#›</a:t>
            </a:fld>
            <a:endParaRPr lang="en-US"/>
          </a:p>
        </p:txBody>
      </p:sp>
    </p:spTree>
    <p:extLst>
      <p:ext uri="{BB962C8B-B14F-4D97-AF65-F5344CB8AC3E}">
        <p14:creationId xmlns:p14="http://schemas.microsoft.com/office/powerpoint/2010/main" val="2419885098"/>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DD6253-EB3A-514E-AD7B-E4992E748EDF}" type="slidenum">
              <a:rPr lang="en-US"/>
              <a:pPr>
                <a:defRPr/>
              </a:pPr>
              <a:t>‹#›</a:t>
            </a:fld>
            <a:endParaRPr lang="en-US"/>
          </a:p>
        </p:txBody>
      </p:sp>
    </p:spTree>
    <p:extLst>
      <p:ext uri="{BB962C8B-B14F-4D97-AF65-F5344CB8AC3E}">
        <p14:creationId xmlns:p14="http://schemas.microsoft.com/office/powerpoint/2010/main" val="3615823444"/>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5C2499-5721-734D-AC8B-D847E2186BDA}" type="slidenum">
              <a:rPr lang="en-US"/>
              <a:pPr>
                <a:defRPr/>
              </a:pPr>
              <a:t>‹#›</a:t>
            </a:fld>
            <a:endParaRPr lang="en-US"/>
          </a:p>
        </p:txBody>
      </p:sp>
    </p:spTree>
    <p:extLst>
      <p:ext uri="{BB962C8B-B14F-4D97-AF65-F5344CB8AC3E}">
        <p14:creationId xmlns:p14="http://schemas.microsoft.com/office/powerpoint/2010/main" val="255615218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BDCF33DE-ADEC-8042-86F4-05855D18B7C0}" type="slidenum">
              <a:rPr lang="en-US"/>
              <a:pPr>
                <a:defRPr/>
              </a:pPr>
              <a:t>‹#›</a:t>
            </a:fld>
            <a:endParaRPr lang="en-US"/>
          </a:p>
        </p:txBody>
      </p:sp>
    </p:spTree>
    <p:extLst>
      <p:ext uri="{BB962C8B-B14F-4D97-AF65-F5344CB8AC3E}">
        <p14:creationId xmlns:p14="http://schemas.microsoft.com/office/powerpoint/2010/main" val="735563655"/>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ACFD267-0DEB-3E40-99D4-E95A1C818504}" type="slidenum">
              <a:rPr lang="en-US"/>
              <a:pPr>
                <a:defRPr/>
              </a:pPr>
              <a:t>‹#›</a:t>
            </a:fld>
            <a:endParaRPr lang="en-US"/>
          </a:p>
        </p:txBody>
      </p:sp>
    </p:spTree>
    <p:extLst>
      <p:ext uri="{BB962C8B-B14F-4D97-AF65-F5344CB8AC3E}">
        <p14:creationId xmlns:p14="http://schemas.microsoft.com/office/powerpoint/2010/main" val="2879623206"/>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5CF6B2F-DD08-5C4D-B5AF-55C2D4659845}" type="slidenum">
              <a:rPr lang="en-US"/>
              <a:pPr>
                <a:defRPr/>
              </a:pPr>
              <a:t>‹#›</a:t>
            </a:fld>
            <a:endParaRPr lang="en-US"/>
          </a:p>
        </p:txBody>
      </p:sp>
    </p:spTree>
    <p:extLst>
      <p:ext uri="{BB962C8B-B14F-4D97-AF65-F5344CB8AC3E}">
        <p14:creationId xmlns:p14="http://schemas.microsoft.com/office/powerpoint/2010/main" val="2173060712"/>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9B4099-D14E-B34E-9944-252510220C32}" type="slidenum">
              <a:rPr lang="en-US"/>
              <a:pPr>
                <a:defRPr/>
              </a:pPr>
              <a:t>‹#›</a:t>
            </a:fld>
            <a:endParaRPr lang="en-US"/>
          </a:p>
        </p:txBody>
      </p:sp>
    </p:spTree>
    <p:extLst>
      <p:ext uri="{BB962C8B-B14F-4D97-AF65-F5344CB8AC3E}">
        <p14:creationId xmlns:p14="http://schemas.microsoft.com/office/powerpoint/2010/main" val="2750956833"/>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2965CB5-E663-3840-A191-02935611C3DC}" type="slidenum">
              <a:rPr lang="en-US"/>
              <a:pPr>
                <a:defRPr/>
              </a:pPr>
              <a:t>‹#›</a:t>
            </a:fld>
            <a:endParaRPr lang="en-US"/>
          </a:p>
        </p:txBody>
      </p:sp>
    </p:spTree>
    <p:extLst>
      <p:ext uri="{BB962C8B-B14F-4D97-AF65-F5344CB8AC3E}">
        <p14:creationId xmlns:p14="http://schemas.microsoft.com/office/powerpoint/2010/main" val="314822570"/>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A090CCB-61E6-0141-92B1-4E4E65399363}" type="slidenum">
              <a:rPr lang="en-US"/>
              <a:pPr>
                <a:defRPr/>
              </a:pPr>
              <a:t>‹#›</a:t>
            </a:fld>
            <a:endParaRPr lang="en-US"/>
          </a:p>
        </p:txBody>
      </p:sp>
    </p:spTree>
    <p:extLst>
      <p:ext uri="{BB962C8B-B14F-4D97-AF65-F5344CB8AC3E}">
        <p14:creationId xmlns:p14="http://schemas.microsoft.com/office/powerpoint/2010/main" val="3566554942"/>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E93F0-9DB4-4844-A476-5323F55B5A5E}" type="slidenum">
              <a:rPr lang="en-US"/>
              <a:pPr>
                <a:defRPr/>
              </a:pPr>
              <a:t>‹#›</a:t>
            </a:fld>
            <a:endParaRPr lang="en-US"/>
          </a:p>
        </p:txBody>
      </p:sp>
    </p:spTree>
    <p:extLst>
      <p:ext uri="{BB962C8B-B14F-4D97-AF65-F5344CB8AC3E}">
        <p14:creationId xmlns:p14="http://schemas.microsoft.com/office/powerpoint/2010/main" val="3232147568"/>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2A5FAF4-DD6A-CB4D-B2BB-6330EB3E42B9}" type="slidenum">
              <a:rPr lang="en-US"/>
              <a:pPr>
                <a:defRPr/>
              </a:pPr>
              <a:t>‹#›</a:t>
            </a:fld>
            <a:endParaRPr lang="en-US"/>
          </a:p>
        </p:txBody>
      </p:sp>
    </p:spTree>
    <p:extLst>
      <p:ext uri="{BB962C8B-B14F-4D97-AF65-F5344CB8AC3E}">
        <p14:creationId xmlns:p14="http://schemas.microsoft.com/office/powerpoint/2010/main" val="511173369"/>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11F72FF-98EE-6949-9F0E-E4C9844354A8}" type="slidenum">
              <a:rPr lang="en-US"/>
              <a:pPr>
                <a:defRPr/>
              </a:pPr>
              <a:t>‹#›</a:t>
            </a:fld>
            <a:endParaRPr lang="en-US"/>
          </a:p>
        </p:txBody>
      </p:sp>
    </p:spTree>
    <p:extLst>
      <p:ext uri="{BB962C8B-B14F-4D97-AF65-F5344CB8AC3E}">
        <p14:creationId xmlns:p14="http://schemas.microsoft.com/office/powerpoint/2010/main" val="2930617389"/>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fld id="{55399309-1E73-9E4F-AC70-E9B9447B9298}" type="slidenum">
              <a:rPr lang="en-US">
                <a:ea typeface="ＭＳ Ｐゴシック"/>
                <a:cs typeface="ＭＳ Ｐゴシック"/>
              </a:rPr>
              <a:pPr/>
              <a:t>‹#›</a:t>
            </a:fld>
            <a:endParaRPr lang="en-US">
              <a:ea typeface="ＭＳ Ｐゴシック"/>
              <a:cs typeface="ＭＳ Ｐゴシック"/>
            </a:endParaRPr>
          </a:p>
        </p:txBody>
      </p:sp>
    </p:spTree>
    <p:extLst>
      <p:ext uri="{BB962C8B-B14F-4D97-AF65-F5344CB8AC3E}">
        <p14:creationId xmlns:p14="http://schemas.microsoft.com/office/powerpoint/2010/main" val="3370416727"/>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3341407081"/>
      </p:ext>
    </p:extLst>
  </p:cSld>
  <p:clrMapOvr>
    <a:masterClrMapping/>
  </p:clrMapOvr>
  <p:transition spd="med">
    <p:randomBar dir="vert"/>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6489450-8840-6E4C-9FA4-49526CBD3E29}" type="slidenum">
              <a:rPr lang="en-US"/>
              <a:pPr>
                <a:defRPr/>
              </a:pPr>
              <a:t>‹#›</a:t>
            </a:fld>
            <a:endParaRPr lang="en-US"/>
          </a:p>
        </p:txBody>
      </p:sp>
    </p:spTree>
    <p:extLst>
      <p:ext uri="{BB962C8B-B14F-4D97-AF65-F5344CB8AC3E}">
        <p14:creationId xmlns:p14="http://schemas.microsoft.com/office/powerpoint/2010/main" val="197295220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8966240"/>
      </p:ext>
    </p:extLst>
  </p:cSld>
  <p:clrMapOvr>
    <a:masterClrMapping/>
  </p:clrMapOvr>
  <p:transition spd="med">
    <p:randomBar dir="vert"/>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0345090"/>
      </p:ext>
    </p:extLst>
  </p:cSld>
  <p:clrMapOvr>
    <a:masterClrMapping/>
  </p:clrMapOvr>
  <p:transition spd="med">
    <p:randomBar dir="vert"/>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5384812"/>
      </p:ext>
    </p:extLst>
  </p:cSld>
  <p:clrMapOvr>
    <a:masterClrMapping/>
  </p:clrMapOvr>
  <p:transition spd="med">
    <p:randomBar dir="vert"/>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1176268"/>
      </p:ext>
    </p:extLst>
  </p:cSld>
  <p:clrMapOvr>
    <a:masterClrMapping/>
  </p:clrMapOvr>
  <p:transition spd="med">
    <p:randomBar dir="vert"/>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3932667"/>
      </p:ext>
    </p:extLst>
  </p:cSld>
  <p:clrMapOvr>
    <a:masterClrMapping/>
  </p:clrMapOvr>
  <p:transition spd="med">
    <p:randomBar dir="vert"/>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5263818"/>
      </p:ext>
    </p:extLst>
  </p:cSld>
  <p:clrMapOvr>
    <a:masterClrMapping/>
  </p:clrMapOvr>
  <p:transition spd="med">
    <p:randomBar dir="vert"/>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7366280"/>
      </p:ext>
    </p:extLst>
  </p:cSld>
  <p:clrMapOvr>
    <a:masterClrMapping/>
  </p:clrMapOvr>
  <p:transition spd="med">
    <p:randomBar dir="vert"/>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6297259"/>
      </p:ext>
    </p:extLst>
  </p:cSld>
  <p:clrMapOvr>
    <a:masterClrMapping/>
  </p:clrMapOvr>
  <p:transition spd="med">
    <p:randomBar dir="vert"/>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76801262"/>
      </p:ext>
    </p:extLst>
  </p:cSld>
  <p:clrMapOvr>
    <a:masterClrMapping/>
  </p:clrMapOvr>
  <p:transition spd="med">
    <p:randomBar dir="vert"/>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9741224"/>
      </p:ext>
    </p:extLst>
  </p:cSld>
  <p:clrMapOvr>
    <a:masterClrMapping/>
  </p:clrMapOvr>
  <p:transition spd="med">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pPr>
                <a:defRPr/>
              </a:pPr>
              <a:t>‹#›</a:t>
            </a:fld>
            <a:endParaRPr lang="en-US"/>
          </a:p>
        </p:txBody>
      </p:sp>
    </p:spTree>
    <p:extLst>
      <p:ext uri="{BB962C8B-B14F-4D97-AF65-F5344CB8AC3E}">
        <p14:creationId xmlns:p14="http://schemas.microsoft.com/office/powerpoint/2010/main" val="284957961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A44CDBD-8E3A-4D48-A1DE-3D3C5515D100}" type="slidenum">
              <a:rPr lang="en-US"/>
              <a:pPr>
                <a:defRPr/>
              </a:pPr>
              <a:t>‹#›</a:t>
            </a:fld>
            <a:endParaRPr lang="en-US"/>
          </a:p>
        </p:txBody>
      </p:sp>
    </p:spTree>
    <p:extLst>
      <p:ext uri="{BB962C8B-B14F-4D97-AF65-F5344CB8AC3E}">
        <p14:creationId xmlns:p14="http://schemas.microsoft.com/office/powerpoint/2010/main" val="46797239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93263011"/>
      </p:ext>
    </p:extLst>
  </p:cSld>
  <p:clrMapOvr>
    <a:masterClrMapping/>
  </p:clrMapOvr>
  <p:transition spd="med">
    <p:randomBar dir="vert"/>
  </p:transition>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949824984"/>
      </p:ext>
    </p:extLst>
  </p:cSld>
  <p:clrMapOvr>
    <a:masterClrMapping/>
  </p:clrMapOvr>
  <p:transition spd="med">
    <p:fade/>
  </p:transition>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30762247"/>
      </p:ext>
    </p:extLst>
  </p:cSld>
  <p:clrMapOvr>
    <a:masterClrMapping/>
  </p:clrMapOvr>
  <p:transition spd="med">
    <p:fade/>
  </p:transition>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6096867"/>
      </p:ext>
    </p:extLst>
  </p:cSld>
  <p:clrMapOvr>
    <a:masterClrMapping/>
  </p:clrMapOvr>
  <p:transition spd="med">
    <p:fade/>
  </p:transition>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0148818"/>
      </p:ext>
    </p:extLst>
  </p:cSld>
  <p:clrMapOvr>
    <a:masterClrMapping/>
  </p:clrMapOvr>
  <p:transition spd="med">
    <p:fade/>
  </p:transition>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98576455"/>
      </p:ext>
    </p:extLst>
  </p:cSld>
  <p:clrMapOvr>
    <a:masterClrMapping/>
  </p:clrMapOvr>
  <p:transition spd="med">
    <p:fade/>
  </p:transition>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857237120"/>
      </p:ext>
    </p:extLst>
  </p:cSld>
  <p:clrMapOvr>
    <a:masterClrMapping/>
  </p:clrMapOvr>
  <p:transition spd="med">
    <p:fade/>
  </p:transition>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51963863"/>
      </p:ext>
    </p:extLst>
  </p:cSld>
  <p:clrMapOvr>
    <a:masterClrMapping/>
  </p:clrMapOvr>
  <p:transition spd="med">
    <p:fade/>
  </p:transition>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913956318"/>
      </p:ext>
    </p:extLst>
  </p:cSld>
  <p:clrMapOvr>
    <a:masterClrMapping/>
  </p:clrMapOvr>
  <p:transition spd="med">
    <p:fade/>
  </p:transition>
</p:sldLayout>
</file>

<file path=ppt/slideLayouts/slideLayout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50927045"/>
      </p:ext>
    </p:extLst>
  </p:cSld>
  <p:clrMapOvr>
    <a:masterClrMapping/>
  </p:clrMapOvr>
  <p:transition spd="med">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7862925"/>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21311727"/>
      </p:ext>
    </p:extLst>
  </p:cSld>
  <p:clrMapOvr>
    <a:masterClrMapping/>
  </p:clrMapOvr>
  <p:transition spd="med">
    <p:fade/>
  </p:transition>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8236926"/>
      </p:ext>
    </p:extLst>
  </p:cSld>
  <p:clrMapOvr>
    <a:masterClrMapping/>
  </p:clrMapOvr>
  <p:transition spd="med">
    <p:fade/>
  </p:transition>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689906660"/>
      </p:ext>
    </p:extLst>
  </p:cSld>
  <p:clrMapOvr>
    <a:masterClrMapping/>
  </p:clrMapOvr>
  <p:transition spd="med">
    <p:cut/>
  </p:transition>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665676B9-7A44-1048-A83E-5B56336CA29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1607499"/>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ABA50C6-B9E8-3F48-90DF-9D0A55EED9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08992708"/>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A9AD4266-5C54-E248-864B-28B21F4026F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8845649"/>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6979984C-8A45-FE41-87AD-8B2D3CF4C24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5090719"/>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19AC96D6-707F-0441-99C6-4CCEC9E79D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99750814"/>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C407B19F-9E98-544D-8D78-C613B3C1BB3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7921720"/>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8C298C53-BCD4-4B45-9695-A7903F8AB4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312667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6405872"/>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CABE266C-1471-654A-8A7C-26C5E470D47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0607370"/>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9F1EB1A8-5FB8-5847-9C6D-3EB52EAD95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64860438"/>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615ABB5-C8EE-AA45-A8FA-408FE47C4EF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8013723"/>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29419F3-012A-4646-9004-86E84A620A9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50260058"/>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0DB5FF5D-036E-7B4B-9342-D3243800577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43228480"/>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3862AA7-1A67-7746-A27D-3738475DC7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91930351"/>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64455875"/>
      </p:ext>
    </p:extLst>
  </p:cSld>
  <p:clrMapOvr>
    <a:masterClrMapping/>
  </p:clrMapOvr>
  <p:transition spd="med">
    <p:fade/>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5422040"/>
      </p:ext>
    </p:extLst>
  </p:cSld>
  <p:clrMapOvr>
    <a:masterClrMapping/>
  </p:clrMapOvr>
  <p:transition spd="med">
    <p:fade/>
  </p:transition>
</p:sldLayout>
</file>

<file path=ppt/slideLayouts/slideLayout8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6021193"/>
      </p:ext>
    </p:extLst>
  </p:cSld>
  <p:clrMapOvr>
    <a:masterClrMapping/>
  </p:clrMapOvr>
  <p:transition spd="med">
    <p:fade/>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21492508"/>
      </p:ext>
    </p:extLst>
  </p:cSld>
  <p:clrMapOvr>
    <a:masterClrMapping/>
  </p:clrMapOvr>
  <p:transition spd="med">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3749246"/>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35635559"/>
      </p:ext>
    </p:extLst>
  </p:cSld>
  <p:clrMapOvr>
    <a:masterClrMapping/>
  </p:clrMapOvr>
  <p:transition spd="med">
    <p:fade/>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048128988"/>
      </p:ext>
    </p:extLst>
  </p:cSld>
  <p:clrMapOvr>
    <a:masterClrMapping/>
  </p:clrMapOvr>
  <p:transition spd="med">
    <p:fade/>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98268881"/>
      </p:ext>
    </p:extLst>
  </p:cSld>
  <p:clrMapOvr>
    <a:masterClrMapping/>
  </p:clrMapOvr>
  <p:transition spd="med">
    <p:fade/>
  </p:transition>
</p:sldLayout>
</file>

<file path=ppt/slideLayouts/slideLayout8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95638615"/>
      </p:ext>
    </p:extLst>
  </p:cSld>
  <p:clrMapOvr>
    <a:masterClrMapping/>
  </p:clrMapOvr>
  <p:transition spd="med">
    <p:fade/>
  </p:transition>
</p:sldLayout>
</file>

<file path=ppt/slideLayouts/slideLayout8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294967083"/>
      </p:ext>
    </p:extLst>
  </p:cSld>
  <p:clrMapOvr>
    <a:masterClrMapping/>
  </p:clrMapOvr>
  <p:transition spd="med">
    <p:fade/>
  </p:transition>
</p:sldLayout>
</file>

<file path=ppt/slideLayouts/slideLayout8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838928"/>
      </p:ext>
    </p:extLst>
  </p:cSld>
  <p:clrMapOvr>
    <a:masterClrMapping/>
  </p:clrMapOvr>
  <p:transition spd="med">
    <p:fade/>
  </p:transition>
</p:sldLayout>
</file>

<file path=ppt/slideLayouts/slideLayout8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75696059"/>
      </p:ext>
    </p:extLst>
  </p:cSld>
  <p:clrMapOvr>
    <a:masterClrMapping/>
  </p:clrMapOvr>
  <p:transition spd="med">
    <p:fade/>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86416943"/>
      </p:ext>
    </p:extLst>
  </p:cSld>
  <p:clrMapOvr>
    <a:masterClrMapping/>
  </p:clrMapOvr>
  <p:transition spd="slow">
    <p:fade/>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61670771"/>
      </p:ext>
    </p:extLst>
  </p:cSld>
  <p:clrMapOvr>
    <a:masterClrMapping/>
  </p:clrMapOvr>
  <p:transition spd="slow">
    <p:fade/>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85011919"/>
      </p:ext>
    </p:extLst>
  </p:cSld>
  <p:clrMapOvr>
    <a:masterClrMapping/>
  </p:clrMapOvr>
  <p:transition spd="slow">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06050440"/>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5075727"/>
      </p:ext>
    </p:extLst>
  </p:cSld>
  <p:clrMapOvr>
    <a:masterClrMapping/>
  </p:clrMapOvr>
  <p:transition spd="slow">
    <p:fade/>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5079566"/>
      </p:ext>
    </p:extLst>
  </p:cSld>
  <p:clrMapOvr>
    <a:masterClrMapping/>
  </p:clrMapOvr>
  <p:transition spd="slow">
    <p:fade/>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409867467"/>
      </p:ext>
    </p:extLst>
  </p:cSld>
  <p:clrMapOvr>
    <a:masterClrMapping/>
  </p:clrMapOvr>
  <p:transition spd="slow">
    <p:fade/>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70987573"/>
      </p:ext>
    </p:extLst>
  </p:cSld>
  <p:clrMapOvr>
    <a:masterClrMapping/>
  </p:clrMapOvr>
  <p:transition spd="slow">
    <p:fade/>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36378576"/>
      </p:ext>
    </p:extLst>
  </p:cSld>
  <p:clrMapOvr>
    <a:masterClrMapping/>
  </p:clrMapOvr>
  <p:transition spd="slow">
    <p:fade/>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70322276"/>
      </p:ext>
    </p:extLst>
  </p:cSld>
  <p:clrMapOvr>
    <a:masterClrMapping/>
  </p:clrMapOvr>
  <p:transition spd="slow">
    <p:fade/>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92550200"/>
      </p:ext>
    </p:extLst>
  </p:cSld>
  <p:clrMapOvr>
    <a:masterClrMapping/>
  </p:clrMapOvr>
  <p:transition spd="slow">
    <p:fade/>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9804431"/>
      </p:ext>
    </p:extLst>
  </p:cSld>
  <p:clrMapOvr>
    <a:masterClrMapping/>
  </p:clrMapOvr>
  <p:transition spd="slow">
    <p:fade/>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type="tx">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854293625"/>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pPr>
              <a:defRPr/>
            </a:pPr>
            <a:fld id="{E0BF1F0C-FB76-0A47-B6B7-11632FAD9E62}" type="slidenum">
              <a:rPr lang="en-GB"/>
              <a:pPr>
                <a:defRPr/>
              </a:pPr>
              <a:t>‹#›</a:t>
            </a:fld>
            <a:endParaRPr lang="en-GB"/>
          </a:p>
        </p:txBody>
      </p:sp>
    </p:spTree>
    <p:extLst>
      <p:ext uri="{BB962C8B-B14F-4D97-AF65-F5344CB8AC3E}">
        <p14:creationId xmlns:p14="http://schemas.microsoft.com/office/powerpoint/2010/main" val="130062441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5736637"/>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p>
        </p:txBody>
      </p:sp>
      <p:sp>
        <p:nvSpPr>
          <p:cNvPr id="4" name="Rectangle 5"/>
          <p:cNvSpPr>
            <a:spLocks noGrp="1" noChangeArrowheads="1"/>
          </p:cNvSpPr>
          <p:nvPr>
            <p:ph type="ftr" sz="quarter" idx="11"/>
          </p:nvPr>
        </p:nvSpPr>
        <p:spPr>
          <a:xfrm>
            <a:off x="3124200" y="6245225"/>
            <a:ext cx="2895600" cy="476250"/>
          </a:xfrm>
          <a:prstGeom prst="rect">
            <a:avLst/>
          </a:prstGeom>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F19ED44-FC07-0B44-B0F1-2DD444D836A5}" type="slidenum">
              <a:rPr lang="en-US"/>
              <a:pPr>
                <a:defRPr/>
              </a:pPr>
              <a:t>‹#›</a:t>
            </a:fld>
            <a:endParaRPr lang="en-US"/>
          </a:p>
        </p:txBody>
      </p:sp>
    </p:spTree>
    <p:extLst>
      <p:ext uri="{BB962C8B-B14F-4D97-AF65-F5344CB8AC3E}">
        <p14:creationId xmlns:p14="http://schemas.microsoft.com/office/powerpoint/2010/main" val="3306148753"/>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b="1" i="0">
                <a:latin typeface="Arial" panose="020B0604020202020204" pitchFamily="34" charset="0"/>
              </a:defRPr>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i="0">
                <a:latin typeface="Arial" panose="020B0604020202020204" pitchFamily="34" charset="0"/>
              </a:defRPr>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564891446"/>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158443504"/>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022147124"/>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516771999"/>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928692104"/>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540744411"/>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793768543"/>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946459877"/>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20832644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47138274"/>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657670904"/>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962054724"/>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MS PGothic"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b="1" i="0">
                <a:latin typeface="Arial" panose="020B0604020202020204" pitchFamily="34"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2293055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8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1082111777"/>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2184807460"/>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4266871077"/>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3770399811"/>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2062655652"/>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1304899220"/>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414103750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9648869"/>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700977080"/>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443633352"/>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2074145292"/>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1634639095"/>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D3B207B9-B3A2-0A40-B723-ED6A11A55548}" type="slidenum">
              <a:rPr lang="zh-CN" altLang="en-US"/>
              <a:pPr>
                <a:defRPr/>
              </a:pPr>
              <a:t>‹#›</a:t>
            </a:fld>
            <a:endParaRPr lang="en-US" altLang="zh-CN"/>
          </a:p>
        </p:txBody>
      </p:sp>
    </p:spTree>
    <p:extLst>
      <p:ext uri="{BB962C8B-B14F-4D97-AF65-F5344CB8AC3E}">
        <p14:creationId xmlns:p14="http://schemas.microsoft.com/office/powerpoint/2010/main" val="2556837192"/>
      </p:ext>
    </p:extLst>
  </p:cSld>
  <p:clrMapOvr>
    <a:masterClrMapping/>
  </p:clrMapOvr>
  <p:transition spd="med">
    <p:randomBar dir="vert"/>
  </p:transition>
</p:sldLayout>
</file>

<file path=ppt/slideLayouts/slideLayout8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DD28D8F4-39A3-8843-8973-54800E133AAE}" type="slidenum">
              <a:rPr lang="zh-CN" altLang="en-US"/>
              <a:pPr>
                <a:defRPr/>
              </a:pPr>
              <a:t>‹#›</a:t>
            </a:fld>
            <a:endParaRPr lang="en-US" altLang="zh-CN"/>
          </a:p>
        </p:txBody>
      </p:sp>
    </p:spTree>
    <p:extLst>
      <p:ext uri="{BB962C8B-B14F-4D97-AF65-F5344CB8AC3E}">
        <p14:creationId xmlns:p14="http://schemas.microsoft.com/office/powerpoint/2010/main" val="3497628235"/>
      </p:ext>
    </p:extLst>
  </p:cSld>
  <p:clrMapOvr>
    <a:masterClrMapping/>
  </p:clrMapOvr>
  <p:transition spd="med">
    <p:randomBar dir="vert"/>
  </p:transition>
</p:sldLayout>
</file>

<file path=ppt/slideLayouts/slideLayout8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442EA30C-0CFC-5347-B222-9E8E2736BE7D}" type="slidenum">
              <a:rPr lang="zh-CN" altLang="en-US"/>
              <a:pPr>
                <a:defRPr/>
              </a:pPr>
              <a:t>‹#›</a:t>
            </a:fld>
            <a:endParaRPr lang="en-US" altLang="zh-CN"/>
          </a:p>
        </p:txBody>
      </p:sp>
    </p:spTree>
    <p:extLst>
      <p:ext uri="{BB962C8B-B14F-4D97-AF65-F5344CB8AC3E}">
        <p14:creationId xmlns:p14="http://schemas.microsoft.com/office/powerpoint/2010/main" val="3371286356"/>
      </p:ext>
    </p:extLst>
  </p:cSld>
  <p:clrMapOvr>
    <a:masterClrMapping/>
  </p:clrMapOvr>
  <p:transition spd="med">
    <p:randomBar dir="vert"/>
  </p:transition>
</p:sldLayout>
</file>

<file path=ppt/slideLayouts/slideLayout8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F4462CC-9389-8C44-87FB-83D5789303C1}" type="slidenum">
              <a:rPr lang="zh-CN" altLang="en-US"/>
              <a:pPr>
                <a:defRPr/>
              </a:pPr>
              <a:t>‹#›</a:t>
            </a:fld>
            <a:endParaRPr lang="en-US" altLang="zh-CN"/>
          </a:p>
        </p:txBody>
      </p:sp>
    </p:spTree>
    <p:extLst>
      <p:ext uri="{BB962C8B-B14F-4D97-AF65-F5344CB8AC3E}">
        <p14:creationId xmlns:p14="http://schemas.microsoft.com/office/powerpoint/2010/main" val="2303599086"/>
      </p:ext>
    </p:extLst>
  </p:cSld>
  <p:clrMapOvr>
    <a:masterClrMapping/>
  </p:clrMapOvr>
  <p:transition spd="med">
    <p:randomBar dir="vert"/>
  </p:transition>
</p:sldLayout>
</file>

<file path=ppt/slideLayouts/slideLayout8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50915A3-AEA5-A74F-A03C-FEAA5760EFCB}" type="slidenum">
              <a:rPr lang="zh-CN" altLang="en-US"/>
              <a:pPr>
                <a:defRPr/>
              </a:pPr>
              <a:t>‹#›</a:t>
            </a:fld>
            <a:endParaRPr lang="en-US" altLang="zh-CN"/>
          </a:p>
        </p:txBody>
      </p:sp>
    </p:spTree>
    <p:extLst>
      <p:ext uri="{BB962C8B-B14F-4D97-AF65-F5344CB8AC3E}">
        <p14:creationId xmlns:p14="http://schemas.microsoft.com/office/powerpoint/2010/main" val="4052670784"/>
      </p:ext>
    </p:extLst>
  </p:cSld>
  <p:clrMapOvr>
    <a:masterClrMapping/>
  </p:clrMapOvr>
  <p:transition spd="med">
    <p:randomBar dir="vert"/>
  </p:transition>
</p:sldLayout>
</file>

<file path=ppt/slideLayouts/slideLayout8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8607E244-3FAA-AF49-A160-886FD71F6B06}" type="slidenum">
              <a:rPr lang="zh-CN" altLang="en-US"/>
              <a:pPr>
                <a:defRPr/>
              </a:pPr>
              <a:t>‹#›</a:t>
            </a:fld>
            <a:endParaRPr lang="en-US" altLang="zh-CN"/>
          </a:p>
        </p:txBody>
      </p:sp>
    </p:spTree>
    <p:extLst>
      <p:ext uri="{BB962C8B-B14F-4D97-AF65-F5344CB8AC3E}">
        <p14:creationId xmlns:p14="http://schemas.microsoft.com/office/powerpoint/2010/main" val="1407265783"/>
      </p:ext>
    </p:extLst>
  </p:cSld>
  <p:clrMapOvr>
    <a:masterClrMapping/>
  </p:clrMapOvr>
  <p:transition spd="med">
    <p:randomBar dir="vert"/>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0483518"/>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604C3FE-1107-1943-A9DE-DE1801E2CBEA}" type="slidenum">
              <a:rPr lang="zh-CN" altLang="en-US"/>
              <a:pPr>
                <a:defRPr/>
              </a:pPr>
              <a:t>‹#›</a:t>
            </a:fld>
            <a:endParaRPr lang="en-US" altLang="zh-CN"/>
          </a:p>
        </p:txBody>
      </p:sp>
    </p:spTree>
    <p:extLst>
      <p:ext uri="{BB962C8B-B14F-4D97-AF65-F5344CB8AC3E}">
        <p14:creationId xmlns:p14="http://schemas.microsoft.com/office/powerpoint/2010/main" val="2670511278"/>
      </p:ext>
    </p:extLst>
  </p:cSld>
  <p:clrMapOvr>
    <a:masterClrMapping/>
  </p:clrMapOvr>
  <p:transition spd="med">
    <p:randomBar dir="vert"/>
  </p:transition>
</p:sldLayout>
</file>

<file path=ppt/slideLayouts/slideLayout8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33C18AB-F2CA-474C-967E-5CCA8686E83D}" type="slidenum">
              <a:rPr lang="zh-CN" altLang="en-US"/>
              <a:pPr>
                <a:defRPr/>
              </a:pPr>
              <a:t>‹#›</a:t>
            </a:fld>
            <a:endParaRPr lang="en-US" altLang="zh-CN"/>
          </a:p>
        </p:txBody>
      </p:sp>
    </p:spTree>
    <p:extLst>
      <p:ext uri="{BB962C8B-B14F-4D97-AF65-F5344CB8AC3E}">
        <p14:creationId xmlns:p14="http://schemas.microsoft.com/office/powerpoint/2010/main" val="3387129638"/>
      </p:ext>
    </p:extLst>
  </p:cSld>
  <p:clrMapOvr>
    <a:masterClrMapping/>
  </p:clrMapOvr>
  <p:transition spd="med">
    <p:randomBar dir="vert"/>
  </p:transition>
</p:sldLayout>
</file>

<file path=ppt/slideLayouts/slideLayout8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5CEBF84C-05F6-D045-99F8-BAE9755175EA}" type="slidenum">
              <a:rPr lang="zh-CN" altLang="en-US"/>
              <a:pPr>
                <a:defRPr/>
              </a:pPr>
              <a:t>‹#›</a:t>
            </a:fld>
            <a:endParaRPr lang="en-US" altLang="zh-CN"/>
          </a:p>
        </p:txBody>
      </p:sp>
    </p:spTree>
    <p:extLst>
      <p:ext uri="{BB962C8B-B14F-4D97-AF65-F5344CB8AC3E}">
        <p14:creationId xmlns:p14="http://schemas.microsoft.com/office/powerpoint/2010/main" val="3265545552"/>
      </p:ext>
    </p:extLst>
  </p:cSld>
  <p:clrMapOvr>
    <a:masterClrMapping/>
  </p:clrMapOvr>
  <p:transition spd="med">
    <p:randomBar dir="vert"/>
  </p:transition>
</p:sldLayout>
</file>

<file path=ppt/slideLayouts/slideLayout8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DCF44292-E501-A043-9532-98EBA7C96CB5}" type="slidenum">
              <a:rPr lang="zh-CN" altLang="en-US"/>
              <a:pPr>
                <a:defRPr/>
              </a:pPr>
              <a:t>‹#›</a:t>
            </a:fld>
            <a:endParaRPr lang="en-US" altLang="zh-CN"/>
          </a:p>
        </p:txBody>
      </p:sp>
    </p:spTree>
    <p:extLst>
      <p:ext uri="{BB962C8B-B14F-4D97-AF65-F5344CB8AC3E}">
        <p14:creationId xmlns:p14="http://schemas.microsoft.com/office/powerpoint/2010/main" val="3131306438"/>
      </p:ext>
    </p:extLst>
  </p:cSld>
  <p:clrMapOvr>
    <a:masterClrMapping/>
  </p:clrMapOvr>
  <p:transition spd="med">
    <p:randomBar dir="vert"/>
  </p:transition>
</p:sldLayout>
</file>

<file path=ppt/slideLayouts/slideLayout8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9945D6E3-286B-BE49-92F7-F8F352045582}" type="slidenum">
              <a:rPr lang="zh-CN" altLang="en-US"/>
              <a:pPr>
                <a:defRPr/>
              </a:pPr>
              <a:t>‹#›</a:t>
            </a:fld>
            <a:endParaRPr lang="en-US" altLang="zh-CN"/>
          </a:p>
        </p:txBody>
      </p:sp>
    </p:spTree>
    <p:extLst>
      <p:ext uri="{BB962C8B-B14F-4D97-AF65-F5344CB8AC3E}">
        <p14:creationId xmlns:p14="http://schemas.microsoft.com/office/powerpoint/2010/main" val="738745703"/>
      </p:ext>
    </p:extLst>
  </p:cSld>
  <p:clrMapOvr>
    <a:masterClrMapping/>
  </p:clrMapOvr>
  <p:transition spd="med">
    <p:randomBar dir="vert"/>
  </p:transition>
</p:sldLayout>
</file>

<file path=ppt/slideLayouts/slideLayout88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F59D652C-B084-034E-8047-79444F608A5C}" type="slidenum">
              <a:rPr lang="zh-CN" altLang="en-US"/>
              <a:pPr>
                <a:defRPr/>
              </a:pPr>
              <a:t>‹#›</a:t>
            </a:fld>
            <a:endParaRPr lang="en-US" altLang="zh-CN"/>
          </a:p>
        </p:txBody>
      </p:sp>
    </p:spTree>
    <p:extLst>
      <p:ext uri="{BB962C8B-B14F-4D97-AF65-F5344CB8AC3E}">
        <p14:creationId xmlns:p14="http://schemas.microsoft.com/office/powerpoint/2010/main" val="2945356481"/>
      </p:ext>
    </p:extLst>
  </p:cSld>
  <p:clrMapOvr>
    <a:masterClrMapping/>
  </p:clrMapOvr>
  <p:transition spd="med">
    <p:randomBar dir="vert"/>
  </p:transition>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414060417"/>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816405867"/>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77470984"/>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7959804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2159715"/>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55756055"/>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511944985"/>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182019370"/>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88660671"/>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85389965"/>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20581607"/>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244629264"/>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1"/>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2"/>
          <p:cNvSpPr>
            <a:spLocks noGrp="1" noChangeArrowheads="1"/>
          </p:cNvSpPr>
          <p:nvPr>
            <p:ph type="sldNum" sz="quarter" idx="12"/>
          </p:nvPr>
        </p:nvSpPr>
        <p:spPr/>
        <p:txBody>
          <a:bodyPr/>
          <a:lstStyle>
            <a:lvl1pPr eaLnBrk="1" hangingPunct="1">
              <a:defRPr/>
            </a:lvl1pPr>
          </a:lstStyle>
          <a:p>
            <a:pPr>
              <a:defRPr/>
            </a:pPr>
            <a:fld id="{4BDA4503-5FE4-B149-BB3C-6405D80FA091}" type="slidenum">
              <a:rPr lang="en-US"/>
              <a:pPr>
                <a:defRPr/>
              </a:pPr>
              <a:t>‹#›</a:t>
            </a:fld>
            <a:endParaRPr lang="en-US"/>
          </a:p>
        </p:txBody>
      </p:sp>
    </p:spTree>
    <p:extLst>
      <p:ext uri="{BB962C8B-B14F-4D97-AF65-F5344CB8AC3E}">
        <p14:creationId xmlns:p14="http://schemas.microsoft.com/office/powerpoint/2010/main" val="3504616776"/>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7BAC3BA-A339-7841-BAD3-BC35192EF97C}" type="slidenum">
              <a:rPr lang="en-US"/>
              <a:pPr>
                <a:defRPr/>
              </a:pPr>
              <a:t>‹#›</a:t>
            </a:fld>
            <a:endParaRPr lang="en-US"/>
          </a:p>
        </p:txBody>
      </p:sp>
    </p:spTree>
    <p:extLst>
      <p:ext uri="{BB962C8B-B14F-4D97-AF65-F5344CB8AC3E}">
        <p14:creationId xmlns:p14="http://schemas.microsoft.com/office/powerpoint/2010/main" val="1595525775"/>
      </p:ext>
    </p:extLst>
  </p:cSld>
  <p:clrMapOvr>
    <a:masterClrMapping/>
  </p:clrMapOvr>
  <p:transition/>
</p:sldLayout>
</file>

<file path=ppt/slideLayouts/slideLayout8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7C6BB3-75FE-E241-A561-056482091B0A}" type="slidenum">
              <a:rPr lang="en-US"/>
              <a:pPr>
                <a:defRPr/>
              </a:pPr>
              <a:t>‹#›</a:t>
            </a:fld>
            <a:endParaRPr lang="en-US"/>
          </a:p>
        </p:txBody>
      </p:sp>
    </p:spTree>
    <p:extLst>
      <p:ext uri="{BB962C8B-B14F-4D97-AF65-F5344CB8AC3E}">
        <p14:creationId xmlns:p14="http://schemas.microsoft.com/office/powerpoint/2010/main" val="2667372755"/>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pPr>
                <a:defRPr/>
              </a:pPr>
              <a:t>‹#›</a:t>
            </a:fld>
            <a:endParaRPr lang="en-US"/>
          </a:p>
        </p:txBody>
      </p:sp>
    </p:spTree>
    <p:extLst>
      <p:ext uri="{BB962C8B-B14F-4D97-AF65-F5344CB8AC3E}">
        <p14:creationId xmlns:p14="http://schemas.microsoft.com/office/powerpoint/2010/main" val="167694584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0627630"/>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28E290-D1C1-6541-A486-F9FAA1E65C0E}" type="slidenum">
              <a:rPr lang="en-US"/>
              <a:pPr>
                <a:defRPr/>
              </a:pPr>
              <a:t>‹#›</a:t>
            </a:fld>
            <a:endParaRPr lang="en-US"/>
          </a:p>
        </p:txBody>
      </p:sp>
    </p:spTree>
    <p:extLst>
      <p:ext uri="{BB962C8B-B14F-4D97-AF65-F5344CB8AC3E}">
        <p14:creationId xmlns:p14="http://schemas.microsoft.com/office/powerpoint/2010/main" val="2825412129"/>
      </p:ext>
    </p:extLst>
  </p:cSld>
  <p:clrMapOvr>
    <a:masterClrMapping/>
  </p:clrMapOvr>
  <p:transition/>
</p:sldLayout>
</file>

<file path=ppt/slideLayouts/slideLayout9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C070CB7-5182-1846-83FC-028A2C05EB1E}" type="slidenum">
              <a:rPr lang="en-US"/>
              <a:pPr>
                <a:defRPr/>
              </a:pPr>
              <a:t>‹#›</a:t>
            </a:fld>
            <a:endParaRPr lang="en-US"/>
          </a:p>
        </p:txBody>
      </p:sp>
    </p:spTree>
    <p:extLst>
      <p:ext uri="{BB962C8B-B14F-4D97-AF65-F5344CB8AC3E}">
        <p14:creationId xmlns:p14="http://schemas.microsoft.com/office/powerpoint/2010/main" val="562123499"/>
      </p:ext>
    </p:extLst>
  </p:cSld>
  <p:clrMapOvr>
    <a:masterClrMapping/>
  </p:clrMapOvr>
  <p:transition/>
</p:sldLayout>
</file>

<file path=ppt/slideLayouts/slideLayout9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F19BDB-1DFB-4349-80D3-AC36797D2FDA}" type="slidenum">
              <a:rPr lang="en-US"/>
              <a:pPr>
                <a:defRPr/>
              </a:pPr>
              <a:t>‹#›</a:t>
            </a:fld>
            <a:endParaRPr lang="en-US"/>
          </a:p>
        </p:txBody>
      </p:sp>
    </p:spTree>
    <p:extLst>
      <p:ext uri="{BB962C8B-B14F-4D97-AF65-F5344CB8AC3E}">
        <p14:creationId xmlns:p14="http://schemas.microsoft.com/office/powerpoint/2010/main" val="157886608"/>
      </p:ext>
    </p:extLst>
  </p:cSld>
  <p:clrMapOvr>
    <a:masterClrMapping/>
  </p:clrMapOvr>
  <p:transition/>
</p:sldLayout>
</file>

<file path=ppt/slideLayouts/slideLayout9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AEB9F4-BD4C-DD4F-A0AE-CA683A66452A}" type="slidenum">
              <a:rPr lang="en-US"/>
              <a:pPr>
                <a:defRPr/>
              </a:pPr>
              <a:t>‹#›</a:t>
            </a:fld>
            <a:endParaRPr lang="en-US"/>
          </a:p>
        </p:txBody>
      </p:sp>
    </p:spTree>
    <p:extLst>
      <p:ext uri="{BB962C8B-B14F-4D97-AF65-F5344CB8AC3E}">
        <p14:creationId xmlns:p14="http://schemas.microsoft.com/office/powerpoint/2010/main" val="2410132564"/>
      </p:ext>
    </p:extLst>
  </p:cSld>
  <p:clrMapOvr>
    <a:masterClrMapping/>
  </p:clrMapOvr>
  <p:transition/>
</p:sldLayout>
</file>

<file path=ppt/slideLayouts/slideLayout9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1993C4-139E-6547-99D1-86468337BA2F}" type="slidenum">
              <a:rPr lang="en-US"/>
              <a:pPr>
                <a:defRPr/>
              </a:pPr>
              <a:t>‹#›</a:t>
            </a:fld>
            <a:endParaRPr lang="en-US"/>
          </a:p>
        </p:txBody>
      </p:sp>
    </p:spTree>
    <p:extLst>
      <p:ext uri="{BB962C8B-B14F-4D97-AF65-F5344CB8AC3E}">
        <p14:creationId xmlns:p14="http://schemas.microsoft.com/office/powerpoint/2010/main" val="423586614"/>
      </p:ext>
    </p:extLst>
  </p:cSld>
  <p:clrMapOvr>
    <a:masterClrMapping/>
  </p:clrMapOvr>
  <p:transition/>
</p:sldLayout>
</file>

<file path=ppt/slideLayouts/slideLayout9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5C6BBCC-4E55-B640-938D-2DEDF0D9A5F0}" type="slidenum">
              <a:rPr lang="en-US"/>
              <a:pPr>
                <a:defRPr/>
              </a:pPr>
              <a:t>‹#›</a:t>
            </a:fld>
            <a:endParaRPr lang="en-US"/>
          </a:p>
        </p:txBody>
      </p:sp>
    </p:spTree>
    <p:extLst>
      <p:ext uri="{BB962C8B-B14F-4D97-AF65-F5344CB8AC3E}">
        <p14:creationId xmlns:p14="http://schemas.microsoft.com/office/powerpoint/2010/main" val="1197751790"/>
      </p:ext>
    </p:extLst>
  </p:cSld>
  <p:clrMapOvr>
    <a:masterClrMapping/>
  </p:clrMapOvr>
  <p:transition/>
</p:sldLayout>
</file>

<file path=ppt/slideLayouts/slideLayout9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F51B0F-F95C-0C49-AB0E-F27ACC3C30F3}" type="slidenum">
              <a:rPr lang="en-US"/>
              <a:pPr>
                <a:defRPr/>
              </a:pPr>
              <a:t>‹#›</a:t>
            </a:fld>
            <a:endParaRPr lang="en-US"/>
          </a:p>
        </p:txBody>
      </p:sp>
    </p:spTree>
    <p:extLst>
      <p:ext uri="{BB962C8B-B14F-4D97-AF65-F5344CB8AC3E}">
        <p14:creationId xmlns:p14="http://schemas.microsoft.com/office/powerpoint/2010/main" val="3554465140"/>
      </p:ext>
    </p:extLst>
  </p:cSld>
  <p:clrMapOvr>
    <a:masterClrMapping/>
  </p:clrMapOvr>
  <p:transition/>
</p:sldLayout>
</file>

<file path=ppt/slideLayouts/slideLayout9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7C7F65-FDAB-BE4B-9F9E-8459E8C25397}" type="slidenum">
              <a:rPr lang="en-US"/>
              <a:pPr>
                <a:defRPr/>
              </a:pPr>
              <a:t>‹#›</a:t>
            </a:fld>
            <a:endParaRPr lang="en-US"/>
          </a:p>
        </p:txBody>
      </p:sp>
    </p:spTree>
    <p:extLst>
      <p:ext uri="{BB962C8B-B14F-4D97-AF65-F5344CB8AC3E}">
        <p14:creationId xmlns:p14="http://schemas.microsoft.com/office/powerpoint/2010/main" val="570446708"/>
      </p:ext>
    </p:extLst>
  </p:cSld>
  <p:clrMapOvr>
    <a:masterClrMapping/>
  </p:clrMapOvr>
  <p:transition/>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0D2ABFF-FA59-484B-B94A-250FAF1B51D1}" type="slidenum">
              <a:rPr lang="en-US"/>
              <a:pPr>
                <a:defRPr/>
              </a:pPr>
              <a:t>‹#›</a:t>
            </a:fld>
            <a:endParaRPr lang="en-US"/>
          </a:p>
        </p:txBody>
      </p:sp>
    </p:spTree>
    <p:extLst>
      <p:ext uri="{BB962C8B-B14F-4D97-AF65-F5344CB8AC3E}">
        <p14:creationId xmlns:p14="http://schemas.microsoft.com/office/powerpoint/2010/main" val="2767606591"/>
      </p:ext>
    </p:extLst>
  </p:cSld>
  <p:clrMapOvr>
    <a:masterClrMapping/>
  </p:clrMapOvr>
  <p:transition/>
</p:sldLayout>
</file>

<file path=ppt/slideLayouts/slideLayout9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15778"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715779" name="Rectangle 3"/>
          <p:cNvSpPr>
            <a:spLocks noGrp="1" noChangeArrowheads="1"/>
          </p:cNvSpPr>
          <p:nvPr>
            <p:ph type="subTitle" idx="1"/>
          </p:nvPr>
        </p:nvSpPr>
        <p:spPr>
          <a:xfrm>
            <a:off x="1371600" y="4343400"/>
            <a:ext cx="6400800" cy="1447800"/>
          </a:xfrm>
        </p:spPr>
        <p:txBody>
          <a:bodyPr/>
          <a:lstStyle>
            <a:lvl1pPr marL="0" indent="0" algn="ctr">
              <a:buFont typeface="Wingdings" pitchFamily="-111" charset="2"/>
              <a:buNone/>
              <a:defRPr sz="2800"/>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DF079F9-3E75-DC45-A390-3954D002B68D}" type="slidenum">
              <a:rPr lang="en-US"/>
              <a:pPr>
                <a:defRPr/>
              </a:pPr>
              <a:t>‹#›</a:t>
            </a:fld>
            <a:endParaRPr lang="en-US"/>
          </a:p>
        </p:txBody>
      </p:sp>
    </p:spTree>
    <p:extLst>
      <p:ext uri="{BB962C8B-B14F-4D97-AF65-F5344CB8AC3E}">
        <p14:creationId xmlns:p14="http://schemas.microsoft.com/office/powerpoint/2010/main" val="1370912707"/>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4037014"/>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A22FFF5-33DB-7541-AA99-F701E0FA14F0}" type="slidenum">
              <a:rPr lang="en-US"/>
              <a:pPr>
                <a:defRPr/>
              </a:pPr>
              <a:t>‹#›</a:t>
            </a:fld>
            <a:endParaRPr lang="en-US"/>
          </a:p>
        </p:txBody>
      </p:sp>
    </p:spTree>
    <p:extLst>
      <p:ext uri="{BB962C8B-B14F-4D97-AF65-F5344CB8AC3E}">
        <p14:creationId xmlns:p14="http://schemas.microsoft.com/office/powerpoint/2010/main" val="1028763865"/>
      </p:ext>
    </p:extLst>
  </p:cSld>
  <p:clrMapOvr>
    <a:masterClrMapping/>
  </p:clrMapOvr>
  <p:transition/>
</p:sldLayout>
</file>

<file path=ppt/slideLayouts/slideLayout9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C099517-FDB0-A04A-A1FC-2C8396B6FA70}" type="slidenum">
              <a:rPr lang="en-US"/>
              <a:pPr>
                <a:defRPr/>
              </a:pPr>
              <a:t>‹#›</a:t>
            </a:fld>
            <a:endParaRPr lang="en-US"/>
          </a:p>
        </p:txBody>
      </p:sp>
    </p:spTree>
    <p:extLst>
      <p:ext uri="{BB962C8B-B14F-4D97-AF65-F5344CB8AC3E}">
        <p14:creationId xmlns:p14="http://schemas.microsoft.com/office/powerpoint/2010/main" val="3815770774"/>
      </p:ext>
    </p:extLst>
  </p:cSld>
  <p:clrMapOvr>
    <a:masterClrMapping/>
  </p:clrMapOvr>
  <p:transition/>
</p:sldLayout>
</file>

<file path=ppt/slideLayouts/slideLayout9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BB7C1DE2-5F63-B34E-8CAC-AA3F541D1619}" type="slidenum">
              <a:rPr lang="en-US"/>
              <a:pPr>
                <a:defRPr/>
              </a:pPr>
              <a:t>‹#›</a:t>
            </a:fld>
            <a:endParaRPr lang="en-US"/>
          </a:p>
        </p:txBody>
      </p:sp>
    </p:spTree>
    <p:extLst>
      <p:ext uri="{BB962C8B-B14F-4D97-AF65-F5344CB8AC3E}">
        <p14:creationId xmlns:p14="http://schemas.microsoft.com/office/powerpoint/2010/main" val="2139012075"/>
      </p:ext>
    </p:extLst>
  </p:cSld>
  <p:clrMapOvr>
    <a:masterClrMapping/>
  </p:clrMapOvr>
  <p:transition/>
</p:sldLayout>
</file>

<file path=ppt/slideLayouts/slideLayout9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F4800FAE-A5B5-0743-9CC7-BF4F0170F18A}" type="slidenum">
              <a:rPr lang="en-US"/>
              <a:pPr>
                <a:defRPr/>
              </a:pPr>
              <a:t>‹#›</a:t>
            </a:fld>
            <a:endParaRPr lang="en-US"/>
          </a:p>
        </p:txBody>
      </p:sp>
    </p:spTree>
    <p:extLst>
      <p:ext uri="{BB962C8B-B14F-4D97-AF65-F5344CB8AC3E}">
        <p14:creationId xmlns:p14="http://schemas.microsoft.com/office/powerpoint/2010/main" val="3443294232"/>
      </p:ext>
    </p:extLst>
  </p:cSld>
  <p:clrMapOvr>
    <a:masterClrMapping/>
  </p:clrMapOvr>
  <p:transition/>
</p:sldLayout>
</file>

<file path=ppt/slideLayouts/slideLayout9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7A97A1AD-6F4D-384C-954C-BB6CD9807F88}" type="slidenum">
              <a:rPr lang="en-US"/>
              <a:pPr>
                <a:defRPr/>
              </a:pPr>
              <a:t>‹#›</a:t>
            </a:fld>
            <a:endParaRPr lang="en-US"/>
          </a:p>
        </p:txBody>
      </p:sp>
    </p:spTree>
    <p:extLst>
      <p:ext uri="{BB962C8B-B14F-4D97-AF65-F5344CB8AC3E}">
        <p14:creationId xmlns:p14="http://schemas.microsoft.com/office/powerpoint/2010/main" val="1460600075"/>
      </p:ext>
    </p:extLst>
  </p:cSld>
  <p:clrMapOvr>
    <a:masterClrMapping/>
  </p:clrMapOvr>
  <p:transition/>
</p:sldLayout>
</file>

<file path=ppt/slideLayouts/slideLayout9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376DC91-2DB6-8B42-8307-EB2FABDDD5D9}" type="slidenum">
              <a:rPr lang="en-US"/>
              <a:pPr>
                <a:defRPr/>
              </a:pPr>
              <a:t>‹#›</a:t>
            </a:fld>
            <a:endParaRPr lang="en-US"/>
          </a:p>
        </p:txBody>
      </p:sp>
    </p:spTree>
    <p:extLst>
      <p:ext uri="{BB962C8B-B14F-4D97-AF65-F5344CB8AC3E}">
        <p14:creationId xmlns:p14="http://schemas.microsoft.com/office/powerpoint/2010/main" val="1210230001"/>
      </p:ext>
    </p:extLst>
  </p:cSld>
  <p:clrMapOvr>
    <a:masterClrMapping/>
  </p:clrMapOvr>
  <p:transition/>
</p:sldLayout>
</file>

<file path=ppt/slideLayouts/slideLayout9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40C66A-DED3-FC4F-A565-38076B08ADD7}" type="slidenum">
              <a:rPr lang="en-US"/>
              <a:pPr>
                <a:defRPr/>
              </a:pPr>
              <a:t>‹#›</a:t>
            </a:fld>
            <a:endParaRPr lang="en-US"/>
          </a:p>
        </p:txBody>
      </p:sp>
    </p:spTree>
    <p:extLst>
      <p:ext uri="{BB962C8B-B14F-4D97-AF65-F5344CB8AC3E}">
        <p14:creationId xmlns:p14="http://schemas.microsoft.com/office/powerpoint/2010/main" val="4081072094"/>
      </p:ext>
    </p:extLst>
  </p:cSld>
  <p:clrMapOvr>
    <a:masterClrMapping/>
  </p:clrMapOvr>
  <p:transition/>
</p:sldLayout>
</file>

<file path=ppt/slideLayouts/slideLayout9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6CAB56CB-1E27-A74E-B703-0754625997B2}" type="slidenum">
              <a:rPr lang="en-US"/>
              <a:pPr>
                <a:defRPr/>
              </a:pPr>
              <a:t>‹#›</a:t>
            </a:fld>
            <a:endParaRPr lang="en-US"/>
          </a:p>
        </p:txBody>
      </p:sp>
    </p:spTree>
    <p:extLst>
      <p:ext uri="{BB962C8B-B14F-4D97-AF65-F5344CB8AC3E}">
        <p14:creationId xmlns:p14="http://schemas.microsoft.com/office/powerpoint/2010/main" val="1464877928"/>
      </p:ext>
    </p:extLst>
  </p:cSld>
  <p:clrMapOvr>
    <a:masterClrMapping/>
  </p:clrMapOvr>
  <p:transition/>
</p:sldLayout>
</file>

<file path=ppt/slideLayouts/slideLayout9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704E43-D672-C44B-A5E9-304DA81478B3}" type="slidenum">
              <a:rPr lang="en-US"/>
              <a:pPr>
                <a:defRPr/>
              </a:pPr>
              <a:t>‹#›</a:t>
            </a:fld>
            <a:endParaRPr lang="en-US"/>
          </a:p>
        </p:txBody>
      </p:sp>
    </p:spTree>
    <p:extLst>
      <p:ext uri="{BB962C8B-B14F-4D97-AF65-F5344CB8AC3E}">
        <p14:creationId xmlns:p14="http://schemas.microsoft.com/office/powerpoint/2010/main" val="2371485188"/>
      </p:ext>
    </p:extLst>
  </p:cSld>
  <p:clrMapOvr>
    <a:masterClrMapping/>
  </p:clrMapOvr>
  <p:transition/>
</p:sldLayout>
</file>

<file path=ppt/slideLayouts/slideLayout9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D6A0AE1-843E-874C-ABCE-FAA7098C8D5B}" type="slidenum">
              <a:rPr lang="en-US"/>
              <a:pPr>
                <a:defRPr/>
              </a:pPr>
              <a:t>‹#›</a:t>
            </a:fld>
            <a:endParaRPr lang="en-US"/>
          </a:p>
        </p:txBody>
      </p:sp>
    </p:spTree>
    <p:extLst>
      <p:ext uri="{BB962C8B-B14F-4D97-AF65-F5344CB8AC3E}">
        <p14:creationId xmlns:p14="http://schemas.microsoft.com/office/powerpoint/2010/main" val="4099587085"/>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08680958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2E744A19-0CAB-3240-B2FD-1407ACA4964E}"/>
              </a:ext>
            </a:extLst>
          </p:cNvPr>
          <p:cNvGrpSpPr>
            <a:grpSpLocks/>
          </p:cNvGrpSpPr>
          <p:nvPr/>
        </p:nvGrpSpPr>
        <p:grpSpPr bwMode="auto">
          <a:xfrm>
            <a:off x="0" y="0"/>
            <a:ext cx="9140825" cy="6850063"/>
            <a:chOff x="0" y="0"/>
            <a:chExt cx="5758" cy="4315"/>
          </a:xfrm>
        </p:grpSpPr>
        <p:grpSp>
          <p:nvGrpSpPr>
            <p:cNvPr id="5" name="Group 3">
              <a:extLst>
                <a:ext uri="{FF2B5EF4-FFF2-40B4-BE49-F238E27FC236}">
                  <a16:creationId xmlns:a16="http://schemas.microsoft.com/office/drawing/2014/main" id="{3E4980E2-F9FC-6848-AFB4-CC7B13DC9C33}"/>
                </a:ext>
              </a:extLst>
            </p:cNvPr>
            <p:cNvGrpSpPr>
              <a:grpSpLocks/>
            </p:cNvGrpSpPr>
            <p:nvPr userDrawn="1"/>
          </p:nvGrpSpPr>
          <p:grpSpPr bwMode="auto">
            <a:xfrm>
              <a:off x="1728" y="2230"/>
              <a:ext cx="4027" cy="2085"/>
              <a:chOff x="1728" y="2230"/>
              <a:chExt cx="4027" cy="2085"/>
            </a:xfrm>
          </p:grpSpPr>
          <p:sp>
            <p:nvSpPr>
              <p:cNvPr id="8" name="Freeform 4">
                <a:extLst>
                  <a:ext uri="{FF2B5EF4-FFF2-40B4-BE49-F238E27FC236}">
                    <a16:creationId xmlns:a16="http://schemas.microsoft.com/office/drawing/2014/main" id="{15ED59B2-84B4-D84A-BC95-BFB31FEB8C69}"/>
                  </a:ext>
                </a:extLst>
              </p:cNvPr>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9" name="Freeform 5">
                <a:extLst>
                  <a:ext uri="{FF2B5EF4-FFF2-40B4-BE49-F238E27FC236}">
                    <a16:creationId xmlns:a16="http://schemas.microsoft.com/office/drawing/2014/main" id="{10D843BF-F94E-CC41-B2E7-0A46CD08910E}"/>
                  </a:ext>
                </a:extLst>
              </p:cNvPr>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0" name="Freeform 6">
                <a:extLst>
                  <a:ext uri="{FF2B5EF4-FFF2-40B4-BE49-F238E27FC236}">
                    <a16:creationId xmlns:a16="http://schemas.microsoft.com/office/drawing/2014/main" id="{24E17491-2167-444F-93B9-C58625ADDDAB}"/>
                  </a:ext>
                </a:extLst>
              </p:cNvPr>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 name="Freeform 7">
                <a:extLst>
                  <a:ext uri="{FF2B5EF4-FFF2-40B4-BE49-F238E27FC236}">
                    <a16:creationId xmlns:a16="http://schemas.microsoft.com/office/drawing/2014/main" id="{EC2DC289-C698-8649-BF03-4424DE112912}"/>
                  </a:ext>
                </a:extLst>
              </p:cNvPr>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2" name="Freeform 8">
                <a:extLst>
                  <a:ext uri="{FF2B5EF4-FFF2-40B4-BE49-F238E27FC236}">
                    <a16:creationId xmlns:a16="http://schemas.microsoft.com/office/drawing/2014/main" id="{985B57D0-8ABE-774A-956D-30C2693AF639}"/>
                  </a:ext>
                </a:extLst>
              </p:cNvPr>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6" name="Freeform 9">
              <a:extLst>
                <a:ext uri="{FF2B5EF4-FFF2-40B4-BE49-F238E27FC236}">
                  <a16:creationId xmlns:a16="http://schemas.microsoft.com/office/drawing/2014/main" id="{9C96A964-818F-4046-A35F-1E7864024EA3}"/>
                </a:ext>
              </a:extLst>
            </p:cNvPr>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7" name="Freeform 10">
              <a:extLst>
                <a:ext uri="{FF2B5EF4-FFF2-40B4-BE49-F238E27FC236}">
                  <a16:creationId xmlns:a16="http://schemas.microsoft.com/office/drawing/2014/main" id="{BD9AC962-A9E9-144B-9BCD-BCB72D44B708}"/>
                </a:ext>
              </a:extLst>
            </p:cNvPr>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a:extLst>
              <a:ext uri="{FF2B5EF4-FFF2-40B4-BE49-F238E27FC236}">
                <a16:creationId xmlns:a16="http://schemas.microsoft.com/office/drawing/2014/main" id="{C6D4E8BF-4660-A746-B3F6-5702B716A756}"/>
              </a:ext>
            </a:extLst>
          </p:cNvPr>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p>
        </p:txBody>
      </p:sp>
      <p:sp>
        <p:nvSpPr>
          <p:cNvPr id="14" name="Rectangle 14">
            <a:extLst>
              <a:ext uri="{FF2B5EF4-FFF2-40B4-BE49-F238E27FC236}">
                <a16:creationId xmlns:a16="http://schemas.microsoft.com/office/drawing/2014/main" id="{9EA1E0BB-81D9-6146-99A4-0800136F3376}"/>
              </a:ext>
            </a:extLst>
          </p:cNvPr>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p>
        </p:txBody>
      </p:sp>
      <p:sp>
        <p:nvSpPr>
          <p:cNvPr id="15" name="Rectangle 15">
            <a:extLst>
              <a:ext uri="{FF2B5EF4-FFF2-40B4-BE49-F238E27FC236}">
                <a16:creationId xmlns:a16="http://schemas.microsoft.com/office/drawing/2014/main" id="{122A3BA2-93AB-9644-B072-5D41843B4F4A}"/>
              </a:ext>
            </a:extLst>
          </p:cNvPr>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fld id="{D94B0485-D9C5-CB45-BADD-6BAB96C16FB0}" type="slidenum">
              <a:rPr lang="en-US" altLang="en-US"/>
              <a:pPr/>
              <a:t>‹#›</a:t>
            </a:fld>
            <a:endParaRPr lang="en-US" altLang="en-US"/>
          </a:p>
        </p:txBody>
      </p:sp>
    </p:spTree>
    <p:extLst>
      <p:ext uri="{BB962C8B-B14F-4D97-AF65-F5344CB8AC3E}">
        <p14:creationId xmlns:p14="http://schemas.microsoft.com/office/powerpoint/2010/main" val="4081598290"/>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D04DD9AA-382B-6348-BB63-A6DFE00C9A92}"/>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4D535652-F5D1-C74F-9A66-7E62AFEE2153}"/>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E83682E7-4325-024D-8DFC-F9F6ACAE6B90}" type="slidenum">
              <a:rPr lang="en-US" altLang="en-US"/>
              <a:pPr/>
              <a:t>‹#›</a:t>
            </a:fld>
            <a:endParaRPr lang="en-US" altLang="en-US"/>
          </a:p>
        </p:txBody>
      </p:sp>
      <p:sp>
        <p:nvSpPr>
          <p:cNvPr id="6" name="Rectangle 14">
            <a:extLst>
              <a:ext uri="{FF2B5EF4-FFF2-40B4-BE49-F238E27FC236}">
                <a16:creationId xmlns:a16="http://schemas.microsoft.com/office/drawing/2014/main" id="{BD05AB9F-647D-3341-A24D-7C66B7E3F0B0}"/>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81130269"/>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a:extLst>
              <a:ext uri="{FF2B5EF4-FFF2-40B4-BE49-F238E27FC236}">
                <a16:creationId xmlns:a16="http://schemas.microsoft.com/office/drawing/2014/main" id="{C7256EA5-F65B-EE44-8AE8-D60C5BE37BCA}"/>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C5E1C2C9-C536-F64D-8854-4B453CFF6ABF}"/>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06027A7F-012A-BC47-954D-848CB2FC9D97}" type="slidenum">
              <a:rPr lang="en-US" altLang="en-US"/>
              <a:pPr/>
              <a:t>‹#›</a:t>
            </a:fld>
            <a:endParaRPr lang="en-US" altLang="en-US"/>
          </a:p>
        </p:txBody>
      </p:sp>
      <p:sp>
        <p:nvSpPr>
          <p:cNvPr id="6" name="Rectangle 14">
            <a:extLst>
              <a:ext uri="{FF2B5EF4-FFF2-40B4-BE49-F238E27FC236}">
                <a16:creationId xmlns:a16="http://schemas.microsoft.com/office/drawing/2014/main" id="{D97C1905-2566-EC48-B1BE-5F5D760EC002}"/>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267397477"/>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a:extLst>
              <a:ext uri="{FF2B5EF4-FFF2-40B4-BE49-F238E27FC236}">
                <a16:creationId xmlns:a16="http://schemas.microsoft.com/office/drawing/2014/main" id="{C91128AC-64BC-5840-AE20-171C33B59B60}"/>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a:extLst>
              <a:ext uri="{FF2B5EF4-FFF2-40B4-BE49-F238E27FC236}">
                <a16:creationId xmlns:a16="http://schemas.microsoft.com/office/drawing/2014/main" id="{1B9C8543-B635-014E-8CE9-A321754BB415}"/>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F00B6555-7227-694F-8B93-13F3D6A45318}" type="slidenum">
              <a:rPr lang="en-US" altLang="en-US"/>
              <a:pPr/>
              <a:t>‹#›</a:t>
            </a:fld>
            <a:endParaRPr lang="en-US" altLang="en-US"/>
          </a:p>
        </p:txBody>
      </p:sp>
      <p:sp>
        <p:nvSpPr>
          <p:cNvPr id="7" name="Rectangle 14">
            <a:extLst>
              <a:ext uri="{FF2B5EF4-FFF2-40B4-BE49-F238E27FC236}">
                <a16:creationId xmlns:a16="http://schemas.microsoft.com/office/drawing/2014/main" id="{6C850A07-CE86-6D43-9DBD-E3CB28C14C0F}"/>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835982942"/>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a:extLst>
              <a:ext uri="{FF2B5EF4-FFF2-40B4-BE49-F238E27FC236}">
                <a16:creationId xmlns:a16="http://schemas.microsoft.com/office/drawing/2014/main" id="{80AE054D-4E12-F544-948D-F55433E4BBC1}"/>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3">
            <a:extLst>
              <a:ext uri="{FF2B5EF4-FFF2-40B4-BE49-F238E27FC236}">
                <a16:creationId xmlns:a16="http://schemas.microsoft.com/office/drawing/2014/main" id="{2D568A5F-3535-444E-B297-D2E705DC94EF}"/>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7F5502AB-1C8B-A24C-9079-B7620BF4172D}" type="slidenum">
              <a:rPr lang="en-US" altLang="en-US"/>
              <a:pPr/>
              <a:t>‹#›</a:t>
            </a:fld>
            <a:endParaRPr lang="en-US" altLang="en-US"/>
          </a:p>
        </p:txBody>
      </p:sp>
      <p:sp>
        <p:nvSpPr>
          <p:cNvPr id="9" name="Rectangle 14">
            <a:extLst>
              <a:ext uri="{FF2B5EF4-FFF2-40B4-BE49-F238E27FC236}">
                <a16:creationId xmlns:a16="http://schemas.microsoft.com/office/drawing/2014/main" id="{2FEF3074-B47E-8846-9C07-F3271B90D59A}"/>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08523229"/>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823CED7-FEC1-FE47-96CF-0FB0AA1629D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Slide Number Placeholder 3">
            <a:extLst>
              <a:ext uri="{FF2B5EF4-FFF2-40B4-BE49-F238E27FC236}">
                <a16:creationId xmlns:a16="http://schemas.microsoft.com/office/drawing/2014/main" id="{6AA897C6-FF28-0C4F-9F07-CC2675C1171B}"/>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BC51A9C5-4AEB-234A-B6DD-0814A6965B7F}" type="slidenum">
              <a:rPr lang="en-US" altLang="en-US"/>
              <a:pPr/>
              <a:t>‹#›</a:t>
            </a:fld>
            <a:endParaRPr lang="en-US" altLang="en-US"/>
          </a:p>
        </p:txBody>
      </p:sp>
      <p:sp>
        <p:nvSpPr>
          <p:cNvPr id="5" name="Rectangle 14">
            <a:extLst>
              <a:ext uri="{FF2B5EF4-FFF2-40B4-BE49-F238E27FC236}">
                <a16:creationId xmlns:a16="http://schemas.microsoft.com/office/drawing/2014/main" id="{DFA92777-B35C-3E42-AD65-72FCE5E3E974}"/>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9683143"/>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3439EDA9-FAEF-D948-81F0-A7B189795C6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3">
            <a:extLst>
              <a:ext uri="{FF2B5EF4-FFF2-40B4-BE49-F238E27FC236}">
                <a16:creationId xmlns:a16="http://schemas.microsoft.com/office/drawing/2014/main" id="{A640D7FA-C71F-EF4C-932A-0123805F44EF}"/>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D831B4E4-524D-BE4F-B5E2-77E8E3A56AC6}" type="slidenum">
              <a:rPr lang="en-US" altLang="en-US"/>
              <a:pPr/>
              <a:t>‹#›</a:t>
            </a:fld>
            <a:endParaRPr lang="en-US" altLang="en-US"/>
          </a:p>
        </p:txBody>
      </p:sp>
      <p:sp>
        <p:nvSpPr>
          <p:cNvPr id="4" name="Rectangle 14">
            <a:extLst>
              <a:ext uri="{FF2B5EF4-FFF2-40B4-BE49-F238E27FC236}">
                <a16:creationId xmlns:a16="http://schemas.microsoft.com/office/drawing/2014/main" id="{98D04520-6E9E-C244-9A07-88F63C216BA8}"/>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280921928"/>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a:extLst>
              <a:ext uri="{FF2B5EF4-FFF2-40B4-BE49-F238E27FC236}">
                <a16:creationId xmlns:a16="http://schemas.microsoft.com/office/drawing/2014/main" id="{0B08B3A3-85C9-4F47-A7C6-6B5E04ECC62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a:extLst>
              <a:ext uri="{FF2B5EF4-FFF2-40B4-BE49-F238E27FC236}">
                <a16:creationId xmlns:a16="http://schemas.microsoft.com/office/drawing/2014/main" id="{8CD6E3B4-3CB8-D844-B37C-4E35749F208A}"/>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EC8312E6-8A82-6C42-BF93-BBC1D2C9FA85}" type="slidenum">
              <a:rPr lang="en-US" altLang="en-US"/>
              <a:pPr/>
              <a:t>‹#›</a:t>
            </a:fld>
            <a:endParaRPr lang="en-US" altLang="en-US"/>
          </a:p>
        </p:txBody>
      </p:sp>
      <p:sp>
        <p:nvSpPr>
          <p:cNvPr id="7" name="Rectangle 14">
            <a:extLst>
              <a:ext uri="{FF2B5EF4-FFF2-40B4-BE49-F238E27FC236}">
                <a16:creationId xmlns:a16="http://schemas.microsoft.com/office/drawing/2014/main" id="{5D4E9EAC-EFDB-0248-96FF-D1C43A251461}"/>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459907007"/>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a:extLst>
              <a:ext uri="{FF2B5EF4-FFF2-40B4-BE49-F238E27FC236}">
                <a16:creationId xmlns:a16="http://schemas.microsoft.com/office/drawing/2014/main" id="{885FFD2C-72EC-8949-9E4B-8F3D020F4946}"/>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a:extLst>
              <a:ext uri="{FF2B5EF4-FFF2-40B4-BE49-F238E27FC236}">
                <a16:creationId xmlns:a16="http://schemas.microsoft.com/office/drawing/2014/main" id="{FD15F042-3352-FB42-B8D4-94E6D3CB8D6D}"/>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EE45514A-7F6E-AB47-987B-9F77C127469A}" type="slidenum">
              <a:rPr lang="en-US" altLang="en-US"/>
              <a:pPr/>
              <a:t>‹#›</a:t>
            </a:fld>
            <a:endParaRPr lang="en-US" altLang="en-US"/>
          </a:p>
        </p:txBody>
      </p:sp>
      <p:sp>
        <p:nvSpPr>
          <p:cNvPr id="7" name="Rectangle 14">
            <a:extLst>
              <a:ext uri="{FF2B5EF4-FFF2-40B4-BE49-F238E27FC236}">
                <a16:creationId xmlns:a16="http://schemas.microsoft.com/office/drawing/2014/main" id="{2D7B2E83-9666-C841-A2BC-D6566C880784}"/>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728794777"/>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1D20AA80-236B-E44C-8ECB-D7CAD1DCD7ED}"/>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7BD5FF86-6C07-6244-910F-468031649865}"/>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CBEAC24B-2CCC-D342-8280-58CDAEAD8C62}" type="slidenum">
              <a:rPr lang="en-US" altLang="en-US"/>
              <a:pPr/>
              <a:t>‹#›</a:t>
            </a:fld>
            <a:endParaRPr lang="en-US" altLang="en-US"/>
          </a:p>
        </p:txBody>
      </p:sp>
      <p:sp>
        <p:nvSpPr>
          <p:cNvPr id="6" name="Rectangle 14">
            <a:extLst>
              <a:ext uri="{FF2B5EF4-FFF2-40B4-BE49-F238E27FC236}">
                <a16:creationId xmlns:a16="http://schemas.microsoft.com/office/drawing/2014/main" id="{C6455538-E3E7-594E-A78D-EDB2699D69DF}"/>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86304909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03926861"/>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28FA0A9E-BF79-E24B-96F3-536EAFED450B}"/>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A7BB0645-BB3C-1C49-AD41-22CCC95F0F06}"/>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1AB382F7-F80B-E046-8382-3AFD4A9D695A}" type="slidenum">
              <a:rPr lang="en-US" altLang="en-US"/>
              <a:pPr/>
              <a:t>‹#›</a:t>
            </a:fld>
            <a:endParaRPr lang="en-US" altLang="en-US"/>
          </a:p>
        </p:txBody>
      </p:sp>
      <p:sp>
        <p:nvSpPr>
          <p:cNvPr id="6" name="Rectangle 14">
            <a:extLst>
              <a:ext uri="{FF2B5EF4-FFF2-40B4-BE49-F238E27FC236}">
                <a16:creationId xmlns:a16="http://schemas.microsoft.com/office/drawing/2014/main" id="{DF9FA854-E42B-2A4B-B762-6CC08D3E0387}"/>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83663560"/>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a:extLst>
              <a:ext uri="{FF2B5EF4-FFF2-40B4-BE49-F238E27FC236}">
                <a16:creationId xmlns:a16="http://schemas.microsoft.com/office/drawing/2014/main" id="{2E8ED025-C836-4245-ACA8-9E5F7467C40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7" name="Rectangle 3">
            <a:extLst>
              <a:ext uri="{FF2B5EF4-FFF2-40B4-BE49-F238E27FC236}">
                <a16:creationId xmlns:a16="http://schemas.microsoft.com/office/drawing/2014/main" id="{0AE63A7A-01B6-8741-8210-2D36FF58CCDE}"/>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9FD1E703-9923-2145-86AB-B71E87ED989A}" type="slidenum">
              <a:rPr lang="en-US" altLang="en-US"/>
              <a:pPr/>
              <a:t>‹#›</a:t>
            </a:fld>
            <a:endParaRPr lang="en-US" altLang="en-US"/>
          </a:p>
        </p:txBody>
      </p:sp>
      <p:sp>
        <p:nvSpPr>
          <p:cNvPr id="8" name="Rectangle 14">
            <a:extLst>
              <a:ext uri="{FF2B5EF4-FFF2-40B4-BE49-F238E27FC236}">
                <a16:creationId xmlns:a16="http://schemas.microsoft.com/office/drawing/2014/main" id="{198DAFBE-CBA1-9C4C-A044-AA85D67CF899}"/>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059088373"/>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035BA7C2-548A-4823-944D-1A67726F9ED0}" type="slidenum">
              <a:rPr lang="en-US" altLang="en-US"/>
              <a:pPr/>
              <a:t>‹#›</a:t>
            </a:fld>
            <a:endParaRPr lang="en-US" altLang="en-US"/>
          </a:p>
        </p:txBody>
      </p:sp>
    </p:spTree>
    <p:extLst>
      <p:ext uri="{BB962C8B-B14F-4D97-AF65-F5344CB8AC3E}">
        <p14:creationId xmlns:p14="http://schemas.microsoft.com/office/powerpoint/2010/main" val="3569568518"/>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857DEF86-BDF1-4EA9-9290-E160F5D9D306}" type="slidenum">
              <a:rPr lang="en-US" altLang="en-US"/>
              <a:pPr/>
              <a:t>‹#›</a:t>
            </a:fld>
            <a:endParaRPr lang="en-US" altLang="en-US"/>
          </a:p>
        </p:txBody>
      </p:sp>
    </p:spTree>
    <p:extLst>
      <p:ext uri="{BB962C8B-B14F-4D97-AF65-F5344CB8AC3E}">
        <p14:creationId xmlns:p14="http://schemas.microsoft.com/office/powerpoint/2010/main" val="3920782103"/>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E3C5655F-13E1-4A84-A7C8-3AC3A3B291E0}" type="slidenum">
              <a:rPr lang="en-US" altLang="en-US"/>
              <a:pPr/>
              <a:t>‹#›</a:t>
            </a:fld>
            <a:endParaRPr lang="en-US" altLang="en-US"/>
          </a:p>
        </p:txBody>
      </p:sp>
    </p:spTree>
    <p:extLst>
      <p:ext uri="{BB962C8B-B14F-4D97-AF65-F5344CB8AC3E}">
        <p14:creationId xmlns:p14="http://schemas.microsoft.com/office/powerpoint/2010/main" val="3711896599"/>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03EB5DD-B348-4707-89CC-1FB02F2B1775}" type="slidenum">
              <a:rPr lang="en-US" altLang="en-US"/>
              <a:pPr/>
              <a:t>‹#›</a:t>
            </a:fld>
            <a:endParaRPr lang="en-US" altLang="en-US"/>
          </a:p>
        </p:txBody>
      </p:sp>
    </p:spTree>
    <p:extLst>
      <p:ext uri="{BB962C8B-B14F-4D97-AF65-F5344CB8AC3E}">
        <p14:creationId xmlns:p14="http://schemas.microsoft.com/office/powerpoint/2010/main" val="3532700856"/>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E4102352-0BF2-46C6-9341-78A58F2B15A8}" type="slidenum">
              <a:rPr lang="en-US" altLang="en-US"/>
              <a:pPr/>
              <a:t>‹#›</a:t>
            </a:fld>
            <a:endParaRPr lang="en-US" altLang="en-US"/>
          </a:p>
        </p:txBody>
      </p:sp>
    </p:spTree>
    <p:extLst>
      <p:ext uri="{BB962C8B-B14F-4D97-AF65-F5344CB8AC3E}">
        <p14:creationId xmlns:p14="http://schemas.microsoft.com/office/powerpoint/2010/main" val="2281100080"/>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EF039BB7-A1BA-4780-8EC1-8E022F6C181F}" type="slidenum">
              <a:rPr lang="en-US" altLang="en-US"/>
              <a:pPr/>
              <a:t>‹#›</a:t>
            </a:fld>
            <a:endParaRPr lang="en-US" altLang="en-US"/>
          </a:p>
        </p:txBody>
      </p:sp>
    </p:spTree>
    <p:extLst>
      <p:ext uri="{BB962C8B-B14F-4D97-AF65-F5344CB8AC3E}">
        <p14:creationId xmlns:p14="http://schemas.microsoft.com/office/powerpoint/2010/main" val="2084683376"/>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710F7B63-5D03-45FF-91A1-3E6F8CC5374C}" type="slidenum">
              <a:rPr lang="en-US" altLang="en-US"/>
              <a:pPr/>
              <a:t>‹#›</a:t>
            </a:fld>
            <a:endParaRPr lang="en-US" altLang="en-US"/>
          </a:p>
        </p:txBody>
      </p:sp>
    </p:spTree>
    <p:extLst>
      <p:ext uri="{BB962C8B-B14F-4D97-AF65-F5344CB8AC3E}">
        <p14:creationId xmlns:p14="http://schemas.microsoft.com/office/powerpoint/2010/main" val="3612367578"/>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8FD1501D-B8E4-4F8B-B492-B7904CAA8D23}" type="slidenum">
              <a:rPr lang="en-US" altLang="en-US"/>
              <a:pPr/>
              <a:t>‹#›</a:t>
            </a:fld>
            <a:endParaRPr lang="en-US" altLang="en-US"/>
          </a:p>
        </p:txBody>
      </p:sp>
    </p:spTree>
    <p:extLst>
      <p:ext uri="{BB962C8B-B14F-4D97-AF65-F5344CB8AC3E}">
        <p14:creationId xmlns:p14="http://schemas.microsoft.com/office/powerpoint/2010/main" val="128052965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29268061"/>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49F0C607-548C-410D-9E94-3600ACC9DA9A}" type="slidenum">
              <a:rPr lang="en-US" altLang="en-US"/>
              <a:pPr/>
              <a:t>‹#›</a:t>
            </a:fld>
            <a:endParaRPr lang="en-US" altLang="en-US"/>
          </a:p>
        </p:txBody>
      </p:sp>
    </p:spTree>
    <p:extLst>
      <p:ext uri="{BB962C8B-B14F-4D97-AF65-F5344CB8AC3E}">
        <p14:creationId xmlns:p14="http://schemas.microsoft.com/office/powerpoint/2010/main" val="3258167062"/>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EE77E65-9656-403A-97E6-B90C5C641B92}" type="slidenum">
              <a:rPr lang="en-US" altLang="en-US"/>
              <a:pPr/>
              <a:t>‹#›</a:t>
            </a:fld>
            <a:endParaRPr lang="en-US" altLang="en-US"/>
          </a:p>
        </p:txBody>
      </p:sp>
    </p:spTree>
    <p:extLst>
      <p:ext uri="{BB962C8B-B14F-4D97-AF65-F5344CB8AC3E}">
        <p14:creationId xmlns:p14="http://schemas.microsoft.com/office/powerpoint/2010/main" val="3808236998"/>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3F1F9FAF-B744-446D-B2E8-E89933FB295B}" type="slidenum">
              <a:rPr lang="en-US" altLang="en-US"/>
              <a:pPr/>
              <a:t>‹#›</a:t>
            </a:fld>
            <a:endParaRPr lang="en-US" altLang="en-US"/>
          </a:p>
        </p:txBody>
      </p:sp>
    </p:spTree>
    <p:extLst>
      <p:ext uri="{BB962C8B-B14F-4D97-AF65-F5344CB8AC3E}">
        <p14:creationId xmlns:p14="http://schemas.microsoft.com/office/powerpoint/2010/main" val="181636400"/>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5EDFE2FC-200B-459A-9CD3-BBC9922F8FB0}" type="slidenum">
              <a:rPr lang="en-US" altLang="en-US"/>
              <a:pPr/>
              <a:t>‹#›</a:t>
            </a:fld>
            <a:endParaRPr lang="en-US" altLang="en-US"/>
          </a:p>
        </p:txBody>
      </p:sp>
    </p:spTree>
    <p:extLst>
      <p:ext uri="{BB962C8B-B14F-4D97-AF65-F5344CB8AC3E}">
        <p14:creationId xmlns:p14="http://schemas.microsoft.com/office/powerpoint/2010/main" val="4177243344"/>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B82BF27-12AB-4E94-99E5-4213AA7A3E8B}" type="slidenum">
              <a:rPr lang="en-US" altLang="en-US"/>
              <a:pPr/>
              <a:t>‹#›</a:t>
            </a:fld>
            <a:endParaRPr lang="en-US" altLang="en-US"/>
          </a:p>
        </p:txBody>
      </p:sp>
    </p:spTree>
    <p:extLst>
      <p:ext uri="{BB962C8B-B14F-4D97-AF65-F5344CB8AC3E}">
        <p14:creationId xmlns:p14="http://schemas.microsoft.com/office/powerpoint/2010/main" val="3515737429"/>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4"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8694112"/>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4"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44181692"/>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4"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09703689"/>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9873209"/>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3909211300"/>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1187421917"/>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121972031"/>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2104322294"/>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532179208"/>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1056878448"/>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838074937"/>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1077173968"/>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213415824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06631484"/>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644086556"/>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3994335294"/>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35189BE-18E6-1A45-AFEC-6A4F8691D931}" type="slidenum">
              <a:rPr lang="en-US"/>
              <a:pPr>
                <a:defRPr/>
              </a:pPr>
              <a:t>‹#›</a:t>
            </a:fld>
            <a:endParaRPr lang="en-US"/>
          </a:p>
        </p:txBody>
      </p:sp>
    </p:spTree>
    <p:extLst>
      <p:ext uri="{BB962C8B-B14F-4D97-AF65-F5344CB8AC3E}">
        <p14:creationId xmlns:p14="http://schemas.microsoft.com/office/powerpoint/2010/main" val="80017606"/>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A7092E9-9BBD-E342-817D-187AEC415F9A}" type="slidenum">
              <a:rPr lang="en-US"/>
              <a:pPr>
                <a:defRPr/>
              </a:pPr>
              <a:t>‹#›</a:t>
            </a:fld>
            <a:endParaRPr lang="en-US"/>
          </a:p>
        </p:txBody>
      </p:sp>
    </p:spTree>
    <p:extLst>
      <p:ext uri="{BB962C8B-B14F-4D97-AF65-F5344CB8AC3E}">
        <p14:creationId xmlns:p14="http://schemas.microsoft.com/office/powerpoint/2010/main" val="3494007369"/>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9312D12F-0513-D749-77EA-61B7B7F3A82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1029">
            <a:extLst>
              <a:ext uri="{FF2B5EF4-FFF2-40B4-BE49-F238E27FC236}">
                <a16:creationId xmlns:a16="http://schemas.microsoft.com/office/drawing/2014/main" id="{FEAEB2AE-0B88-69C9-C403-00D06D3EB4B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1030">
            <a:extLst>
              <a:ext uri="{FF2B5EF4-FFF2-40B4-BE49-F238E27FC236}">
                <a16:creationId xmlns:a16="http://schemas.microsoft.com/office/drawing/2014/main" id="{BA7090C6-82DC-6A36-2200-50DE9DF6A4A8}"/>
              </a:ext>
            </a:extLst>
          </p:cNvPr>
          <p:cNvSpPr>
            <a:spLocks noGrp="1" noChangeArrowheads="1"/>
          </p:cNvSpPr>
          <p:nvPr>
            <p:ph type="sldNum" sz="quarter" idx="12"/>
          </p:nvPr>
        </p:nvSpPr>
        <p:spPr>
          <a:ln/>
        </p:spPr>
        <p:txBody>
          <a:bodyPr/>
          <a:lstStyle>
            <a:lvl1pPr>
              <a:defRPr/>
            </a:lvl1pPr>
          </a:lstStyle>
          <a:p>
            <a:fld id="{7933DE5F-9F10-4F4B-B46A-1079EBC773F6}" type="slidenum">
              <a:rPr lang="en-US" altLang="en-US"/>
              <a:pPr/>
              <a:t>‹#›</a:t>
            </a:fld>
            <a:endParaRPr lang="en-US" altLang="en-US"/>
          </a:p>
        </p:txBody>
      </p:sp>
    </p:spTree>
    <p:extLst>
      <p:ext uri="{BB962C8B-B14F-4D97-AF65-F5344CB8AC3E}">
        <p14:creationId xmlns:p14="http://schemas.microsoft.com/office/powerpoint/2010/main" val="3357753265"/>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960C7A9E-E7AF-4980-946C-485E1FD519F6}" type="slidenum">
              <a:rPr lang="en-US" altLang="en-US"/>
              <a:pPr/>
              <a:t>‹#›</a:t>
            </a:fld>
            <a:endParaRPr lang="en-US" altLang="en-US"/>
          </a:p>
        </p:txBody>
      </p:sp>
    </p:spTree>
    <p:extLst>
      <p:ext uri="{BB962C8B-B14F-4D97-AF65-F5344CB8AC3E}">
        <p14:creationId xmlns:p14="http://schemas.microsoft.com/office/powerpoint/2010/main" val="426021523"/>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51C818F-60A0-4E31-8882-3BEA53A6D0AB}" type="slidenum">
              <a:rPr lang="en-US" altLang="en-US"/>
              <a:pPr/>
              <a:t>‹#›</a:t>
            </a:fld>
            <a:endParaRPr lang="en-US" altLang="en-US"/>
          </a:p>
        </p:txBody>
      </p:sp>
    </p:spTree>
    <p:extLst>
      <p:ext uri="{BB962C8B-B14F-4D97-AF65-F5344CB8AC3E}">
        <p14:creationId xmlns:p14="http://schemas.microsoft.com/office/powerpoint/2010/main" val="3938116805"/>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C4919FD-A8ED-49CC-881A-DE63BCF51626}" type="slidenum">
              <a:rPr lang="en-US" altLang="en-US"/>
              <a:pPr/>
              <a:t>‹#›</a:t>
            </a:fld>
            <a:endParaRPr lang="en-US" altLang="en-US"/>
          </a:p>
        </p:txBody>
      </p:sp>
    </p:spTree>
    <p:extLst>
      <p:ext uri="{BB962C8B-B14F-4D97-AF65-F5344CB8AC3E}">
        <p14:creationId xmlns:p14="http://schemas.microsoft.com/office/powerpoint/2010/main" val="3249326206"/>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08ADD68-463E-4317-A0C5-3544E38805F0}" type="slidenum">
              <a:rPr lang="en-US" altLang="en-US"/>
              <a:pPr/>
              <a:t>‹#›</a:t>
            </a:fld>
            <a:endParaRPr lang="en-US" altLang="en-US"/>
          </a:p>
        </p:txBody>
      </p:sp>
    </p:spTree>
    <p:extLst>
      <p:ext uri="{BB962C8B-B14F-4D97-AF65-F5344CB8AC3E}">
        <p14:creationId xmlns:p14="http://schemas.microsoft.com/office/powerpoint/2010/main" val="4115543643"/>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401676C2-CAEA-4A57-BCCA-B604B66D5B1B}" type="slidenum">
              <a:rPr lang="en-US" altLang="en-US"/>
              <a:pPr/>
              <a:t>‹#›</a:t>
            </a:fld>
            <a:endParaRPr lang="en-US" altLang="en-US"/>
          </a:p>
        </p:txBody>
      </p:sp>
    </p:spTree>
    <p:extLst>
      <p:ext uri="{BB962C8B-B14F-4D97-AF65-F5344CB8AC3E}">
        <p14:creationId xmlns:p14="http://schemas.microsoft.com/office/powerpoint/2010/main" val="393421656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0.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15.xml"/><Relationship Id="rId13" Type="http://schemas.openxmlformats.org/officeDocument/2006/relationships/slideLayout" Target="../slideLayouts/slideLayout1020.xml"/><Relationship Id="rId3" Type="http://schemas.openxmlformats.org/officeDocument/2006/relationships/slideLayout" Target="../slideLayouts/slideLayout1010.xml"/><Relationship Id="rId7" Type="http://schemas.openxmlformats.org/officeDocument/2006/relationships/slideLayout" Target="../slideLayouts/slideLayout1014.xml"/><Relationship Id="rId12" Type="http://schemas.openxmlformats.org/officeDocument/2006/relationships/slideLayout" Target="../slideLayouts/slideLayout1019.xml"/><Relationship Id="rId2" Type="http://schemas.openxmlformats.org/officeDocument/2006/relationships/slideLayout" Target="../slideLayouts/slideLayout1009.xml"/><Relationship Id="rId1" Type="http://schemas.openxmlformats.org/officeDocument/2006/relationships/slideLayout" Target="../slideLayouts/slideLayout1008.xml"/><Relationship Id="rId6" Type="http://schemas.openxmlformats.org/officeDocument/2006/relationships/slideLayout" Target="../slideLayouts/slideLayout1013.xml"/><Relationship Id="rId11" Type="http://schemas.openxmlformats.org/officeDocument/2006/relationships/slideLayout" Target="../slideLayouts/slideLayout1018.xml"/><Relationship Id="rId5" Type="http://schemas.openxmlformats.org/officeDocument/2006/relationships/slideLayout" Target="../slideLayouts/slideLayout1012.xml"/><Relationship Id="rId10" Type="http://schemas.openxmlformats.org/officeDocument/2006/relationships/slideLayout" Target="../slideLayouts/slideLayout1017.xml"/><Relationship Id="rId4" Type="http://schemas.openxmlformats.org/officeDocument/2006/relationships/slideLayout" Target="../slideLayouts/slideLayout1011.xml"/><Relationship Id="rId9" Type="http://schemas.openxmlformats.org/officeDocument/2006/relationships/slideLayout" Target="../slideLayouts/slideLayout1016.xml"/><Relationship Id="rId14" Type="http://schemas.openxmlformats.org/officeDocument/2006/relationships/theme" Target="../theme/theme100.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028.xml"/><Relationship Id="rId13" Type="http://schemas.openxmlformats.org/officeDocument/2006/relationships/image" Target="../media/image4.png"/><Relationship Id="rId3" Type="http://schemas.openxmlformats.org/officeDocument/2006/relationships/slideLayout" Target="../slideLayouts/slideLayout1023.xml"/><Relationship Id="rId7" Type="http://schemas.openxmlformats.org/officeDocument/2006/relationships/slideLayout" Target="../slideLayouts/slideLayout1027.xml"/><Relationship Id="rId12" Type="http://schemas.openxmlformats.org/officeDocument/2006/relationships/theme" Target="../theme/theme101.xml"/><Relationship Id="rId2" Type="http://schemas.openxmlformats.org/officeDocument/2006/relationships/slideLayout" Target="../slideLayouts/slideLayout1022.xml"/><Relationship Id="rId1" Type="http://schemas.openxmlformats.org/officeDocument/2006/relationships/slideLayout" Target="../slideLayouts/slideLayout1021.xml"/><Relationship Id="rId6" Type="http://schemas.openxmlformats.org/officeDocument/2006/relationships/slideLayout" Target="../slideLayouts/slideLayout1026.xml"/><Relationship Id="rId11" Type="http://schemas.openxmlformats.org/officeDocument/2006/relationships/slideLayout" Target="../slideLayouts/slideLayout1031.xml"/><Relationship Id="rId5" Type="http://schemas.openxmlformats.org/officeDocument/2006/relationships/slideLayout" Target="../slideLayouts/slideLayout1025.xml"/><Relationship Id="rId10" Type="http://schemas.openxmlformats.org/officeDocument/2006/relationships/slideLayout" Target="../slideLayouts/slideLayout1030.xml"/><Relationship Id="rId4" Type="http://schemas.openxmlformats.org/officeDocument/2006/relationships/slideLayout" Target="../slideLayouts/slideLayout1024.xml"/><Relationship Id="rId9" Type="http://schemas.openxmlformats.org/officeDocument/2006/relationships/slideLayout" Target="../slideLayouts/slideLayout1029.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039.xml"/><Relationship Id="rId13" Type="http://schemas.openxmlformats.org/officeDocument/2006/relationships/theme" Target="../theme/theme102.xml"/><Relationship Id="rId3" Type="http://schemas.openxmlformats.org/officeDocument/2006/relationships/slideLayout" Target="../slideLayouts/slideLayout1034.xml"/><Relationship Id="rId7" Type="http://schemas.openxmlformats.org/officeDocument/2006/relationships/slideLayout" Target="../slideLayouts/slideLayout1038.xml"/><Relationship Id="rId12" Type="http://schemas.openxmlformats.org/officeDocument/2006/relationships/slideLayout" Target="../slideLayouts/slideLayout1043.xml"/><Relationship Id="rId2" Type="http://schemas.openxmlformats.org/officeDocument/2006/relationships/slideLayout" Target="../slideLayouts/slideLayout1033.xml"/><Relationship Id="rId1" Type="http://schemas.openxmlformats.org/officeDocument/2006/relationships/slideLayout" Target="../slideLayouts/slideLayout1032.xml"/><Relationship Id="rId6" Type="http://schemas.openxmlformats.org/officeDocument/2006/relationships/slideLayout" Target="../slideLayouts/slideLayout1037.xml"/><Relationship Id="rId11" Type="http://schemas.openxmlformats.org/officeDocument/2006/relationships/slideLayout" Target="../slideLayouts/slideLayout1042.xml"/><Relationship Id="rId5" Type="http://schemas.openxmlformats.org/officeDocument/2006/relationships/slideLayout" Target="../slideLayouts/slideLayout1036.xml"/><Relationship Id="rId10" Type="http://schemas.openxmlformats.org/officeDocument/2006/relationships/slideLayout" Target="../slideLayouts/slideLayout1041.xml"/><Relationship Id="rId4" Type="http://schemas.openxmlformats.org/officeDocument/2006/relationships/slideLayout" Target="../slideLayouts/slideLayout1035.xml"/><Relationship Id="rId9" Type="http://schemas.openxmlformats.org/officeDocument/2006/relationships/slideLayout" Target="../slideLayouts/slideLayout1040.xml"/></Relationships>
</file>

<file path=ppt/slideMasters/_rels/slideMaster103.xml.rels><?xml version="1.0" encoding="UTF-8" standalone="yes"?>
<Relationships xmlns="http://schemas.openxmlformats.org/package/2006/relationships"><Relationship Id="rId2" Type="http://schemas.openxmlformats.org/officeDocument/2006/relationships/theme" Target="../theme/theme103.xml"/><Relationship Id="rId1" Type="http://schemas.openxmlformats.org/officeDocument/2006/relationships/slideLayout" Target="../slideLayouts/slideLayout104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image" Target="../media/image1.jpeg"/><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theme" Target="../theme/theme11.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4.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theme" Target="../theme/theme12.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5.xml"/><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theme" Target="../theme/theme13.xml"/><Relationship Id="rId2" Type="http://schemas.openxmlformats.org/officeDocument/2006/relationships/slideLayout" Target="../slideLayouts/slideLayout13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0" Type="http://schemas.openxmlformats.org/officeDocument/2006/relationships/slideLayout" Target="../slideLayouts/slideLayout147.xml"/><Relationship Id="rId4" Type="http://schemas.openxmlformats.org/officeDocument/2006/relationships/slideLayout" Target="../slideLayouts/slideLayout141.xml"/><Relationship Id="rId9" Type="http://schemas.openxmlformats.org/officeDocument/2006/relationships/slideLayout" Target="../slideLayouts/slideLayout14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6.xml"/><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theme" Target="../theme/theme14.xml"/><Relationship Id="rId2" Type="http://schemas.openxmlformats.org/officeDocument/2006/relationships/slideLayout" Target="../slideLayouts/slideLayout150.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5.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6.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9.xml"/><Relationship Id="rId13" Type="http://schemas.openxmlformats.org/officeDocument/2006/relationships/theme" Target="../theme/theme17.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slideLayout" Target="../slideLayouts/slideLayout193.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1.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theme" Target="../theme/theme18.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2.xml"/><Relationship Id="rId13" Type="http://schemas.openxmlformats.org/officeDocument/2006/relationships/image" Target="../media/image2.jpeg"/><Relationship Id="rId3" Type="http://schemas.openxmlformats.org/officeDocument/2006/relationships/slideLayout" Target="../slideLayouts/slideLayout207.xml"/><Relationship Id="rId7" Type="http://schemas.openxmlformats.org/officeDocument/2006/relationships/slideLayout" Target="../slideLayouts/slideLayout211.xml"/><Relationship Id="rId12" Type="http://schemas.openxmlformats.org/officeDocument/2006/relationships/theme" Target="../theme/theme19.xml"/><Relationship Id="rId2" Type="http://schemas.openxmlformats.org/officeDocument/2006/relationships/slideLayout" Target="../slideLayouts/slideLayout206.xml"/><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slideLayout" Target="../slideLayouts/slideLayout215.xml"/><Relationship Id="rId5" Type="http://schemas.openxmlformats.org/officeDocument/2006/relationships/slideLayout" Target="../slideLayouts/slideLayout209.xml"/><Relationship Id="rId10" Type="http://schemas.openxmlformats.org/officeDocument/2006/relationships/slideLayout" Target="../slideLayouts/slideLayout214.xml"/><Relationship Id="rId4" Type="http://schemas.openxmlformats.org/officeDocument/2006/relationships/slideLayout" Target="../slideLayouts/slideLayout208.xml"/><Relationship Id="rId9" Type="http://schemas.openxmlformats.org/officeDocument/2006/relationships/slideLayout" Target="../slideLayouts/slideLayout21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3.xml"/><Relationship Id="rId3" Type="http://schemas.openxmlformats.org/officeDocument/2006/relationships/slideLayout" Target="../slideLayouts/slideLayout218.xml"/><Relationship Id="rId7" Type="http://schemas.openxmlformats.org/officeDocument/2006/relationships/slideLayout" Target="../slideLayouts/slideLayout222.xml"/><Relationship Id="rId12" Type="http://schemas.openxmlformats.org/officeDocument/2006/relationships/theme" Target="../theme/theme20.xml"/><Relationship Id="rId2" Type="http://schemas.openxmlformats.org/officeDocument/2006/relationships/slideLayout" Target="../slideLayouts/slideLayout217.xml"/><Relationship Id="rId1" Type="http://schemas.openxmlformats.org/officeDocument/2006/relationships/slideLayout" Target="../slideLayouts/slideLayout216.xml"/><Relationship Id="rId6" Type="http://schemas.openxmlformats.org/officeDocument/2006/relationships/slideLayout" Target="../slideLayouts/slideLayout221.xml"/><Relationship Id="rId11" Type="http://schemas.openxmlformats.org/officeDocument/2006/relationships/slideLayout" Target="../slideLayouts/slideLayout226.xml"/><Relationship Id="rId5" Type="http://schemas.openxmlformats.org/officeDocument/2006/relationships/slideLayout" Target="../slideLayouts/slideLayout220.xml"/><Relationship Id="rId10" Type="http://schemas.openxmlformats.org/officeDocument/2006/relationships/slideLayout" Target="../slideLayouts/slideLayout225.xml"/><Relationship Id="rId4" Type="http://schemas.openxmlformats.org/officeDocument/2006/relationships/slideLayout" Target="../slideLayouts/slideLayout219.xml"/><Relationship Id="rId9" Type="http://schemas.openxmlformats.org/officeDocument/2006/relationships/slideLayout" Target="../slideLayouts/slideLayout224.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4.xml"/><Relationship Id="rId3" Type="http://schemas.openxmlformats.org/officeDocument/2006/relationships/slideLayout" Target="../slideLayouts/slideLayout229.xml"/><Relationship Id="rId7" Type="http://schemas.openxmlformats.org/officeDocument/2006/relationships/slideLayout" Target="../slideLayouts/slideLayout233.xml"/><Relationship Id="rId12" Type="http://schemas.openxmlformats.org/officeDocument/2006/relationships/theme" Target="../theme/theme21.xml"/><Relationship Id="rId2" Type="http://schemas.openxmlformats.org/officeDocument/2006/relationships/slideLayout" Target="../slideLayouts/slideLayout228.xml"/><Relationship Id="rId1" Type="http://schemas.openxmlformats.org/officeDocument/2006/relationships/slideLayout" Target="../slideLayouts/slideLayout227.xml"/><Relationship Id="rId6" Type="http://schemas.openxmlformats.org/officeDocument/2006/relationships/slideLayout" Target="../slideLayouts/slideLayout232.xml"/><Relationship Id="rId11" Type="http://schemas.openxmlformats.org/officeDocument/2006/relationships/slideLayout" Target="../slideLayouts/slideLayout237.xml"/><Relationship Id="rId5" Type="http://schemas.openxmlformats.org/officeDocument/2006/relationships/slideLayout" Target="../slideLayouts/slideLayout231.xml"/><Relationship Id="rId10" Type="http://schemas.openxmlformats.org/officeDocument/2006/relationships/slideLayout" Target="../slideLayouts/slideLayout236.xml"/><Relationship Id="rId4" Type="http://schemas.openxmlformats.org/officeDocument/2006/relationships/slideLayout" Target="../slideLayouts/slideLayout230.xml"/><Relationship Id="rId9" Type="http://schemas.openxmlformats.org/officeDocument/2006/relationships/slideLayout" Target="../slideLayouts/slideLayout235.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5.xml"/><Relationship Id="rId3" Type="http://schemas.openxmlformats.org/officeDocument/2006/relationships/slideLayout" Target="../slideLayouts/slideLayout240.xml"/><Relationship Id="rId7" Type="http://schemas.openxmlformats.org/officeDocument/2006/relationships/slideLayout" Target="../slideLayouts/slideLayout244.xml"/><Relationship Id="rId12" Type="http://schemas.openxmlformats.org/officeDocument/2006/relationships/theme" Target="../theme/theme22.xml"/><Relationship Id="rId2" Type="http://schemas.openxmlformats.org/officeDocument/2006/relationships/slideLayout" Target="../slideLayouts/slideLayout239.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5" Type="http://schemas.openxmlformats.org/officeDocument/2006/relationships/slideLayout" Target="../slideLayouts/slideLayout242.xml"/><Relationship Id="rId10" Type="http://schemas.openxmlformats.org/officeDocument/2006/relationships/slideLayout" Target="../slideLayouts/slideLayout247.xml"/><Relationship Id="rId4" Type="http://schemas.openxmlformats.org/officeDocument/2006/relationships/slideLayout" Target="../slideLayouts/slideLayout241.xml"/><Relationship Id="rId9" Type="http://schemas.openxmlformats.org/officeDocument/2006/relationships/slideLayout" Target="../slideLayouts/slideLayout246.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6.xml"/><Relationship Id="rId3" Type="http://schemas.openxmlformats.org/officeDocument/2006/relationships/slideLayout" Target="../slideLayouts/slideLayout251.xml"/><Relationship Id="rId7" Type="http://schemas.openxmlformats.org/officeDocument/2006/relationships/slideLayout" Target="../slideLayouts/slideLayout255.xml"/><Relationship Id="rId12" Type="http://schemas.openxmlformats.org/officeDocument/2006/relationships/theme" Target="../theme/theme23.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0" Type="http://schemas.openxmlformats.org/officeDocument/2006/relationships/slideLayout" Target="../slideLayouts/slideLayout258.xml"/><Relationship Id="rId4" Type="http://schemas.openxmlformats.org/officeDocument/2006/relationships/slideLayout" Target="../slideLayouts/slideLayout252.xml"/><Relationship Id="rId9" Type="http://schemas.openxmlformats.org/officeDocument/2006/relationships/slideLayout" Target="../slideLayouts/slideLayout257.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7.xml"/><Relationship Id="rId13" Type="http://schemas.openxmlformats.org/officeDocument/2006/relationships/image" Target="../media/image3.png"/><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theme" Target="../theme/theme24.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8.xml"/><Relationship Id="rId3" Type="http://schemas.openxmlformats.org/officeDocument/2006/relationships/slideLayout" Target="../slideLayouts/slideLayout273.xml"/><Relationship Id="rId7" Type="http://schemas.openxmlformats.org/officeDocument/2006/relationships/slideLayout" Target="../slideLayouts/slideLayout277.xml"/><Relationship Id="rId12" Type="http://schemas.openxmlformats.org/officeDocument/2006/relationships/theme" Target="../theme/theme25.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slideLayout" Target="../slideLayouts/slideLayout281.xml"/><Relationship Id="rId5" Type="http://schemas.openxmlformats.org/officeDocument/2006/relationships/slideLayout" Target="../slideLayouts/slideLayout275.xml"/><Relationship Id="rId10" Type="http://schemas.openxmlformats.org/officeDocument/2006/relationships/slideLayout" Target="../slideLayouts/slideLayout280.xml"/><Relationship Id="rId4" Type="http://schemas.openxmlformats.org/officeDocument/2006/relationships/slideLayout" Target="../slideLayouts/slideLayout274.xml"/><Relationship Id="rId9" Type="http://schemas.openxmlformats.org/officeDocument/2006/relationships/slideLayout" Target="../slideLayouts/slideLayout279.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9.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theme" Target="../theme/theme26.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0" Type="http://schemas.openxmlformats.org/officeDocument/2006/relationships/slideLayout" Target="../slideLayouts/slideLayout291.xml"/><Relationship Id="rId4" Type="http://schemas.openxmlformats.org/officeDocument/2006/relationships/slideLayout" Target="../slideLayouts/slideLayout285.xml"/><Relationship Id="rId9" Type="http://schemas.openxmlformats.org/officeDocument/2006/relationships/slideLayout" Target="../slideLayouts/slideLayout290.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0.xml"/><Relationship Id="rId3" Type="http://schemas.openxmlformats.org/officeDocument/2006/relationships/slideLayout" Target="../slideLayouts/slideLayout295.xml"/><Relationship Id="rId7" Type="http://schemas.openxmlformats.org/officeDocument/2006/relationships/slideLayout" Target="../slideLayouts/slideLayout299.xml"/><Relationship Id="rId12" Type="http://schemas.openxmlformats.org/officeDocument/2006/relationships/theme" Target="../theme/theme27.xml"/><Relationship Id="rId2" Type="http://schemas.openxmlformats.org/officeDocument/2006/relationships/slideLayout" Target="../slideLayouts/slideLayout294.xml"/><Relationship Id="rId1" Type="http://schemas.openxmlformats.org/officeDocument/2006/relationships/slideLayout" Target="../slideLayouts/slideLayout293.xml"/><Relationship Id="rId6" Type="http://schemas.openxmlformats.org/officeDocument/2006/relationships/slideLayout" Target="../slideLayouts/slideLayout298.xml"/><Relationship Id="rId11" Type="http://schemas.openxmlformats.org/officeDocument/2006/relationships/slideLayout" Target="../slideLayouts/slideLayout303.xml"/><Relationship Id="rId5" Type="http://schemas.openxmlformats.org/officeDocument/2006/relationships/slideLayout" Target="../slideLayouts/slideLayout297.xml"/><Relationship Id="rId10" Type="http://schemas.openxmlformats.org/officeDocument/2006/relationships/slideLayout" Target="../slideLayouts/slideLayout302.xml"/><Relationship Id="rId4" Type="http://schemas.openxmlformats.org/officeDocument/2006/relationships/slideLayout" Target="../slideLayouts/slideLayout296.xml"/><Relationship Id="rId9" Type="http://schemas.openxmlformats.org/officeDocument/2006/relationships/slideLayout" Target="../slideLayouts/slideLayout301.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1.xml"/><Relationship Id="rId13" Type="http://schemas.openxmlformats.org/officeDocument/2006/relationships/theme" Target="../theme/theme28.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slideLayout" Target="../slideLayouts/slideLayout315.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3.xml"/><Relationship Id="rId3" Type="http://schemas.openxmlformats.org/officeDocument/2006/relationships/slideLayout" Target="../slideLayouts/slideLayout318.xml"/><Relationship Id="rId7" Type="http://schemas.openxmlformats.org/officeDocument/2006/relationships/slideLayout" Target="../slideLayouts/slideLayout322.xml"/><Relationship Id="rId12" Type="http://schemas.openxmlformats.org/officeDocument/2006/relationships/theme" Target="../theme/theme29.xml"/><Relationship Id="rId2" Type="http://schemas.openxmlformats.org/officeDocument/2006/relationships/slideLayout" Target="../slideLayouts/slideLayout317.xml"/><Relationship Id="rId1" Type="http://schemas.openxmlformats.org/officeDocument/2006/relationships/slideLayout" Target="../slideLayouts/slideLayout316.xml"/><Relationship Id="rId6" Type="http://schemas.openxmlformats.org/officeDocument/2006/relationships/slideLayout" Target="../slideLayouts/slideLayout321.xml"/><Relationship Id="rId11" Type="http://schemas.openxmlformats.org/officeDocument/2006/relationships/slideLayout" Target="../slideLayouts/slideLayout326.xml"/><Relationship Id="rId5" Type="http://schemas.openxmlformats.org/officeDocument/2006/relationships/slideLayout" Target="../slideLayouts/slideLayout320.xml"/><Relationship Id="rId10" Type="http://schemas.openxmlformats.org/officeDocument/2006/relationships/slideLayout" Target="../slideLayouts/slideLayout325.xml"/><Relationship Id="rId4" Type="http://schemas.openxmlformats.org/officeDocument/2006/relationships/slideLayout" Target="../slideLayouts/slideLayout319.xml"/><Relationship Id="rId9" Type="http://schemas.openxmlformats.org/officeDocument/2006/relationships/slideLayout" Target="../slideLayouts/slideLayout32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4.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theme" Target="../theme/theme30.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5.xml"/><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theme" Target="../theme/theme31.xml"/><Relationship Id="rId2" Type="http://schemas.openxmlformats.org/officeDocument/2006/relationships/slideLayout" Target="../slideLayouts/slideLayout339.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0" Type="http://schemas.openxmlformats.org/officeDocument/2006/relationships/slideLayout" Target="../slideLayouts/slideLayout347.xml"/><Relationship Id="rId4" Type="http://schemas.openxmlformats.org/officeDocument/2006/relationships/slideLayout" Target="../slideLayouts/slideLayout341.xml"/><Relationship Id="rId9" Type="http://schemas.openxmlformats.org/officeDocument/2006/relationships/slideLayout" Target="../slideLayouts/slideLayout346.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6.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theme" Target="../theme/theme32.xml"/><Relationship Id="rId2" Type="http://schemas.openxmlformats.org/officeDocument/2006/relationships/slideLayout" Target="../slideLayouts/slideLayout35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7.xml"/><Relationship Id="rId13" Type="http://schemas.openxmlformats.org/officeDocument/2006/relationships/image" Target="../media/image4.png"/><Relationship Id="rId3" Type="http://schemas.openxmlformats.org/officeDocument/2006/relationships/slideLayout" Target="../slideLayouts/slideLayout362.xml"/><Relationship Id="rId7" Type="http://schemas.openxmlformats.org/officeDocument/2006/relationships/slideLayout" Target="../slideLayouts/slideLayout366.xml"/><Relationship Id="rId12" Type="http://schemas.openxmlformats.org/officeDocument/2006/relationships/theme" Target="../theme/theme33.xml"/><Relationship Id="rId2" Type="http://schemas.openxmlformats.org/officeDocument/2006/relationships/slideLayout" Target="../slideLayouts/slideLayout361.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5" Type="http://schemas.openxmlformats.org/officeDocument/2006/relationships/slideLayout" Target="../slideLayouts/slideLayout364.xml"/><Relationship Id="rId10" Type="http://schemas.openxmlformats.org/officeDocument/2006/relationships/slideLayout" Target="../slideLayouts/slideLayout369.xml"/><Relationship Id="rId4" Type="http://schemas.openxmlformats.org/officeDocument/2006/relationships/slideLayout" Target="../slideLayouts/slideLayout363.xml"/><Relationship Id="rId9" Type="http://schemas.openxmlformats.org/officeDocument/2006/relationships/slideLayout" Target="../slideLayouts/slideLayout36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8.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theme" Target="../theme/theme34.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s>
</file>

<file path=ppt/slideMasters/_rels/slideMaster35.xml.rels><?xml version="1.0" encoding="UTF-8" standalone="yes"?>
<Relationships xmlns="http://schemas.openxmlformats.org/package/2006/relationships"><Relationship Id="rId2" Type="http://schemas.openxmlformats.org/officeDocument/2006/relationships/theme" Target="../theme/theme35.xml"/><Relationship Id="rId1" Type="http://schemas.openxmlformats.org/officeDocument/2006/relationships/slideLayout" Target="../slideLayouts/slideLayout382.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90.xml"/><Relationship Id="rId3" Type="http://schemas.openxmlformats.org/officeDocument/2006/relationships/slideLayout" Target="../slideLayouts/slideLayout385.xml"/><Relationship Id="rId7" Type="http://schemas.openxmlformats.org/officeDocument/2006/relationships/slideLayout" Target="../slideLayouts/slideLayout389.xml"/><Relationship Id="rId12" Type="http://schemas.openxmlformats.org/officeDocument/2006/relationships/theme" Target="../theme/theme36.xml"/><Relationship Id="rId2" Type="http://schemas.openxmlformats.org/officeDocument/2006/relationships/slideLayout" Target="../slideLayouts/slideLayout384.xml"/><Relationship Id="rId1" Type="http://schemas.openxmlformats.org/officeDocument/2006/relationships/slideLayout" Target="../slideLayouts/slideLayout383.xml"/><Relationship Id="rId6" Type="http://schemas.openxmlformats.org/officeDocument/2006/relationships/slideLayout" Target="../slideLayouts/slideLayout388.xml"/><Relationship Id="rId11" Type="http://schemas.openxmlformats.org/officeDocument/2006/relationships/slideLayout" Target="../slideLayouts/slideLayout393.xml"/><Relationship Id="rId5" Type="http://schemas.openxmlformats.org/officeDocument/2006/relationships/slideLayout" Target="../slideLayouts/slideLayout387.xml"/><Relationship Id="rId10" Type="http://schemas.openxmlformats.org/officeDocument/2006/relationships/slideLayout" Target="../slideLayouts/slideLayout392.xml"/><Relationship Id="rId4" Type="http://schemas.openxmlformats.org/officeDocument/2006/relationships/slideLayout" Target="../slideLayouts/slideLayout386.xml"/><Relationship Id="rId9" Type="http://schemas.openxmlformats.org/officeDocument/2006/relationships/slideLayout" Target="../slideLayouts/slideLayout39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1.xml"/><Relationship Id="rId13" Type="http://schemas.openxmlformats.org/officeDocument/2006/relationships/slideLayout" Target="../slideLayouts/slideLayout406.xml"/><Relationship Id="rId3" Type="http://schemas.openxmlformats.org/officeDocument/2006/relationships/slideLayout" Target="../slideLayouts/slideLayout396.xml"/><Relationship Id="rId7" Type="http://schemas.openxmlformats.org/officeDocument/2006/relationships/slideLayout" Target="../slideLayouts/slideLayout400.xml"/><Relationship Id="rId12" Type="http://schemas.openxmlformats.org/officeDocument/2006/relationships/slideLayout" Target="../slideLayouts/slideLayout405.xml"/><Relationship Id="rId2" Type="http://schemas.openxmlformats.org/officeDocument/2006/relationships/slideLayout" Target="../slideLayouts/slideLayout395.xml"/><Relationship Id="rId1" Type="http://schemas.openxmlformats.org/officeDocument/2006/relationships/slideLayout" Target="../slideLayouts/slideLayout394.xml"/><Relationship Id="rId6" Type="http://schemas.openxmlformats.org/officeDocument/2006/relationships/slideLayout" Target="../slideLayouts/slideLayout399.xml"/><Relationship Id="rId11" Type="http://schemas.openxmlformats.org/officeDocument/2006/relationships/slideLayout" Target="../slideLayouts/slideLayout404.xml"/><Relationship Id="rId5" Type="http://schemas.openxmlformats.org/officeDocument/2006/relationships/slideLayout" Target="../slideLayouts/slideLayout398.xml"/><Relationship Id="rId10" Type="http://schemas.openxmlformats.org/officeDocument/2006/relationships/slideLayout" Target="../slideLayouts/slideLayout403.xml"/><Relationship Id="rId4" Type="http://schemas.openxmlformats.org/officeDocument/2006/relationships/slideLayout" Target="../slideLayouts/slideLayout397.xml"/><Relationship Id="rId9" Type="http://schemas.openxmlformats.org/officeDocument/2006/relationships/slideLayout" Target="../slideLayouts/slideLayout402.xml"/><Relationship Id="rId14"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4.xml"/><Relationship Id="rId13" Type="http://schemas.openxmlformats.org/officeDocument/2006/relationships/theme" Target="../theme/theme38.xml"/><Relationship Id="rId3" Type="http://schemas.openxmlformats.org/officeDocument/2006/relationships/slideLayout" Target="../slideLayouts/slideLayout409.xml"/><Relationship Id="rId7" Type="http://schemas.openxmlformats.org/officeDocument/2006/relationships/slideLayout" Target="../slideLayouts/slideLayout413.xml"/><Relationship Id="rId12" Type="http://schemas.openxmlformats.org/officeDocument/2006/relationships/slideLayout" Target="../slideLayouts/slideLayout418.xml"/><Relationship Id="rId2" Type="http://schemas.openxmlformats.org/officeDocument/2006/relationships/slideLayout" Target="../slideLayouts/slideLayout408.xml"/><Relationship Id="rId1" Type="http://schemas.openxmlformats.org/officeDocument/2006/relationships/slideLayout" Target="../slideLayouts/slideLayout407.xml"/><Relationship Id="rId6" Type="http://schemas.openxmlformats.org/officeDocument/2006/relationships/slideLayout" Target="../slideLayouts/slideLayout412.xml"/><Relationship Id="rId11" Type="http://schemas.openxmlformats.org/officeDocument/2006/relationships/slideLayout" Target="../slideLayouts/slideLayout417.xml"/><Relationship Id="rId5" Type="http://schemas.openxmlformats.org/officeDocument/2006/relationships/slideLayout" Target="../slideLayouts/slideLayout411.xml"/><Relationship Id="rId10" Type="http://schemas.openxmlformats.org/officeDocument/2006/relationships/slideLayout" Target="../slideLayouts/slideLayout416.xml"/><Relationship Id="rId4" Type="http://schemas.openxmlformats.org/officeDocument/2006/relationships/slideLayout" Target="../slideLayouts/slideLayout410.xml"/><Relationship Id="rId9" Type="http://schemas.openxmlformats.org/officeDocument/2006/relationships/slideLayout" Target="../slideLayouts/slideLayout415.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26.xml"/><Relationship Id="rId13" Type="http://schemas.openxmlformats.org/officeDocument/2006/relationships/theme" Target="../theme/theme39.xml"/><Relationship Id="rId3" Type="http://schemas.openxmlformats.org/officeDocument/2006/relationships/slideLayout" Target="../slideLayouts/slideLayout421.xml"/><Relationship Id="rId7" Type="http://schemas.openxmlformats.org/officeDocument/2006/relationships/slideLayout" Target="../slideLayouts/slideLayout425.xml"/><Relationship Id="rId12" Type="http://schemas.openxmlformats.org/officeDocument/2006/relationships/slideLayout" Target="../slideLayouts/slideLayout430.xml"/><Relationship Id="rId2" Type="http://schemas.openxmlformats.org/officeDocument/2006/relationships/slideLayout" Target="../slideLayouts/slideLayout420.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1" Type="http://schemas.openxmlformats.org/officeDocument/2006/relationships/slideLayout" Target="../slideLayouts/slideLayout429.xml"/><Relationship Id="rId5" Type="http://schemas.openxmlformats.org/officeDocument/2006/relationships/slideLayout" Target="../slideLayouts/slideLayout423.xml"/><Relationship Id="rId10" Type="http://schemas.openxmlformats.org/officeDocument/2006/relationships/slideLayout" Target="../slideLayouts/slideLayout428.xml"/><Relationship Id="rId4" Type="http://schemas.openxmlformats.org/officeDocument/2006/relationships/slideLayout" Target="../slideLayouts/slideLayout422.xml"/><Relationship Id="rId9" Type="http://schemas.openxmlformats.org/officeDocument/2006/relationships/slideLayout" Target="../slideLayouts/slideLayout42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theme" Target="../theme/theme40.xml"/><Relationship Id="rId1" Type="http://schemas.openxmlformats.org/officeDocument/2006/relationships/slideLayout" Target="../slideLayouts/slideLayout431.xml"/></Relationships>
</file>

<file path=ppt/slideMasters/_rels/slideMaster41.xml.rels><?xml version="1.0" encoding="UTF-8" standalone="yes"?>
<Relationships xmlns="http://schemas.openxmlformats.org/package/2006/relationships"><Relationship Id="rId3" Type="http://schemas.openxmlformats.org/officeDocument/2006/relationships/slideLayout" Target="../slideLayouts/slideLayout434.xml"/><Relationship Id="rId2" Type="http://schemas.openxmlformats.org/officeDocument/2006/relationships/slideLayout" Target="../slideLayouts/slideLayout433.xml"/><Relationship Id="rId1" Type="http://schemas.openxmlformats.org/officeDocument/2006/relationships/slideLayout" Target="../slideLayouts/slideLayout432.xml"/><Relationship Id="rId4" Type="http://schemas.openxmlformats.org/officeDocument/2006/relationships/theme" Target="../theme/theme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42.xml"/><Relationship Id="rId13" Type="http://schemas.openxmlformats.org/officeDocument/2006/relationships/slideLayout" Target="../slideLayouts/slideLayout447.xml"/><Relationship Id="rId3" Type="http://schemas.openxmlformats.org/officeDocument/2006/relationships/slideLayout" Target="../slideLayouts/slideLayout437.xml"/><Relationship Id="rId7" Type="http://schemas.openxmlformats.org/officeDocument/2006/relationships/slideLayout" Target="../slideLayouts/slideLayout441.xml"/><Relationship Id="rId12" Type="http://schemas.openxmlformats.org/officeDocument/2006/relationships/slideLayout" Target="../slideLayouts/slideLayout446.xml"/><Relationship Id="rId2" Type="http://schemas.openxmlformats.org/officeDocument/2006/relationships/slideLayout" Target="../slideLayouts/slideLayout436.xml"/><Relationship Id="rId1" Type="http://schemas.openxmlformats.org/officeDocument/2006/relationships/slideLayout" Target="../slideLayouts/slideLayout435.xml"/><Relationship Id="rId6" Type="http://schemas.openxmlformats.org/officeDocument/2006/relationships/slideLayout" Target="../slideLayouts/slideLayout440.xml"/><Relationship Id="rId11" Type="http://schemas.openxmlformats.org/officeDocument/2006/relationships/slideLayout" Target="../slideLayouts/slideLayout445.xml"/><Relationship Id="rId5" Type="http://schemas.openxmlformats.org/officeDocument/2006/relationships/slideLayout" Target="../slideLayouts/slideLayout439.xml"/><Relationship Id="rId10" Type="http://schemas.openxmlformats.org/officeDocument/2006/relationships/slideLayout" Target="../slideLayouts/slideLayout444.xml"/><Relationship Id="rId4" Type="http://schemas.openxmlformats.org/officeDocument/2006/relationships/slideLayout" Target="../slideLayouts/slideLayout438.xml"/><Relationship Id="rId9" Type="http://schemas.openxmlformats.org/officeDocument/2006/relationships/slideLayout" Target="../slideLayouts/slideLayout443.xml"/><Relationship Id="rId14"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43.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6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theme" Target="../theme/theme44.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77.xml"/><Relationship Id="rId13" Type="http://schemas.openxmlformats.org/officeDocument/2006/relationships/theme" Target="../theme/theme45.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slideLayout" Target="../slideLayouts/slideLayout481.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89.xml"/><Relationship Id="rId13" Type="http://schemas.openxmlformats.org/officeDocument/2006/relationships/image" Target="../media/image6.jpeg"/><Relationship Id="rId3" Type="http://schemas.openxmlformats.org/officeDocument/2006/relationships/slideLayout" Target="../slideLayouts/slideLayout484.xml"/><Relationship Id="rId7" Type="http://schemas.openxmlformats.org/officeDocument/2006/relationships/slideLayout" Target="../slideLayouts/slideLayout488.xml"/><Relationship Id="rId12" Type="http://schemas.openxmlformats.org/officeDocument/2006/relationships/theme" Target="../theme/theme46.xml"/><Relationship Id="rId2" Type="http://schemas.openxmlformats.org/officeDocument/2006/relationships/slideLayout" Target="../slideLayouts/slideLayout483.xml"/><Relationship Id="rId1" Type="http://schemas.openxmlformats.org/officeDocument/2006/relationships/slideLayout" Target="../slideLayouts/slideLayout482.xml"/><Relationship Id="rId6" Type="http://schemas.openxmlformats.org/officeDocument/2006/relationships/slideLayout" Target="../slideLayouts/slideLayout487.xml"/><Relationship Id="rId11" Type="http://schemas.openxmlformats.org/officeDocument/2006/relationships/slideLayout" Target="../slideLayouts/slideLayout492.xml"/><Relationship Id="rId5" Type="http://schemas.openxmlformats.org/officeDocument/2006/relationships/slideLayout" Target="../slideLayouts/slideLayout486.xml"/><Relationship Id="rId10" Type="http://schemas.openxmlformats.org/officeDocument/2006/relationships/slideLayout" Target="../slideLayouts/slideLayout491.xml"/><Relationship Id="rId4" Type="http://schemas.openxmlformats.org/officeDocument/2006/relationships/slideLayout" Target="../slideLayouts/slideLayout485.xml"/><Relationship Id="rId9" Type="http://schemas.openxmlformats.org/officeDocument/2006/relationships/slideLayout" Target="../slideLayouts/slideLayout490.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00.xml"/><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47.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11.xml"/><Relationship Id="rId13" Type="http://schemas.openxmlformats.org/officeDocument/2006/relationships/image" Target="../media/image7.jpeg"/><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theme" Target="../theme/theme48.xml"/><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image" Target="../media/image8.jpeg"/><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theme" Target="../theme/theme49.xml"/><Relationship Id="rId17" Type="http://schemas.openxmlformats.org/officeDocument/2006/relationships/image" Target="../media/image12.png"/><Relationship Id="rId2" Type="http://schemas.openxmlformats.org/officeDocument/2006/relationships/slideLayout" Target="../slideLayouts/slideLayout516.xml"/><Relationship Id="rId16" Type="http://schemas.openxmlformats.org/officeDocument/2006/relationships/image" Target="../media/image11.png"/><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5" Type="http://schemas.openxmlformats.org/officeDocument/2006/relationships/image" Target="../media/image10.png"/><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 Id="rId14" Type="http://schemas.openxmlformats.org/officeDocument/2006/relationships/image" Target="../media/image9.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33.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theme" Target="../theme/theme50.xml"/><Relationship Id="rId2" Type="http://schemas.openxmlformats.org/officeDocument/2006/relationships/slideLayout" Target="../slideLayouts/slideLayout527.xml"/><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44.xml"/><Relationship Id="rId3" Type="http://schemas.openxmlformats.org/officeDocument/2006/relationships/slideLayout" Target="../slideLayouts/slideLayout539.xml"/><Relationship Id="rId7" Type="http://schemas.openxmlformats.org/officeDocument/2006/relationships/slideLayout" Target="../slideLayouts/slideLayout543.xml"/><Relationship Id="rId12" Type="http://schemas.openxmlformats.org/officeDocument/2006/relationships/theme" Target="../theme/theme51.xml"/><Relationship Id="rId2" Type="http://schemas.openxmlformats.org/officeDocument/2006/relationships/slideLayout" Target="../slideLayouts/slideLayout538.xml"/><Relationship Id="rId1" Type="http://schemas.openxmlformats.org/officeDocument/2006/relationships/slideLayout" Target="../slideLayouts/slideLayout537.xml"/><Relationship Id="rId6" Type="http://schemas.openxmlformats.org/officeDocument/2006/relationships/slideLayout" Target="../slideLayouts/slideLayout542.xml"/><Relationship Id="rId11" Type="http://schemas.openxmlformats.org/officeDocument/2006/relationships/slideLayout" Target="../slideLayouts/slideLayout547.xml"/><Relationship Id="rId5" Type="http://schemas.openxmlformats.org/officeDocument/2006/relationships/slideLayout" Target="../slideLayouts/slideLayout541.xml"/><Relationship Id="rId10" Type="http://schemas.openxmlformats.org/officeDocument/2006/relationships/slideLayout" Target="../slideLayouts/slideLayout546.xml"/><Relationship Id="rId4" Type="http://schemas.openxmlformats.org/officeDocument/2006/relationships/slideLayout" Target="../slideLayouts/slideLayout540.xml"/><Relationship Id="rId9" Type="http://schemas.openxmlformats.org/officeDocument/2006/relationships/slideLayout" Target="../slideLayouts/slideLayout545.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55.xml"/><Relationship Id="rId13" Type="http://schemas.openxmlformats.org/officeDocument/2006/relationships/image" Target="../media/image13.emf"/><Relationship Id="rId3" Type="http://schemas.openxmlformats.org/officeDocument/2006/relationships/slideLayout" Target="../slideLayouts/slideLayout550.xml"/><Relationship Id="rId7" Type="http://schemas.openxmlformats.org/officeDocument/2006/relationships/slideLayout" Target="../slideLayouts/slideLayout554.xml"/><Relationship Id="rId12" Type="http://schemas.openxmlformats.org/officeDocument/2006/relationships/theme" Target="../theme/theme52.xml"/><Relationship Id="rId17" Type="http://schemas.openxmlformats.org/officeDocument/2006/relationships/image" Target="../media/image17.png"/><Relationship Id="rId2" Type="http://schemas.openxmlformats.org/officeDocument/2006/relationships/slideLayout" Target="../slideLayouts/slideLayout549.xml"/><Relationship Id="rId16" Type="http://schemas.openxmlformats.org/officeDocument/2006/relationships/image" Target="../media/image16.png"/><Relationship Id="rId1" Type="http://schemas.openxmlformats.org/officeDocument/2006/relationships/slideLayout" Target="../slideLayouts/slideLayout548.xml"/><Relationship Id="rId6" Type="http://schemas.openxmlformats.org/officeDocument/2006/relationships/slideLayout" Target="../slideLayouts/slideLayout553.xml"/><Relationship Id="rId11" Type="http://schemas.openxmlformats.org/officeDocument/2006/relationships/slideLayout" Target="../slideLayouts/slideLayout558.xml"/><Relationship Id="rId5" Type="http://schemas.openxmlformats.org/officeDocument/2006/relationships/slideLayout" Target="../slideLayouts/slideLayout552.xml"/><Relationship Id="rId15" Type="http://schemas.openxmlformats.org/officeDocument/2006/relationships/image" Target="../media/image15.png"/><Relationship Id="rId10" Type="http://schemas.openxmlformats.org/officeDocument/2006/relationships/slideLayout" Target="../slideLayouts/slideLayout557.xml"/><Relationship Id="rId4" Type="http://schemas.openxmlformats.org/officeDocument/2006/relationships/slideLayout" Target="../slideLayouts/slideLayout551.xml"/><Relationship Id="rId9" Type="http://schemas.openxmlformats.org/officeDocument/2006/relationships/slideLayout" Target="../slideLayouts/slideLayout556.xml"/><Relationship Id="rId14" Type="http://schemas.openxmlformats.org/officeDocument/2006/relationships/image" Target="../media/image14.png"/></Relationships>
</file>

<file path=ppt/slideMasters/_rels/slideMaster53.xml.rels><?xml version="1.0" encoding="UTF-8" standalone="yes"?>
<Relationships xmlns="http://schemas.openxmlformats.org/package/2006/relationships"><Relationship Id="rId2" Type="http://schemas.openxmlformats.org/officeDocument/2006/relationships/theme" Target="../theme/theme53.xml"/><Relationship Id="rId1" Type="http://schemas.openxmlformats.org/officeDocument/2006/relationships/slideLayout" Target="../slideLayouts/slideLayout559.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67.xml"/><Relationship Id="rId3" Type="http://schemas.openxmlformats.org/officeDocument/2006/relationships/slideLayout" Target="../slideLayouts/slideLayout562.xml"/><Relationship Id="rId7" Type="http://schemas.openxmlformats.org/officeDocument/2006/relationships/slideLayout" Target="../slideLayouts/slideLayout566.xml"/><Relationship Id="rId12" Type="http://schemas.openxmlformats.org/officeDocument/2006/relationships/theme" Target="../theme/theme54.xml"/><Relationship Id="rId2" Type="http://schemas.openxmlformats.org/officeDocument/2006/relationships/slideLayout" Target="../slideLayouts/slideLayout561.xml"/><Relationship Id="rId1" Type="http://schemas.openxmlformats.org/officeDocument/2006/relationships/slideLayout" Target="../slideLayouts/slideLayout560.xml"/><Relationship Id="rId6" Type="http://schemas.openxmlformats.org/officeDocument/2006/relationships/slideLayout" Target="../slideLayouts/slideLayout565.xml"/><Relationship Id="rId11" Type="http://schemas.openxmlformats.org/officeDocument/2006/relationships/slideLayout" Target="../slideLayouts/slideLayout570.xml"/><Relationship Id="rId5" Type="http://schemas.openxmlformats.org/officeDocument/2006/relationships/slideLayout" Target="../slideLayouts/slideLayout564.xml"/><Relationship Id="rId10" Type="http://schemas.openxmlformats.org/officeDocument/2006/relationships/slideLayout" Target="../slideLayouts/slideLayout569.xml"/><Relationship Id="rId4" Type="http://schemas.openxmlformats.org/officeDocument/2006/relationships/slideLayout" Target="../slideLayouts/slideLayout563.xml"/><Relationship Id="rId9" Type="http://schemas.openxmlformats.org/officeDocument/2006/relationships/slideLayout" Target="../slideLayouts/slideLayout568.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78.xml"/><Relationship Id="rId3" Type="http://schemas.openxmlformats.org/officeDocument/2006/relationships/slideLayout" Target="../slideLayouts/slideLayout573.xml"/><Relationship Id="rId7" Type="http://schemas.openxmlformats.org/officeDocument/2006/relationships/slideLayout" Target="../slideLayouts/slideLayout577.xml"/><Relationship Id="rId12" Type="http://schemas.openxmlformats.org/officeDocument/2006/relationships/theme" Target="../theme/theme55.xml"/><Relationship Id="rId2" Type="http://schemas.openxmlformats.org/officeDocument/2006/relationships/slideLayout" Target="../slideLayouts/slideLayout572.xml"/><Relationship Id="rId1" Type="http://schemas.openxmlformats.org/officeDocument/2006/relationships/slideLayout" Target="../slideLayouts/slideLayout571.xml"/><Relationship Id="rId6" Type="http://schemas.openxmlformats.org/officeDocument/2006/relationships/slideLayout" Target="../slideLayouts/slideLayout576.xml"/><Relationship Id="rId11" Type="http://schemas.openxmlformats.org/officeDocument/2006/relationships/slideLayout" Target="../slideLayouts/slideLayout581.xml"/><Relationship Id="rId5" Type="http://schemas.openxmlformats.org/officeDocument/2006/relationships/slideLayout" Target="../slideLayouts/slideLayout575.xml"/><Relationship Id="rId10" Type="http://schemas.openxmlformats.org/officeDocument/2006/relationships/slideLayout" Target="../slideLayouts/slideLayout580.xml"/><Relationship Id="rId4" Type="http://schemas.openxmlformats.org/officeDocument/2006/relationships/slideLayout" Target="../slideLayouts/slideLayout574.xml"/><Relationship Id="rId9" Type="http://schemas.openxmlformats.org/officeDocument/2006/relationships/slideLayout" Target="../slideLayouts/slideLayout579.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89.xml"/><Relationship Id="rId3" Type="http://schemas.openxmlformats.org/officeDocument/2006/relationships/slideLayout" Target="../slideLayouts/slideLayout584.xml"/><Relationship Id="rId7" Type="http://schemas.openxmlformats.org/officeDocument/2006/relationships/slideLayout" Target="../slideLayouts/slideLayout588.xml"/><Relationship Id="rId12" Type="http://schemas.openxmlformats.org/officeDocument/2006/relationships/theme" Target="../theme/theme56.xml"/><Relationship Id="rId2" Type="http://schemas.openxmlformats.org/officeDocument/2006/relationships/slideLayout" Target="../slideLayouts/slideLayout583.xml"/><Relationship Id="rId1" Type="http://schemas.openxmlformats.org/officeDocument/2006/relationships/slideLayout" Target="../slideLayouts/slideLayout582.xml"/><Relationship Id="rId6" Type="http://schemas.openxmlformats.org/officeDocument/2006/relationships/slideLayout" Target="../slideLayouts/slideLayout587.xml"/><Relationship Id="rId11" Type="http://schemas.openxmlformats.org/officeDocument/2006/relationships/slideLayout" Target="../slideLayouts/slideLayout592.xml"/><Relationship Id="rId5" Type="http://schemas.openxmlformats.org/officeDocument/2006/relationships/slideLayout" Target="../slideLayouts/slideLayout586.xml"/><Relationship Id="rId10" Type="http://schemas.openxmlformats.org/officeDocument/2006/relationships/slideLayout" Target="../slideLayouts/slideLayout591.xml"/><Relationship Id="rId4" Type="http://schemas.openxmlformats.org/officeDocument/2006/relationships/slideLayout" Target="../slideLayouts/slideLayout585.xml"/><Relationship Id="rId9" Type="http://schemas.openxmlformats.org/officeDocument/2006/relationships/slideLayout" Target="../slideLayouts/slideLayout590.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00.xml"/><Relationship Id="rId3" Type="http://schemas.openxmlformats.org/officeDocument/2006/relationships/slideLayout" Target="../slideLayouts/slideLayout595.xml"/><Relationship Id="rId7" Type="http://schemas.openxmlformats.org/officeDocument/2006/relationships/slideLayout" Target="../slideLayouts/slideLayout599.xml"/><Relationship Id="rId12" Type="http://schemas.openxmlformats.org/officeDocument/2006/relationships/theme" Target="../theme/theme57.xml"/><Relationship Id="rId2" Type="http://schemas.openxmlformats.org/officeDocument/2006/relationships/slideLayout" Target="../slideLayouts/slideLayout594.xml"/><Relationship Id="rId1" Type="http://schemas.openxmlformats.org/officeDocument/2006/relationships/slideLayout" Target="../slideLayouts/slideLayout593.xml"/><Relationship Id="rId6" Type="http://schemas.openxmlformats.org/officeDocument/2006/relationships/slideLayout" Target="../slideLayouts/slideLayout598.xml"/><Relationship Id="rId11" Type="http://schemas.openxmlformats.org/officeDocument/2006/relationships/slideLayout" Target="../slideLayouts/slideLayout603.xml"/><Relationship Id="rId5" Type="http://schemas.openxmlformats.org/officeDocument/2006/relationships/slideLayout" Target="../slideLayouts/slideLayout597.xml"/><Relationship Id="rId10" Type="http://schemas.openxmlformats.org/officeDocument/2006/relationships/slideLayout" Target="../slideLayouts/slideLayout602.xml"/><Relationship Id="rId4" Type="http://schemas.openxmlformats.org/officeDocument/2006/relationships/slideLayout" Target="../slideLayouts/slideLayout596.xml"/><Relationship Id="rId9" Type="http://schemas.openxmlformats.org/officeDocument/2006/relationships/slideLayout" Target="../slideLayouts/slideLayout601.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11.xml"/><Relationship Id="rId13" Type="http://schemas.openxmlformats.org/officeDocument/2006/relationships/theme" Target="../theme/theme58.xml"/><Relationship Id="rId3" Type="http://schemas.openxmlformats.org/officeDocument/2006/relationships/slideLayout" Target="../slideLayouts/slideLayout606.xml"/><Relationship Id="rId7" Type="http://schemas.openxmlformats.org/officeDocument/2006/relationships/slideLayout" Target="../slideLayouts/slideLayout610.xml"/><Relationship Id="rId12" Type="http://schemas.openxmlformats.org/officeDocument/2006/relationships/slideLayout" Target="../slideLayouts/slideLayout615.xml"/><Relationship Id="rId2" Type="http://schemas.openxmlformats.org/officeDocument/2006/relationships/slideLayout" Target="../slideLayouts/slideLayout605.xml"/><Relationship Id="rId1" Type="http://schemas.openxmlformats.org/officeDocument/2006/relationships/slideLayout" Target="../slideLayouts/slideLayout604.xml"/><Relationship Id="rId6" Type="http://schemas.openxmlformats.org/officeDocument/2006/relationships/slideLayout" Target="../slideLayouts/slideLayout609.xml"/><Relationship Id="rId11" Type="http://schemas.openxmlformats.org/officeDocument/2006/relationships/slideLayout" Target="../slideLayouts/slideLayout614.xml"/><Relationship Id="rId5" Type="http://schemas.openxmlformats.org/officeDocument/2006/relationships/slideLayout" Target="../slideLayouts/slideLayout608.xml"/><Relationship Id="rId10" Type="http://schemas.openxmlformats.org/officeDocument/2006/relationships/slideLayout" Target="../slideLayouts/slideLayout613.xml"/><Relationship Id="rId4" Type="http://schemas.openxmlformats.org/officeDocument/2006/relationships/slideLayout" Target="../slideLayouts/slideLayout607.xml"/><Relationship Id="rId9" Type="http://schemas.openxmlformats.org/officeDocument/2006/relationships/slideLayout" Target="../slideLayouts/slideLayout612.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23.xml"/><Relationship Id="rId3" Type="http://schemas.openxmlformats.org/officeDocument/2006/relationships/slideLayout" Target="../slideLayouts/slideLayout618.xml"/><Relationship Id="rId7" Type="http://schemas.openxmlformats.org/officeDocument/2006/relationships/slideLayout" Target="../slideLayouts/slideLayout622.xml"/><Relationship Id="rId12" Type="http://schemas.openxmlformats.org/officeDocument/2006/relationships/theme" Target="../theme/theme59.xml"/><Relationship Id="rId2" Type="http://schemas.openxmlformats.org/officeDocument/2006/relationships/slideLayout" Target="../slideLayouts/slideLayout617.xml"/><Relationship Id="rId1" Type="http://schemas.openxmlformats.org/officeDocument/2006/relationships/slideLayout" Target="../slideLayouts/slideLayout616.xml"/><Relationship Id="rId6" Type="http://schemas.openxmlformats.org/officeDocument/2006/relationships/slideLayout" Target="../slideLayouts/slideLayout621.xml"/><Relationship Id="rId11" Type="http://schemas.openxmlformats.org/officeDocument/2006/relationships/slideLayout" Target="../slideLayouts/slideLayout626.xml"/><Relationship Id="rId5" Type="http://schemas.openxmlformats.org/officeDocument/2006/relationships/slideLayout" Target="../slideLayouts/slideLayout620.xml"/><Relationship Id="rId10" Type="http://schemas.openxmlformats.org/officeDocument/2006/relationships/slideLayout" Target="../slideLayouts/slideLayout625.xml"/><Relationship Id="rId4" Type="http://schemas.openxmlformats.org/officeDocument/2006/relationships/slideLayout" Target="../slideLayouts/slideLayout619.xml"/><Relationship Id="rId9" Type="http://schemas.openxmlformats.org/officeDocument/2006/relationships/slideLayout" Target="../slideLayouts/slideLayout62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34.xml"/><Relationship Id="rId3" Type="http://schemas.openxmlformats.org/officeDocument/2006/relationships/slideLayout" Target="../slideLayouts/slideLayout629.xml"/><Relationship Id="rId7" Type="http://schemas.openxmlformats.org/officeDocument/2006/relationships/slideLayout" Target="../slideLayouts/slideLayout633.xml"/><Relationship Id="rId12" Type="http://schemas.openxmlformats.org/officeDocument/2006/relationships/theme" Target="../theme/theme60.xml"/><Relationship Id="rId2" Type="http://schemas.openxmlformats.org/officeDocument/2006/relationships/slideLayout" Target="../slideLayouts/slideLayout628.xml"/><Relationship Id="rId1" Type="http://schemas.openxmlformats.org/officeDocument/2006/relationships/slideLayout" Target="../slideLayouts/slideLayout627.xml"/><Relationship Id="rId6" Type="http://schemas.openxmlformats.org/officeDocument/2006/relationships/slideLayout" Target="../slideLayouts/slideLayout632.xml"/><Relationship Id="rId11" Type="http://schemas.openxmlformats.org/officeDocument/2006/relationships/slideLayout" Target="../slideLayouts/slideLayout637.xml"/><Relationship Id="rId5" Type="http://schemas.openxmlformats.org/officeDocument/2006/relationships/slideLayout" Target="../slideLayouts/slideLayout631.xml"/><Relationship Id="rId10" Type="http://schemas.openxmlformats.org/officeDocument/2006/relationships/slideLayout" Target="../slideLayouts/slideLayout636.xml"/><Relationship Id="rId4" Type="http://schemas.openxmlformats.org/officeDocument/2006/relationships/slideLayout" Target="../slideLayouts/slideLayout630.xml"/><Relationship Id="rId9" Type="http://schemas.openxmlformats.org/officeDocument/2006/relationships/slideLayout" Target="../slideLayouts/slideLayout635.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45.xml"/><Relationship Id="rId3" Type="http://schemas.openxmlformats.org/officeDocument/2006/relationships/slideLayout" Target="../slideLayouts/slideLayout640.xml"/><Relationship Id="rId7" Type="http://schemas.openxmlformats.org/officeDocument/2006/relationships/slideLayout" Target="../slideLayouts/slideLayout644.xml"/><Relationship Id="rId12" Type="http://schemas.openxmlformats.org/officeDocument/2006/relationships/theme" Target="../theme/theme61.xml"/><Relationship Id="rId2" Type="http://schemas.openxmlformats.org/officeDocument/2006/relationships/slideLayout" Target="../slideLayouts/slideLayout639.xml"/><Relationship Id="rId1" Type="http://schemas.openxmlformats.org/officeDocument/2006/relationships/slideLayout" Target="../slideLayouts/slideLayout638.xml"/><Relationship Id="rId6" Type="http://schemas.openxmlformats.org/officeDocument/2006/relationships/slideLayout" Target="../slideLayouts/slideLayout643.xml"/><Relationship Id="rId11" Type="http://schemas.openxmlformats.org/officeDocument/2006/relationships/slideLayout" Target="../slideLayouts/slideLayout648.xml"/><Relationship Id="rId5" Type="http://schemas.openxmlformats.org/officeDocument/2006/relationships/slideLayout" Target="../slideLayouts/slideLayout642.xml"/><Relationship Id="rId10" Type="http://schemas.openxmlformats.org/officeDocument/2006/relationships/slideLayout" Target="../slideLayouts/slideLayout647.xml"/><Relationship Id="rId4" Type="http://schemas.openxmlformats.org/officeDocument/2006/relationships/slideLayout" Target="../slideLayouts/slideLayout641.xml"/><Relationship Id="rId9" Type="http://schemas.openxmlformats.org/officeDocument/2006/relationships/slideLayout" Target="../slideLayouts/slideLayout646.xml"/></Relationships>
</file>

<file path=ppt/slideMasters/_rels/slideMaster62.xml.rels><?xml version="1.0" encoding="UTF-8" standalone="yes"?>
<Relationships xmlns="http://schemas.openxmlformats.org/package/2006/relationships"><Relationship Id="rId2" Type="http://schemas.openxmlformats.org/officeDocument/2006/relationships/theme" Target="../theme/theme62.xml"/><Relationship Id="rId1" Type="http://schemas.openxmlformats.org/officeDocument/2006/relationships/slideLayout" Target="../slideLayouts/slideLayout649.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650.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58.xml"/><Relationship Id="rId13" Type="http://schemas.openxmlformats.org/officeDocument/2006/relationships/theme" Target="../theme/theme64.xml"/><Relationship Id="rId3" Type="http://schemas.openxmlformats.org/officeDocument/2006/relationships/slideLayout" Target="../slideLayouts/slideLayout653.xml"/><Relationship Id="rId7" Type="http://schemas.openxmlformats.org/officeDocument/2006/relationships/slideLayout" Target="../slideLayouts/slideLayout657.xml"/><Relationship Id="rId12" Type="http://schemas.openxmlformats.org/officeDocument/2006/relationships/slideLayout" Target="../slideLayouts/slideLayout662.xml"/><Relationship Id="rId2" Type="http://schemas.openxmlformats.org/officeDocument/2006/relationships/slideLayout" Target="../slideLayouts/slideLayout652.xml"/><Relationship Id="rId16" Type="http://schemas.openxmlformats.org/officeDocument/2006/relationships/image" Target="../media/image22.png"/><Relationship Id="rId1" Type="http://schemas.openxmlformats.org/officeDocument/2006/relationships/slideLayout" Target="../slideLayouts/slideLayout651.xml"/><Relationship Id="rId6" Type="http://schemas.openxmlformats.org/officeDocument/2006/relationships/slideLayout" Target="../slideLayouts/slideLayout656.xml"/><Relationship Id="rId11" Type="http://schemas.openxmlformats.org/officeDocument/2006/relationships/slideLayout" Target="../slideLayouts/slideLayout661.xml"/><Relationship Id="rId5" Type="http://schemas.openxmlformats.org/officeDocument/2006/relationships/slideLayout" Target="../slideLayouts/slideLayout655.xml"/><Relationship Id="rId15" Type="http://schemas.openxmlformats.org/officeDocument/2006/relationships/image" Target="../media/image21.png"/><Relationship Id="rId10" Type="http://schemas.openxmlformats.org/officeDocument/2006/relationships/slideLayout" Target="../slideLayouts/slideLayout660.xml"/><Relationship Id="rId4" Type="http://schemas.openxmlformats.org/officeDocument/2006/relationships/slideLayout" Target="../slideLayouts/slideLayout654.xml"/><Relationship Id="rId9" Type="http://schemas.openxmlformats.org/officeDocument/2006/relationships/slideLayout" Target="../slideLayouts/slideLayout659.xml"/><Relationship Id="rId14" Type="http://schemas.openxmlformats.org/officeDocument/2006/relationships/image" Target="../media/image20.png"/></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70.xml"/><Relationship Id="rId13" Type="http://schemas.openxmlformats.org/officeDocument/2006/relationships/theme" Target="../theme/theme65.xml"/><Relationship Id="rId3" Type="http://schemas.openxmlformats.org/officeDocument/2006/relationships/slideLayout" Target="../slideLayouts/slideLayout665.xml"/><Relationship Id="rId7" Type="http://schemas.openxmlformats.org/officeDocument/2006/relationships/slideLayout" Target="../slideLayouts/slideLayout669.xml"/><Relationship Id="rId12" Type="http://schemas.openxmlformats.org/officeDocument/2006/relationships/slideLayout" Target="../slideLayouts/slideLayout674.xml"/><Relationship Id="rId2" Type="http://schemas.openxmlformats.org/officeDocument/2006/relationships/slideLayout" Target="../slideLayouts/slideLayout664.xml"/><Relationship Id="rId1" Type="http://schemas.openxmlformats.org/officeDocument/2006/relationships/slideLayout" Target="../slideLayouts/slideLayout663.xml"/><Relationship Id="rId6" Type="http://schemas.openxmlformats.org/officeDocument/2006/relationships/slideLayout" Target="../slideLayouts/slideLayout668.xml"/><Relationship Id="rId11" Type="http://schemas.openxmlformats.org/officeDocument/2006/relationships/slideLayout" Target="../slideLayouts/slideLayout673.xml"/><Relationship Id="rId5" Type="http://schemas.openxmlformats.org/officeDocument/2006/relationships/slideLayout" Target="../slideLayouts/slideLayout667.xml"/><Relationship Id="rId10" Type="http://schemas.openxmlformats.org/officeDocument/2006/relationships/slideLayout" Target="../slideLayouts/slideLayout672.xml"/><Relationship Id="rId4" Type="http://schemas.openxmlformats.org/officeDocument/2006/relationships/slideLayout" Target="../slideLayouts/slideLayout666.xml"/><Relationship Id="rId9" Type="http://schemas.openxmlformats.org/officeDocument/2006/relationships/slideLayout" Target="../slideLayouts/slideLayout671.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82.xml"/><Relationship Id="rId3" Type="http://schemas.openxmlformats.org/officeDocument/2006/relationships/slideLayout" Target="../slideLayouts/slideLayout677.xml"/><Relationship Id="rId7" Type="http://schemas.openxmlformats.org/officeDocument/2006/relationships/slideLayout" Target="../slideLayouts/slideLayout681.xml"/><Relationship Id="rId12" Type="http://schemas.openxmlformats.org/officeDocument/2006/relationships/theme" Target="../theme/theme66.xml"/><Relationship Id="rId2" Type="http://schemas.openxmlformats.org/officeDocument/2006/relationships/slideLayout" Target="../slideLayouts/slideLayout676.xml"/><Relationship Id="rId1" Type="http://schemas.openxmlformats.org/officeDocument/2006/relationships/slideLayout" Target="../slideLayouts/slideLayout675.xml"/><Relationship Id="rId6" Type="http://schemas.openxmlformats.org/officeDocument/2006/relationships/slideLayout" Target="../slideLayouts/slideLayout680.xml"/><Relationship Id="rId11" Type="http://schemas.openxmlformats.org/officeDocument/2006/relationships/slideLayout" Target="../slideLayouts/slideLayout685.xml"/><Relationship Id="rId5" Type="http://schemas.openxmlformats.org/officeDocument/2006/relationships/slideLayout" Target="../slideLayouts/slideLayout679.xml"/><Relationship Id="rId10" Type="http://schemas.openxmlformats.org/officeDocument/2006/relationships/slideLayout" Target="../slideLayouts/slideLayout684.xml"/><Relationship Id="rId4" Type="http://schemas.openxmlformats.org/officeDocument/2006/relationships/slideLayout" Target="../slideLayouts/slideLayout678.xml"/><Relationship Id="rId9" Type="http://schemas.openxmlformats.org/officeDocument/2006/relationships/slideLayout" Target="../slideLayouts/slideLayout683.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93.xml"/><Relationship Id="rId13" Type="http://schemas.openxmlformats.org/officeDocument/2006/relationships/image" Target="../media/image23.png"/><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theme" Target="../theme/theme67.xml"/><Relationship Id="rId2" Type="http://schemas.openxmlformats.org/officeDocument/2006/relationships/slideLayout" Target="../slideLayouts/slideLayout687.xml"/><Relationship Id="rId16" Type="http://schemas.openxmlformats.org/officeDocument/2006/relationships/image" Target="../media/image26.png"/><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5" Type="http://schemas.openxmlformats.org/officeDocument/2006/relationships/image" Target="../media/image25.png"/><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 Id="rId14" Type="http://schemas.openxmlformats.org/officeDocument/2006/relationships/image" Target="../media/image24.png"/></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04.xml"/><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theme" Target="../theme/theme68.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5" Type="http://schemas.openxmlformats.org/officeDocument/2006/relationships/slideLayout" Target="../slideLayouts/slideLayout701.xml"/><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15.xml"/><Relationship Id="rId13" Type="http://schemas.openxmlformats.org/officeDocument/2006/relationships/image" Target="../media/image27.jpeg"/><Relationship Id="rId3" Type="http://schemas.openxmlformats.org/officeDocument/2006/relationships/slideLayout" Target="../slideLayouts/slideLayout710.xml"/><Relationship Id="rId7" Type="http://schemas.openxmlformats.org/officeDocument/2006/relationships/slideLayout" Target="../slideLayouts/slideLayout714.xml"/><Relationship Id="rId12" Type="http://schemas.openxmlformats.org/officeDocument/2006/relationships/theme" Target="../theme/theme69.xml"/><Relationship Id="rId2" Type="http://schemas.openxmlformats.org/officeDocument/2006/relationships/slideLayout" Target="../slideLayouts/slideLayout709.xml"/><Relationship Id="rId1" Type="http://schemas.openxmlformats.org/officeDocument/2006/relationships/slideLayout" Target="../slideLayouts/slideLayout708.xml"/><Relationship Id="rId6" Type="http://schemas.openxmlformats.org/officeDocument/2006/relationships/slideLayout" Target="../slideLayouts/slideLayout713.xml"/><Relationship Id="rId11" Type="http://schemas.openxmlformats.org/officeDocument/2006/relationships/slideLayout" Target="../slideLayouts/slideLayout718.xml"/><Relationship Id="rId5" Type="http://schemas.openxmlformats.org/officeDocument/2006/relationships/slideLayout" Target="../slideLayouts/slideLayout712.xml"/><Relationship Id="rId10" Type="http://schemas.openxmlformats.org/officeDocument/2006/relationships/slideLayout" Target="../slideLayouts/slideLayout717.xml"/><Relationship Id="rId4" Type="http://schemas.openxmlformats.org/officeDocument/2006/relationships/slideLayout" Target="../slideLayouts/slideLayout711.xml"/><Relationship Id="rId9" Type="http://schemas.openxmlformats.org/officeDocument/2006/relationships/slideLayout" Target="../slideLayouts/slideLayout71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26.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theme" Target="../theme/theme70.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37.xml"/><Relationship Id="rId13" Type="http://schemas.openxmlformats.org/officeDocument/2006/relationships/theme" Target="../theme/theme71.xml"/><Relationship Id="rId3" Type="http://schemas.openxmlformats.org/officeDocument/2006/relationships/slideLayout" Target="../slideLayouts/slideLayout732.xml"/><Relationship Id="rId7" Type="http://schemas.openxmlformats.org/officeDocument/2006/relationships/slideLayout" Target="../slideLayouts/slideLayout736.xml"/><Relationship Id="rId12" Type="http://schemas.openxmlformats.org/officeDocument/2006/relationships/slideLayout" Target="../slideLayouts/slideLayout741.xml"/><Relationship Id="rId2" Type="http://schemas.openxmlformats.org/officeDocument/2006/relationships/slideLayout" Target="../slideLayouts/slideLayout731.xml"/><Relationship Id="rId1" Type="http://schemas.openxmlformats.org/officeDocument/2006/relationships/slideLayout" Target="../slideLayouts/slideLayout730.xml"/><Relationship Id="rId6" Type="http://schemas.openxmlformats.org/officeDocument/2006/relationships/slideLayout" Target="../slideLayouts/slideLayout735.xml"/><Relationship Id="rId11" Type="http://schemas.openxmlformats.org/officeDocument/2006/relationships/slideLayout" Target="../slideLayouts/slideLayout740.xml"/><Relationship Id="rId5" Type="http://schemas.openxmlformats.org/officeDocument/2006/relationships/slideLayout" Target="../slideLayouts/slideLayout734.xml"/><Relationship Id="rId10" Type="http://schemas.openxmlformats.org/officeDocument/2006/relationships/slideLayout" Target="../slideLayouts/slideLayout739.xml"/><Relationship Id="rId4" Type="http://schemas.openxmlformats.org/officeDocument/2006/relationships/slideLayout" Target="../slideLayouts/slideLayout733.xml"/><Relationship Id="rId9" Type="http://schemas.openxmlformats.org/officeDocument/2006/relationships/slideLayout" Target="../slideLayouts/slideLayout738.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49.xml"/><Relationship Id="rId3" Type="http://schemas.openxmlformats.org/officeDocument/2006/relationships/slideLayout" Target="../slideLayouts/slideLayout744.xml"/><Relationship Id="rId7" Type="http://schemas.openxmlformats.org/officeDocument/2006/relationships/slideLayout" Target="../slideLayouts/slideLayout748.xml"/><Relationship Id="rId12" Type="http://schemas.openxmlformats.org/officeDocument/2006/relationships/theme" Target="../theme/theme72.xml"/><Relationship Id="rId2" Type="http://schemas.openxmlformats.org/officeDocument/2006/relationships/slideLayout" Target="../slideLayouts/slideLayout743.xml"/><Relationship Id="rId1" Type="http://schemas.openxmlformats.org/officeDocument/2006/relationships/slideLayout" Target="../slideLayouts/slideLayout742.xml"/><Relationship Id="rId6" Type="http://schemas.openxmlformats.org/officeDocument/2006/relationships/slideLayout" Target="../slideLayouts/slideLayout747.xml"/><Relationship Id="rId11" Type="http://schemas.openxmlformats.org/officeDocument/2006/relationships/slideLayout" Target="../slideLayouts/slideLayout752.xml"/><Relationship Id="rId5" Type="http://schemas.openxmlformats.org/officeDocument/2006/relationships/slideLayout" Target="../slideLayouts/slideLayout746.xml"/><Relationship Id="rId10" Type="http://schemas.openxmlformats.org/officeDocument/2006/relationships/slideLayout" Target="../slideLayouts/slideLayout751.xml"/><Relationship Id="rId4" Type="http://schemas.openxmlformats.org/officeDocument/2006/relationships/slideLayout" Target="../slideLayouts/slideLayout745.xml"/><Relationship Id="rId9" Type="http://schemas.openxmlformats.org/officeDocument/2006/relationships/slideLayout" Target="../slideLayouts/slideLayout750.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60.xml"/><Relationship Id="rId13" Type="http://schemas.openxmlformats.org/officeDocument/2006/relationships/theme" Target="../theme/theme73.xml"/><Relationship Id="rId3" Type="http://schemas.openxmlformats.org/officeDocument/2006/relationships/slideLayout" Target="../slideLayouts/slideLayout755.xml"/><Relationship Id="rId7" Type="http://schemas.openxmlformats.org/officeDocument/2006/relationships/slideLayout" Target="../slideLayouts/slideLayout759.xml"/><Relationship Id="rId12" Type="http://schemas.openxmlformats.org/officeDocument/2006/relationships/slideLayout" Target="../slideLayouts/slideLayout764.xml"/><Relationship Id="rId2" Type="http://schemas.openxmlformats.org/officeDocument/2006/relationships/slideLayout" Target="../slideLayouts/slideLayout754.xml"/><Relationship Id="rId1" Type="http://schemas.openxmlformats.org/officeDocument/2006/relationships/slideLayout" Target="../slideLayouts/slideLayout753.xml"/><Relationship Id="rId6" Type="http://schemas.openxmlformats.org/officeDocument/2006/relationships/slideLayout" Target="../slideLayouts/slideLayout758.xml"/><Relationship Id="rId11" Type="http://schemas.openxmlformats.org/officeDocument/2006/relationships/slideLayout" Target="../slideLayouts/slideLayout763.xml"/><Relationship Id="rId5" Type="http://schemas.openxmlformats.org/officeDocument/2006/relationships/slideLayout" Target="../slideLayouts/slideLayout757.xml"/><Relationship Id="rId10" Type="http://schemas.openxmlformats.org/officeDocument/2006/relationships/slideLayout" Target="../slideLayouts/slideLayout762.xml"/><Relationship Id="rId4" Type="http://schemas.openxmlformats.org/officeDocument/2006/relationships/slideLayout" Target="../slideLayouts/slideLayout756.xml"/><Relationship Id="rId9" Type="http://schemas.openxmlformats.org/officeDocument/2006/relationships/slideLayout" Target="../slideLayouts/slideLayout761.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72.xml"/><Relationship Id="rId13" Type="http://schemas.openxmlformats.org/officeDocument/2006/relationships/image" Target="../media/image28.png"/><Relationship Id="rId3" Type="http://schemas.openxmlformats.org/officeDocument/2006/relationships/slideLayout" Target="../slideLayouts/slideLayout767.xml"/><Relationship Id="rId7" Type="http://schemas.openxmlformats.org/officeDocument/2006/relationships/slideLayout" Target="../slideLayouts/slideLayout771.xml"/><Relationship Id="rId12" Type="http://schemas.openxmlformats.org/officeDocument/2006/relationships/theme" Target="../theme/theme74.xml"/><Relationship Id="rId2" Type="http://schemas.openxmlformats.org/officeDocument/2006/relationships/slideLayout" Target="../slideLayouts/slideLayout766.xml"/><Relationship Id="rId1" Type="http://schemas.openxmlformats.org/officeDocument/2006/relationships/slideLayout" Target="../slideLayouts/slideLayout765.xml"/><Relationship Id="rId6" Type="http://schemas.openxmlformats.org/officeDocument/2006/relationships/slideLayout" Target="../slideLayouts/slideLayout770.xml"/><Relationship Id="rId11" Type="http://schemas.openxmlformats.org/officeDocument/2006/relationships/slideLayout" Target="../slideLayouts/slideLayout775.xml"/><Relationship Id="rId5" Type="http://schemas.openxmlformats.org/officeDocument/2006/relationships/slideLayout" Target="../slideLayouts/slideLayout769.xml"/><Relationship Id="rId10" Type="http://schemas.openxmlformats.org/officeDocument/2006/relationships/slideLayout" Target="../slideLayouts/slideLayout774.xml"/><Relationship Id="rId4" Type="http://schemas.openxmlformats.org/officeDocument/2006/relationships/slideLayout" Target="../slideLayouts/slideLayout768.xml"/><Relationship Id="rId9" Type="http://schemas.openxmlformats.org/officeDocument/2006/relationships/slideLayout" Target="../slideLayouts/slideLayout773.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83.xml"/><Relationship Id="rId13" Type="http://schemas.openxmlformats.org/officeDocument/2006/relationships/theme" Target="../theme/theme75.xml"/><Relationship Id="rId3" Type="http://schemas.openxmlformats.org/officeDocument/2006/relationships/slideLayout" Target="../slideLayouts/slideLayout778.xml"/><Relationship Id="rId7" Type="http://schemas.openxmlformats.org/officeDocument/2006/relationships/slideLayout" Target="../slideLayouts/slideLayout782.xml"/><Relationship Id="rId12" Type="http://schemas.openxmlformats.org/officeDocument/2006/relationships/slideLayout" Target="../slideLayouts/slideLayout787.xml"/><Relationship Id="rId2" Type="http://schemas.openxmlformats.org/officeDocument/2006/relationships/slideLayout" Target="../slideLayouts/slideLayout777.xml"/><Relationship Id="rId1" Type="http://schemas.openxmlformats.org/officeDocument/2006/relationships/slideLayout" Target="../slideLayouts/slideLayout776.xml"/><Relationship Id="rId6" Type="http://schemas.openxmlformats.org/officeDocument/2006/relationships/slideLayout" Target="../slideLayouts/slideLayout781.xml"/><Relationship Id="rId11" Type="http://schemas.openxmlformats.org/officeDocument/2006/relationships/slideLayout" Target="../slideLayouts/slideLayout786.xml"/><Relationship Id="rId5" Type="http://schemas.openxmlformats.org/officeDocument/2006/relationships/slideLayout" Target="../slideLayouts/slideLayout780.xml"/><Relationship Id="rId10" Type="http://schemas.openxmlformats.org/officeDocument/2006/relationships/slideLayout" Target="../slideLayouts/slideLayout785.xml"/><Relationship Id="rId4" Type="http://schemas.openxmlformats.org/officeDocument/2006/relationships/slideLayout" Target="../slideLayouts/slideLayout779.xml"/><Relationship Id="rId9" Type="http://schemas.openxmlformats.org/officeDocument/2006/relationships/slideLayout" Target="../slideLayouts/slideLayout784.xml"/><Relationship Id="rId14" Type="http://schemas.openxmlformats.org/officeDocument/2006/relationships/image" Target="../media/image30.jpeg"/></Relationships>
</file>

<file path=ppt/slideMasters/_rels/slideMaster76.xml.rels><?xml version="1.0" encoding="UTF-8" standalone="yes"?>
<Relationships xmlns="http://schemas.openxmlformats.org/package/2006/relationships"><Relationship Id="rId2" Type="http://schemas.openxmlformats.org/officeDocument/2006/relationships/theme" Target="../theme/theme76.xml"/><Relationship Id="rId1" Type="http://schemas.openxmlformats.org/officeDocument/2006/relationships/slideLayout" Target="../slideLayouts/slideLayout788.xml"/></Relationships>
</file>

<file path=ppt/slideMasters/_rels/slideMaster77.xml.rels><?xml version="1.0" encoding="UTF-8" standalone="yes"?>
<Relationships xmlns="http://schemas.openxmlformats.org/package/2006/relationships"><Relationship Id="rId2" Type="http://schemas.openxmlformats.org/officeDocument/2006/relationships/theme" Target="../theme/theme77.xml"/><Relationship Id="rId1" Type="http://schemas.openxmlformats.org/officeDocument/2006/relationships/slideLayout" Target="../slideLayouts/slideLayout789.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97.xml"/><Relationship Id="rId3" Type="http://schemas.openxmlformats.org/officeDocument/2006/relationships/slideLayout" Target="../slideLayouts/slideLayout792.xml"/><Relationship Id="rId7" Type="http://schemas.openxmlformats.org/officeDocument/2006/relationships/slideLayout" Target="../slideLayouts/slideLayout796.xml"/><Relationship Id="rId12" Type="http://schemas.openxmlformats.org/officeDocument/2006/relationships/theme" Target="../theme/theme78.xml"/><Relationship Id="rId2" Type="http://schemas.openxmlformats.org/officeDocument/2006/relationships/slideLayout" Target="../slideLayouts/slideLayout791.xml"/><Relationship Id="rId1" Type="http://schemas.openxmlformats.org/officeDocument/2006/relationships/slideLayout" Target="../slideLayouts/slideLayout790.xml"/><Relationship Id="rId6" Type="http://schemas.openxmlformats.org/officeDocument/2006/relationships/slideLayout" Target="../slideLayouts/slideLayout795.xml"/><Relationship Id="rId11" Type="http://schemas.openxmlformats.org/officeDocument/2006/relationships/slideLayout" Target="../slideLayouts/slideLayout800.xml"/><Relationship Id="rId5" Type="http://schemas.openxmlformats.org/officeDocument/2006/relationships/slideLayout" Target="../slideLayouts/slideLayout794.xml"/><Relationship Id="rId10" Type="http://schemas.openxmlformats.org/officeDocument/2006/relationships/slideLayout" Target="../slideLayouts/slideLayout799.xml"/><Relationship Id="rId4" Type="http://schemas.openxmlformats.org/officeDocument/2006/relationships/slideLayout" Target="../slideLayouts/slideLayout793.xml"/><Relationship Id="rId9" Type="http://schemas.openxmlformats.org/officeDocument/2006/relationships/slideLayout" Target="../slideLayouts/slideLayout798.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08.xml"/><Relationship Id="rId13" Type="http://schemas.openxmlformats.org/officeDocument/2006/relationships/theme" Target="../theme/theme79.xml"/><Relationship Id="rId3" Type="http://schemas.openxmlformats.org/officeDocument/2006/relationships/slideLayout" Target="../slideLayouts/slideLayout803.xml"/><Relationship Id="rId7" Type="http://schemas.openxmlformats.org/officeDocument/2006/relationships/slideLayout" Target="../slideLayouts/slideLayout807.xml"/><Relationship Id="rId12" Type="http://schemas.openxmlformats.org/officeDocument/2006/relationships/slideLayout" Target="../slideLayouts/slideLayout812.xml"/><Relationship Id="rId2" Type="http://schemas.openxmlformats.org/officeDocument/2006/relationships/slideLayout" Target="../slideLayouts/slideLayout802.xml"/><Relationship Id="rId1" Type="http://schemas.openxmlformats.org/officeDocument/2006/relationships/slideLayout" Target="../slideLayouts/slideLayout801.xml"/><Relationship Id="rId6" Type="http://schemas.openxmlformats.org/officeDocument/2006/relationships/slideLayout" Target="../slideLayouts/slideLayout806.xml"/><Relationship Id="rId11" Type="http://schemas.openxmlformats.org/officeDocument/2006/relationships/slideLayout" Target="../slideLayouts/slideLayout811.xml"/><Relationship Id="rId5" Type="http://schemas.openxmlformats.org/officeDocument/2006/relationships/slideLayout" Target="../slideLayouts/slideLayout805.xml"/><Relationship Id="rId10" Type="http://schemas.openxmlformats.org/officeDocument/2006/relationships/slideLayout" Target="../slideLayouts/slideLayout810.xml"/><Relationship Id="rId4" Type="http://schemas.openxmlformats.org/officeDocument/2006/relationships/slideLayout" Target="../slideLayouts/slideLayout804.xml"/><Relationship Id="rId9" Type="http://schemas.openxmlformats.org/officeDocument/2006/relationships/slideLayout" Target="../slideLayouts/slideLayout80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8.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20.xml"/><Relationship Id="rId13" Type="http://schemas.openxmlformats.org/officeDocument/2006/relationships/slideLayout" Target="../slideLayouts/slideLayout825.xml"/><Relationship Id="rId3" Type="http://schemas.openxmlformats.org/officeDocument/2006/relationships/slideLayout" Target="../slideLayouts/slideLayout815.xml"/><Relationship Id="rId7" Type="http://schemas.openxmlformats.org/officeDocument/2006/relationships/slideLayout" Target="../slideLayouts/slideLayout819.xml"/><Relationship Id="rId12" Type="http://schemas.openxmlformats.org/officeDocument/2006/relationships/slideLayout" Target="../slideLayouts/slideLayout824.xml"/><Relationship Id="rId2" Type="http://schemas.openxmlformats.org/officeDocument/2006/relationships/slideLayout" Target="../slideLayouts/slideLayout814.xml"/><Relationship Id="rId1" Type="http://schemas.openxmlformats.org/officeDocument/2006/relationships/slideLayout" Target="../slideLayouts/slideLayout813.xml"/><Relationship Id="rId6" Type="http://schemas.openxmlformats.org/officeDocument/2006/relationships/slideLayout" Target="../slideLayouts/slideLayout818.xml"/><Relationship Id="rId11" Type="http://schemas.openxmlformats.org/officeDocument/2006/relationships/slideLayout" Target="../slideLayouts/slideLayout823.xml"/><Relationship Id="rId5" Type="http://schemas.openxmlformats.org/officeDocument/2006/relationships/slideLayout" Target="../slideLayouts/slideLayout817.xml"/><Relationship Id="rId15" Type="http://schemas.openxmlformats.org/officeDocument/2006/relationships/image" Target="../media/image31.jpeg"/><Relationship Id="rId10" Type="http://schemas.openxmlformats.org/officeDocument/2006/relationships/slideLayout" Target="../slideLayouts/slideLayout822.xml"/><Relationship Id="rId4" Type="http://schemas.openxmlformats.org/officeDocument/2006/relationships/slideLayout" Target="../slideLayouts/slideLayout816.xml"/><Relationship Id="rId9" Type="http://schemas.openxmlformats.org/officeDocument/2006/relationships/slideLayout" Target="../slideLayouts/slideLayout821.xml"/><Relationship Id="rId14" Type="http://schemas.openxmlformats.org/officeDocument/2006/relationships/theme" Target="../theme/theme80.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33.xml"/><Relationship Id="rId3" Type="http://schemas.openxmlformats.org/officeDocument/2006/relationships/slideLayout" Target="../slideLayouts/slideLayout828.xml"/><Relationship Id="rId7" Type="http://schemas.openxmlformats.org/officeDocument/2006/relationships/slideLayout" Target="../slideLayouts/slideLayout832.xml"/><Relationship Id="rId12" Type="http://schemas.openxmlformats.org/officeDocument/2006/relationships/theme" Target="../theme/theme81.xml"/><Relationship Id="rId2" Type="http://schemas.openxmlformats.org/officeDocument/2006/relationships/slideLayout" Target="../slideLayouts/slideLayout827.xml"/><Relationship Id="rId1" Type="http://schemas.openxmlformats.org/officeDocument/2006/relationships/slideLayout" Target="../slideLayouts/slideLayout826.xml"/><Relationship Id="rId6" Type="http://schemas.openxmlformats.org/officeDocument/2006/relationships/slideLayout" Target="../slideLayouts/slideLayout831.xml"/><Relationship Id="rId11" Type="http://schemas.openxmlformats.org/officeDocument/2006/relationships/slideLayout" Target="../slideLayouts/slideLayout836.xml"/><Relationship Id="rId5" Type="http://schemas.openxmlformats.org/officeDocument/2006/relationships/slideLayout" Target="../slideLayouts/slideLayout830.xml"/><Relationship Id="rId10" Type="http://schemas.openxmlformats.org/officeDocument/2006/relationships/slideLayout" Target="../slideLayouts/slideLayout835.xml"/><Relationship Id="rId4" Type="http://schemas.openxmlformats.org/officeDocument/2006/relationships/slideLayout" Target="../slideLayouts/slideLayout829.xml"/><Relationship Id="rId9" Type="http://schemas.openxmlformats.org/officeDocument/2006/relationships/slideLayout" Target="../slideLayouts/slideLayout834.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44.xml"/><Relationship Id="rId13" Type="http://schemas.openxmlformats.org/officeDocument/2006/relationships/theme" Target="../theme/theme82.xml"/><Relationship Id="rId3" Type="http://schemas.openxmlformats.org/officeDocument/2006/relationships/slideLayout" Target="../slideLayouts/slideLayout839.xml"/><Relationship Id="rId7" Type="http://schemas.openxmlformats.org/officeDocument/2006/relationships/slideLayout" Target="../slideLayouts/slideLayout843.xml"/><Relationship Id="rId12" Type="http://schemas.openxmlformats.org/officeDocument/2006/relationships/slideLayout" Target="../slideLayouts/slideLayout848.xml"/><Relationship Id="rId2" Type="http://schemas.openxmlformats.org/officeDocument/2006/relationships/slideLayout" Target="../slideLayouts/slideLayout838.xml"/><Relationship Id="rId1" Type="http://schemas.openxmlformats.org/officeDocument/2006/relationships/slideLayout" Target="../slideLayouts/slideLayout837.xml"/><Relationship Id="rId6" Type="http://schemas.openxmlformats.org/officeDocument/2006/relationships/slideLayout" Target="../slideLayouts/slideLayout842.xml"/><Relationship Id="rId11" Type="http://schemas.openxmlformats.org/officeDocument/2006/relationships/slideLayout" Target="../slideLayouts/slideLayout847.xml"/><Relationship Id="rId5" Type="http://schemas.openxmlformats.org/officeDocument/2006/relationships/slideLayout" Target="../slideLayouts/slideLayout841.xml"/><Relationship Id="rId10" Type="http://schemas.openxmlformats.org/officeDocument/2006/relationships/slideLayout" Target="../slideLayouts/slideLayout846.xml"/><Relationship Id="rId4" Type="http://schemas.openxmlformats.org/officeDocument/2006/relationships/slideLayout" Target="../slideLayouts/slideLayout840.xml"/><Relationship Id="rId9" Type="http://schemas.openxmlformats.org/officeDocument/2006/relationships/slideLayout" Target="../slideLayouts/slideLayout845.xml"/></Relationships>
</file>

<file path=ppt/slideMasters/_rels/slideMaster83.xml.rels><?xml version="1.0" encoding="UTF-8" standalone="yes"?>
<Relationships xmlns="http://schemas.openxmlformats.org/package/2006/relationships"><Relationship Id="rId3" Type="http://schemas.openxmlformats.org/officeDocument/2006/relationships/theme" Target="../theme/theme83.xml"/><Relationship Id="rId2" Type="http://schemas.openxmlformats.org/officeDocument/2006/relationships/slideLayout" Target="../slideLayouts/slideLayout850.xml"/><Relationship Id="rId1" Type="http://schemas.openxmlformats.org/officeDocument/2006/relationships/slideLayout" Target="../slideLayouts/slideLayout849.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58.xml"/><Relationship Id="rId3" Type="http://schemas.openxmlformats.org/officeDocument/2006/relationships/slideLayout" Target="../slideLayouts/slideLayout853.xml"/><Relationship Id="rId7" Type="http://schemas.openxmlformats.org/officeDocument/2006/relationships/slideLayout" Target="../slideLayouts/slideLayout857.xml"/><Relationship Id="rId12" Type="http://schemas.openxmlformats.org/officeDocument/2006/relationships/theme" Target="../theme/theme84.xml"/><Relationship Id="rId2" Type="http://schemas.openxmlformats.org/officeDocument/2006/relationships/slideLayout" Target="../slideLayouts/slideLayout852.xml"/><Relationship Id="rId1" Type="http://schemas.openxmlformats.org/officeDocument/2006/relationships/slideLayout" Target="../slideLayouts/slideLayout851.xml"/><Relationship Id="rId6" Type="http://schemas.openxmlformats.org/officeDocument/2006/relationships/slideLayout" Target="../slideLayouts/slideLayout856.xml"/><Relationship Id="rId11" Type="http://schemas.openxmlformats.org/officeDocument/2006/relationships/slideLayout" Target="../slideLayouts/slideLayout861.xml"/><Relationship Id="rId5" Type="http://schemas.openxmlformats.org/officeDocument/2006/relationships/slideLayout" Target="../slideLayouts/slideLayout855.xml"/><Relationship Id="rId10" Type="http://schemas.openxmlformats.org/officeDocument/2006/relationships/slideLayout" Target="../slideLayouts/slideLayout860.xml"/><Relationship Id="rId4" Type="http://schemas.openxmlformats.org/officeDocument/2006/relationships/slideLayout" Target="../slideLayouts/slideLayout854.xml"/><Relationship Id="rId9" Type="http://schemas.openxmlformats.org/officeDocument/2006/relationships/slideLayout" Target="../slideLayouts/slideLayout859.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69.xml"/><Relationship Id="rId13" Type="http://schemas.openxmlformats.org/officeDocument/2006/relationships/theme" Target="../theme/theme85.xml"/><Relationship Id="rId3" Type="http://schemas.openxmlformats.org/officeDocument/2006/relationships/slideLayout" Target="../slideLayouts/slideLayout864.xml"/><Relationship Id="rId7" Type="http://schemas.openxmlformats.org/officeDocument/2006/relationships/slideLayout" Target="../slideLayouts/slideLayout868.xml"/><Relationship Id="rId12" Type="http://schemas.openxmlformats.org/officeDocument/2006/relationships/slideLayout" Target="../slideLayouts/slideLayout873.xml"/><Relationship Id="rId2" Type="http://schemas.openxmlformats.org/officeDocument/2006/relationships/slideLayout" Target="../slideLayouts/slideLayout863.xml"/><Relationship Id="rId16" Type="http://schemas.openxmlformats.org/officeDocument/2006/relationships/image" Target="../media/image22.png"/><Relationship Id="rId1" Type="http://schemas.openxmlformats.org/officeDocument/2006/relationships/slideLayout" Target="../slideLayouts/slideLayout862.xml"/><Relationship Id="rId6" Type="http://schemas.openxmlformats.org/officeDocument/2006/relationships/slideLayout" Target="../slideLayouts/slideLayout867.xml"/><Relationship Id="rId11" Type="http://schemas.openxmlformats.org/officeDocument/2006/relationships/slideLayout" Target="../slideLayouts/slideLayout872.xml"/><Relationship Id="rId5" Type="http://schemas.openxmlformats.org/officeDocument/2006/relationships/slideLayout" Target="../slideLayouts/slideLayout866.xml"/><Relationship Id="rId15" Type="http://schemas.openxmlformats.org/officeDocument/2006/relationships/image" Target="../media/image21.png"/><Relationship Id="rId10" Type="http://schemas.openxmlformats.org/officeDocument/2006/relationships/slideLayout" Target="../slideLayouts/slideLayout871.xml"/><Relationship Id="rId4" Type="http://schemas.openxmlformats.org/officeDocument/2006/relationships/slideLayout" Target="../slideLayouts/slideLayout865.xml"/><Relationship Id="rId9" Type="http://schemas.openxmlformats.org/officeDocument/2006/relationships/slideLayout" Target="../slideLayouts/slideLayout870.xml"/><Relationship Id="rId14" Type="http://schemas.openxmlformats.org/officeDocument/2006/relationships/image" Target="../media/image20.png"/></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81.xml"/><Relationship Id="rId13" Type="http://schemas.openxmlformats.org/officeDocument/2006/relationships/theme" Target="../theme/theme86.xml"/><Relationship Id="rId3" Type="http://schemas.openxmlformats.org/officeDocument/2006/relationships/slideLayout" Target="../slideLayouts/slideLayout876.xml"/><Relationship Id="rId7" Type="http://schemas.openxmlformats.org/officeDocument/2006/relationships/slideLayout" Target="../slideLayouts/slideLayout880.xml"/><Relationship Id="rId12" Type="http://schemas.openxmlformats.org/officeDocument/2006/relationships/slideLayout" Target="../slideLayouts/slideLayout885.xml"/><Relationship Id="rId2" Type="http://schemas.openxmlformats.org/officeDocument/2006/relationships/slideLayout" Target="../slideLayouts/slideLayout875.xml"/><Relationship Id="rId1" Type="http://schemas.openxmlformats.org/officeDocument/2006/relationships/slideLayout" Target="../slideLayouts/slideLayout874.xml"/><Relationship Id="rId6" Type="http://schemas.openxmlformats.org/officeDocument/2006/relationships/slideLayout" Target="../slideLayouts/slideLayout879.xml"/><Relationship Id="rId11" Type="http://schemas.openxmlformats.org/officeDocument/2006/relationships/slideLayout" Target="../slideLayouts/slideLayout884.xml"/><Relationship Id="rId5" Type="http://schemas.openxmlformats.org/officeDocument/2006/relationships/slideLayout" Target="../slideLayouts/slideLayout878.xml"/><Relationship Id="rId10" Type="http://schemas.openxmlformats.org/officeDocument/2006/relationships/slideLayout" Target="../slideLayouts/slideLayout883.xml"/><Relationship Id="rId4" Type="http://schemas.openxmlformats.org/officeDocument/2006/relationships/slideLayout" Target="../slideLayouts/slideLayout877.xml"/><Relationship Id="rId9" Type="http://schemas.openxmlformats.org/officeDocument/2006/relationships/slideLayout" Target="../slideLayouts/slideLayout882.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93.xml"/><Relationship Id="rId13" Type="http://schemas.openxmlformats.org/officeDocument/2006/relationships/image" Target="../media/image4.png"/><Relationship Id="rId3" Type="http://schemas.openxmlformats.org/officeDocument/2006/relationships/slideLayout" Target="../slideLayouts/slideLayout888.xml"/><Relationship Id="rId7" Type="http://schemas.openxmlformats.org/officeDocument/2006/relationships/slideLayout" Target="../slideLayouts/slideLayout892.xml"/><Relationship Id="rId12" Type="http://schemas.openxmlformats.org/officeDocument/2006/relationships/theme" Target="../theme/theme87.xml"/><Relationship Id="rId2" Type="http://schemas.openxmlformats.org/officeDocument/2006/relationships/slideLayout" Target="../slideLayouts/slideLayout887.xml"/><Relationship Id="rId1" Type="http://schemas.openxmlformats.org/officeDocument/2006/relationships/slideLayout" Target="../slideLayouts/slideLayout886.xml"/><Relationship Id="rId6" Type="http://schemas.openxmlformats.org/officeDocument/2006/relationships/slideLayout" Target="../slideLayouts/slideLayout891.xml"/><Relationship Id="rId11" Type="http://schemas.openxmlformats.org/officeDocument/2006/relationships/slideLayout" Target="../slideLayouts/slideLayout896.xml"/><Relationship Id="rId5" Type="http://schemas.openxmlformats.org/officeDocument/2006/relationships/slideLayout" Target="../slideLayouts/slideLayout890.xml"/><Relationship Id="rId10" Type="http://schemas.openxmlformats.org/officeDocument/2006/relationships/slideLayout" Target="../slideLayouts/slideLayout895.xml"/><Relationship Id="rId4" Type="http://schemas.openxmlformats.org/officeDocument/2006/relationships/slideLayout" Target="../slideLayouts/slideLayout889.xml"/><Relationship Id="rId9" Type="http://schemas.openxmlformats.org/officeDocument/2006/relationships/slideLayout" Target="../slideLayouts/slideLayout894.xml"/></Relationships>
</file>

<file path=ppt/slideMasters/_rels/slideMaster8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theme" Target="../theme/theme88.xml"/><Relationship Id="rId1" Type="http://schemas.openxmlformats.org/officeDocument/2006/relationships/slideLayout" Target="../slideLayouts/slideLayout897.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05.xml"/><Relationship Id="rId3" Type="http://schemas.openxmlformats.org/officeDocument/2006/relationships/slideLayout" Target="../slideLayouts/slideLayout900.xml"/><Relationship Id="rId7" Type="http://schemas.openxmlformats.org/officeDocument/2006/relationships/slideLayout" Target="../slideLayouts/slideLayout904.xml"/><Relationship Id="rId12" Type="http://schemas.openxmlformats.org/officeDocument/2006/relationships/theme" Target="../theme/theme89.xml"/><Relationship Id="rId2" Type="http://schemas.openxmlformats.org/officeDocument/2006/relationships/slideLayout" Target="../slideLayouts/slideLayout899.xml"/><Relationship Id="rId1" Type="http://schemas.openxmlformats.org/officeDocument/2006/relationships/slideLayout" Target="../slideLayouts/slideLayout898.xml"/><Relationship Id="rId6" Type="http://schemas.openxmlformats.org/officeDocument/2006/relationships/slideLayout" Target="../slideLayouts/slideLayout903.xml"/><Relationship Id="rId11" Type="http://schemas.openxmlformats.org/officeDocument/2006/relationships/slideLayout" Target="../slideLayouts/slideLayout908.xml"/><Relationship Id="rId5" Type="http://schemas.openxmlformats.org/officeDocument/2006/relationships/slideLayout" Target="../slideLayouts/slideLayout902.xml"/><Relationship Id="rId10" Type="http://schemas.openxmlformats.org/officeDocument/2006/relationships/slideLayout" Target="../slideLayouts/slideLayout907.xml"/><Relationship Id="rId4" Type="http://schemas.openxmlformats.org/officeDocument/2006/relationships/slideLayout" Target="../slideLayouts/slideLayout901.xml"/><Relationship Id="rId9" Type="http://schemas.openxmlformats.org/officeDocument/2006/relationships/slideLayout" Target="../slideLayouts/slideLayout90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theme" Target="../theme/theme9.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16.xml"/><Relationship Id="rId13" Type="http://schemas.openxmlformats.org/officeDocument/2006/relationships/image" Target="../media/image32.jpeg"/><Relationship Id="rId3" Type="http://schemas.openxmlformats.org/officeDocument/2006/relationships/slideLayout" Target="../slideLayouts/slideLayout911.xml"/><Relationship Id="rId7" Type="http://schemas.openxmlformats.org/officeDocument/2006/relationships/slideLayout" Target="../slideLayouts/slideLayout915.xml"/><Relationship Id="rId12" Type="http://schemas.openxmlformats.org/officeDocument/2006/relationships/theme" Target="../theme/theme90.xml"/><Relationship Id="rId2" Type="http://schemas.openxmlformats.org/officeDocument/2006/relationships/slideLayout" Target="../slideLayouts/slideLayout910.xml"/><Relationship Id="rId1" Type="http://schemas.openxmlformats.org/officeDocument/2006/relationships/slideLayout" Target="../slideLayouts/slideLayout909.xml"/><Relationship Id="rId6" Type="http://schemas.openxmlformats.org/officeDocument/2006/relationships/slideLayout" Target="../slideLayouts/slideLayout914.xml"/><Relationship Id="rId11" Type="http://schemas.openxmlformats.org/officeDocument/2006/relationships/slideLayout" Target="../slideLayouts/slideLayout919.xml"/><Relationship Id="rId5" Type="http://schemas.openxmlformats.org/officeDocument/2006/relationships/slideLayout" Target="../slideLayouts/slideLayout913.xml"/><Relationship Id="rId10" Type="http://schemas.openxmlformats.org/officeDocument/2006/relationships/slideLayout" Target="../slideLayouts/slideLayout918.xml"/><Relationship Id="rId4" Type="http://schemas.openxmlformats.org/officeDocument/2006/relationships/slideLayout" Target="../slideLayouts/slideLayout912.xml"/><Relationship Id="rId9" Type="http://schemas.openxmlformats.org/officeDocument/2006/relationships/slideLayout" Target="../slideLayouts/slideLayout917.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27.xml"/><Relationship Id="rId13" Type="http://schemas.openxmlformats.org/officeDocument/2006/relationships/theme" Target="../theme/theme91.xml"/><Relationship Id="rId3" Type="http://schemas.openxmlformats.org/officeDocument/2006/relationships/slideLayout" Target="../slideLayouts/slideLayout922.xml"/><Relationship Id="rId7" Type="http://schemas.openxmlformats.org/officeDocument/2006/relationships/slideLayout" Target="../slideLayouts/slideLayout926.xml"/><Relationship Id="rId12" Type="http://schemas.openxmlformats.org/officeDocument/2006/relationships/slideLayout" Target="../slideLayouts/slideLayout931.xml"/><Relationship Id="rId2" Type="http://schemas.openxmlformats.org/officeDocument/2006/relationships/slideLayout" Target="../slideLayouts/slideLayout921.xml"/><Relationship Id="rId1" Type="http://schemas.openxmlformats.org/officeDocument/2006/relationships/slideLayout" Target="../slideLayouts/slideLayout920.xml"/><Relationship Id="rId6" Type="http://schemas.openxmlformats.org/officeDocument/2006/relationships/slideLayout" Target="../slideLayouts/slideLayout925.xml"/><Relationship Id="rId11" Type="http://schemas.openxmlformats.org/officeDocument/2006/relationships/slideLayout" Target="../slideLayouts/slideLayout930.xml"/><Relationship Id="rId5" Type="http://schemas.openxmlformats.org/officeDocument/2006/relationships/slideLayout" Target="../slideLayouts/slideLayout924.xml"/><Relationship Id="rId10" Type="http://schemas.openxmlformats.org/officeDocument/2006/relationships/slideLayout" Target="../slideLayouts/slideLayout929.xml"/><Relationship Id="rId4" Type="http://schemas.openxmlformats.org/officeDocument/2006/relationships/slideLayout" Target="../slideLayouts/slideLayout923.xml"/><Relationship Id="rId9" Type="http://schemas.openxmlformats.org/officeDocument/2006/relationships/slideLayout" Target="../slideLayouts/slideLayout928.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39.xml"/><Relationship Id="rId13" Type="http://schemas.openxmlformats.org/officeDocument/2006/relationships/slideLayout" Target="../slideLayouts/slideLayout944.xml"/><Relationship Id="rId3" Type="http://schemas.openxmlformats.org/officeDocument/2006/relationships/slideLayout" Target="../slideLayouts/slideLayout934.xml"/><Relationship Id="rId7" Type="http://schemas.openxmlformats.org/officeDocument/2006/relationships/slideLayout" Target="../slideLayouts/slideLayout938.xml"/><Relationship Id="rId12" Type="http://schemas.openxmlformats.org/officeDocument/2006/relationships/slideLayout" Target="../slideLayouts/slideLayout943.xml"/><Relationship Id="rId2" Type="http://schemas.openxmlformats.org/officeDocument/2006/relationships/slideLayout" Target="../slideLayouts/slideLayout933.xml"/><Relationship Id="rId1" Type="http://schemas.openxmlformats.org/officeDocument/2006/relationships/slideLayout" Target="../slideLayouts/slideLayout932.xml"/><Relationship Id="rId6" Type="http://schemas.openxmlformats.org/officeDocument/2006/relationships/slideLayout" Target="../slideLayouts/slideLayout937.xml"/><Relationship Id="rId11" Type="http://schemas.openxmlformats.org/officeDocument/2006/relationships/slideLayout" Target="../slideLayouts/slideLayout942.xml"/><Relationship Id="rId5" Type="http://schemas.openxmlformats.org/officeDocument/2006/relationships/slideLayout" Target="../slideLayouts/slideLayout936.xml"/><Relationship Id="rId15" Type="http://schemas.openxmlformats.org/officeDocument/2006/relationships/image" Target="../media/image31.jpeg"/><Relationship Id="rId10" Type="http://schemas.openxmlformats.org/officeDocument/2006/relationships/slideLayout" Target="../slideLayouts/slideLayout941.xml"/><Relationship Id="rId4" Type="http://schemas.openxmlformats.org/officeDocument/2006/relationships/slideLayout" Target="../slideLayouts/slideLayout935.xml"/><Relationship Id="rId9" Type="http://schemas.openxmlformats.org/officeDocument/2006/relationships/slideLayout" Target="../slideLayouts/slideLayout940.xml"/><Relationship Id="rId14" Type="http://schemas.openxmlformats.org/officeDocument/2006/relationships/theme" Target="../theme/theme92.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52.xml"/><Relationship Id="rId13" Type="http://schemas.openxmlformats.org/officeDocument/2006/relationships/theme" Target="../theme/theme93.xml"/><Relationship Id="rId3" Type="http://schemas.openxmlformats.org/officeDocument/2006/relationships/slideLayout" Target="../slideLayouts/slideLayout947.xml"/><Relationship Id="rId7" Type="http://schemas.openxmlformats.org/officeDocument/2006/relationships/slideLayout" Target="../slideLayouts/slideLayout951.xml"/><Relationship Id="rId12" Type="http://schemas.openxmlformats.org/officeDocument/2006/relationships/slideLayout" Target="../slideLayouts/slideLayout956.xml"/><Relationship Id="rId2" Type="http://schemas.openxmlformats.org/officeDocument/2006/relationships/slideLayout" Target="../slideLayouts/slideLayout946.xml"/><Relationship Id="rId1" Type="http://schemas.openxmlformats.org/officeDocument/2006/relationships/slideLayout" Target="../slideLayouts/slideLayout945.xml"/><Relationship Id="rId6" Type="http://schemas.openxmlformats.org/officeDocument/2006/relationships/slideLayout" Target="../slideLayouts/slideLayout950.xml"/><Relationship Id="rId11" Type="http://schemas.openxmlformats.org/officeDocument/2006/relationships/slideLayout" Target="../slideLayouts/slideLayout955.xml"/><Relationship Id="rId5" Type="http://schemas.openxmlformats.org/officeDocument/2006/relationships/slideLayout" Target="../slideLayouts/slideLayout949.xml"/><Relationship Id="rId10" Type="http://schemas.openxmlformats.org/officeDocument/2006/relationships/slideLayout" Target="../slideLayouts/slideLayout954.xml"/><Relationship Id="rId4" Type="http://schemas.openxmlformats.org/officeDocument/2006/relationships/slideLayout" Target="../slideLayouts/slideLayout948.xml"/><Relationship Id="rId9" Type="http://schemas.openxmlformats.org/officeDocument/2006/relationships/slideLayout" Target="../slideLayouts/slideLayout953.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64.xml"/><Relationship Id="rId13" Type="http://schemas.openxmlformats.org/officeDocument/2006/relationships/theme" Target="../theme/theme94.xml"/><Relationship Id="rId3" Type="http://schemas.openxmlformats.org/officeDocument/2006/relationships/slideLayout" Target="../slideLayouts/slideLayout959.xml"/><Relationship Id="rId7" Type="http://schemas.openxmlformats.org/officeDocument/2006/relationships/slideLayout" Target="../slideLayouts/slideLayout963.xml"/><Relationship Id="rId12" Type="http://schemas.openxmlformats.org/officeDocument/2006/relationships/slideLayout" Target="../slideLayouts/slideLayout968.xml"/><Relationship Id="rId2" Type="http://schemas.openxmlformats.org/officeDocument/2006/relationships/slideLayout" Target="../slideLayouts/slideLayout958.xml"/><Relationship Id="rId1" Type="http://schemas.openxmlformats.org/officeDocument/2006/relationships/slideLayout" Target="../slideLayouts/slideLayout957.xml"/><Relationship Id="rId6" Type="http://schemas.openxmlformats.org/officeDocument/2006/relationships/slideLayout" Target="../slideLayouts/slideLayout962.xml"/><Relationship Id="rId11" Type="http://schemas.openxmlformats.org/officeDocument/2006/relationships/slideLayout" Target="../slideLayouts/slideLayout967.xml"/><Relationship Id="rId5" Type="http://schemas.openxmlformats.org/officeDocument/2006/relationships/slideLayout" Target="../slideLayouts/slideLayout961.xml"/><Relationship Id="rId10" Type="http://schemas.openxmlformats.org/officeDocument/2006/relationships/slideLayout" Target="../slideLayouts/slideLayout966.xml"/><Relationship Id="rId4" Type="http://schemas.openxmlformats.org/officeDocument/2006/relationships/slideLayout" Target="../slideLayouts/slideLayout960.xml"/><Relationship Id="rId9" Type="http://schemas.openxmlformats.org/officeDocument/2006/relationships/slideLayout" Target="../slideLayouts/slideLayout965.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76.xml"/><Relationship Id="rId13" Type="http://schemas.openxmlformats.org/officeDocument/2006/relationships/theme" Target="../theme/theme95.xml"/><Relationship Id="rId3" Type="http://schemas.openxmlformats.org/officeDocument/2006/relationships/slideLayout" Target="../slideLayouts/slideLayout971.xml"/><Relationship Id="rId7" Type="http://schemas.openxmlformats.org/officeDocument/2006/relationships/slideLayout" Target="../slideLayouts/slideLayout975.xml"/><Relationship Id="rId12" Type="http://schemas.openxmlformats.org/officeDocument/2006/relationships/slideLayout" Target="../slideLayouts/slideLayout980.xml"/><Relationship Id="rId2" Type="http://schemas.openxmlformats.org/officeDocument/2006/relationships/slideLayout" Target="../slideLayouts/slideLayout970.xml"/><Relationship Id="rId1" Type="http://schemas.openxmlformats.org/officeDocument/2006/relationships/slideLayout" Target="../slideLayouts/slideLayout969.xml"/><Relationship Id="rId6" Type="http://schemas.openxmlformats.org/officeDocument/2006/relationships/slideLayout" Target="../slideLayouts/slideLayout974.xml"/><Relationship Id="rId11" Type="http://schemas.openxmlformats.org/officeDocument/2006/relationships/slideLayout" Target="../slideLayouts/slideLayout979.xml"/><Relationship Id="rId5" Type="http://schemas.openxmlformats.org/officeDocument/2006/relationships/slideLayout" Target="../slideLayouts/slideLayout973.xml"/><Relationship Id="rId10" Type="http://schemas.openxmlformats.org/officeDocument/2006/relationships/slideLayout" Target="../slideLayouts/slideLayout978.xml"/><Relationship Id="rId4" Type="http://schemas.openxmlformats.org/officeDocument/2006/relationships/slideLayout" Target="../slideLayouts/slideLayout972.xml"/><Relationship Id="rId9" Type="http://schemas.openxmlformats.org/officeDocument/2006/relationships/slideLayout" Target="../slideLayouts/slideLayout977.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988.xml"/><Relationship Id="rId13" Type="http://schemas.openxmlformats.org/officeDocument/2006/relationships/image" Target="NULL"/><Relationship Id="rId3" Type="http://schemas.openxmlformats.org/officeDocument/2006/relationships/slideLayout" Target="../slideLayouts/slideLayout983.xml"/><Relationship Id="rId7" Type="http://schemas.openxmlformats.org/officeDocument/2006/relationships/slideLayout" Target="../slideLayouts/slideLayout987.xml"/><Relationship Id="rId12" Type="http://schemas.openxmlformats.org/officeDocument/2006/relationships/theme" Target="../theme/theme96.xml"/><Relationship Id="rId2" Type="http://schemas.openxmlformats.org/officeDocument/2006/relationships/slideLayout" Target="../slideLayouts/slideLayout982.xml"/><Relationship Id="rId1" Type="http://schemas.openxmlformats.org/officeDocument/2006/relationships/slideLayout" Target="../slideLayouts/slideLayout981.xml"/><Relationship Id="rId6" Type="http://schemas.openxmlformats.org/officeDocument/2006/relationships/slideLayout" Target="../slideLayouts/slideLayout986.xml"/><Relationship Id="rId11" Type="http://schemas.openxmlformats.org/officeDocument/2006/relationships/slideLayout" Target="../slideLayouts/slideLayout991.xml"/><Relationship Id="rId5" Type="http://schemas.openxmlformats.org/officeDocument/2006/relationships/slideLayout" Target="../slideLayouts/slideLayout985.xml"/><Relationship Id="rId10" Type="http://schemas.openxmlformats.org/officeDocument/2006/relationships/slideLayout" Target="../slideLayouts/slideLayout990.xml"/><Relationship Id="rId4" Type="http://schemas.openxmlformats.org/officeDocument/2006/relationships/slideLayout" Target="../slideLayouts/slideLayout984.xml"/><Relationship Id="rId9" Type="http://schemas.openxmlformats.org/officeDocument/2006/relationships/slideLayout" Target="../slideLayouts/slideLayout989.xml"/></Relationships>
</file>

<file path=ppt/slideMasters/_rels/slideMaster97.xml.rels><?xml version="1.0" encoding="UTF-8" standalone="yes"?>
<Relationships xmlns="http://schemas.openxmlformats.org/package/2006/relationships"><Relationship Id="rId3" Type="http://schemas.openxmlformats.org/officeDocument/2006/relationships/theme" Target="../theme/theme97.xml"/><Relationship Id="rId2" Type="http://schemas.openxmlformats.org/officeDocument/2006/relationships/slideLayout" Target="../slideLayouts/slideLayout993.xml"/><Relationship Id="rId1" Type="http://schemas.openxmlformats.org/officeDocument/2006/relationships/slideLayout" Target="../slideLayouts/slideLayout992.xml"/></Relationships>
</file>

<file path=ppt/slideMasters/_rels/slideMaster98.xml.rels><?xml version="1.0" encoding="UTF-8" standalone="yes"?>
<Relationships xmlns="http://schemas.openxmlformats.org/package/2006/relationships"><Relationship Id="rId2" Type="http://schemas.openxmlformats.org/officeDocument/2006/relationships/theme" Target="../theme/theme98.xml"/><Relationship Id="rId1" Type="http://schemas.openxmlformats.org/officeDocument/2006/relationships/slideLayout" Target="../slideLayouts/slideLayout994.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02.xml"/><Relationship Id="rId13" Type="http://schemas.openxmlformats.org/officeDocument/2006/relationships/slideLayout" Target="../slideLayouts/slideLayout1007.xml"/><Relationship Id="rId3" Type="http://schemas.openxmlformats.org/officeDocument/2006/relationships/slideLayout" Target="../slideLayouts/slideLayout997.xml"/><Relationship Id="rId7" Type="http://schemas.openxmlformats.org/officeDocument/2006/relationships/slideLayout" Target="../slideLayouts/slideLayout1001.xml"/><Relationship Id="rId12" Type="http://schemas.openxmlformats.org/officeDocument/2006/relationships/slideLayout" Target="../slideLayouts/slideLayout1006.xml"/><Relationship Id="rId2" Type="http://schemas.openxmlformats.org/officeDocument/2006/relationships/slideLayout" Target="../slideLayouts/slideLayout996.xml"/><Relationship Id="rId1" Type="http://schemas.openxmlformats.org/officeDocument/2006/relationships/slideLayout" Target="../slideLayouts/slideLayout995.xml"/><Relationship Id="rId6" Type="http://schemas.openxmlformats.org/officeDocument/2006/relationships/slideLayout" Target="../slideLayouts/slideLayout1000.xml"/><Relationship Id="rId11" Type="http://schemas.openxmlformats.org/officeDocument/2006/relationships/slideLayout" Target="../slideLayouts/slideLayout1005.xml"/><Relationship Id="rId5" Type="http://schemas.openxmlformats.org/officeDocument/2006/relationships/slideLayout" Target="../slideLayouts/slideLayout999.xml"/><Relationship Id="rId15" Type="http://schemas.openxmlformats.org/officeDocument/2006/relationships/image" Target="../media/image31.jpeg"/><Relationship Id="rId10" Type="http://schemas.openxmlformats.org/officeDocument/2006/relationships/slideLayout" Target="../slideLayouts/slideLayout1004.xml"/><Relationship Id="rId4" Type="http://schemas.openxmlformats.org/officeDocument/2006/relationships/slideLayout" Target="../slideLayouts/slideLayout998.xml"/><Relationship Id="rId9" Type="http://schemas.openxmlformats.org/officeDocument/2006/relationships/slideLayout" Target="../slideLayouts/slideLayout1003.xml"/><Relationship Id="rId14" Type="http://schemas.openxmlformats.org/officeDocument/2006/relationships/theme" Target="../theme/theme9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8183" r:id="rId1"/>
    <p:sldLayoutId id="2147488050" r:id="rId2"/>
    <p:sldLayoutId id="2147488051" r:id="rId3"/>
    <p:sldLayoutId id="2147488052" r:id="rId4"/>
    <p:sldLayoutId id="2147488053" r:id="rId5"/>
    <p:sldLayoutId id="2147488054" r:id="rId6"/>
    <p:sldLayoutId id="2147488055" r:id="rId7"/>
    <p:sldLayoutId id="2147488056" r:id="rId8"/>
    <p:sldLayoutId id="2147488057" r:id="rId9"/>
    <p:sldLayoutId id="2147488058" r:id="rId10"/>
    <p:sldLayoutId id="214748805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1267158"/>
      </p:ext>
    </p:extLst>
  </p:cSld>
  <p:clrMap bg1="lt1" tx1="dk1" bg2="lt2" tx2="dk2" accent1="accent1" accent2="accent2" accent3="accent3" accent4="accent4" accent5="accent5" accent6="accent6" hlink="hlink" folHlink="folHlink"/>
  <p:sldLayoutIdLst>
    <p:sldLayoutId id="2147488411" r:id="rId1"/>
    <p:sldLayoutId id="2147488412" r:id="rId2"/>
    <p:sldLayoutId id="2147488413" r:id="rId3"/>
    <p:sldLayoutId id="2147488414" r:id="rId4"/>
    <p:sldLayoutId id="2147488415" r:id="rId5"/>
    <p:sldLayoutId id="2147488416" r:id="rId6"/>
    <p:sldLayoutId id="2147488417" r:id="rId7"/>
    <p:sldLayoutId id="2147488418" r:id="rId8"/>
    <p:sldLayoutId id="2147488419" r:id="rId9"/>
    <p:sldLayoutId id="2147488420" r:id="rId10"/>
    <p:sldLayoutId id="214748842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charset="0"/>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charset="0"/>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fld id="{FB86E4DB-D816-404F-AFDB-436656DEF4B3}" type="slidenum">
              <a:rPr lang="en-US" smtClean="0"/>
              <a:pPr/>
              <a:t>‹#›</a:t>
            </a:fld>
            <a:endParaRPr lang="en-US"/>
          </a:p>
        </p:txBody>
      </p:sp>
    </p:spTree>
    <p:extLst>
      <p:ext uri="{BB962C8B-B14F-4D97-AF65-F5344CB8AC3E}">
        <p14:creationId xmlns:p14="http://schemas.microsoft.com/office/powerpoint/2010/main" val="2767251540"/>
      </p:ext>
    </p:extLst>
  </p:cSld>
  <p:clrMap bg1="lt1" tx1="dk1" bg2="lt2" tx2="dk2" accent1="accent1" accent2="accent2" accent3="accent3" accent4="accent4" accent5="accent5" accent6="accent6" hlink="hlink" folHlink="folHlink"/>
  <p:sldLayoutIdLst>
    <p:sldLayoutId id="2147490137" r:id="rId1"/>
    <p:sldLayoutId id="2147490138" r:id="rId2"/>
    <p:sldLayoutId id="2147490139" r:id="rId3"/>
    <p:sldLayoutId id="2147490140" r:id="rId4"/>
    <p:sldLayoutId id="2147490141" r:id="rId5"/>
    <p:sldLayoutId id="2147490142" r:id="rId6"/>
    <p:sldLayoutId id="2147490143" r:id="rId7"/>
    <p:sldLayoutId id="2147490144" r:id="rId8"/>
    <p:sldLayoutId id="2147490145" r:id="rId9"/>
    <p:sldLayoutId id="2147490146" r:id="rId10"/>
    <p:sldLayoutId id="2147490147" r:id="rId11"/>
    <p:sldLayoutId id="2147490148" r:id="rId12"/>
    <p:sldLayoutId id="214749014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1980966344"/>
      </p:ext>
    </p:extLst>
  </p:cSld>
  <p:clrMap bg1="lt1" tx1="dk1" bg2="lt2" tx2="dk2" accent1="accent1" accent2="accent2" accent3="accent3" accent4="accent4" accent5="accent5" accent6="accent6" hlink="hlink" folHlink="folHlink"/>
  <p:sldLayoutIdLst>
    <p:sldLayoutId id="2147490151" r:id="rId1"/>
    <p:sldLayoutId id="2147490152" r:id="rId2"/>
    <p:sldLayoutId id="2147490153" r:id="rId3"/>
    <p:sldLayoutId id="2147490154" r:id="rId4"/>
    <p:sldLayoutId id="2147490155" r:id="rId5"/>
    <p:sldLayoutId id="2147490156" r:id="rId6"/>
    <p:sldLayoutId id="2147490157" r:id="rId7"/>
    <p:sldLayoutId id="2147490158" r:id="rId8"/>
    <p:sldLayoutId id="2147490159" r:id="rId9"/>
    <p:sldLayoutId id="2147490160" r:id="rId10"/>
    <p:sldLayoutId id="2147490161"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a:solidFill>
                  <a:srgbClr val="FFFFFF"/>
                </a:solidFill>
                <a:latin typeface="Arial" charset="0"/>
                <a:ea typeface="ＭＳ Ｐゴシック" charset="0"/>
                <a:cs typeface="Arial" charset="0"/>
              </a:rPr>
              <a:t>9.65.01.</a:t>
            </a:r>
          </a:p>
        </p:txBody>
      </p:sp>
    </p:spTree>
    <p:extLst>
      <p:ext uri="{BB962C8B-B14F-4D97-AF65-F5344CB8AC3E}">
        <p14:creationId xmlns:p14="http://schemas.microsoft.com/office/powerpoint/2010/main" val="2341222915"/>
      </p:ext>
    </p:extLst>
  </p:cSld>
  <p:clrMap bg1="dk2" tx1="lt1" bg2="dk1" tx2="lt2" accent1="accent1" accent2="accent2" accent3="accent3" accent4="accent4" accent5="accent5" accent6="accent6" hlink="hlink" folHlink="folHlink"/>
  <p:sldLayoutIdLst>
    <p:sldLayoutId id="2147490163" r:id="rId1"/>
    <p:sldLayoutId id="2147490164" r:id="rId2"/>
    <p:sldLayoutId id="2147490165" r:id="rId3"/>
    <p:sldLayoutId id="2147490166" r:id="rId4"/>
    <p:sldLayoutId id="2147490167" r:id="rId5"/>
    <p:sldLayoutId id="2147490168" r:id="rId6"/>
    <p:sldLayoutId id="2147490169" r:id="rId7"/>
    <p:sldLayoutId id="2147490170" r:id="rId8"/>
    <p:sldLayoutId id="2147490171" r:id="rId9"/>
    <p:sldLayoutId id="2147490172" r:id="rId10"/>
    <p:sldLayoutId id="2147490173" r:id="rId11"/>
    <p:sldLayoutId id="2147490174"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a:solidFill>
                  <a:srgbClr val="000080"/>
                </a:solidFill>
                <a:latin typeface="Arial"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0722504"/>
      </p:ext>
    </p:extLst>
  </p:cSld>
  <p:clrMap bg1="dk2" tx1="lt1" bg2="dk1" tx2="lt2" accent1="accent1" accent2="accent2" accent3="accent3" accent4="accent4" accent5="accent5" accent6="accent6" hlink="hlink" folHlink="folHlink"/>
  <p:sldLayoutIdLst>
    <p:sldLayoutId id="2147490176"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506413" y="381000"/>
            <a:ext cx="84582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236538" y="1981200"/>
            <a:ext cx="87280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35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New Roman" pitchFamily="-111" charset="0"/>
                <a:ea typeface="+mn-ea"/>
                <a:cs typeface="+mn-cs"/>
              </a:defRPr>
            </a:lvl1pPr>
          </a:lstStyle>
          <a:p>
            <a:pPr>
              <a:defRPr/>
            </a:pPr>
            <a:endParaRPr lang="en-US">
              <a:ea typeface="ヒラギノ角ゴ Pro W3"/>
              <a:cs typeface="ヒラギノ角ゴ Pro W3"/>
            </a:endParaRPr>
          </a:p>
        </p:txBody>
      </p:sp>
      <p:sp>
        <p:nvSpPr>
          <p:cNvPr id="6635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imes New Roman" pitchFamily="-111" charset="0"/>
                <a:ea typeface="+mn-ea"/>
                <a:cs typeface="+mn-cs"/>
              </a:defRPr>
            </a:lvl1pPr>
          </a:lstStyle>
          <a:p>
            <a:pPr>
              <a:defRPr/>
            </a:pPr>
            <a:endParaRPr lang="en-US">
              <a:solidFill>
                <a:srgbClr val="000000"/>
              </a:solidFill>
              <a:ea typeface="ヒラギノ角ゴ Pro W3"/>
              <a:cs typeface="ヒラギノ角ゴ Pro W3"/>
            </a:endParaRPr>
          </a:p>
        </p:txBody>
      </p:sp>
      <p:sp>
        <p:nvSpPr>
          <p:cNvPr id="6635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ea typeface="ヒラギノ角ゴ Pro W3" charset="0"/>
                <a:cs typeface="ヒラギノ角ゴ Pro W3" charset="0"/>
              </a:defRPr>
            </a:lvl1pPr>
          </a:lstStyle>
          <a:p>
            <a:pPr>
              <a:defRPr/>
            </a:pPr>
            <a:fld id="{D0F5B292-261A-9043-896D-5E6C4C5E00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1297928"/>
      </p:ext>
    </p:extLst>
  </p:cSld>
  <p:clrMap bg1="lt1" tx1="dk1" bg2="lt2" tx2="dk2" accent1="accent1" accent2="accent2" accent3="accent3" accent4="accent4" accent5="accent5" accent6="accent6" hlink="hlink" folHlink="folHlink"/>
  <p:sldLayoutIdLst>
    <p:sldLayoutId id="2147488546" r:id="rId1"/>
    <p:sldLayoutId id="2147488547" r:id="rId2"/>
    <p:sldLayoutId id="2147488548" r:id="rId3"/>
    <p:sldLayoutId id="2147488549" r:id="rId4"/>
    <p:sldLayoutId id="2147488550" r:id="rId5"/>
    <p:sldLayoutId id="2147488551" r:id="rId6"/>
    <p:sldLayoutId id="2147488552" r:id="rId7"/>
    <p:sldLayoutId id="2147488553" r:id="rId8"/>
    <p:sldLayoutId id="2147488554" r:id="rId9"/>
    <p:sldLayoutId id="2147488555" r:id="rId10"/>
    <p:sldLayoutId id="2147488556" r:id="rId11"/>
  </p:sldLayoutIdLst>
  <p:txStyles>
    <p:titleStyle>
      <a:lvl1pPr algn="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2pPr>
      <a:lvl3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3pPr>
      <a:lvl4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4pPr>
      <a:lvl5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5pPr>
      <a:lvl6pPr marL="4572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6pPr>
      <a:lvl7pPr marL="9144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7pPr>
      <a:lvl8pPr marL="13716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8pPr>
      <a:lvl9pPr marL="18288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9pPr>
    </p:titleStyle>
    <p:bodyStyle>
      <a:lvl1pPr marL="342900" indent="-342900" algn="l" rtl="0" eaLnBrk="0" fontAlgn="base" hangingPunct="0">
        <a:spcBef>
          <a:spcPct val="20000"/>
        </a:spcBef>
        <a:spcAft>
          <a:spcPct val="0"/>
        </a:spcAft>
        <a:buSzPct val="90000"/>
        <a:buFont typeface="Wingdings" charset="0"/>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SzPct val="90000"/>
        <a:buFont typeface="Wingdings" charset="0"/>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SzPct val="90000"/>
        <a:buFont typeface="Wingdings" charset="0"/>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6pPr>
      <a:lvl7pPr marL="29718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7pPr>
      <a:lvl8pPr marL="34290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8pPr>
      <a:lvl9pPr marL="38862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solidFill>
                <a:srgbClr val="FFFFFF"/>
              </a:solidFill>
            </a:endParaRPr>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solidFill>
                <a:srgbClr val="FFFFFF"/>
              </a:solidFill>
            </a:endParaRPr>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95948778"/>
      </p:ext>
    </p:extLst>
  </p:cSld>
  <p:clrMap bg1="dk2" tx1="lt1" bg2="dk1" tx2="lt2" accent1="accent1" accent2="accent2" accent3="accent3" accent4="accent4" accent5="accent5" accent6="accent6" hlink="hlink" folHlink="folHlink"/>
  <p:sldLayoutIdLst>
    <p:sldLayoutId id="2147488558" r:id="rId1"/>
    <p:sldLayoutId id="2147488559" r:id="rId2"/>
    <p:sldLayoutId id="2147488560" r:id="rId3"/>
    <p:sldLayoutId id="2147488561" r:id="rId4"/>
    <p:sldLayoutId id="2147488562" r:id="rId5"/>
    <p:sldLayoutId id="2147488563" r:id="rId6"/>
    <p:sldLayoutId id="2147488564" r:id="rId7"/>
    <p:sldLayoutId id="2147488565" r:id="rId8"/>
    <p:sldLayoutId id="2147488566" r:id="rId9"/>
    <p:sldLayoutId id="2147488567" r:id="rId10"/>
    <p:sldLayoutId id="2147488568"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2" name="Rectangle 2"/>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nvGrpSpPr>
            <p:cNvPr id="1031" name="Group 26"/>
            <p:cNvGrpSpPr>
              <a:grpSpLocks/>
            </p:cNvGrpSpPr>
            <p:nvPr/>
          </p:nvGrpSpPr>
          <p:grpSpPr bwMode="auto">
            <a:xfrm>
              <a:off x="246" y="204"/>
              <a:ext cx="5271" cy="3889"/>
              <a:chOff x="246" y="204"/>
              <a:chExt cx="5271" cy="3889"/>
            </a:xfrm>
          </p:grpSpPr>
          <p:sp>
            <p:nvSpPr>
              <p:cNvPr id="5"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6" name="Freeform 4"/>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29" name="Freeform 5"/>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0" name="Freeform 6"/>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3" name="Freeform 7"/>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4" name="Freeform 8"/>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3" name="Freeform 9"/>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4" name="Freeform 10"/>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5" name="Freeform 11"/>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6" name="Freeform 12"/>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7" name="Freeform 13"/>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8" name="Freeform 14"/>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9" name="Freeform 15"/>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0" name="Freeform 16"/>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1" name="Freeform 17"/>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2" name="Freeform 18"/>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3" name="Freeform 19"/>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4" name="Freeform 20"/>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5" name="Freeform 21"/>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6" name="Freeform 22"/>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7" name="Freeform 23"/>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8" name="Freeform 24"/>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9" name="Freeform 25"/>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nvGrpSpPr>
            <p:cNvPr id="1032" name="Group 30"/>
            <p:cNvGrpSpPr>
              <a:grpSpLocks/>
            </p:cNvGrpSpPr>
            <p:nvPr/>
          </p:nvGrpSpPr>
          <p:grpSpPr bwMode="auto">
            <a:xfrm>
              <a:off x="0" y="0"/>
              <a:ext cx="1246" cy="1232"/>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sp>
        <p:nvSpPr>
          <p:cNvPr id="1027" name="Text Box 39"/>
          <p:cNvSpPr txBox="1">
            <a:spLocks noChangeArrowheads="1"/>
          </p:cNvSpPr>
          <p:nvPr/>
        </p:nvSpPr>
        <p:spPr bwMode="auto">
          <a:xfrm>
            <a:off x="8364538" y="6486525"/>
            <a:ext cx="1841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endParaRPr lang="en-US" sz="1400" b="1" i="0">
              <a:solidFill>
                <a:srgbClr val="FFFFFF"/>
              </a:solidFill>
              <a:latin typeface="Arial" panose="020B0604020202020204" pitchFamily="34" charset="0"/>
            </a:endParaRPr>
          </a:p>
        </p:txBody>
      </p:sp>
      <p:sp>
        <p:nvSpPr>
          <p:cNvPr id="1028" name="Text Box 4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2006</a:t>
            </a:r>
            <a:r>
              <a:rPr lang="en-US" sz="900" b="1" i="0">
                <a:solidFill>
                  <a:srgbClr val="FFFFFF"/>
                </a:solidFill>
                <a:latin typeface="Arial" panose="020B0604020202020204" pitchFamily="34" charset="0"/>
              </a:rPr>
              <a:t> TBBMI</a:t>
            </a:r>
          </a:p>
        </p:txBody>
      </p:sp>
      <p:sp>
        <p:nvSpPr>
          <p:cNvPr id="1066" name="Rectangle 42"/>
          <p:cNvSpPr>
            <a:spLocks noChangeArrowheads="1"/>
          </p:cNvSpPr>
          <p:nvPr userDrawn="1"/>
        </p:nvSpPr>
        <p:spPr bwMode="auto">
          <a:xfrm>
            <a:off x="7485785" y="6526213"/>
            <a:ext cx="812800" cy="244475"/>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Comic Sans MS" charset="0"/>
              </a:rPr>
              <a:t>9.65.03b.</a:t>
            </a:r>
          </a:p>
        </p:txBody>
      </p:sp>
    </p:spTree>
    <p:extLst>
      <p:ext uri="{BB962C8B-B14F-4D97-AF65-F5344CB8AC3E}">
        <p14:creationId xmlns:p14="http://schemas.microsoft.com/office/powerpoint/2010/main" val="1567677382"/>
      </p:ext>
    </p:extLst>
  </p:cSld>
  <p:clrMap bg1="dk2" tx1="lt1" bg2="dk1" tx2="lt2" accent1="accent1" accent2="accent2" accent3="accent3" accent4="accent4" accent5="accent5" accent6="accent6" hlink="hlink" folHlink="folHlink"/>
  <p:sldLayoutIdLst>
    <p:sldLayoutId id="2147488606" r:id="rId1"/>
    <p:sldLayoutId id="2147488607" r:id="rId2"/>
    <p:sldLayoutId id="2147488608" r:id="rId3"/>
    <p:sldLayoutId id="2147488609" r:id="rId4"/>
    <p:sldLayoutId id="2147488610" r:id="rId5"/>
    <p:sldLayoutId id="2147488611" r:id="rId6"/>
    <p:sldLayoutId id="2147488612" r:id="rId7"/>
    <p:sldLayoutId id="2147488613" r:id="rId8"/>
    <p:sldLayoutId id="2147488614" r:id="rId9"/>
    <p:sldLayoutId id="2147488615" r:id="rId10"/>
    <p:sldLayoutId id="2147488616" r:id="rId11"/>
  </p:sldLayoutIdLst>
  <p:transition spd="slow">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a:solidFill>
                    <a:srgbClr val="00DFCA"/>
                  </a:solidFill>
                  <a:latin typeface="Comic Sans MS" pitchFamily="-107"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grpSp>
      <p:sp>
        <p:nvSpPr>
          <p:cNvPr id="1027" name="Text Box 41"/>
          <p:cNvSpPr txBox="1">
            <a:spLocks noChangeArrowheads="1"/>
          </p:cNvSpPr>
          <p:nvPr/>
        </p:nvSpPr>
        <p:spPr bwMode="auto">
          <a:xfrm>
            <a:off x="449263" y="6537325"/>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2005</a:t>
            </a:r>
            <a:r>
              <a:rPr lang="en-US" sz="900" b="1" i="0">
                <a:solidFill>
                  <a:srgbClr val="FFFFFF"/>
                </a:solidFill>
                <a:latin typeface="Arial" panose="020B0604020202020204" pitchFamily="34"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9.65.03c.</a:t>
            </a:r>
          </a:p>
        </p:txBody>
      </p:sp>
    </p:spTree>
    <p:extLst>
      <p:ext uri="{BB962C8B-B14F-4D97-AF65-F5344CB8AC3E}">
        <p14:creationId xmlns:p14="http://schemas.microsoft.com/office/powerpoint/2010/main" val="3120453477"/>
      </p:ext>
    </p:extLst>
  </p:cSld>
  <p:clrMap bg1="dk2" tx1="lt1" bg2="dk1" tx2="lt2" accent1="accent1" accent2="accent2" accent3="accent3" accent4="accent4" accent5="accent5" accent6="accent6" hlink="hlink" folHlink="folHlink"/>
  <p:sldLayoutIdLst>
    <p:sldLayoutId id="2147488618" r:id="rId1"/>
    <p:sldLayoutId id="2147488619" r:id="rId2"/>
    <p:sldLayoutId id="2147488620" r:id="rId3"/>
    <p:sldLayoutId id="2147488621" r:id="rId4"/>
    <p:sldLayoutId id="2147488622" r:id="rId5"/>
    <p:sldLayoutId id="2147488623" r:id="rId6"/>
    <p:sldLayoutId id="2147488624" r:id="rId7"/>
    <p:sldLayoutId id="2147488625" r:id="rId8"/>
    <p:sldLayoutId id="2147488626" r:id="rId9"/>
    <p:sldLayoutId id="2147488627" r:id="rId10"/>
    <p:sldLayoutId id="2147488628"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EA941074-0F23-9640-BA01-C33DEBAA9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5269097"/>
      </p:ext>
    </p:extLst>
  </p:cSld>
  <p:clrMap bg1="lt1" tx1="dk1" bg2="lt2" tx2="dk2" accent1="accent1" accent2="accent2" accent3="accent3" accent4="accent4" accent5="accent5" accent6="accent6" hlink="hlink" folHlink="folHlink"/>
  <p:sldLayoutIdLst>
    <p:sldLayoutId id="2147488679" r:id="rId1"/>
    <p:sldLayoutId id="2147488680" r:id="rId2"/>
    <p:sldLayoutId id="2147488681" r:id="rId3"/>
    <p:sldLayoutId id="2147488682" r:id="rId4"/>
    <p:sldLayoutId id="2147488683" r:id="rId5"/>
    <p:sldLayoutId id="2147488684" r:id="rId6"/>
    <p:sldLayoutId id="2147488685" r:id="rId7"/>
    <p:sldLayoutId id="2147488686" r:id="rId8"/>
    <p:sldLayoutId id="2147488687" r:id="rId9"/>
    <p:sldLayoutId id="2147488688" r:id="rId10"/>
    <p:sldLayoutId id="214748868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43838286"/>
      </p:ext>
    </p:extLst>
  </p:cSld>
  <p:clrMap bg1="lt1" tx1="dk1" bg2="lt2" tx2="dk2" accent1="accent1" accent2="accent2" accent3="accent3" accent4="accent4" accent5="accent5" accent6="accent6" hlink="hlink" folHlink="folHlink"/>
  <p:sldLayoutIdLst>
    <p:sldLayoutId id="2147488763" r:id="rId1"/>
    <p:sldLayoutId id="2147488764" r:id="rId2"/>
    <p:sldLayoutId id="2147488765" r:id="rId3"/>
    <p:sldLayoutId id="2147488766" r:id="rId4"/>
    <p:sldLayoutId id="2147488767" r:id="rId5"/>
    <p:sldLayoutId id="2147488768" r:id="rId6"/>
    <p:sldLayoutId id="2147488769" r:id="rId7"/>
    <p:sldLayoutId id="2147488770" r:id="rId8"/>
    <p:sldLayoutId id="2147488771" r:id="rId9"/>
    <p:sldLayoutId id="2147488772" r:id="rId10"/>
    <p:sldLayoutId id="2147488773"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6303963" y="0"/>
            <a:ext cx="2840037" cy="3254375"/>
            <a:chOff x="3115" y="0"/>
            <a:chExt cx="2170" cy="2486"/>
          </a:xfrm>
        </p:grpSpPr>
        <p:grpSp>
          <p:nvGrpSpPr>
            <p:cNvPr id="87048" name="Group 3"/>
            <p:cNvGrpSpPr>
              <a:grpSpLocks/>
            </p:cNvGrpSpPr>
            <p:nvPr/>
          </p:nvGrpSpPr>
          <p:grpSpPr bwMode="auto">
            <a:xfrm>
              <a:off x="4080" y="1910"/>
              <a:ext cx="768" cy="576"/>
              <a:chOff x="0" y="0"/>
              <a:chExt cx="768" cy="576"/>
            </a:xfrm>
          </p:grpSpPr>
          <p:sp>
            <p:nvSpPr>
              <p:cNvPr id="87180"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81"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49" name="Group 6"/>
            <p:cNvGrpSpPr>
              <a:grpSpLocks/>
            </p:cNvGrpSpPr>
            <p:nvPr/>
          </p:nvGrpSpPr>
          <p:grpSpPr bwMode="auto">
            <a:xfrm>
              <a:off x="4257" y="1103"/>
              <a:ext cx="768" cy="576"/>
              <a:chOff x="0" y="0"/>
              <a:chExt cx="768" cy="576"/>
            </a:xfrm>
          </p:grpSpPr>
          <p:sp>
            <p:nvSpPr>
              <p:cNvPr id="87178"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9"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0" name="Group 9"/>
            <p:cNvGrpSpPr>
              <a:grpSpLocks/>
            </p:cNvGrpSpPr>
            <p:nvPr/>
          </p:nvGrpSpPr>
          <p:grpSpPr bwMode="auto">
            <a:xfrm>
              <a:off x="3134" y="0"/>
              <a:ext cx="768" cy="576"/>
              <a:chOff x="0" y="0"/>
              <a:chExt cx="768" cy="576"/>
            </a:xfrm>
          </p:grpSpPr>
          <p:sp>
            <p:nvSpPr>
              <p:cNvPr id="87176"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7"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1" name="Group 12"/>
            <p:cNvGrpSpPr>
              <a:grpSpLocks/>
            </p:cNvGrpSpPr>
            <p:nvPr/>
          </p:nvGrpSpPr>
          <p:grpSpPr bwMode="auto">
            <a:xfrm>
              <a:off x="3115" y="0"/>
              <a:ext cx="2170" cy="1702"/>
              <a:chOff x="3115" y="0"/>
              <a:chExt cx="2170" cy="1702"/>
            </a:xfrm>
          </p:grpSpPr>
          <p:grpSp>
            <p:nvGrpSpPr>
              <p:cNvPr id="87052" name="Group 13"/>
              <p:cNvGrpSpPr>
                <a:grpSpLocks/>
              </p:cNvGrpSpPr>
              <p:nvPr/>
            </p:nvGrpSpPr>
            <p:grpSpPr bwMode="auto">
              <a:xfrm>
                <a:off x="3640" y="308"/>
                <a:ext cx="1145" cy="844"/>
                <a:chOff x="1265" y="814"/>
                <a:chExt cx="2919" cy="2151"/>
              </a:xfrm>
            </p:grpSpPr>
            <p:sp>
              <p:nvSpPr>
                <p:cNvPr id="87174"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5"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3" name="Group 16"/>
              <p:cNvGrpSpPr>
                <a:grpSpLocks/>
              </p:cNvGrpSpPr>
              <p:nvPr/>
            </p:nvGrpSpPr>
            <p:grpSpPr bwMode="auto">
              <a:xfrm>
                <a:off x="3115" y="0"/>
                <a:ext cx="2145" cy="1702"/>
                <a:chOff x="3115" y="0"/>
                <a:chExt cx="2145" cy="1702"/>
              </a:xfrm>
            </p:grpSpPr>
            <p:grpSp>
              <p:nvGrpSpPr>
                <p:cNvPr id="87076" name="Group 17"/>
                <p:cNvGrpSpPr>
                  <a:grpSpLocks/>
                </p:cNvGrpSpPr>
                <p:nvPr/>
              </p:nvGrpSpPr>
              <p:grpSpPr bwMode="auto">
                <a:xfrm>
                  <a:off x="4505" y="589"/>
                  <a:ext cx="493" cy="912"/>
                  <a:chOff x="3471" y="1530"/>
                  <a:chExt cx="1258" cy="2327"/>
                </a:xfrm>
              </p:grpSpPr>
              <p:sp>
                <p:nvSpPr>
                  <p:cNvPr id="87172" name="Freeform 18"/>
                  <p:cNvSpPr>
                    <a:spLocks/>
                  </p:cNvSpPr>
                  <p:nvPr/>
                </p:nvSpPr>
                <p:spPr bwMode="hidden">
                  <a:xfrm rot="2711884">
                    <a:off x="2778" y="2236"/>
                    <a:ext cx="1699" cy="313"/>
                  </a:xfrm>
                  <a:custGeom>
                    <a:avLst/>
                    <a:gdLst>
                      <a:gd name="T0" fmla="*/ 0 w 2736"/>
                      <a:gd name="T1" fmla="*/ 29 h 504"/>
                      <a:gd name="T2" fmla="*/ 50 w 2736"/>
                      <a:gd name="T3" fmla="*/ 10 h 504"/>
                      <a:gd name="T4" fmla="*/ 102 w 2736"/>
                      <a:gd name="T5" fmla="*/ 1 h 504"/>
                      <a:gd name="T6" fmla="*/ 157 w 2736"/>
                      <a:gd name="T7" fmla="*/ 1 h 504"/>
                      <a:gd name="T8" fmla="*/ 156 w 2736"/>
                      <a:gd name="T9" fmla="*/ 6 h 504"/>
                      <a:gd name="T10" fmla="*/ 101 w 2736"/>
                      <a:gd name="T11" fmla="*/ 6 h 504"/>
                      <a:gd name="T12" fmla="*/ 37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3" name="Freeform 19"/>
                  <p:cNvSpPr>
                    <a:spLocks/>
                  </p:cNvSpPr>
                  <p:nvPr/>
                </p:nvSpPr>
                <p:spPr bwMode="hidden">
                  <a:xfrm rot="2711884">
                    <a:off x="4030" y="3138"/>
                    <a:ext cx="904" cy="486"/>
                  </a:xfrm>
                  <a:custGeom>
                    <a:avLst/>
                    <a:gdLst>
                      <a:gd name="T0" fmla="*/ 1 w 1769"/>
                      <a:gd name="T1" fmla="*/ 1 h 791"/>
                      <a:gd name="T2" fmla="*/ 9 w 1769"/>
                      <a:gd name="T3" fmla="*/ 3 h 791"/>
                      <a:gd name="T4" fmla="*/ 20 w 1769"/>
                      <a:gd name="T5" fmla="*/ 11 h 791"/>
                      <a:gd name="T6" fmla="*/ 29 w 1769"/>
                      <a:gd name="T7" fmla="*/ 23 h 791"/>
                      <a:gd name="T8" fmla="*/ 31 w 1769"/>
                      <a:gd name="T9" fmla="*/ 33 h 791"/>
                      <a:gd name="T10" fmla="*/ 30 w 1769"/>
                      <a:gd name="T11" fmla="*/ 42 h 791"/>
                      <a:gd name="T12" fmla="*/ 28 w 1769"/>
                      <a:gd name="T13" fmla="*/ 34 h 791"/>
                      <a:gd name="T14" fmla="*/ 25 w 1769"/>
                      <a:gd name="T15" fmla="*/ 25 h 791"/>
                      <a:gd name="T16" fmla="*/ 20 w 1769"/>
                      <a:gd name="T17" fmla="*/ 16 h 791"/>
                      <a:gd name="T18" fmla="*/ 10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77" name="Group 20"/>
                <p:cNvGrpSpPr>
                  <a:grpSpLocks/>
                </p:cNvGrpSpPr>
                <p:nvPr/>
              </p:nvGrpSpPr>
              <p:grpSpPr bwMode="auto">
                <a:xfrm>
                  <a:off x="4267" y="781"/>
                  <a:ext cx="966" cy="522"/>
                  <a:chOff x="2864" y="2019"/>
                  <a:chExt cx="2463" cy="1332"/>
                </a:xfrm>
              </p:grpSpPr>
              <p:sp>
                <p:nvSpPr>
                  <p:cNvPr id="87170" name="Freeform 21"/>
                  <p:cNvSpPr>
                    <a:spLocks/>
                  </p:cNvSpPr>
                  <p:nvPr/>
                </p:nvSpPr>
                <p:spPr bwMode="hidden">
                  <a:xfrm rot="2104081">
                    <a:off x="2865" y="2019"/>
                    <a:ext cx="1812" cy="347"/>
                  </a:xfrm>
                  <a:custGeom>
                    <a:avLst/>
                    <a:gdLst>
                      <a:gd name="T0" fmla="*/ 0 w 2736"/>
                      <a:gd name="T1" fmla="*/ 54 h 504"/>
                      <a:gd name="T2" fmla="*/ 73 w 2736"/>
                      <a:gd name="T3" fmla="*/ 18 h 504"/>
                      <a:gd name="T4" fmla="*/ 150 w 2736"/>
                      <a:gd name="T5" fmla="*/ 3 h 504"/>
                      <a:gd name="T6" fmla="*/ 231 w 2736"/>
                      <a:gd name="T7" fmla="*/ 3 h 504"/>
                      <a:gd name="T8" fmla="*/ 229 w 2736"/>
                      <a:gd name="T9" fmla="*/ 11 h 504"/>
                      <a:gd name="T10" fmla="*/ 149 w 2736"/>
                      <a:gd name="T11" fmla="*/ 11 h 504"/>
                      <a:gd name="T12" fmla="*/ 55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71" name="Freeform 22"/>
                  <p:cNvSpPr>
                    <a:spLocks/>
                  </p:cNvSpPr>
                  <p:nvPr/>
                </p:nvSpPr>
                <p:spPr bwMode="hidden">
                  <a:xfrm rot="2104081">
                    <a:off x="4352" y="2805"/>
                    <a:ext cx="974" cy="545"/>
                  </a:xfrm>
                  <a:custGeom>
                    <a:avLst/>
                    <a:gdLst>
                      <a:gd name="T0" fmla="*/ 1 w 1769"/>
                      <a:gd name="T1" fmla="*/ 1 h 791"/>
                      <a:gd name="T2" fmla="*/ 14 w 1769"/>
                      <a:gd name="T3" fmla="*/ 6 h 791"/>
                      <a:gd name="T4" fmla="*/ 32 w 1769"/>
                      <a:gd name="T5" fmla="*/ 21 h 791"/>
                      <a:gd name="T6" fmla="*/ 45 w 1769"/>
                      <a:gd name="T7" fmla="*/ 46 h 791"/>
                      <a:gd name="T8" fmla="*/ 49 w 1769"/>
                      <a:gd name="T9" fmla="*/ 65 h 791"/>
                      <a:gd name="T10" fmla="*/ 47 w 1769"/>
                      <a:gd name="T11" fmla="*/ 84 h 791"/>
                      <a:gd name="T12" fmla="*/ 44 w 1769"/>
                      <a:gd name="T13" fmla="*/ 68 h 791"/>
                      <a:gd name="T14" fmla="*/ 39 w 1769"/>
                      <a:gd name="T15" fmla="*/ 49 h 791"/>
                      <a:gd name="T16" fmla="*/ 31 w 1769"/>
                      <a:gd name="T17" fmla="*/ 32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8" name="Group 23"/>
                <p:cNvGrpSpPr>
                  <a:grpSpLocks/>
                </p:cNvGrpSpPr>
                <p:nvPr/>
              </p:nvGrpSpPr>
              <p:grpSpPr bwMode="auto">
                <a:xfrm>
                  <a:off x="4280" y="707"/>
                  <a:ext cx="971" cy="417"/>
                  <a:chOff x="2897" y="1832"/>
                  <a:chExt cx="2477" cy="1064"/>
                </a:xfrm>
              </p:grpSpPr>
              <p:sp>
                <p:nvSpPr>
                  <p:cNvPr id="87168" name="Freeform 24"/>
                  <p:cNvSpPr>
                    <a:spLocks/>
                  </p:cNvSpPr>
                  <p:nvPr/>
                </p:nvSpPr>
                <p:spPr bwMode="hidden">
                  <a:xfrm rot="1582915">
                    <a:off x="2896" y="1832"/>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9" name="Freeform 25"/>
                  <p:cNvSpPr>
                    <a:spLocks/>
                  </p:cNvSpPr>
                  <p:nvPr/>
                </p:nvSpPr>
                <p:spPr bwMode="hidden">
                  <a:xfrm rot="1582915">
                    <a:off x="4443" y="2420"/>
                    <a:ext cx="931" cy="477"/>
                  </a:xfrm>
                  <a:custGeom>
                    <a:avLst/>
                    <a:gdLst>
                      <a:gd name="T0" fmla="*/ 1 w 1769"/>
                      <a:gd name="T1" fmla="*/ 1 h 791"/>
                      <a:gd name="T2" fmla="*/ 10 w 1769"/>
                      <a:gd name="T3" fmla="*/ 3 h 791"/>
                      <a:gd name="T4" fmla="*/ 25 w 1769"/>
                      <a:gd name="T5" fmla="*/ 10 h 791"/>
                      <a:gd name="T6" fmla="*/ 34 w 1769"/>
                      <a:gd name="T7" fmla="*/ 21 h 791"/>
                      <a:gd name="T8" fmla="*/ 37 w 1769"/>
                      <a:gd name="T9" fmla="*/ 29 h 791"/>
                      <a:gd name="T10" fmla="*/ 36 w 1769"/>
                      <a:gd name="T11" fmla="*/ 38 h 791"/>
                      <a:gd name="T12" fmla="*/ 34 w 1769"/>
                      <a:gd name="T13" fmla="*/ 31 h 791"/>
                      <a:gd name="T14" fmla="*/ 29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9" name="Group 26"/>
                <p:cNvGrpSpPr>
                  <a:grpSpLocks/>
                </p:cNvGrpSpPr>
                <p:nvPr/>
              </p:nvGrpSpPr>
              <p:grpSpPr bwMode="auto">
                <a:xfrm>
                  <a:off x="4291" y="630"/>
                  <a:ext cx="969" cy="364"/>
                  <a:chOff x="2924" y="1636"/>
                  <a:chExt cx="2472" cy="927"/>
                </a:xfrm>
              </p:grpSpPr>
              <p:sp>
                <p:nvSpPr>
                  <p:cNvPr id="87166" name="Freeform 27"/>
                  <p:cNvSpPr>
                    <a:spLocks/>
                  </p:cNvSpPr>
                  <p:nvPr/>
                </p:nvSpPr>
                <p:spPr bwMode="hidden">
                  <a:xfrm rot="1080363">
                    <a:off x="2907" y="1616"/>
                    <a:ext cx="1680" cy="346"/>
                  </a:xfrm>
                  <a:custGeom>
                    <a:avLst/>
                    <a:gdLst>
                      <a:gd name="T0" fmla="*/ 0 w 2736"/>
                      <a:gd name="T1" fmla="*/ 53 h 504"/>
                      <a:gd name="T2" fmla="*/ 47 w 2736"/>
                      <a:gd name="T3" fmla="*/ 17 h 504"/>
                      <a:gd name="T4" fmla="*/ 95 w 2736"/>
                      <a:gd name="T5" fmla="*/ 2 h 504"/>
                      <a:gd name="T6" fmla="*/ 147 w 2736"/>
                      <a:gd name="T7" fmla="*/ 2 h 504"/>
                      <a:gd name="T8" fmla="*/ 146 w 2736"/>
                      <a:gd name="T9" fmla="*/ 11 h 504"/>
                      <a:gd name="T10" fmla="*/ 95 w 2736"/>
                      <a:gd name="T11" fmla="*/ 11 h 504"/>
                      <a:gd name="T12" fmla="*/ 3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7" name="Freeform 28"/>
                  <p:cNvSpPr>
                    <a:spLocks/>
                  </p:cNvSpPr>
                  <p:nvPr/>
                </p:nvSpPr>
                <p:spPr bwMode="hidden">
                  <a:xfrm rot="1080363">
                    <a:off x="4488" y="2030"/>
                    <a:ext cx="891" cy="513"/>
                  </a:xfrm>
                  <a:custGeom>
                    <a:avLst/>
                    <a:gdLst>
                      <a:gd name="T0" fmla="*/ 1 w 1769"/>
                      <a:gd name="T1" fmla="*/ 1 h 791"/>
                      <a:gd name="T2" fmla="*/ 8 w 1769"/>
                      <a:gd name="T3" fmla="*/ 4 h 791"/>
                      <a:gd name="T4" fmla="*/ 19 w 1769"/>
                      <a:gd name="T5" fmla="*/ 15 h 791"/>
                      <a:gd name="T6" fmla="*/ 26 w 1769"/>
                      <a:gd name="T7" fmla="*/ 32 h 791"/>
                      <a:gd name="T8" fmla="*/ 29 w 1769"/>
                      <a:gd name="T9" fmla="*/ 45 h 791"/>
                      <a:gd name="T10" fmla="*/ 28 w 1769"/>
                      <a:gd name="T11" fmla="*/ 58 h 791"/>
                      <a:gd name="T12" fmla="*/ 26 w 1769"/>
                      <a:gd name="T13" fmla="*/ 47 h 791"/>
                      <a:gd name="T14" fmla="*/ 23 w 1769"/>
                      <a:gd name="T15" fmla="*/ 34 h 791"/>
                      <a:gd name="T16" fmla="*/ 18 w 1769"/>
                      <a:gd name="T17" fmla="*/ 22 h 791"/>
                      <a:gd name="T18" fmla="*/ 10 w 1769"/>
                      <a:gd name="T19" fmla="*/ 12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0" name="Group 29"/>
                <p:cNvGrpSpPr>
                  <a:grpSpLocks/>
                </p:cNvGrpSpPr>
                <p:nvPr/>
              </p:nvGrpSpPr>
              <p:grpSpPr bwMode="auto">
                <a:xfrm>
                  <a:off x="4304" y="543"/>
                  <a:ext cx="918" cy="258"/>
                  <a:chOff x="2958" y="1414"/>
                  <a:chExt cx="2342" cy="657"/>
                </a:xfrm>
              </p:grpSpPr>
              <p:sp>
                <p:nvSpPr>
                  <p:cNvPr id="87164" name="Freeform 30"/>
                  <p:cNvSpPr>
                    <a:spLocks/>
                  </p:cNvSpPr>
                  <p:nvPr/>
                </p:nvSpPr>
                <p:spPr bwMode="hidden">
                  <a:xfrm rot="463793">
                    <a:off x="2957" y="1415"/>
                    <a:ext cx="1544" cy="312"/>
                  </a:xfrm>
                  <a:custGeom>
                    <a:avLst/>
                    <a:gdLst>
                      <a:gd name="T0" fmla="*/ 0 w 2736"/>
                      <a:gd name="T1" fmla="*/ 28 h 504"/>
                      <a:gd name="T2" fmla="*/ 28 w 2736"/>
                      <a:gd name="T3" fmla="*/ 9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5" name="Freeform 31"/>
                  <p:cNvSpPr>
                    <a:spLocks/>
                  </p:cNvSpPr>
                  <p:nvPr/>
                </p:nvSpPr>
                <p:spPr bwMode="hidden">
                  <a:xfrm rot="463793">
                    <a:off x="4470" y="1581"/>
                    <a:ext cx="829" cy="466"/>
                  </a:xfrm>
                  <a:custGeom>
                    <a:avLst/>
                    <a:gdLst>
                      <a:gd name="T0" fmla="*/ 0 w 1769"/>
                      <a:gd name="T1" fmla="*/ 1 h 791"/>
                      <a:gd name="T2" fmla="*/ 5 w 1769"/>
                      <a:gd name="T3" fmla="*/ 2 h 791"/>
                      <a:gd name="T4" fmla="*/ 12 w 1769"/>
                      <a:gd name="T5" fmla="*/ 8 h 791"/>
                      <a:gd name="T6" fmla="*/ 17 w 1769"/>
                      <a:gd name="T7" fmla="*/ 18 h 791"/>
                      <a:gd name="T8" fmla="*/ 19 w 1769"/>
                      <a:gd name="T9" fmla="*/ 25 h 791"/>
                      <a:gd name="T10" fmla="*/ 18 w 1769"/>
                      <a:gd name="T11" fmla="*/ 33 h 791"/>
                      <a:gd name="T12" fmla="*/ 17 w 1769"/>
                      <a:gd name="T13" fmla="*/ 27 h 791"/>
                      <a:gd name="T14" fmla="*/ 15 w 1769"/>
                      <a:gd name="T15" fmla="*/ 19 h 791"/>
                      <a:gd name="T16" fmla="*/ 12 w 1769"/>
                      <a:gd name="T17" fmla="*/ 12 h 791"/>
                      <a:gd name="T18" fmla="*/ 6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1" name="Group 32"/>
                <p:cNvGrpSpPr>
                  <a:grpSpLocks/>
                </p:cNvGrpSpPr>
                <p:nvPr/>
              </p:nvGrpSpPr>
              <p:grpSpPr bwMode="auto">
                <a:xfrm>
                  <a:off x="4314" y="487"/>
                  <a:ext cx="843" cy="134"/>
                  <a:chOff x="2983" y="1269"/>
                  <a:chExt cx="2150" cy="343"/>
                </a:xfrm>
              </p:grpSpPr>
              <p:sp>
                <p:nvSpPr>
                  <p:cNvPr id="87162" name="Freeform 33"/>
                  <p:cNvSpPr>
                    <a:spLocks/>
                  </p:cNvSpPr>
                  <p:nvPr/>
                </p:nvSpPr>
                <p:spPr bwMode="hidden">
                  <a:xfrm rot="-84182">
                    <a:off x="2982" y="1286"/>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3" name="Freeform 34"/>
                  <p:cNvSpPr>
                    <a:spLocks/>
                  </p:cNvSpPr>
                  <p:nvPr/>
                </p:nvSpPr>
                <p:spPr bwMode="hidden">
                  <a:xfrm rot="-84182">
                    <a:off x="4377" y="1249"/>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2" name="Group 35"/>
                <p:cNvGrpSpPr>
                  <a:grpSpLocks/>
                </p:cNvGrpSpPr>
                <p:nvPr/>
              </p:nvGrpSpPr>
              <p:grpSpPr bwMode="auto">
                <a:xfrm>
                  <a:off x="4296" y="349"/>
                  <a:ext cx="737" cy="167"/>
                  <a:chOff x="2938" y="917"/>
                  <a:chExt cx="1879" cy="427"/>
                </a:xfrm>
              </p:grpSpPr>
              <p:sp>
                <p:nvSpPr>
                  <p:cNvPr id="87160" name="Freeform 36"/>
                  <p:cNvSpPr>
                    <a:spLocks/>
                  </p:cNvSpPr>
                  <p:nvPr/>
                </p:nvSpPr>
                <p:spPr bwMode="hidden">
                  <a:xfrm rot="-802576">
                    <a:off x="2914" y="1128"/>
                    <a:ext cx="1252" cy="202"/>
                  </a:xfrm>
                  <a:custGeom>
                    <a:avLst/>
                    <a:gdLst>
                      <a:gd name="T0" fmla="*/ 0 w 2736"/>
                      <a:gd name="T1" fmla="*/ 2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1" name="Freeform 37"/>
                  <p:cNvSpPr>
                    <a:spLocks/>
                  </p:cNvSpPr>
                  <p:nvPr/>
                </p:nvSpPr>
                <p:spPr bwMode="hidden">
                  <a:xfrm rot="-802576">
                    <a:off x="4148" y="918"/>
                    <a:ext cx="668" cy="335"/>
                  </a:xfrm>
                  <a:custGeom>
                    <a:avLst/>
                    <a:gdLst>
                      <a:gd name="T0" fmla="*/ 0 w 1769"/>
                      <a:gd name="T1" fmla="*/ 0 h 791"/>
                      <a:gd name="T2" fmla="*/ 2 w 1769"/>
                      <a:gd name="T3" fmla="*/ 0 h 791"/>
                      <a:gd name="T4" fmla="*/ 3 w 1769"/>
                      <a:gd name="T5" fmla="*/ 1 h 791"/>
                      <a:gd name="T6" fmla="*/ 5 w 1769"/>
                      <a:gd name="T7" fmla="*/ 3 h 791"/>
                      <a:gd name="T8" fmla="*/ 5 w 1769"/>
                      <a:gd name="T9" fmla="*/ 3 h 791"/>
                      <a:gd name="T10" fmla="*/ 5 w 1769"/>
                      <a:gd name="T11" fmla="*/ 5 h 791"/>
                      <a:gd name="T12" fmla="*/ 5 w 1769"/>
                      <a:gd name="T13" fmla="*/ 3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3" name="Group 38"/>
                <p:cNvGrpSpPr>
                  <a:grpSpLocks/>
                </p:cNvGrpSpPr>
                <p:nvPr/>
              </p:nvGrpSpPr>
              <p:grpSpPr bwMode="auto">
                <a:xfrm>
                  <a:off x="3394" y="637"/>
                  <a:ext cx="493" cy="912"/>
                  <a:chOff x="637" y="1653"/>
                  <a:chExt cx="1257" cy="2326"/>
                </a:xfrm>
              </p:grpSpPr>
              <p:sp>
                <p:nvSpPr>
                  <p:cNvPr id="87158" name="Freeform 39"/>
                  <p:cNvSpPr>
                    <a:spLocks/>
                  </p:cNvSpPr>
                  <p:nvPr/>
                </p:nvSpPr>
                <p:spPr bwMode="hidden">
                  <a:xfrm rot="18888116" flipH="1">
                    <a:off x="870" y="2346"/>
                    <a:ext cx="1726" cy="306"/>
                  </a:xfrm>
                  <a:custGeom>
                    <a:avLst/>
                    <a:gdLst>
                      <a:gd name="T0" fmla="*/ 0 w 2736"/>
                      <a:gd name="T1" fmla="*/ 25 h 504"/>
                      <a:gd name="T2" fmla="*/ 54 w 2736"/>
                      <a:gd name="T3" fmla="*/ 9 h 504"/>
                      <a:gd name="T4" fmla="*/ 112 w 2736"/>
                      <a:gd name="T5" fmla="*/ 1 h 504"/>
                      <a:gd name="T6" fmla="*/ 172 w 2736"/>
                      <a:gd name="T7" fmla="*/ 1 h 504"/>
                      <a:gd name="T8" fmla="*/ 172 w 2736"/>
                      <a:gd name="T9" fmla="*/ 5 h 504"/>
                      <a:gd name="T10" fmla="*/ 111 w 2736"/>
                      <a:gd name="T11" fmla="*/ 5 h 504"/>
                      <a:gd name="T12" fmla="*/ 42 w 2736"/>
                      <a:gd name="T13" fmla="*/ 15 h 504"/>
                      <a:gd name="T14" fmla="*/ 0 w 2736"/>
                      <a:gd name="T15" fmla="*/ 2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9" name="Freeform 40"/>
                  <p:cNvSpPr>
                    <a:spLocks/>
                  </p:cNvSpPr>
                  <p:nvPr/>
                </p:nvSpPr>
                <p:spPr bwMode="hidden">
                  <a:xfrm rot="18888116" flipH="1">
                    <a:off x="419" y="3271"/>
                    <a:ext cx="925"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5 w 1769"/>
                      <a:gd name="T11" fmla="*/ 44 h 791"/>
                      <a:gd name="T12" fmla="*/ 32 w 1769"/>
                      <a:gd name="T13" fmla="*/ 35 h 791"/>
                      <a:gd name="T14" fmla="*/ 28 w 1769"/>
                      <a:gd name="T15" fmla="*/ 25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4" name="Group 41"/>
                <p:cNvGrpSpPr>
                  <a:grpSpLocks/>
                </p:cNvGrpSpPr>
                <p:nvPr/>
              </p:nvGrpSpPr>
              <p:grpSpPr bwMode="auto">
                <a:xfrm>
                  <a:off x="3142" y="850"/>
                  <a:ext cx="966" cy="522"/>
                  <a:chOff x="-5" y="2196"/>
                  <a:chExt cx="2463" cy="1332"/>
                </a:xfrm>
              </p:grpSpPr>
              <p:sp>
                <p:nvSpPr>
                  <p:cNvPr id="87156" name="Freeform 42"/>
                  <p:cNvSpPr>
                    <a:spLocks/>
                  </p:cNvSpPr>
                  <p:nvPr/>
                </p:nvSpPr>
                <p:spPr bwMode="hidden">
                  <a:xfrm rot="19495919" flipH="1">
                    <a:off x="644" y="2196"/>
                    <a:ext cx="1797" cy="347"/>
                  </a:xfrm>
                  <a:custGeom>
                    <a:avLst/>
                    <a:gdLst>
                      <a:gd name="T0" fmla="*/ 0 w 2736"/>
                      <a:gd name="T1" fmla="*/ 54 h 504"/>
                      <a:gd name="T2" fmla="*/ 69 w 2736"/>
                      <a:gd name="T3" fmla="*/ 18 h 504"/>
                      <a:gd name="T4" fmla="*/ 143 w 2736"/>
                      <a:gd name="T5" fmla="*/ 3 h 504"/>
                      <a:gd name="T6" fmla="*/ 219 w 2736"/>
                      <a:gd name="T7" fmla="*/ 3 h 504"/>
                      <a:gd name="T8" fmla="*/ 218 w 2736"/>
                      <a:gd name="T9" fmla="*/ 11 h 504"/>
                      <a:gd name="T10" fmla="*/ 141 w 2736"/>
                      <a:gd name="T11" fmla="*/ 11 h 504"/>
                      <a:gd name="T12" fmla="*/ 53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7" name="Freeform 43"/>
                  <p:cNvSpPr>
                    <a:spLocks/>
                  </p:cNvSpPr>
                  <p:nvPr/>
                </p:nvSpPr>
                <p:spPr bwMode="hidden">
                  <a:xfrm rot="19495919" flipH="1">
                    <a:off x="-6" y="2982"/>
                    <a:ext cx="968" cy="545"/>
                  </a:xfrm>
                  <a:custGeom>
                    <a:avLst/>
                    <a:gdLst>
                      <a:gd name="T0" fmla="*/ 1 w 1769"/>
                      <a:gd name="T1" fmla="*/ 1 h 791"/>
                      <a:gd name="T2" fmla="*/ 13 w 1769"/>
                      <a:gd name="T3" fmla="*/ 6 h 791"/>
                      <a:gd name="T4" fmla="*/ 31 w 1769"/>
                      <a:gd name="T5" fmla="*/ 21 h 791"/>
                      <a:gd name="T6" fmla="*/ 43 w 1769"/>
                      <a:gd name="T7" fmla="*/ 46 h 791"/>
                      <a:gd name="T8" fmla="*/ 47 w 1769"/>
                      <a:gd name="T9" fmla="*/ 65 h 791"/>
                      <a:gd name="T10" fmla="*/ 45 w 1769"/>
                      <a:gd name="T11" fmla="*/ 84 h 791"/>
                      <a:gd name="T12" fmla="*/ 43 w 1769"/>
                      <a:gd name="T13" fmla="*/ 68 h 791"/>
                      <a:gd name="T14" fmla="*/ 37 w 1769"/>
                      <a:gd name="T15" fmla="*/ 49 h 791"/>
                      <a:gd name="T16" fmla="*/ 30 w 1769"/>
                      <a:gd name="T17" fmla="*/ 32 h 791"/>
                      <a:gd name="T18" fmla="*/ 15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5" name="Group 44"/>
                <p:cNvGrpSpPr>
                  <a:grpSpLocks/>
                </p:cNvGrpSpPr>
                <p:nvPr/>
              </p:nvGrpSpPr>
              <p:grpSpPr bwMode="auto">
                <a:xfrm>
                  <a:off x="3124" y="777"/>
                  <a:ext cx="971" cy="417"/>
                  <a:chOff x="-52" y="2009"/>
                  <a:chExt cx="2477" cy="1064"/>
                </a:xfrm>
              </p:grpSpPr>
              <p:sp>
                <p:nvSpPr>
                  <p:cNvPr id="87154" name="Freeform 45"/>
                  <p:cNvSpPr>
                    <a:spLocks/>
                  </p:cNvSpPr>
                  <p:nvPr/>
                </p:nvSpPr>
                <p:spPr bwMode="hidden">
                  <a:xfrm rot="20017085" flipH="1">
                    <a:off x="689" y="2010"/>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5" name="Freeform 46"/>
                  <p:cNvSpPr>
                    <a:spLocks/>
                  </p:cNvSpPr>
                  <p:nvPr/>
                </p:nvSpPr>
                <p:spPr bwMode="hidden">
                  <a:xfrm rot="20017085" flipH="1">
                    <a:off x="-53" y="2598"/>
                    <a:ext cx="931" cy="458"/>
                  </a:xfrm>
                  <a:custGeom>
                    <a:avLst/>
                    <a:gdLst>
                      <a:gd name="T0" fmla="*/ 1 w 1769"/>
                      <a:gd name="T1" fmla="*/ 1 h 791"/>
                      <a:gd name="T2" fmla="*/ 10 w 1769"/>
                      <a:gd name="T3" fmla="*/ 2 h 791"/>
                      <a:gd name="T4" fmla="*/ 25 w 1769"/>
                      <a:gd name="T5" fmla="*/ 8 h 791"/>
                      <a:gd name="T6" fmla="*/ 34 w 1769"/>
                      <a:gd name="T7" fmla="*/ 16 h 791"/>
                      <a:gd name="T8" fmla="*/ 37 w 1769"/>
                      <a:gd name="T9" fmla="*/ 23 h 791"/>
                      <a:gd name="T10" fmla="*/ 36 w 1769"/>
                      <a:gd name="T11" fmla="*/ 30 h 791"/>
                      <a:gd name="T12" fmla="*/ 34 w 1769"/>
                      <a:gd name="T13" fmla="*/ 24 h 791"/>
                      <a:gd name="T14" fmla="*/ 29 w 1769"/>
                      <a:gd name="T15" fmla="*/ 17 h 791"/>
                      <a:gd name="T16" fmla="*/ 24 w 1769"/>
                      <a:gd name="T17" fmla="*/ 11 h 791"/>
                      <a:gd name="T18" fmla="*/ 13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6" name="Group 47"/>
                <p:cNvGrpSpPr>
                  <a:grpSpLocks/>
                </p:cNvGrpSpPr>
                <p:nvPr/>
              </p:nvGrpSpPr>
              <p:grpSpPr bwMode="auto">
                <a:xfrm>
                  <a:off x="3115" y="700"/>
                  <a:ext cx="969" cy="363"/>
                  <a:chOff x="-74" y="1813"/>
                  <a:chExt cx="2472" cy="927"/>
                </a:xfrm>
              </p:grpSpPr>
              <p:sp>
                <p:nvSpPr>
                  <p:cNvPr id="87152" name="Freeform 48"/>
                  <p:cNvSpPr>
                    <a:spLocks/>
                  </p:cNvSpPr>
                  <p:nvPr/>
                </p:nvSpPr>
                <p:spPr bwMode="hidden">
                  <a:xfrm rot="20519637" flipH="1">
                    <a:off x="721" y="1812"/>
                    <a:ext cx="1677" cy="325"/>
                  </a:xfrm>
                  <a:custGeom>
                    <a:avLst/>
                    <a:gdLst>
                      <a:gd name="T0" fmla="*/ 0 w 2736"/>
                      <a:gd name="T1" fmla="*/ 36 h 504"/>
                      <a:gd name="T2" fmla="*/ 46 w 2736"/>
                      <a:gd name="T3" fmla="*/ 12 h 504"/>
                      <a:gd name="T4" fmla="*/ 94 w 2736"/>
                      <a:gd name="T5" fmla="*/ 2 h 504"/>
                      <a:gd name="T6" fmla="*/ 145 w 2736"/>
                      <a:gd name="T7" fmla="*/ 2 h 504"/>
                      <a:gd name="T8" fmla="*/ 144 w 2736"/>
                      <a:gd name="T9" fmla="*/ 8 h 504"/>
                      <a:gd name="T10" fmla="*/ 94 w 2736"/>
                      <a:gd name="T11" fmla="*/ 8 h 504"/>
                      <a:gd name="T12" fmla="*/ 35 w 2736"/>
                      <a:gd name="T13" fmla="*/ 21 h 504"/>
                      <a:gd name="T14" fmla="*/ 0 w 2736"/>
                      <a:gd name="T15" fmla="*/ 3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3" name="Freeform 49"/>
                  <p:cNvSpPr>
                    <a:spLocks/>
                  </p:cNvSpPr>
                  <p:nvPr/>
                </p:nvSpPr>
                <p:spPr bwMode="hidden">
                  <a:xfrm rot="20519637" flipH="1">
                    <a:off x="-74" y="2212"/>
                    <a:ext cx="900" cy="511"/>
                  </a:xfrm>
                  <a:custGeom>
                    <a:avLst/>
                    <a:gdLst>
                      <a:gd name="T0" fmla="*/ 1 w 1769"/>
                      <a:gd name="T1" fmla="*/ 1 h 791"/>
                      <a:gd name="T2" fmla="*/ 9 w 1769"/>
                      <a:gd name="T3" fmla="*/ 4 h 791"/>
                      <a:gd name="T4" fmla="*/ 20 w 1769"/>
                      <a:gd name="T5" fmla="*/ 15 h 791"/>
                      <a:gd name="T6" fmla="*/ 28 w 1769"/>
                      <a:gd name="T7" fmla="*/ 31 h 791"/>
                      <a:gd name="T8" fmla="*/ 31 w 1769"/>
                      <a:gd name="T9" fmla="*/ 44 h 791"/>
                      <a:gd name="T10" fmla="*/ 29 w 1769"/>
                      <a:gd name="T11" fmla="*/ 57 h 791"/>
                      <a:gd name="T12" fmla="*/ 27 w 1769"/>
                      <a:gd name="T13" fmla="*/ 46 h 791"/>
                      <a:gd name="T14" fmla="*/ 24 w 1769"/>
                      <a:gd name="T15" fmla="*/ 33 h 791"/>
                      <a:gd name="T16" fmla="*/ 19 w 1769"/>
                      <a:gd name="T17" fmla="*/ 21 h 791"/>
                      <a:gd name="T18" fmla="*/ 10 w 1769"/>
                      <a:gd name="T19" fmla="*/ 11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7" name="Group 50"/>
                <p:cNvGrpSpPr>
                  <a:grpSpLocks/>
                </p:cNvGrpSpPr>
                <p:nvPr/>
              </p:nvGrpSpPr>
              <p:grpSpPr bwMode="auto">
                <a:xfrm>
                  <a:off x="3153" y="613"/>
                  <a:ext cx="918" cy="257"/>
                  <a:chOff x="22" y="1591"/>
                  <a:chExt cx="2342" cy="657"/>
                </a:xfrm>
              </p:grpSpPr>
              <p:sp>
                <p:nvSpPr>
                  <p:cNvPr id="87150" name="Freeform 51"/>
                  <p:cNvSpPr>
                    <a:spLocks/>
                  </p:cNvSpPr>
                  <p:nvPr/>
                </p:nvSpPr>
                <p:spPr bwMode="hidden">
                  <a:xfrm rot="21136207" flipH="1">
                    <a:off x="819" y="1574"/>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1" name="Freeform 52"/>
                  <p:cNvSpPr>
                    <a:spLocks/>
                  </p:cNvSpPr>
                  <p:nvPr/>
                </p:nvSpPr>
                <p:spPr bwMode="hidden">
                  <a:xfrm rot="21136207" flipH="1">
                    <a:off x="21" y="1757"/>
                    <a:ext cx="829" cy="490"/>
                  </a:xfrm>
                  <a:custGeom>
                    <a:avLst/>
                    <a:gdLst>
                      <a:gd name="T0" fmla="*/ 0 w 1769"/>
                      <a:gd name="T1" fmla="*/ 1 h 791"/>
                      <a:gd name="T2" fmla="*/ 5 w 1769"/>
                      <a:gd name="T3" fmla="*/ 4 h 791"/>
                      <a:gd name="T4" fmla="*/ 12 w 1769"/>
                      <a:gd name="T5" fmla="*/ 12 h 791"/>
                      <a:gd name="T6" fmla="*/ 17 w 1769"/>
                      <a:gd name="T7" fmla="*/ 25 h 791"/>
                      <a:gd name="T8" fmla="*/ 19 w 1769"/>
                      <a:gd name="T9" fmla="*/ 35 h 791"/>
                      <a:gd name="T10" fmla="*/ 18 w 1769"/>
                      <a:gd name="T11" fmla="*/ 45 h 791"/>
                      <a:gd name="T12" fmla="*/ 17 w 1769"/>
                      <a:gd name="T13" fmla="*/ 36 h 791"/>
                      <a:gd name="T14" fmla="*/ 15 w 1769"/>
                      <a:gd name="T15" fmla="*/ 26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8" name="Group 53"/>
                <p:cNvGrpSpPr>
                  <a:grpSpLocks/>
                </p:cNvGrpSpPr>
                <p:nvPr/>
              </p:nvGrpSpPr>
              <p:grpSpPr bwMode="auto">
                <a:xfrm>
                  <a:off x="3218" y="556"/>
                  <a:ext cx="843" cy="134"/>
                  <a:chOff x="189" y="1446"/>
                  <a:chExt cx="2150" cy="343"/>
                </a:xfrm>
              </p:grpSpPr>
              <p:sp>
                <p:nvSpPr>
                  <p:cNvPr id="87148" name="Freeform 54"/>
                  <p:cNvSpPr>
                    <a:spLocks/>
                  </p:cNvSpPr>
                  <p:nvPr/>
                </p:nvSpPr>
                <p:spPr bwMode="hidden">
                  <a:xfrm rot="84182" flipH="1">
                    <a:off x="935" y="1463"/>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9" name="Freeform 55"/>
                  <p:cNvSpPr>
                    <a:spLocks/>
                  </p:cNvSpPr>
                  <p:nvPr/>
                </p:nvSpPr>
                <p:spPr bwMode="hidden">
                  <a:xfrm rot="84182" flipH="1">
                    <a:off x="189" y="1426"/>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9" name="Group 56"/>
                <p:cNvGrpSpPr>
                  <a:grpSpLocks/>
                </p:cNvGrpSpPr>
                <p:nvPr/>
              </p:nvGrpSpPr>
              <p:grpSpPr bwMode="auto">
                <a:xfrm>
                  <a:off x="3342" y="418"/>
                  <a:ext cx="737" cy="167"/>
                  <a:chOff x="505" y="1094"/>
                  <a:chExt cx="1879" cy="427"/>
                </a:xfrm>
              </p:grpSpPr>
              <p:sp>
                <p:nvSpPr>
                  <p:cNvPr id="87146" name="Freeform 57"/>
                  <p:cNvSpPr>
                    <a:spLocks/>
                  </p:cNvSpPr>
                  <p:nvPr/>
                </p:nvSpPr>
                <p:spPr bwMode="hidden">
                  <a:xfrm rot="802576" flipH="1">
                    <a:off x="1151" y="1306"/>
                    <a:ext cx="1234" cy="214"/>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7" name="Freeform 58"/>
                  <p:cNvSpPr>
                    <a:spLocks/>
                  </p:cNvSpPr>
                  <p:nvPr/>
                </p:nvSpPr>
                <p:spPr bwMode="hidden">
                  <a:xfrm rot="802576" flipH="1">
                    <a:off x="505" y="1095"/>
                    <a:ext cx="662" cy="335"/>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0" name="Group 59"/>
                <p:cNvGrpSpPr>
                  <a:grpSpLocks/>
                </p:cNvGrpSpPr>
                <p:nvPr/>
              </p:nvGrpSpPr>
              <p:grpSpPr bwMode="auto">
                <a:xfrm>
                  <a:off x="3386" y="341"/>
                  <a:ext cx="725" cy="218"/>
                  <a:chOff x="616" y="899"/>
                  <a:chExt cx="1850" cy="554"/>
                </a:xfrm>
              </p:grpSpPr>
              <p:sp>
                <p:nvSpPr>
                  <p:cNvPr id="87144" name="Freeform 60"/>
                  <p:cNvSpPr>
                    <a:spLocks/>
                  </p:cNvSpPr>
                  <p:nvPr/>
                </p:nvSpPr>
                <p:spPr bwMode="hidden">
                  <a:xfrm rot="1277471" flipH="1">
                    <a:off x="1231" y="1237"/>
                    <a:ext cx="1235" cy="216"/>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5" name="Freeform 61"/>
                  <p:cNvSpPr>
                    <a:spLocks/>
                  </p:cNvSpPr>
                  <p:nvPr/>
                </p:nvSpPr>
                <p:spPr bwMode="hidden">
                  <a:xfrm rot="1277471" flipH="1">
                    <a:off x="615" y="898"/>
                    <a:ext cx="662" cy="339"/>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1" name="Group 62"/>
                <p:cNvGrpSpPr>
                  <a:grpSpLocks/>
                </p:cNvGrpSpPr>
                <p:nvPr/>
              </p:nvGrpSpPr>
              <p:grpSpPr bwMode="auto">
                <a:xfrm>
                  <a:off x="3472" y="231"/>
                  <a:ext cx="693" cy="291"/>
                  <a:chOff x="3472" y="231"/>
                  <a:chExt cx="693" cy="291"/>
                </a:xfrm>
              </p:grpSpPr>
              <p:sp>
                <p:nvSpPr>
                  <p:cNvPr id="87142"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3"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2" name="Group 65"/>
                <p:cNvGrpSpPr>
                  <a:grpSpLocks/>
                </p:cNvGrpSpPr>
                <p:nvPr/>
              </p:nvGrpSpPr>
              <p:grpSpPr bwMode="auto">
                <a:xfrm>
                  <a:off x="3554" y="118"/>
                  <a:ext cx="664" cy="349"/>
                  <a:chOff x="3554" y="118"/>
                  <a:chExt cx="664" cy="349"/>
                </a:xfrm>
              </p:grpSpPr>
              <p:sp>
                <p:nvSpPr>
                  <p:cNvPr id="87140"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1"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3" name="Group 68"/>
                <p:cNvGrpSpPr>
                  <a:grpSpLocks/>
                </p:cNvGrpSpPr>
                <p:nvPr/>
              </p:nvGrpSpPr>
              <p:grpSpPr bwMode="auto">
                <a:xfrm>
                  <a:off x="3784" y="30"/>
                  <a:ext cx="305" cy="593"/>
                  <a:chOff x="1633" y="104"/>
                  <a:chExt cx="778" cy="1512"/>
                </a:xfrm>
              </p:grpSpPr>
              <p:sp>
                <p:nvSpPr>
                  <p:cNvPr id="87138" name="Freeform 69"/>
                  <p:cNvSpPr>
                    <a:spLocks/>
                  </p:cNvSpPr>
                  <p:nvPr/>
                </p:nvSpPr>
                <p:spPr bwMode="hidden">
                  <a:xfrm rot="3473776" flipH="1">
                    <a:off x="1752" y="958"/>
                    <a:ext cx="1101" cy="217"/>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9" name="Freeform 70"/>
                  <p:cNvSpPr>
                    <a:spLocks/>
                  </p:cNvSpPr>
                  <p:nvPr/>
                </p:nvSpPr>
                <p:spPr bwMode="hidden">
                  <a:xfrm rot="3473776" flipH="1">
                    <a:off x="1505" y="231"/>
                    <a:ext cx="591" cy="337"/>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4" name="Group 71"/>
                <p:cNvGrpSpPr>
                  <a:grpSpLocks/>
                </p:cNvGrpSpPr>
                <p:nvPr/>
              </p:nvGrpSpPr>
              <p:grpSpPr bwMode="auto">
                <a:xfrm>
                  <a:off x="3903" y="0"/>
                  <a:ext cx="248" cy="601"/>
                  <a:chOff x="1935" y="28"/>
                  <a:chExt cx="634" cy="1534"/>
                </a:xfrm>
              </p:grpSpPr>
              <p:sp>
                <p:nvSpPr>
                  <p:cNvPr id="87136" name="Freeform 72"/>
                  <p:cNvSpPr>
                    <a:spLocks/>
                  </p:cNvSpPr>
                  <p:nvPr/>
                </p:nvSpPr>
                <p:spPr bwMode="hidden">
                  <a:xfrm rot="4126480" flipH="1">
                    <a:off x="1942" y="915"/>
                    <a:ext cx="1040" cy="214"/>
                  </a:xfrm>
                  <a:custGeom>
                    <a:avLst/>
                    <a:gdLst>
                      <a:gd name="T0" fmla="*/ 0 w 2736"/>
                      <a:gd name="T1" fmla="*/ 3 h 504"/>
                      <a:gd name="T2" fmla="*/ 3 w 2736"/>
                      <a:gd name="T3" fmla="*/ 1 h 504"/>
                      <a:gd name="T4" fmla="*/ 5 w 2736"/>
                      <a:gd name="T5" fmla="*/ 0 h 504"/>
                      <a:gd name="T6" fmla="*/ 8 w 2736"/>
                      <a:gd name="T7" fmla="*/ 0 h 504"/>
                      <a:gd name="T8" fmla="*/ 8 w 2736"/>
                      <a:gd name="T9" fmla="*/ 0 h 504"/>
                      <a:gd name="T10" fmla="*/ 5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7" name="Freeform 73"/>
                  <p:cNvSpPr>
                    <a:spLocks/>
                  </p:cNvSpPr>
                  <p:nvPr/>
                </p:nvSpPr>
                <p:spPr bwMode="hidden">
                  <a:xfrm rot="4126480" flipH="1">
                    <a:off x="1820" y="144"/>
                    <a:ext cx="570" cy="338"/>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5" name="Group 74"/>
                <p:cNvGrpSpPr>
                  <a:grpSpLocks/>
                </p:cNvGrpSpPr>
                <p:nvPr/>
              </p:nvGrpSpPr>
              <p:grpSpPr bwMode="auto">
                <a:xfrm>
                  <a:off x="4251" y="252"/>
                  <a:ext cx="723" cy="222"/>
                  <a:chOff x="2822" y="672"/>
                  <a:chExt cx="1845" cy="566"/>
                </a:xfrm>
              </p:grpSpPr>
              <p:sp>
                <p:nvSpPr>
                  <p:cNvPr id="87134" name="Freeform 75"/>
                  <p:cNvSpPr>
                    <a:spLocks/>
                  </p:cNvSpPr>
                  <p:nvPr/>
                </p:nvSpPr>
                <p:spPr bwMode="hidden">
                  <a:xfrm rot="-1325434">
                    <a:off x="2805" y="1022"/>
                    <a:ext cx="1229"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5" name="Freeform 76"/>
                  <p:cNvSpPr>
                    <a:spLocks/>
                  </p:cNvSpPr>
                  <p:nvPr/>
                </p:nvSpPr>
                <p:spPr bwMode="hidden">
                  <a:xfrm rot="-1325434">
                    <a:off x="4003" y="673"/>
                    <a:ext cx="647" cy="337"/>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6" name="Group 77"/>
                <p:cNvGrpSpPr>
                  <a:grpSpLocks/>
                </p:cNvGrpSpPr>
                <p:nvPr/>
              </p:nvGrpSpPr>
              <p:grpSpPr bwMode="auto">
                <a:xfrm>
                  <a:off x="4196" y="163"/>
                  <a:ext cx="699" cy="282"/>
                  <a:chOff x="2683" y="445"/>
                  <a:chExt cx="1781" cy="717"/>
                </a:xfrm>
              </p:grpSpPr>
              <p:sp>
                <p:nvSpPr>
                  <p:cNvPr id="87132" name="Freeform 78"/>
                  <p:cNvSpPr>
                    <a:spLocks/>
                  </p:cNvSpPr>
                  <p:nvPr/>
                </p:nvSpPr>
                <p:spPr bwMode="hidden">
                  <a:xfrm rot="-1921064">
                    <a:off x="2682" y="946"/>
                    <a:ext cx="1227"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3" name="Freeform 79"/>
                  <p:cNvSpPr>
                    <a:spLocks/>
                  </p:cNvSpPr>
                  <p:nvPr/>
                </p:nvSpPr>
                <p:spPr bwMode="hidden">
                  <a:xfrm rot="-1921064">
                    <a:off x="3801" y="444"/>
                    <a:ext cx="646" cy="339"/>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sp>
              <p:nvSpPr>
                <p:cNvPr id="87097"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098"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nvGrpSpPr>
                <p:cNvPr id="87099" name="Group 82"/>
                <p:cNvGrpSpPr>
                  <a:grpSpLocks/>
                </p:cNvGrpSpPr>
                <p:nvPr/>
              </p:nvGrpSpPr>
              <p:grpSpPr bwMode="auto">
                <a:xfrm>
                  <a:off x="4242" y="5"/>
                  <a:ext cx="251" cy="596"/>
                  <a:chOff x="2800" y="41"/>
                  <a:chExt cx="640" cy="1520"/>
                </a:xfrm>
              </p:grpSpPr>
              <p:sp>
                <p:nvSpPr>
                  <p:cNvPr id="87130" name="Freeform 83"/>
                  <p:cNvSpPr>
                    <a:spLocks/>
                  </p:cNvSpPr>
                  <p:nvPr/>
                </p:nvSpPr>
                <p:spPr bwMode="hidden">
                  <a:xfrm rot="-3857755">
                    <a:off x="2371" y="927"/>
                    <a:ext cx="1042" cy="186"/>
                  </a:xfrm>
                  <a:custGeom>
                    <a:avLst/>
                    <a:gdLst>
                      <a:gd name="T0" fmla="*/ 0 w 2736"/>
                      <a:gd name="T1" fmla="*/ 1 h 504"/>
                      <a:gd name="T2" fmla="*/ 3 w 2736"/>
                      <a:gd name="T3" fmla="*/ 0 h 504"/>
                      <a:gd name="T4" fmla="*/ 5 w 2736"/>
                      <a:gd name="T5" fmla="*/ 0 h 504"/>
                      <a:gd name="T6" fmla="*/ 8 w 2736"/>
                      <a:gd name="T7" fmla="*/ 0 h 504"/>
                      <a:gd name="T8" fmla="*/ 8 w 2736"/>
                      <a:gd name="T9" fmla="*/ 0 h 504"/>
                      <a:gd name="T10" fmla="*/ 5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1" name="Freeform 84"/>
                  <p:cNvSpPr>
                    <a:spLocks/>
                  </p:cNvSpPr>
                  <p:nvPr/>
                </p:nvSpPr>
                <p:spPr bwMode="hidden">
                  <a:xfrm rot="-3857755">
                    <a:off x="3013" y="180"/>
                    <a:ext cx="566"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1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0" name="Group 85"/>
                <p:cNvGrpSpPr>
                  <a:grpSpLocks/>
                </p:cNvGrpSpPr>
                <p:nvPr/>
              </p:nvGrpSpPr>
              <p:grpSpPr bwMode="auto">
                <a:xfrm>
                  <a:off x="4295" y="53"/>
                  <a:ext cx="398" cy="574"/>
                  <a:chOff x="2934" y="163"/>
                  <a:chExt cx="1017" cy="1464"/>
                </a:xfrm>
              </p:grpSpPr>
              <p:sp>
                <p:nvSpPr>
                  <p:cNvPr id="87128" name="Freeform 86"/>
                  <p:cNvSpPr>
                    <a:spLocks/>
                  </p:cNvSpPr>
                  <p:nvPr/>
                </p:nvSpPr>
                <p:spPr bwMode="hidden">
                  <a:xfrm rot="-2777260">
                    <a:off x="2493" y="915"/>
                    <a:ext cx="1154" cy="270"/>
                  </a:xfrm>
                  <a:custGeom>
                    <a:avLst/>
                    <a:gdLst>
                      <a:gd name="T0" fmla="*/ 0 w 2736"/>
                      <a:gd name="T1" fmla="*/ 12 h 504"/>
                      <a:gd name="T2" fmla="*/ 5 w 2736"/>
                      <a:gd name="T3" fmla="*/ 4 h 504"/>
                      <a:gd name="T4" fmla="*/ 10 w 2736"/>
                      <a:gd name="T5" fmla="*/ 1 h 504"/>
                      <a:gd name="T6" fmla="*/ 15 w 2736"/>
                      <a:gd name="T7" fmla="*/ 1 h 504"/>
                      <a:gd name="T8" fmla="*/ 15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9" name="Freeform 87"/>
                  <p:cNvSpPr>
                    <a:spLocks/>
                  </p:cNvSpPr>
                  <p:nvPr/>
                </p:nvSpPr>
                <p:spPr bwMode="hidden">
                  <a:xfrm rot="-2777260">
                    <a:off x="3431" y="262"/>
                    <a:ext cx="619"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1" name="Group 88"/>
                <p:cNvGrpSpPr>
                  <a:grpSpLocks/>
                </p:cNvGrpSpPr>
                <p:nvPr/>
              </p:nvGrpSpPr>
              <p:grpSpPr bwMode="auto">
                <a:xfrm>
                  <a:off x="4215" y="2"/>
                  <a:ext cx="95" cy="567"/>
                  <a:chOff x="2730" y="32"/>
                  <a:chExt cx="243" cy="1448"/>
                </a:xfrm>
              </p:grpSpPr>
              <p:sp>
                <p:nvSpPr>
                  <p:cNvPr id="87126" name="Freeform 89"/>
                  <p:cNvSpPr>
                    <a:spLocks/>
                  </p:cNvSpPr>
                  <p:nvPr/>
                </p:nvSpPr>
                <p:spPr bwMode="hidden">
                  <a:xfrm rot="-4903748">
                    <a:off x="2297" y="959"/>
                    <a:ext cx="954" cy="87"/>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7" name="Freeform 90"/>
                  <p:cNvSpPr>
                    <a:spLocks/>
                  </p:cNvSpPr>
                  <p:nvPr/>
                </p:nvSpPr>
                <p:spPr bwMode="hidden">
                  <a:xfrm rot="-4903748">
                    <a:off x="2650" y="222"/>
                    <a:ext cx="511" cy="133"/>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2" name="Group 91"/>
                <p:cNvGrpSpPr>
                  <a:grpSpLocks/>
                </p:cNvGrpSpPr>
                <p:nvPr/>
              </p:nvGrpSpPr>
              <p:grpSpPr bwMode="auto">
                <a:xfrm>
                  <a:off x="3514" y="683"/>
                  <a:ext cx="425" cy="960"/>
                  <a:chOff x="943" y="1769"/>
                  <a:chExt cx="1085" cy="2450"/>
                </a:xfrm>
              </p:grpSpPr>
              <p:sp>
                <p:nvSpPr>
                  <p:cNvPr id="87124" name="Freeform 92"/>
                  <p:cNvSpPr>
                    <a:spLocks/>
                  </p:cNvSpPr>
                  <p:nvPr/>
                </p:nvSpPr>
                <p:spPr bwMode="hidden">
                  <a:xfrm rot="18335692" flipH="1">
                    <a:off x="1009" y="2474"/>
                    <a:ext cx="1724" cy="313"/>
                  </a:xfrm>
                  <a:custGeom>
                    <a:avLst/>
                    <a:gdLst>
                      <a:gd name="T0" fmla="*/ 0 w 2736"/>
                      <a:gd name="T1" fmla="*/ 29 h 504"/>
                      <a:gd name="T2" fmla="*/ 54 w 2736"/>
                      <a:gd name="T3" fmla="*/ 10 h 504"/>
                      <a:gd name="T4" fmla="*/ 111 w 2736"/>
                      <a:gd name="T5" fmla="*/ 1 h 504"/>
                      <a:gd name="T6" fmla="*/ 171 w 2736"/>
                      <a:gd name="T7" fmla="*/ 1 h 504"/>
                      <a:gd name="T8" fmla="*/ 170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5" name="Freeform 93"/>
                  <p:cNvSpPr>
                    <a:spLocks/>
                  </p:cNvSpPr>
                  <p:nvPr/>
                </p:nvSpPr>
                <p:spPr bwMode="hidden">
                  <a:xfrm rot="18335692" flipH="1">
                    <a:off x="730" y="3492"/>
                    <a:ext cx="916" cy="489"/>
                  </a:xfrm>
                  <a:custGeom>
                    <a:avLst/>
                    <a:gdLst>
                      <a:gd name="T0" fmla="*/ 1 w 1769"/>
                      <a:gd name="T1" fmla="*/ 1 h 791"/>
                      <a:gd name="T2" fmla="*/ 9 w 1769"/>
                      <a:gd name="T3" fmla="*/ 4 h 791"/>
                      <a:gd name="T4" fmla="*/ 22 w 1769"/>
                      <a:gd name="T5" fmla="*/ 12 h 791"/>
                      <a:gd name="T6" fmla="*/ 31 w 1769"/>
                      <a:gd name="T7" fmla="*/ 24 h 791"/>
                      <a:gd name="T8" fmla="*/ 34 w 1769"/>
                      <a:gd name="T9" fmla="*/ 33 h 791"/>
                      <a:gd name="T10" fmla="*/ 33 w 1769"/>
                      <a:gd name="T11" fmla="*/ 44 h 791"/>
                      <a:gd name="T12" fmla="*/ 31 w 1769"/>
                      <a:gd name="T13" fmla="*/ 35 h 791"/>
                      <a:gd name="T14" fmla="*/ 27 w 1769"/>
                      <a:gd name="T15" fmla="*/ 25 h 791"/>
                      <a:gd name="T16" fmla="*/ 21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3" name="Group 94"/>
                <p:cNvGrpSpPr>
                  <a:grpSpLocks/>
                </p:cNvGrpSpPr>
                <p:nvPr/>
              </p:nvGrpSpPr>
              <p:grpSpPr bwMode="auto">
                <a:xfrm>
                  <a:off x="3715" y="748"/>
                  <a:ext cx="300" cy="930"/>
                  <a:chOff x="1455" y="1936"/>
                  <a:chExt cx="766" cy="2373"/>
                </a:xfrm>
              </p:grpSpPr>
              <p:sp>
                <p:nvSpPr>
                  <p:cNvPr id="87122" name="Freeform 95"/>
                  <p:cNvSpPr>
                    <a:spLocks/>
                  </p:cNvSpPr>
                  <p:nvPr/>
                </p:nvSpPr>
                <p:spPr bwMode="hidden">
                  <a:xfrm rot="17542885" flipH="1">
                    <a:off x="1268" y="2577"/>
                    <a:ext cx="1594" cy="313"/>
                  </a:xfrm>
                  <a:custGeom>
                    <a:avLst/>
                    <a:gdLst>
                      <a:gd name="T0" fmla="*/ 0 w 2736"/>
                      <a:gd name="T1" fmla="*/ 29 h 504"/>
                      <a:gd name="T2" fmla="*/ 34 w 2736"/>
                      <a:gd name="T3" fmla="*/ 10 h 504"/>
                      <a:gd name="T4" fmla="*/ 69 w 2736"/>
                      <a:gd name="T5" fmla="*/ 1 h 504"/>
                      <a:gd name="T6" fmla="*/ 107 w 2736"/>
                      <a:gd name="T7" fmla="*/ 1 h 504"/>
                      <a:gd name="T8" fmla="*/ 106 w 2736"/>
                      <a:gd name="T9" fmla="*/ 6 h 504"/>
                      <a:gd name="T10" fmla="*/ 69 w 2736"/>
                      <a:gd name="T11" fmla="*/ 6 h 504"/>
                      <a:gd name="T12" fmla="*/ 26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3" name="Freeform 96"/>
                  <p:cNvSpPr>
                    <a:spLocks/>
                  </p:cNvSpPr>
                  <p:nvPr/>
                </p:nvSpPr>
                <p:spPr bwMode="hidden">
                  <a:xfrm rot="17542885" flipH="1">
                    <a:off x="1278" y="3618"/>
                    <a:ext cx="845" cy="489"/>
                  </a:xfrm>
                  <a:custGeom>
                    <a:avLst/>
                    <a:gdLst>
                      <a:gd name="T0" fmla="*/ 0 w 1769"/>
                      <a:gd name="T1" fmla="*/ 1 h 791"/>
                      <a:gd name="T2" fmla="*/ 6 w 1769"/>
                      <a:gd name="T3" fmla="*/ 4 h 791"/>
                      <a:gd name="T4" fmla="*/ 14 w 1769"/>
                      <a:gd name="T5" fmla="*/ 12 h 791"/>
                      <a:gd name="T6" fmla="*/ 19 w 1769"/>
                      <a:gd name="T7" fmla="*/ 24 h 791"/>
                      <a:gd name="T8" fmla="*/ 21 w 1769"/>
                      <a:gd name="T9" fmla="*/ 33 h 791"/>
                      <a:gd name="T10" fmla="*/ 20 w 1769"/>
                      <a:gd name="T11" fmla="*/ 44 h 791"/>
                      <a:gd name="T12" fmla="*/ 19 w 1769"/>
                      <a:gd name="T13" fmla="*/ 35 h 791"/>
                      <a:gd name="T14" fmla="*/ 16 w 1769"/>
                      <a:gd name="T15" fmla="*/ 25 h 791"/>
                      <a:gd name="T16" fmla="*/ 13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4" name="Group 97"/>
                <p:cNvGrpSpPr>
                  <a:grpSpLocks/>
                </p:cNvGrpSpPr>
                <p:nvPr/>
              </p:nvGrpSpPr>
              <p:grpSpPr bwMode="auto">
                <a:xfrm rot="88588">
                  <a:off x="3923" y="769"/>
                  <a:ext cx="180" cy="913"/>
                  <a:chOff x="1956" y="1990"/>
                  <a:chExt cx="492" cy="2604"/>
                </a:xfrm>
              </p:grpSpPr>
              <p:sp>
                <p:nvSpPr>
                  <p:cNvPr id="87120" name="Freeform 98"/>
                  <p:cNvSpPr>
                    <a:spLocks/>
                  </p:cNvSpPr>
                  <p:nvPr/>
                </p:nvSpPr>
                <p:spPr bwMode="hidden">
                  <a:xfrm rot="16782062" flipH="1">
                    <a:off x="1414" y="2669"/>
                    <a:ext cx="1712" cy="302"/>
                  </a:xfrm>
                  <a:custGeom>
                    <a:avLst/>
                    <a:gdLst>
                      <a:gd name="T0" fmla="*/ 0 w 2736"/>
                      <a:gd name="T1" fmla="*/ 23 h 504"/>
                      <a:gd name="T2" fmla="*/ 52 w 2736"/>
                      <a:gd name="T3" fmla="*/ 8 h 504"/>
                      <a:gd name="T4" fmla="*/ 106 w 2736"/>
                      <a:gd name="T5" fmla="*/ 1 h 504"/>
                      <a:gd name="T6" fmla="*/ 164 w 2736"/>
                      <a:gd name="T7" fmla="*/ 1 h 504"/>
                      <a:gd name="T8" fmla="*/ 163 w 2736"/>
                      <a:gd name="T9" fmla="*/ 5 h 504"/>
                      <a:gd name="T10" fmla="*/ 106 w 2736"/>
                      <a:gd name="T11" fmla="*/ 5 h 504"/>
                      <a:gd name="T12" fmla="*/ 39 w 2736"/>
                      <a:gd name="T13" fmla="*/ 14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1" name="Freeform 99"/>
                  <p:cNvSpPr>
                    <a:spLocks/>
                  </p:cNvSpPr>
                  <p:nvPr/>
                </p:nvSpPr>
                <p:spPr bwMode="hidden">
                  <a:xfrm rot="16782062" flipH="1">
                    <a:off x="1701" y="3879"/>
                    <a:ext cx="923" cy="467"/>
                  </a:xfrm>
                  <a:custGeom>
                    <a:avLst/>
                    <a:gdLst>
                      <a:gd name="T0" fmla="*/ 1 w 1769"/>
                      <a:gd name="T1" fmla="*/ 1 h 791"/>
                      <a:gd name="T2" fmla="*/ 10 w 1769"/>
                      <a:gd name="T3" fmla="*/ 2 h 791"/>
                      <a:gd name="T4" fmla="*/ 23 w 1769"/>
                      <a:gd name="T5" fmla="*/ 8 h 791"/>
                      <a:gd name="T6" fmla="*/ 32 w 1769"/>
                      <a:gd name="T7" fmla="*/ 18 h 791"/>
                      <a:gd name="T8" fmla="*/ 35 w 1769"/>
                      <a:gd name="T9" fmla="*/ 26 h 791"/>
                      <a:gd name="T10" fmla="*/ 34 w 1769"/>
                      <a:gd name="T11" fmla="*/ 34 h 791"/>
                      <a:gd name="T12" fmla="*/ 32 w 1769"/>
                      <a:gd name="T13" fmla="*/ 27 h 791"/>
                      <a:gd name="T14" fmla="*/ 28 w 1769"/>
                      <a:gd name="T15" fmla="*/ 19 h 791"/>
                      <a:gd name="T16" fmla="*/ 22 w 1769"/>
                      <a:gd name="T17" fmla="*/ 12 h 791"/>
                      <a:gd name="T18" fmla="*/ 11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5" name="Group 100"/>
                <p:cNvGrpSpPr>
                  <a:grpSpLocks/>
                </p:cNvGrpSpPr>
                <p:nvPr/>
              </p:nvGrpSpPr>
              <p:grpSpPr bwMode="auto">
                <a:xfrm>
                  <a:off x="4451" y="662"/>
                  <a:ext cx="442" cy="951"/>
                  <a:chOff x="3334" y="1717"/>
                  <a:chExt cx="1125" cy="2426"/>
                </a:xfrm>
              </p:grpSpPr>
              <p:sp>
                <p:nvSpPr>
                  <p:cNvPr id="87118" name="Freeform 101"/>
                  <p:cNvSpPr>
                    <a:spLocks/>
                  </p:cNvSpPr>
                  <p:nvPr/>
                </p:nvSpPr>
                <p:spPr bwMode="hidden">
                  <a:xfrm rot="3144576">
                    <a:off x="2627" y="2423"/>
                    <a:ext cx="1723" cy="312"/>
                  </a:xfrm>
                  <a:custGeom>
                    <a:avLst/>
                    <a:gdLst>
                      <a:gd name="T0" fmla="*/ 0 w 2736"/>
                      <a:gd name="T1" fmla="*/ 28 h 504"/>
                      <a:gd name="T2" fmla="*/ 54 w 2736"/>
                      <a:gd name="T3" fmla="*/ 9 h 504"/>
                      <a:gd name="T4" fmla="*/ 111 w 2736"/>
                      <a:gd name="T5" fmla="*/ 1 h 504"/>
                      <a:gd name="T6" fmla="*/ 171 w 2736"/>
                      <a:gd name="T7" fmla="*/ 1 h 504"/>
                      <a:gd name="T8" fmla="*/ 170 w 2736"/>
                      <a:gd name="T9" fmla="*/ 6 h 504"/>
                      <a:gd name="T10" fmla="*/ 110 w 2736"/>
                      <a:gd name="T11" fmla="*/ 6 h 504"/>
                      <a:gd name="T12" fmla="*/ 4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9" name="Freeform 102"/>
                  <p:cNvSpPr>
                    <a:spLocks/>
                  </p:cNvSpPr>
                  <p:nvPr/>
                </p:nvSpPr>
                <p:spPr bwMode="hidden">
                  <a:xfrm rot="3144576">
                    <a:off x="3752" y="3435"/>
                    <a:ext cx="925" cy="491"/>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5 w 1769"/>
                      <a:gd name="T11" fmla="*/ 45 h 791"/>
                      <a:gd name="T12" fmla="*/ 32 w 1769"/>
                      <a:gd name="T13" fmla="*/ 36 h 791"/>
                      <a:gd name="T14" fmla="*/ 28 w 1769"/>
                      <a:gd name="T15" fmla="*/ 26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6" name="Group 103"/>
                <p:cNvGrpSpPr>
                  <a:grpSpLocks/>
                </p:cNvGrpSpPr>
                <p:nvPr/>
              </p:nvGrpSpPr>
              <p:grpSpPr bwMode="auto">
                <a:xfrm>
                  <a:off x="4391" y="721"/>
                  <a:ext cx="347" cy="951"/>
                  <a:chOff x="3181" y="1866"/>
                  <a:chExt cx="883" cy="2426"/>
                </a:xfrm>
              </p:grpSpPr>
              <p:sp>
                <p:nvSpPr>
                  <p:cNvPr id="87116" name="Freeform 104"/>
                  <p:cNvSpPr>
                    <a:spLocks/>
                  </p:cNvSpPr>
                  <p:nvPr/>
                </p:nvSpPr>
                <p:spPr bwMode="hidden">
                  <a:xfrm rot="3745735">
                    <a:off x="2509" y="2520"/>
                    <a:ext cx="1643" cy="299"/>
                  </a:xfrm>
                  <a:custGeom>
                    <a:avLst/>
                    <a:gdLst>
                      <a:gd name="T0" fmla="*/ 0 w 2736"/>
                      <a:gd name="T1" fmla="*/ 22 h 504"/>
                      <a:gd name="T2" fmla="*/ 40 w 2736"/>
                      <a:gd name="T3" fmla="*/ 7 h 504"/>
                      <a:gd name="T4" fmla="*/ 83 w 2736"/>
                      <a:gd name="T5" fmla="*/ 1 h 504"/>
                      <a:gd name="T6" fmla="*/ 129 w 2736"/>
                      <a:gd name="T7" fmla="*/ 1 h 504"/>
                      <a:gd name="T8" fmla="*/ 128 w 2736"/>
                      <a:gd name="T9" fmla="*/ 4 h 504"/>
                      <a:gd name="T10" fmla="*/ 83 w 2736"/>
                      <a:gd name="T11" fmla="*/ 4 h 504"/>
                      <a:gd name="T12" fmla="*/ 31 w 2736"/>
                      <a:gd name="T13" fmla="*/ 12 h 504"/>
                      <a:gd name="T14" fmla="*/ 0 w 2736"/>
                      <a:gd name="T15" fmla="*/ 2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7" name="Freeform 105"/>
                  <p:cNvSpPr>
                    <a:spLocks/>
                  </p:cNvSpPr>
                  <p:nvPr/>
                </p:nvSpPr>
                <p:spPr bwMode="hidden">
                  <a:xfrm rot="3745735">
                    <a:off x="3387" y="3591"/>
                    <a:ext cx="885" cy="469"/>
                  </a:xfrm>
                  <a:custGeom>
                    <a:avLst/>
                    <a:gdLst>
                      <a:gd name="T0" fmla="*/ 1 w 1769"/>
                      <a:gd name="T1" fmla="*/ 1 h 791"/>
                      <a:gd name="T2" fmla="*/ 8 w 1769"/>
                      <a:gd name="T3" fmla="*/ 2 h 791"/>
                      <a:gd name="T4" fmla="*/ 19 w 1769"/>
                      <a:gd name="T5" fmla="*/ 9 h 791"/>
                      <a:gd name="T6" fmla="*/ 26 w 1769"/>
                      <a:gd name="T7" fmla="*/ 18 h 791"/>
                      <a:gd name="T8" fmla="*/ 28 w 1769"/>
                      <a:gd name="T9" fmla="*/ 26 h 791"/>
                      <a:gd name="T10" fmla="*/ 27 w 1769"/>
                      <a:gd name="T11" fmla="*/ 34 h 791"/>
                      <a:gd name="T12" fmla="*/ 25 w 1769"/>
                      <a:gd name="T13" fmla="*/ 27 h 791"/>
                      <a:gd name="T14" fmla="*/ 22 w 1769"/>
                      <a:gd name="T15" fmla="*/ 20 h 791"/>
                      <a:gd name="T16" fmla="*/ 18 w 1769"/>
                      <a:gd name="T17" fmla="*/ 13 h 791"/>
                      <a:gd name="T18" fmla="*/ 10 w 1769"/>
                      <a:gd name="T19" fmla="*/ 7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7" name="Group 106"/>
                <p:cNvGrpSpPr>
                  <a:grpSpLocks/>
                </p:cNvGrpSpPr>
                <p:nvPr/>
              </p:nvGrpSpPr>
              <p:grpSpPr bwMode="auto">
                <a:xfrm>
                  <a:off x="4323" y="767"/>
                  <a:ext cx="243" cy="935"/>
                  <a:chOff x="3006" y="1983"/>
                  <a:chExt cx="619" cy="2386"/>
                </a:xfrm>
              </p:grpSpPr>
              <p:sp>
                <p:nvSpPr>
                  <p:cNvPr id="87114" name="Freeform 107"/>
                  <p:cNvSpPr>
                    <a:spLocks/>
                  </p:cNvSpPr>
                  <p:nvPr/>
                </p:nvSpPr>
                <p:spPr bwMode="hidden">
                  <a:xfrm rot="4286818">
                    <a:off x="2328" y="2644"/>
                    <a:ext cx="1600" cy="244"/>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5" name="Freeform 108"/>
                  <p:cNvSpPr>
                    <a:spLocks/>
                  </p:cNvSpPr>
                  <p:nvPr/>
                </p:nvSpPr>
                <p:spPr bwMode="hidden">
                  <a:xfrm rot="4286818">
                    <a:off x="3003" y="3724"/>
                    <a:ext cx="857" cy="386"/>
                  </a:xfrm>
                  <a:custGeom>
                    <a:avLst/>
                    <a:gdLst>
                      <a:gd name="T0" fmla="*/ 0 w 1769"/>
                      <a:gd name="T1" fmla="*/ 0 h 791"/>
                      <a:gd name="T2" fmla="*/ 6 w 1769"/>
                      <a:gd name="T3" fmla="*/ 0 h 791"/>
                      <a:gd name="T4" fmla="*/ 15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8" name="Group 109"/>
                <p:cNvGrpSpPr>
                  <a:grpSpLocks/>
                </p:cNvGrpSpPr>
                <p:nvPr/>
              </p:nvGrpSpPr>
              <p:grpSpPr bwMode="auto">
                <a:xfrm>
                  <a:off x="4249" y="813"/>
                  <a:ext cx="159" cy="870"/>
                  <a:chOff x="2819" y="2101"/>
                  <a:chExt cx="405" cy="2219"/>
                </a:xfrm>
              </p:grpSpPr>
              <p:sp>
                <p:nvSpPr>
                  <p:cNvPr id="87112" name="Freeform 110"/>
                  <p:cNvSpPr>
                    <a:spLocks/>
                  </p:cNvSpPr>
                  <p:nvPr/>
                </p:nvSpPr>
                <p:spPr bwMode="hidden">
                  <a:xfrm rot="4898956">
                    <a:off x="2218" y="2698"/>
                    <a:ext cx="1451" cy="247"/>
                  </a:xfrm>
                  <a:custGeom>
                    <a:avLst/>
                    <a:gdLst>
                      <a:gd name="T0" fmla="*/ 0 w 2736"/>
                      <a:gd name="T1" fmla="*/ 7 h 504"/>
                      <a:gd name="T2" fmla="*/ 19 w 2736"/>
                      <a:gd name="T3" fmla="*/ 2 h 504"/>
                      <a:gd name="T4" fmla="*/ 40 w 2736"/>
                      <a:gd name="T5" fmla="*/ 0 h 504"/>
                      <a:gd name="T6" fmla="*/ 61 w 2736"/>
                      <a:gd name="T7" fmla="*/ 0 h 504"/>
                      <a:gd name="T8" fmla="*/ 60 w 2736"/>
                      <a:gd name="T9" fmla="*/ 1 h 504"/>
                      <a:gd name="T10" fmla="*/ 39 w 2736"/>
                      <a:gd name="T11" fmla="*/ 1 h 504"/>
                      <a:gd name="T12" fmla="*/ 15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3" name="Freeform 111"/>
                  <p:cNvSpPr>
                    <a:spLocks/>
                  </p:cNvSpPr>
                  <p:nvPr/>
                </p:nvSpPr>
                <p:spPr bwMode="hidden">
                  <a:xfrm rot="4898956">
                    <a:off x="2637" y="3708"/>
                    <a:ext cx="789" cy="386"/>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2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9" name="Group 112"/>
                <p:cNvGrpSpPr>
                  <a:grpSpLocks/>
                </p:cNvGrpSpPr>
                <p:nvPr/>
              </p:nvGrpSpPr>
              <p:grpSpPr bwMode="auto">
                <a:xfrm>
                  <a:off x="4045" y="826"/>
                  <a:ext cx="167" cy="857"/>
                  <a:chOff x="2287" y="2135"/>
                  <a:chExt cx="426" cy="2185"/>
                </a:xfrm>
              </p:grpSpPr>
              <p:sp>
                <p:nvSpPr>
                  <p:cNvPr id="87110" name="Freeform 113"/>
                  <p:cNvSpPr>
                    <a:spLocks/>
                  </p:cNvSpPr>
                  <p:nvPr/>
                </p:nvSpPr>
                <p:spPr bwMode="hidden">
                  <a:xfrm rot="5755659">
                    <a:off x="1903" y="2758"/>
                    <a:ext cx="1432" cy="186"/>
                  </a:xfrm>
                  <a:custGeom>
                    <a:avLst/>
                    <a:gdLst>
                      <a:gd name="T0" fmla="*/ 0 w 2736"/>
                      <a:gd name="T1" fmla="*/ 1 h 504"/>
                      <a:gd name="T2" fmla="*/ 18 w 2736"/>
                      <a:gd name="T3" fmla="*/ 0 h 504"/>
                      <a:gd name="T4" fmla="*/ 37 w 2736"/>
                      <a:gd name="T5" fmla="*/ 0 h 504"/>
                      <a:gd name="T6" fmla="*/ 56 w 2736"/>
                      <a:gd name="T7" fmla="*/ 0 h 504"/>
                      <a:gd name="T8" fmla="*/ 56 w 2736"/>
                      <a:gd name="T9" fmla="*/ 0 h 504"/>
                      <a:gd name="T10" fmla="*/ 36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1" name="Freeform 114"/>
                  <p:cNvSpPr>
                    <a:spLocks/>
                  </p:cNvSpPr>
                  <p:nvPr/>
                </p:nvSpPr>
                <p:spPr bwMode="hidden">
                  <a:xfrm rot="5755659">
                    <a:off x="2051" y="3765"/>
                    <a:ext cx="767" cy="294"/>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1 w 1769"/>
                      <a:gd name="T11" fmla="*/ 2 h 791"/>
                      <a:gd name="T12" fmla="*/ 10 w 1769"/>
                      <a:gd name="T13" fmla="*/ 1 h 791"/>
                      <a:gd name="T14" fmla="*/ 9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sp>
            <p:nvSpPr>
              <p:cNvPr id="87054"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5"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6"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7"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8"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9"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0"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1"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2"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3"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4"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5"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6"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7"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8" name="Freeform 129"/>
              <p:cNvSpPr>
                <a:spLocks/>
              </p:cNvSpPr>
              <p:nvPr/>
            </p:nvSpPr>
            <p:spPr bwMode="hidden">
              <a:xfrm flipH="1">
                <a:off x="3307" y="981"/>
                <a:ext cx="426" cy="598"/>
              </a:xfrm>
              <a:custGeom>
                <a:avLst/>
                <a:gdLst>
                  <a:gd name="T0" fmla="*/ 0 w 776"/>
                  <a:gd name="T1" fmla="*/ 0 h 2368"/>
                  <a:gd name="T2" fmla="*/ 7 w 776"/>
                  <a:gd name="T3" fmla="*/ 0 h 2368"/>
                  <a:gd name="T4" fmla="*/ 3 w 776"/>
                  <a:gd name="T5" fmla="*/ 0 h 2368"/>
                  <a:gd name="T6" fmla="*/ 9 w 776"/>
                  <a:gd name="T7" fmla="*/ 0 h 2368"/>
                  <a:gd name="T8" fmla="*/ 5 w 776"/>
                  <a:gd name="T9" fmla="*/ 0 h 2368"/>
                  <a:gd name="T10" fmla="*/ 10 w 776"/>
                  <a:gd name="T11" fmla="*/ 0 h 2368"/>
                  <a:gd name="T12" fmla="*/ 8 w 776"/>
                  <a:gd name="T13" fmla="*/ 0 h 2368"/>
                  <a:gd name="T14" fmla="*/ 13 w 776"/>
                  <a:gd name="T15" fmla="*/ 0 h 2368"/>
                  <a:gd name="T16" fmla="*/ 10 w 776"/>
                  <a:gd name="T17" fmla="*/ 0 h 2368"/>
                  <a:gd name="T18" fmla="*/ 14 w 776"/>
                  <a:gd name="T19" fmla="*/ 0 h 2368"/>
                  <a:gd name="T20" fmla="*/ 13 w 776"/>
                  <a:gd name="T21" fmla="*/ 0 h 2368"/>
                  <a:gd name="T22" fmla="*/ 16 w 776"/>
                  <a:gd name="T23" fmla="*/ 0 h 2368"/>
                  <a:gd name="T24" fmla="*/ 16 w 776"/>
                  <a:gd name="T25" fmla="*/ 0 h 2368"/>
                  <a:gd name="T26" fmla="*/ 18 w 776"/>
                  <a:gd name="T27" fmla="*/ 0 h 2368"/>
                  <a:gd name="T28" fmla="*/ 17 w 776"/>
                  <a:gd name="T29" fmla="*/ 0 h 2368"/>
                  <a:gd name="T30" fmla="*/ 20 w 776"/>
                  <a:gd name="T31" fmla="*/ 0 h 2368"/>
                  <a:gd name="T32" fmla="*/ 18 w 776"/>
                  <a:gd name="T33" fmla="*/ 1 h 2368"/>
                  <a:gd name="T34" fmla="*/ 20 w 776"/>
                  <a:gd name="T35" fmla="*/ 1 h 2368"/>
                  <a:gd name="T36" fmla="*/ 18 w 776"/>
                  <a:gd name="T37" fmla="*/ 1 h 2368"/>
                  <a:gd name="T38" fmla="*/ 21 w 776"/>
                  <a:gd name="T39" fmla="*/ 1 h 2368"/>
                  <a:gd name="T40" fmla="*/ 20 w 776"/>
                  <a:gd name="T41" fmla="*/ 1 h 2368"/>
                  <a:gd name="T42" fmla="*/ 21 w 776"/>
                  <a:gd name="T43" fmla="*/ 1 h 2368"/>
                  <a:gd name="T44" fmla="*/ 20 w 776"/>
                  <a:gd name="T45" fmla="*/ 1 h 2368"/>
                  <a:gd name="T46" fmla="*/ 2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9"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1 w 776"/>
                  <a:gd name="T7" fmla="*/ 0 h 2368"/>
                  <a:gd name="T8" fmla="*/ 0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0"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1 h 2368"/>
                  <a:gd name="T34" fmla="*/ 0 w 776"/>
                  <a:gd name="T35" fmla="*/ 1 h 2368"/>
                  <a:gd name="T36" fmla="*/ 0 w 776"/>
                  <a:gd name="T37" fmla="*/ 1 h 2368"/>
                  <a:gd name="T38" fmla="*/ 0 w 776"/>
                  <a:gd name="T39" fmla="*/ 1 h 2368"/>
                  <a:gd name="T40" fmla="*/ 0 w 776"/>
                  <a:gd name="T41" fmla="*/ 1 h 2368"/>
                  <a:gd name="T42" fmla="*/ 0 w 776"/>
                  <a:gd name="T43" fmla="*/ 1 h 2368"/>
                  <a:gd name="T44" fmla="*/ 0 w 776"/>
                  <a:gd name="T45" fmla="*/ 1 h 2368"/>
                  <a:gd name="T46" fmla="*/ 0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1" name="Freeform 132"/>
              <p:cNvSpPr>
                <a:spLocks/>
              </p:cNvSpPr>
              <p:nvPr/>
            </p:nvSpPr>
            <p:spPr bwMode="hidden">
              <a:xfrm>
                <a:off x="4841" y="894"/>
                <a:ext cx="395" cy="628"/>
              </a:xfrm>
              <a:custGeom>
                <a:avLst/>
                <a:gdLst>
                  <a:gd name="T0" fmla="*/ 0 w 776"/>
                  <a:gd name="T1" fmla="*/ 0 h 2368"/>
                  <a:gd name="T2" fmla="*/ 4 w 776"/>
                  <a:gd name="T3" fmla="*/ 0 h 2368"/>
                  <a:gd name="T4" fmla="*/ 2 w 776"/>
                  <a:gd name="T5" fmla="*/ 0 h 2368"/>
                  <a:gd name="T6" fmla="*/ 6 w 776"/>
                  <a:gd name="T7" fmla="*/ 0 h 2368"/>
                  <a:gd name="T8" fmla="*/ 4 w 776"/>
                  <a:gd name="T9" fmla="*/ 0 h 2368"/>
                  <a:gd name="T10" fmla="*/ 7 w 776"/>
                  <a:gd name="T11" fmla="*/ 0 h 2368"/>
                  <a:gd name="T12" fmla="*/ 5 w 776"/>
                  <a:gd name="T13" fmla="*/ 0 h 2368"/>
                  <a:gd name="T14" fmla="*/ 8 w 776"/>
                  <a:gd name="T15" fmla="*/ 0 h 2368"/>
                  <a:gd name="T16" fmla="*/ 7 w 776"/>
                  <a:gd name="T17" fmla="*/ 0 h 2368"/>
                  <a:gd name="T18" fmla="*/ 9 w 776"/>
                  <a:gd name="T19" fmla="*/ 0 h 2368"/>
                  <a:gd name="T20" fmla="*/ 8 w 776"/>
                  <a:gd name="T21" fmla="*/ 0 h 2368"/>
                  <a:gd name="T22" fmla="*/ 10 w 776"/>
                  <a:gd name="T23" fmla="*/ 0 h 2368"/>
                  <a:gd name="T24" fmla="*/ 10 w 776"/>
                  <a:gd name="T25" fmla="*/ 0 h 2368"/>
                  <a:gd name="T26" fmla="*/ 12 w 776"/>
                  <a:gd name="T27" fmla="*/ 0 h 2368"/>
                  <a:gd name="T28" fmla="*/ 11 w 776"/>
                  <a:gd name="T29" fmla="*/ 1 h 2368"/>
                  <a:gd name="T30" fmla="*/ 12 w 776"/>
                  <a:gd name="T31" fmla="*/ 1 h 2368"/>
                  <a:gd name="T32" fmla="*/ 12 w 776"/>
                  <a:gd name="T33" fmla="*/ 1 h 2368"/>
                  <a:gd name="T34" fmla="*/ 12 w 776"/>
                  <a:gd name="T35" fmla="*/ 1 h 2368"/>
                  <a:gd name="T36" fmla="*/ 12 w 776"/>
                  <a:gd name="T37" fmla="*/ 1 h 2368"/>
                  <a:gd name="T38" fmla="*/ 13 w 776"/>
                  <a:gd name="T39" fmla="*/ 1 h 2368"/>
                  <a:gd name="T40" fmla="*/ 12 w 776"/>
                  <a:gd name="T41" fmla="*/ 1 h 2368"/>
                  <a:gd name="T42" fmla="*/ 13 w 776"/>
                  <a:gd name="T43" fmla="*/ 1 h 2368"/>
                  <a:gd name="T44" fmla="*/ 12 w 776"/>
                  <a:gd name="T45" fmla="*/ 1 h 2368"/>
                  <a:gd name="T46" fmla="*/ 13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2" name="Freeform 133"/>
              <p:cNvSpPr>
                <a:spLocks/>
              </p:cNvSpPr>
              <p:nvPr/>
            </p:nvSpPr>
            <p:spPr bwMode="hidden">
              <a:xfrm>
                <a:off x="4636" y="576"/>
                <a:ext cx="594" cy="417"/>
              </a:xfrm>
              <a:custGeom>
                <a:avLst/>
                <a:gdLst>
                  <a:gd name="T0" fmla="*/ 0 w 776"/>
                  <a:gd name="T1" fmla="*/ 0 h 2368"/>
                  <a:gd name="T2" fmla="*/ 49 w 776"/>
                  <a:gd name="T3" fmla="*/ 0 h 2368"/>
                  <a:gd name="T4" fmla="*/ 19 w 776"/>
                  <a:gd name="T5" fmla="*/ 0 h 2368"/>
                  <a:gd name="T6" fmla="*/ 68 w 776"/>
                  <a:gd name="T7" fmla="*/ 0 h 2368"/>
                  <a:gd name="T8" fmla="*/ 39 w 776"/>
                  <a:gd name="T9" fmla="*/ 0 h 2368"/>
                  <a:gd name="T10" fmla="*/ 77 w 776"/>
                  <a:gd name="T11" fmla="*/ 0 h 2368"/>
                  <a:gd name="T12" fmla="*/ 58 w 776"/>
                  <a:gd name="T13" fmla="*/ 0 h 2368"/>
                  <a:gd name="T14" fmla="*/ 96 w 776"/>
                  <a:gd name="T15" fmla="*/ 0 h 2368"/>
                  <a:gd name="T16" fmla="*/ 77 w 776"/>
                  <a:gd name="T17" fmla="*/ 0 h 2368"/>
                  <a:gd name="T18" fmla="*/ 106 w 776"/>
                  <a:gd name="T19" fmla="*/ 0 h 2368"/>
                  <a:gd name="T20" fmla="*/ 96 w 776"/>
                  <a:gd name="T21" fmla="*/ 0 h 2368"/>
                  <a:gd name="T22" fmla="*/ 116 w 776"/>
                  <a:gd name="T23" fmla="*/ 0 h 2368"/>
                  <a:gd name="T24" fmla="*/ 116 w 776"/>
                  <a:gd name="T25" fmla="*/ 0 h 2368"/>
                  <a:gd name="T26" fmla="*/ 135 w 776"/>
                  <a:gd name="T27" fmla="*/ 0 h 2368"/>
                  <a:gd name="T28" fmla="*/ 126 w 776"/>
                  <a:gd name="T29" fmla="*/ 0 h 2368"/>
                  <a:gd name="T30" fmla="*/ 145 w 776"/>
                  <a:gd name="T31" fmla="*/ 0 h 2368"/>
                  <a:gd name="T32" fmla="*/ 135 w 776"/>
                  <a:gd name="T33" fmla="*/ 0 h 2368"/>
                  <a:gd name="T34" fmla="*/ 145 w 776"/>
                  <a:gd name="T35" fmla="*/ 0 h 2368"/>
                  <a:gd name="T36" fmla="*/ 135 w 776"/>
                  <a:gd name="T37" fmla="*/ 0 h 2368"/>
                  <a:gd name="T38" fmla="*/ 154 w 776"/>
                  <a:gd name="T39" fmla="*/ 0 h 2368"/>
                  <a:gd name="T40" fmla="*/ 145 w 776"/>
                  <a:gd name="T41" fmla="*/ 0 h 2368"/>
                  <a:gd name="T42" fmla="*/ 154 w 776"/>
                  <a:gd name="T43" fmla="*/ 0 h 2368"/>
                  <a:gd name="T44" fmla="*/ 145 w 776"/>
                  <a:gd name="T45" fmla="*/ 0 h 2368"/>
                  <a:gd name="T46" fmla="*/ 154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3" name="Freeform 134"/>
              <p:cNvSpPr>
                <a:spLocks/>
              </p:cNvSpPr>
              <p:nvPr/>
            </p:nvSpPr>
            <p:spPr bwMode="hidden">
              <a:xfrm>
                <a:off x="4658" y="132"/>
                <a:ext cx="260" cy="55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1 w 776"/>
                  <a:gd name="T11" fmla="*/ 0 h 2368"/>
                  <a:gd name="T12" fmla="*/ 0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4"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5"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grpSp>
      <p:sp>
        <p:nvSpPr>
          <p:cNvPr id="87043"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4"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26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Black" pitchFamily="-111" charset="0"/>
                <a:ea typeface="+mn-ea"/>
                <a:cs typeface="+mn-cs"/>
              </a:defRPr>
            </a:lvl1pPr>
          </a:lstStyle>
          <a:p>
            <a:pPr>
              <a:defRPr/>
            </a:pPr>
            <a:endParaRPr lang="en-US">
              <a:solidFill>
                <a:srgbClr val="FFCC00"/>
              </a:solidFill>
            </a:endParaRPr>
          </a:p>
        </p:txBody>
      </p:sp>
      <p:sp>
        <p:nvSpPr>
          <p:cNvPr id="62604"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Black" pitchFamily="-111" charset="0"/>
                <a:ea typeface="+mn-ea"/>
                <a:cs typeface="+mn-cs"/>
              </a:defRPr>
            </a:lvl1pPr>
          </a:lstStyle>
          <a:p>
            <a:pPr>
              <a:defRPr/>
            </a:pPr>
            <a:endParaRPr lang="en-US">
              <a:solidFill>
                <a:srgbClr val="FFCC00"/>
              </a:solidFill>
            </a:endParaRPr>
          </a:p>
        </p:txBody>
      </p:sp>
      <p:sp>
        <p:nvSpPr>
          <p:cNvPr id="626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F88547BD-BDF9-C344-A169-DF4A3227D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542570289"/>
      </p:ext>
    </p:extLst>
  </p:cSld>
  <p:clrMap bg1="dk2" tx1="lt1" bg2="dk1" tx2="lt2" accent1="accent1" accent2="accent2" accent3="accent3" accent4="accent4" accent5="accent5" accent6="accent6" hlink="hlink" folHlink="folHlink"/>
  <p:sldLayoutIdLst>
    <p:sldLayoutId id="2147488789" r:id="rId1"/>
    <p:sldLayoutId id="2147488790" r:id="rId2"/>
    <p:sldLayoutId id="2147488791" r:id="rId3"/>
    <p:sldLayoutId id="2147488792" r:id="rId4"/>
    <p:sldLayoutId id="2147488793" r:id="rId5"/>
    <p:sldLayoutId id="2147488794" r:id="rId6"/>
    <p:sldLayoutId id="2147488795" r:id="rId7"/>
    <p:sldLayoutId id="2147488796" r:id="rId8"/>
    <p:sldLayoutId id="2147488797" r:id="rId9"/>
    <p:sldLayoutId id="2147488798" r:id="rId10"/>
    <p:sldLayoutId id="2147488799" r:id="rId11"/>
    <p:sldLayoutId id="2147488800" r:id="rId12"/>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Arial Black" pitchFamily="-112" charset="0"/>
        </a:defRPr>
      </a:lvl6pPr>
      <a:lvl7pPr marL="914400" algn="l" rtl="0" fontAlgn="base">
        <a:spcBef>
          <a:spcPct val="0"/>
        </a:spcBef>
        <a:spcAft>
          <a:spcPct val="0"/>
        </a:spcAft>
        <a:defRPr sz="4400">
          <a:solidFill>
            <a:schemeClr val="tx2"/>
          </a:solidFill>
          <a:latin typeface="Arial Black" pitchFamily="-112" charset="0"/>
        </a:defRPr>
      </a:lvl7pPr>
      <a:lvl8pPr marL="1371600" algn="l" rtl="0" fontAlgn="base">
        <a:spcBef>
          <a:spcPct val="0"/>
        </a:spcBef>
        <a:spcAft>
          <a:spcPct val="0"/>
        </a:spcAft>
        <a:defRPr sz="4400">
          <a:solidFill>
            <a:schemeClr val="tx2"/>
          </a:solidFill>
          <a:latin typeface="Arial Black" pitchFamily="-112" charset="0"/>
        </a:defRPr>
      </a:lvl8pPr>
      <a:lvl9pPr marL="1828800" algn="l" rtl="0" fontAlgn="base">
        <a:spcBef>
          <a:spcPct val="0"/>
        </a:spcBef>
        <a:spcAft>
          <a:spcPct val="0"/>
        </a:spcAft>
        <a:defRPr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6275"/>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44000" cy="6858000"/>
            <a:chOff x="0" y="0"/>
            <a:chExt cx="5760" cy="4320"/>
          </a:xfrm>
        </p:grpSpPr>
        <p:sp>
          <p:nvSpPr>
            <p:cNvPr id="74777"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3252"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4755" name="Freeform 5"/>
          <p:cNvSpPr>
            <a:spLocks/>
          </p:cNvSpPr>
          <p:nvPr/>
        </p:nvSpPr>
        <p:spPr bwMode="hidden">
          <a:xfrm>
            <a:off x="6248400" y="626268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74756" name="Group 6"/>
          <p:cNvGrpSpPr>
            <a:grpSpLocks/>
          </p:cNvGrpSpPr>
          <p:nvPr/>
        </p:nvGrpSpPr>
        <p:grpSpPr bwMode="auto">
          <a:xfrm>
            <a:off x="0" y="6019800"/>
            <a:ext cx="7848600" cy="857250"/>
            <a:chOff x="0" y="3792"/>
            <a:chExt cx="4944" cy="540"/>
          </a:xfrm>
        </p:grpSpPr>
        <p:sp>
          <p:nvSpPr>
            <p:cNvPr id="53255"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74770" name="Group 8"/>
            <p:cNvGrpSpPr>
              <a:grpSpLocks/>
            </p:cNvGrpSpPr>
            <p:nvPr userDrawn="1"/>
          </p:nvGrpSpPr>
          <p:grpSpPr bwMode="auto">
            <a:xfrm>
              <a:off x="2486" y="3792"/>
              <a:ext cx="2458" cy="540"/>
              <a:chOff x="2486" y="3792"/>
              <a:chExt cx="2458" cy="540"/>
            </a:xfrm>
          </p:grpSpPr>
          <p:sp>
            <p:nvSpPr>
              <p:cNvPr id="74772" name="Freeform 9"/>
              <p:cNvSpPr>
                <a:spLocks/>
              </p:cNvSpPr>
              <p:nvPr userDrawn="1"/>
            </p:nvSpPr>
            <p:spPr bwMode="ltGray">
              <a:xfrm>
                <a:off x="3948" y="3799"/>
                <a:ext cx="996" cy="533"/>
              </a:xfrm>
              <a:custGeom>
                <a:avLst/>
                <a:gdLst>
                  <a:gd name="T0" fmla="*/ 636 w 996"/>
                  <a:gd name="T1" fmla="*/ 373 h 533"/>
                  <a:gd name="T2" fmla="*/ 495 w 996"/>
                  <a:gd name="T3" fmla="*/ 370 h 533"/>
                  <a:gd name="T4" fmla="*/ 280 w 996"/>
                  <a:gd name="T5" fmla="*/ 249 h 533"/>
                  <a:gd name="T6" fmla="*/ 127 w 996"/>
                  <a:gd name="T7" fmla="*/ 66 h 533"/>
                  <a:gd name="T8" fmla="*/ 0 w 996"/>
                  <a:gd name="T9" fmla="*/ 0 h 533"/>
                  <a:gd name="T10" fmla="*/ 22 w 996"/>
                  <a:gd name="T11" fmla="*/ 26 h 533"/>
                  <a:gd name="T12" fmla="*/ 0 w 996"/>
                  <a:gd name="T13" fmla="*/ 65 h 533"/>
                  <a:gd name="T14" fmla="*/ 30 w 996"/>
                  <a:gd name="T15" fmla="*/ 119 h 533"/>
                  <a:gd name="T16" fmla="*/ 75 w 996"/>
                  <a:gd name="T17" fmla="*/ 243 h 533"/>
                  <a:gd name="T18" fmla="*/ 45 w 996"/>
                  <a:gd name="T19" fmla="*/ 422 h 533"/>
                  <a:gd name="T20" fmla="*/ 200 w 996"/>
                  <a:gd name="T21" fmla="*/ 329 h 533"/>
                  <a:gd name="T22" fmla="*/ 612 w 996"/>
                  <a:gd name="T23" fmla="*/ 533 h 533"/>
                  <a:gd name="T24" fmla="*/ 996 w 996"/>
                  <a:gd name="T25" fmla="*/ 529 h 533"/>
                  <a:gd name="T26" fmla="*/ 828 w 996"/>
                  <a:gd name="T27" fmla="*/ 473 h 533"/>
                  <a:gd name="T28" fmla="*/ 636 w 996"/>
                  <a:gd name="T29" fmla="*/ 373 h 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6" h="533">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612" y="533"/>
                    </a:lnTo>
                    <a:lnTo>
                      <a:pt x="996" y="529"/>
                    </a:lnTo>
                    <a:lnTo>
                      <a:pt x="828" y="473"/>
                    </a:lnTo>
                    <a:lnTo>
                      <a:pt x="636" y="37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53262"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74757" name="Group 15"/>
          <p:cNvGrpSpPr>
            <a:grpSpLocks/>
          </p:cNvGrpSpPr>
          <p:nvPr/>
        </p:nvGrpSpPr>
        <p:grpSpPr bwMode="auto">
          <a:xfrm>
            <a:off x="627063" y="6021388"/>
            <a:ext cx="5684837" cy="849312"/>
            <a:chOff x="395" y="3793"/>
            <a:chExt cx="3581" cy="535"/>
          </a:xfrm>
        </p:grpSpPr>
        <p:sp>
          <p:nvSpPr>
            <p:cNvPr id="74763" name="Freeform 16"/>
            <p:cNvSpPr>
              <a:spLocks/>
            </p:cNvSpPr>
            <p:nvPr/>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4" name="Freeform 17"/>
            <p:cNvSpPr>
              <a:spLocks/>
            </p:cNvSpPr>
            <p:nvPr/>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5" name="Freeform 18"/>
            <p:cNvSpPr>
              <a:spLocks/>
            </p:cNvSpPr>
            <p:nvPr/>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6" name="Freeform 19"/>
            <p:cNvSpPr>
              <a:spLocks/>
            </p:cNvSpPr>
            <p:nvPr/>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7" name="Freeform 20"/>
            <p:cNvSpPr>
              <a:spLocks/>
            </p:cNvSpPr>
            <p:nvPr/>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8" name="Freeform 21"/>
            <p:cNvSpPr>
              <a:spLocks/>
            </p:cNvSpPr>
            <p:nvPr/>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53270" name="Rectangle 22"/>
          <p:cNvSpPr>
            <a:spLocks noGrp="1" noChangeArrowheads="1"/>
          </p:cNvSpPr>
          <p:nvPr>
            <p:ph type="title"/>
          </p:nvPr>
        </p:nvSpPr>
        <p:spPr bwMode="auto">
          <a:xfrm>
            <a:off x="457200" y="228600"/>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59" name="Rectangle 23"/>
          <p:cNvSpPr>
            <a:spLocks noGrp="1" noChangeArrowheads="1"/>
          </p:cNvSpPr>
          <p:nvPr>
            <p:ph type="body" idx="1"/>
          </p:nvPr>
        </p:nvSpPr>
        <p:spPr bwMode="auto">
          <a:xfrm>
            <a:off x="457200" y="1600200"/>
            <a:ext cx="82296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3272" name="Rectangle 24"/>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53273" name="Rectangle 2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53274" name="Rectangle 26"/>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effectLst>
                  <a:outerShdw blurRad="38100" dist="38100" dir="2700000" algn="tl">
                    <a:srgbClr val="000000"/>
                  </a:outerShdw>
                </a:effectLst>
                <a:latin typeface="Arial" panose="020B0604020202020204" pitchFamily="34" charset="0"/>
              </a:defRPr>
            </a:lvl1pPr>
          </a:lstStyle>
          <a:p>
            <a:pPr>
              <a:defRPr/>
            </a:pPr>
            <a:fld id="{B56C98C7-A13D-4C4E-AAE9-66D0013F37E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94583103"/>
      </p:ext>
    </p:extLst>
  </p:cSld>
  <p:clrMap bg1="dk2" tx1="lt1" bg2="dk1" tx2="lt2" accent1="accent1" accent2="accent2" accent3="accent3" accent4="accent4" accent5="accent5" accent6="accent6" hlink="hlink" folHlink="folHlink"/>
  <p:sldLayoutIdLst>
    <p:sldLayoutId id="2147488802" r:id="rId1"/>
    <p:sldLayoutId id="2147488803" r:id="rId2"/>
    <p:sldLayoutId id="2147488804" r:id="rId3"/>
    <p:sldLayoutId id="2147488805" r:id="rId4"/>
    <p:sldLayoutId id="2147488806" r:id="rId5"/>
    <p:sldLayoutId id="2147488807" r:id="rId6"/>
    <p:sldLayoutId id="2147488808" r:id="rId7"/>
    <p:sldLayoutId id="2147488809" r:id="rId8"/>
    <p:sldLayoutId id="2147488810" r:id="rId9"/>
    <p:sldLayoutId id="2147488811" r:id="rId10"/>
    <p:sldLayoutId id="2147488812"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tx2"/>
        </a:buClr>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tx2"/>
        </a:buClr>
        <a:buChar char="•"/>
        <a:defRPr sz="2000" b="1" i="0">
          <a:solidFill>
            <a:schemeClr val="tx1"/>
          </a:solidFill>
          <a:latin typeface="Arial" panose="020B0604020202020204" pitchFamily="34" charset="0"/>
          <a:ea typeface="ＭＳ Ｐゴシック" pitchFamily="-112"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97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8397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8397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effectLst>
                  <a:outerShdw blurRad="38100" dist="38100" dir="2700000" algn="tl">
                    <a:srgbClr val="000000"/>
                  </a:outerShdw>
                </a:effectLst>
                <a:latin typeface="Arial" panose="020B0604020202020204" pitchFamily="34" charset="0"/>
              </a:defRPr>
            </a:lvl1pPr>
          </a:lstStyle>
          <a:p>
            <a:pPr>
              <a:defRPr/>
            </a:pPr>
            <a:fld id="{6EB702BE-13B1-E641-8900-0B9BEDF204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631055"/>
      </p:ext>
    </p:extLst>
  </p:cSld>
  <p:clrMap bg1="dk2" tx1="lt1" bg2="dk1" tx2="lt2" accent1="accent1" accent2="accent2" accent3="accent3" accent4="accent4" accent5="accent5" accent6="accent6" hlink="hlink" folHlink="folHlink"/>
  <p:sldLayoutIdLst>
    <p:sldLayoutId id="2147488814" r:id="rId1"/>
    <p:sldLayoutId id="2147488815" r:id="rId2"/>
    <p:sldLayoutId id="2147488816" r:id="rId3"/>
    <p:sldLayoutId id="2147488817" r:id="rId4"/>
    <p:sldLayoutId id="2147488818" r:id="rId5"/>
    <p:sldLayoutId id="2147488819" r:id="rId6"/>
    <p:sldLayoutId id="2147488820" r:id="rId7"/>
    <p:sldLayoutId id="2147488821" r:id="rId8"/>
    <p:sldLayoutId id="2147488822" r:id="rId9"/>
    <p:sldLayoutId id="2147488823" r:id="rId10"/>
    <p:sldLayoutId id="2147488824"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21" r:id="rId1"/>
    <p:sldLayoutId id="2147488122" r:id="rId2"/>
    <p:sldLayoutId id="2147488123" r:id="rId3"/>
    <p:sldLayoutId id="2147488124" r:id="rId4"/>
    <p:sldLayoutId id="2147488125" r:id="rId5"/>
    <p:sldLayoutId id="2147488126" r:id="rId6"/>
    <p:sldLayoutId id="2147488127" r:id="rId7"/>
    <p:sldLayoutId id="2147488128" r:id="rId8"/>
    <p:sldLayoutId id="2147488129" r:id="rId9"/>
    <p:sldLayoutId id="2147488130" r:id="rId10"/>
    <p:sldLayoutId id="2147488131" r:id="rId11"/>
    <p:sldLayoutId id="2147488132"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2642" name="Group 2"/>
          <p:cNvGrpSpPr>
            <a:grpSpLocks/>
          </p:cNvGrpSpPr>
          <p:nvPr/>
        </p:nvGrpSpPr>
        <p:grpSpPr bwMode="auto">
          <a:xfrm>
            <a:off x="0" y="0"/>
            <a:ext cx="7242175" cy="1981200"/>
            <a:chOff x="0" y="0"/>
            <a:chExt cx="4562" cy="1248"/>
          </a:xfrm>
        </p:grpSpPr>
        <p:sp>
          <p:nvSpPr>
            <p:cNvPr id="89091"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126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89093"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4"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9095"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6"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7"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Tahoma" charset="0"/>
              </a:defRPr>
            </a:lvl1pPr>
          </a:lstStyle>
          <a:p>
            <a:pPr>
              <a:defRPr/>
            </a:pPr>
            <a:fld id="{20B0FC28-4FC9-D444-AB8C-6C2D171C11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47527759"/>
      </p:ext>
    </p:extLst>
  </p:cSld>
  <p:clrMap bg1="dk2" tx1="lt1" bg2="dk1" tx2="lt2" accent1="accent1" accent2="accent2" accent3="accent3" accent4="accent4" accent5="accent5" accent6="accent6" hlink="hlink" folHlink="folHlink"/>
  <p:sldLayoutIdLst>
    <p:sldLayoutId id="2147488826" r:id="rId1"/>
    <p:sldLayoutId id="2147488827" r:id="rId2"/>
    <p:sldLayoutId id="2147488828" r:id="rId3"/>
    <p:sldLayoutId id="2147488829" r:id="rId4"/>
    <p:sldLayoutId id="2147488830" r:id="rId5"/>
    <p:sldLayoutId id="2147488831" r:id="rId6"/>
    <p:sldLayoutId id="2147488832" r:id="rId7"/>
    <p:sldLayoutId id="2147488833" r:id="rId8"/>
    <p:sldLayoutId id="2147488834" r:id="rId9"/>
    <p:sldLayoutId id="2147488835" r:id="rId10"/>
    <p:sldLayoutId id="214748883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137218" name="Group 2"/>
          <p:cNvGrpSpPr>
            <a:grpSpLocks/>
          </p:cNvGrpSpPr>
          <p:nvPr/>
        </p:nvGrpSpPr>
        <p:grpSpPr bwMode="auto">
          <a:xfrm>
            <a:off x="4716463" y="5345113"/>
            <a:ext cx="4427537" cy="1512887"/>
            <a:chOff x="2971" y="3367"/>
            <a:chExt cx="2789" cy="953"/>
          </a:xfrm>
        </p:grpSpPr>
        <p:sp>
          <p:nvSpPr>
            <p:cNvPr id="137224"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10854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4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8562" name="Rectangle 18"/>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08563" name="Rectangle 19"/>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5" name="Rectangle 21"/>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defRPr>
            </a:lvl1pPr>
          </a:lstStyle>
          <a:p>
            <a:pPr>
              <a:defRPr/>
            </a:pPr>
            <a:fld id="{A6D5D836-E7E2-FA47-A836-337314F90348}" type="slidenum">
              <a:rPr lang="en-US">
                <a:solidFill>
                  <a:srgbClr val="EAEAEA"/>
                </a:solidFill>
              </a:rPr>
              <a:pPr>
                <a:defRPr/>
              </a:pPr>
              <a:t>‹#›</a:t>
            </a:fld>
            <a:endParaRPr lang="en-US">
              <a:solidFill>
                <a:srgbClr val="EAEAEA"/>
              </a:solidFill>
            </a:endParaRPr>
          </a:p>
        </p:txBody>
      </p:sp>
      <p:sp>
        <p:nvSpPr>
          <p:cNvPr id="10856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4498965"/>
      </p:ext>
    </p:extLst>
  </p:cSld>
  <p:clrMap bg1="dk2" tx1="lt1" bg2="dk1" tx2="lt2" accent1="accent1" accent2="accent2" accent3="accent3" accent4="accent4" accent5="accent5" accent6="accent6" hlink="hlink" folHlink="folHlink"/>
  <p:sldLayoutIdLst>
    <p:sldLayoutId id="2147488935" r:id="rId1"/>
    <p:sldLayoutId id="2147488936" r:id="rId2"/>
    <p:sldLayoutId id="2147488937" r:id="rId3"/>
    <p:sldLayoutId id="2147488938" r:id="rId4"/>
    <p:sldLayoutId id="2147488939" r:id="rId5"/>
    <p:sldLayoutId id="2147488940" r:id="rId6"/>
    <p:sldLayoutId id="2147488941" r:id="rId7"/>
    <p:sldLayoutId id="2147488942" r:id="rId8"/>
    <p:sldLayoutId id="2147488943" r:id="rId9"/>
    <p:sldLayoutId id="2147488944" r:id="rId10"/>
    <p:sldLayoutId id="2147488945"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5955392"/>
      </p:ext>
    </p:extLst>
  </p:cSld>
  <p:clrMap bg1="lt1" tx1="dk1" bg2="lt2" tx2="dk2" accent1="accent1" accent2="accent2" accent3="accent3" accent4="accent4" accent5="accent5" accent6="accent6" hlink="hlink" folHlink="folHlink"/>
  <p:sldLayoutIdLst>
    <p:sldLayoutId id="2147488947" r:id="rId1"/>
    <p:sldLayoutId id="2147488948" r:id="rId2"/>
    <p:sldLayoutId id="2147488949" r:id="rId3"/>
    <p:sldLayoutId id="2147488950" r:id="rId4"/>
    <p:sldLayoutId id="2147488951" r:id="rId5"/>
    <p:sldLayoutId id="2147488952" r:id="rId6"/>
    <p:sldLayoutId id="2147488953" r:id="rId7"/>
    <p:sldLayoutId id="2147488954" r:id="rId8"/>
    <p:sldLayoutId id="2147488955" r:id="rId9"/>
    <p:sldLayoutId id="2147488956" r:id="rId10"/>
    <p:sldLayoutId id="214748895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2438400"/>
            <a:ext cx="9144000" cy="4046538"/>
            <a:chOff x="0" y="1536"/>
            <a:chExt cx="5760" cy="2549"/>
          </a:xfrm>
        </p:grpSpPr>
        <p:sp>
          <p:nvSpPr>
            <p:cNvPr id="40963"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50185"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86"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66"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88"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89"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90"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91"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92"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2"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4"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4"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5"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6"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8"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40978" name="Rectangle 18"/>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40979"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Garamond" pitchFamily="-111" charset="0"/>
                <a:ea typeface="+mn-ea"/>
                <a:cs typeface="+mn-cs"/>
              </a:defRPr>
            </a:lvl1pPr>
          </a:lstStyle>
          <a:p>
            <a:pPr>
              <a:defRPr/>
            </a:pPr>
            <a:endParaRPr lang="en-US">
              <a:solidFill>
                <a:srgbClr val="FFFFFF"/>
              </a:solidFill>
            </a:endParaRPr>
          </a:p>
        </p:txBody>
      </p:sp>
      <p:sp>
        <p:nvSpPr>
          <p:cNvPr id="40980"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11" charset="0"/>
                <a:ea typeface="+mn-ea"/>
                <a:cs typeface="+mn-cs"/>
              </a:defRPr>
            </a:lvl1pPr>
          </a:lstStyle>
          <a:p>
            <a:pPr>
              <a:defRPr/>
            </a:pPr>
            <a:endParaRPr lang="en-US">
              <a:solidFill>
                <a:srgbClr val="FFFFFF"/>
              </a:solidFill>
            </a:endParaRPr>
          </a:p>
        </p:txBody>
      </p:sp>
      <p:sp>
        <p:nvSpPr>
          <p:cNvPr id="40981"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charset="0"/>
              </a:defRPr>
            </a:lvl1pPr>
          </a:lstStyle>
          <a:p>
            <a:pPr>
              <a:defRPr/>
            </a:pPr>
            <a:fld id="{7F3AD267-F3AD-0F44-B5B6-4FB5E77FB058}" type="slidenum">
              <a:rPr lang="en-US">
                <a:solidFill>
                  <a:srgbClr val="FFFFFF"/>
                </a:solidFill>
              </a:rPr>
              <a:pPr>
                <a:defRPr/>
              </a:pPr>
              <a:t>‹#›</a:t>
            </a:fld>
            <a:endParaRPr lang="en-US">
              <a:solidFill>
                <a:srgbClr val="FFFFFF"/>
              </a:solidFill>
            </a:endParaRPr>
          </a:p>
        </p:txBody>
      </p:sp>
      <p:sp>
        <p:nvSpPr>
          <p:cNvPr id="40982" name="Rectangle 22"/>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7987381"/>
      </p:ext>
    </p:extLst>
  </p:cSld>
  <p:clrMap bg1="dk2" tx1="lt1" bg2="dk1" tx2="lt2" accent1="accent1" accent2="accent2" accent3="accent3" accent4="accent4" accent5="accent5" accent6="accent6" hlink="hlink" folHlink="folHlink"/>
  <p:sldLayoutIdLst>
    <p:sldLayoutId id="2147488959" r:id="rId1"/>
    <p:sldLayoutId id="2147488960" r:id="rId2"/>
    <p:sldLayoutId id="2147488961" r:id="rId3"/>
    <p:sldLayoutId id="2147488962" r:id="rId4"/>
    <p:sldLayoutId id="2147488963" r:id="rId5"/>
    <p:sldLayoutId id="2147488964" r:id="rId6"/>
    <p:sldLayoutId id="2147488965" r:id="rId7"/>
    <p:sldLayoutId id="2147488966" r:id="rId8"/>
    <p:sldLayoutId id="2147488967" r:id="rId9"/>
    <p:sldLayoutId id="2147488968" r:id="rId10"/>
    <p:sldLayoutId id="214748896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tx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fo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18900000" scaled="1"/>
        </a:gradFill>
        <a:effectLst/>
      </p:bgPr>
    </p:bg>
    <p:spTree>
      <p:nvGrpSpPr>
        <p:cNvPr id="1" name=""/>
        <p:cNvGrpSpPr/>
        <p:nvPr/>
      </p:nvGrpSpPr>
      <p:grpSpPr>
        <a:xfrm>
          <a:off x="0" y="0"/>
          <a:ext cx="0" cy="0"/>
          <a:chOff x="0" y="0"/>
          <a:chExt cx="0" cy="0"/>
        </a:xfrm>
      </p:grpSpPr>
      <p:grpSp>
        <p:nvGrpSpPr>
          <p:cNvPr id="149506" name="Group 2"/>
          <p:cNvGrpSpPr>
            <a:grpSpLocks/>
          </p:cNvGrpSpPr>
          <p:nvPr/>
        </p:nvGrpSpPr>
        <p:grpSpPr bwMode="auto">
          <a:xfrm>
            <a:off x="0" y="0"/>
            <a:ext cx="9140825" cy="6851650"/>
            <a:chOff x="0" y="0"/>
            <a:chExt cx="5758" cy="4316"/>
          </a:xfrm>
        </p:grpSpPr>
        <p:sp>
          <p:nvSpPr>
            <p:cNvPr id="149512"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3"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4"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1622"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149516"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7"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8"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9"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0"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1"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2"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9523"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grpSp>
          <p:nvGrpSpPr>
            <p:cNvPr id="149524" name="Group 15"/>
            <p:cNvGrpSpPr>
              <a:grpSpLocks/>
            </p:cNvGrpSpPr>
            <p:nvPr/>
          </p:nvGrpSpPr>
          <p:grpSpPr bwMode="auto">
            <a:xfrm>
              <a:off x="192" y="2284"/>
              <a:ext cx="1254" cy="923"/>
              <a:chOff x="192" y="2284"/>
              <a:chExt cx="1254" cy="923"/>
            </a:xfrm>
          </p:grpSpPr>
          <p:sp>
            <p:nvSpPr>
              <p:cNvPr id="149525"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6"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7"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8"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9"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0"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1"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2"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3"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4"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5"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6"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7"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8"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9"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0"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1"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2"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3"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4"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5"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6"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7"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8"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9"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111657" name="Rectangle 41"/>
          <p:cNvSpPr>
            <a:spLocks noGrp="1" noChangeArrowheads="1"/>
          </p:cNvSpPr>
          <p:nvPr>
            <p:ph type="title"/>
          </p:nvPr>
        </p:nvSpPr>
        <p:spPr bwMode="auto">
          <a:xfrm>
            <a:off x="457200" y="158750"/>
            <a:ext cx="8229600" cy="125888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11658" name="Rectangle 4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1659" name="Rectangle 43"/>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0" name="Rectangle 4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1" name="Rectangle 45"/>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Verdana" charset="0"/>
              </a:defRPr>
            </a:lvl1pPr>
          </a:lstStyle>
          <a:p>
            <a:pPr>
              <a:defRPr/>
            </a:pPr>
            <a:fld id="{EF0C23ED-00CB-904B-A02F-6EE07EEF73C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32058444"/>
      </p:ext>
    </p:extLst>
  </p:cSld>
  <p:clrMap bg1="dk2" tx1="lt1" bg2="dk1" tx2="lt2" accent1="accent1" accent2="accent2" accent3="accent3" accent4="accent4" accent5="accent5" accent6="accent6" hlink="hlink" folHlink="folHlink"/>
  <p:sldLayoutIdLst>
    <p:sldLayoutId id="2147488995" r:id="rId1"/>
    <p:sldLayoutId id="2147488996" r:id="rId2"/>
    <p:sldLayoutId id="2147488997" r:id="rId3"/>
    <p:sldLayoutId id="2147488998" r:id="rId4"/>
    <p:sldLayoutId id="2147488999" r:id="rId5"/>
    <p:sldLayoutId id="2147489000" r:id="rId6"/>
    <p:sldLayoutId id="2147489001" r:id="rId7"/>
    <p:sldLayoutId id="2147489002" r:id="rId8"/>
    <p:sldLayoutId id="2147489003" r:id="rId9"/>
    <p:sldLayoutId id="2147489004" r:id="rId10"/>
    <p:sldLayoutId id="2147489005"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12994" name="Group 2"/>
          <p:cNvGrpSpPr>
            <a:grpSpLocks/>
          </p:cNvGrpSpPr>
          <p:nvPr/>
        </p:nvGrpSpPr>
        <p:grpSpPr bwMode="auto">
          <a:xfrm>
            <a:off x="0" y="6350"/>
            <a:ext cx="9140825" cy="6851650"/>
            <a:chOff x="0" y="4"/>
            <a:chExt cx="5758" cy="4316"/>
          </a:xfrm>
        </p:grpSpPr>
        <p:sp>
          <p:nvSpPr>
            <p:cNvPr id="213000" name="Freeform 3"/>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1" name="Freeform 4"/>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213002" name="Group 5"/>
            <p:cNvGrpSpPr>
              <a:grpSpLocks/>
            </p:cNvGrpSpPr>
            <p:nvPr userDrawn="1"/>
          </p:nvGrpSpPr>
          <p:grpSpPr bwMode="auto">
            <a:xfrm>
              <a:off x="0" y="4"/>
              <a:ext cx="5758" cy="4316"/>
              <a:chOff x="0" y="4"/>
              <a:chExt cx="5758" cy="4316"/>
            </a:xfrm>
          </p:grpSpPr>
          <p:sp>
            <p:nvSpPr>
              <p:cNvPr id="213003" name="Freeform 6"/>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4" name="Freeform 7"/>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5" name="Freeform 8"/>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6" name="Freeform 9"/>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7" name="Freeform 10"/>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8939" name="Freeform 11"/>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3009" name="Freeform 12"/>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10" name="Freeform 13"/>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8942" name="Freeform 14"/>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8943" name="Rectangle 15"/>
          <p:cNvSpPr>
            <a:spLocks noGrp="1" noChangeArrowheads="1"/>
          </p:cNvSpPr>
          <p:nvPr>
            <p:ph type="title"/>
          </p:nvPr>
        </p:nvSpPr>
        <p:spPr bwMode="auto">
          <a:xfrm>
            <a:off x="887413" y="304800"/>
            <a:ext cx="8077200" cy="14319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8944" name="Rectangle 16"/>
          <p:cNvSpPr>
            <a:spLocks noGrp="1" noChangeArrowheads="1"/>
          </p:cNvSpPr>
          <p:nvPr>
            <p:ph type="body" idx="1"/>
          </p:nvPr>
        </p:nvSpPr>
        <p:spPr bwMode="auto">
          <a:xfrm>
            <a:off x="887413" y="1981200"/>
            <a:ext cx="8077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8945" name="Rectangle 17"/>
          <p:cNvSpPr>
            <a:spLocks noGrp="1" noChangeArrowheads="1"/>
          </p:cNvSpPr>
          <p:nvPr>
            <p:ph type="dt" sz="half" idx="2"/>
          </p:nvPr>
        </p:nvSpPr>
        <p:spPr bwMode="auto">
          <a:xfrm>
            <a:off x="1066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6" name="Rectangle 18"/>
          <p:cNvSpPr>
            <a:spLocks noGrp="1" noChangeArrowheads="1"/>
          </p:cNvSpPr>
          <p:nvPr>
            <p:ph type="ftr" sz="quarter" idx="3"/>
          </p:nvPr>
        </p:nvSpPr>
        <p:spPr bwMode="auto">
          <a:xfrm>
            <a:off x="34290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7" name="Rectangle 19"/>
          <p:cNvSpPr>
            <a:spLocks noGrp="1" noChangeArrowheads="1"/>
          </p:cNvSpPr>
          <p:nvPr>
            <p:ph type="sldNum" sz="quarter" idx="4"/>
          </p:nvPr>
        </p:nvSpPr>
        <p:spPr bwMode="auto">
          <a:xfrm>
            <a:off x="67056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BB6769E4-5E41-5544-9FDF-EC69310D33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18166171"/>
      </p:ext>
    </p:extLst>
  </p:cSld>
  <p:clrMap bg1="dk2" tx1="lt1" bg2="dk1" tx2="lt2" accent1="accent1" accent2="accent2" accent3="accent3" accent4="accent4" accent5="accent5" accent6="accent6" hlink="hlink" folHlink="folHlink"/>
  <p:sldLayoutIdLst>
    <p:sldLayoutId id="2147489007" r:id="rId1"/>
    <p:sldLayoutId id="2147489008" r:id="rId2"/>
    <p:sldLayoutId id="2147489009" r:id="rId3"/>
    <p:sldLayoutId id="2147489010" r:id="rId4"/>
    <p:sldLayoutId id="2147489011" r:id="rId5"/>
    <p:sldLayoutId id="2147489012" r:id="rId6"/>
    <p:sldLayoutId id="2147489013" r:id="rId7"/>
    <p:sldLayoutId id="2147489014" r:id="rId8"/>
    <p:sldLayoutId id="2147489015" r:id="rId9"/>
    <p:sldLayoutId id="2147489016" r:id="rId10"/>
    <p:sldLayoutId id="2147489017" r:id="rId11"/>
  </p:sldLayoutIdLst>
  <p:txStyles>
    <p:titleStyle>
      <a:lvl1pPr algn="l"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tx1"/>
        </a:buClr>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hlink"/>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1"/>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7753461"/>
      </p:ext>
    </p:extLst>
  </p:cSld>
  <p:clrMap bg1="lt1" tx1="dk1" bg2="lt2" tx2="dk2" accent1="accent1" accent2="accent2" accent3="accent3" accent4="accent4" accent5="accent5" accent6="accent6" hlink="hlink" folHlink="folHlink"/>
  <p:sldLayoutIdLst>
    <p:sldLayoutId id="2147489019" r:id="rId1"/>
    <p:sldLayoutId id="2147489020" r:id="rId2"/>
    <p:sldLayoutId id="2147489021" r:id="rId3"/>
    <p:sldLayoutId id="2147489022" r:id="rId4"/>
    <p:sldLayoutId id="2147489023" r:id="rId5"/>
    <p:sldLayoutId id="2147489024" r:id="rId6"/>
    <p:sldLayoutId id="2147489025" r:id="rId7"/>
    <p:sldLayoutId id="2147489026" r:id="rId8"/>
    <p:sldLayoutId id="2147489027" r:id="rId9"/>
    <p:sldLayoutId id="2147489028" r:id="rId10"/>
    <p:sldLayoutId id="2147489029"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7595627"/>
      </p:ext>
    </p:extLst>
  </p:cSld>
  <p:clrMap bg1="lt1" tx1="dk1" bg2="lt2" tx2="dk2" accent1="accent1" accent2="accent2" accent3="accent3" accent4="accent4" accent5="accent5" accent6="accent6" hlink="hlink" folHlink="folHlink"/>
  <p:sldLayoutIdLst>
    <p:sldLayoutId id="2147489031" r:id="rId1"/>
    <p:sldLayoutId id="2147489032" r:id="rId2"/>
    <p:sldLayoutId id="2147489033" r:id="rId3"/>
    <p:sldLayoutId id="2147489034" r:id="rId4"/>
    <p:sldLayoutId id="2147489035" r:id="rId5"/>
    <p:sldLayoutId id="2147489036" r:id="rId6"/>
    <p:sldLayoutId id="2147489037" r:id="rId7"/>
    <p:sldLayoutId id="2147489038" r:id="rId8"/>
    <p:sldLayoutId id="2147489039" r:id="rId9"/>
    <p:sldLayoutId id="2147489040" r:id="rId10"/>
    <p:sldLayoutId id="2147489041"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4387056"/>
      </p:ext>
    </p:extLst>
  </p:cSld>
  <p:clrMap bg1="lt1" tx1="dk1" bg2="lt2" tx2="dk2" accent1="accent1" accent2="accent2" accent3="accent3" accent4="accent4" accent5="accent5" accent6="accent6" hlink="hlink" folHlink="folHlink"/>
  <p:sldLayoutIdLst>
    <p:sldLayoutId id="2147489043" r:id="rId1"/>
    <p:sldLayoutId id="2147489044" r:id="rId2"/>
    <p:sldLayoutId id="2147489045" r:id="rId3"/>
    <p:sldLayoutId id="2147489046" r:id="rId4"/>
    <p:sldLayoutId id="2147489047" r:id="rId5"/>
    <p:sldLayoutId id="2147489048" r:id="rId6"/>
    <p:sldLayoutId id="2147489049" r:id="rId7"/>
    <p:sldLayoutId id="2147489050" r:id="rId8"/>
    <p:sldLayoutId id="2147489051" r:id="rId9"/>
    <p:sldLayoutId id="2147489052" r:id="rId10"/>
    <p:sldLayoutId id="2147489053" r:id="rId11"/>
    <p:sldLayoutId id="2147489054"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pattFill prst="ltHorz">
          <a:fgClr>
            <a:schemeClr val="bg2"/>
          </a:fgClr>
          <a:bgClr>
            <a:schemeClr val="bg1"/>
          </a:bgClr>
        </a:pattFill>
        <a:effectLst/>
      </p:bgPr>
    </p:bg>
    <p:spTree>
      <p:nvGrpSpPr>
        <p:cNvPr id="1" name=""/>
        <p:cNvGrpSpPr/>
        <p:nvPr/>
      </p:nvGrpSpPr>
      <p:grpSpPr>
        <a:xfrm>
          <a:off x="0" y="0"/>
          <a:ext cx="0" cy="0"/>
          <a:chOff x="0" y="0"/>
          <a:chExt cx="0" cy="0"/>
        </a:xfrm>
      </p:grpSpPr>
      <p:sp>
        <p:nvSpPr>
          <p:cNvPr id="174082" name="Rectangle 2"/>
          <p:cNvSpPr>
            <a:spLocks noGrp="1" noChangeArrowheads="1"/>
          </p:cNvSpPr>
          <p:nvPr>
            <p:ph type="title"/>
          </p:nvPr>
        </p:nvSpPr>
        <p:spPr bwMode="auto">
          <a:xfrm>
            <a:off x="574675" y="304800"/>
            <a:ext cx="8001000" cy="1216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74083" name="Rectangle 3"/>
          <p:cNvSpPr>
            <a:spLocks noGrp="1" noChangeArrowheads="1"/>
          </p:cNvSpPr>
          <p:nvPr>
            <p:ph type="body" idx="1"/>
          </p:nvPr>
        </p:nvSpPr>
        <p:spPr bwMode="auto">
          <a:xfrm>
            <a:off x="566738" y="1752600"/>
            <a:ext cx="80010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084" name="AutoShape 4"/>
          <p:cNvSpPr>
            <a:spLocks noChangeArrowheads="1"/>
          </p:cNvSpPr>
          <p:nvPr/>
        </p:nvSpPr>
        <p:spPr bwMode="auto">
          <a:xfrm>
            <a:off x="609600" y="1566863"/>
            <a:ext cx="7958138" cy="109537"/>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585" y="0"/>
                </a:lnTo>
                <a:lnTo>
                  <a:pt x="585"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174085" name="Line 5"/>
          <p:cNvSpPr>
            <a:spLocks noChangeShapeType="1"/>
          </p:cNvSpPr>
          <p:nvPr/>
        </p:nvSpPr>
        <p:spPr bwMode="auto">
          <a:xfrm flipV="1">
            <a:off x="609600" y="6172200"/>
            <a:ext cx="7924800" cy="0"/>
          </a:xfrm>
          <a:prstGeom prst="line">
            <a:avLst/>
          </a:prstGeom>
          <a:noFill/>
          <a:ln w="3175">
            <a:solidFill>
              <a:schemeClr val="accent2"/>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224262" name="Rectangle 6"/>
          <p:cNvSpPr>
            <a:spLocks noGrp="1" noChangeArrowheads="1"/>
          </p:cNvSpPr>
          <p:nvPr>
            <p:ph type="dt" sz="half" idx="2"/>
          </p:nvPr>
        </p:nvSpPr>
        <p:spPr bwMode="auto">
          <a:xfrm>
            <a:off x="6096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Verdana" pitchFamily="-111" charset="0"/>
                <a:ea typeface="+mn-ea"/>
                <a:cs typeface="+mn-cs"/>
              </a:defRPr>
            </a:lvl1pPr>
          </a:lstStyle>
          <a:p>
            <a:pPr>
              <a:defRPr/>
            </a:pPr>
            <a:endParaRPr lang="en-US">
              <a:solidFill>
                <a:srgbClr val="000000"/>
              </a:solidFill>
            </a:endParaRPr>
          </a:p>
        </p:txBody>
      </p:sp>
      <p:sp>
        <p:nvSpPr>
          <p:cNvPr id="224263" name="Rectangle 7"/>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a:latin typeface="Verdana" pitchFamily="-111" charset="0"/>
                <a:ea typeface="+mn-ea"/>
                <a:cs typeface="+mn-cs"/>
              </a:defRPr>
            </a:lvl1pPr>
          </a:lstStyle>
          <a:p>
            <a:pPr>
              <a:defRPr/>
            </a:pPr>
            <a:endParaRPr lang="en-US">
              <a:solidFill>
                <a:srgbClr val="000000"/>
              </a:solidFill>
            </a:endParaRPr>
          </a:p>
        </p:txBody>
      </p:sp>
      <p:sp>
        <p:nvSpPr>
          <p:cNvPr id="224264" name="Rectangle 8"/>
          <p:cNvSpPr>
            <a:spLocks noGrp="1" noChangeArrowheads="1"/>
          </p:cNvSpPr>
          <p:nvPr>
            <p:ph type="sldNum" sz="quarter" idx="4"/>
          </p:nvPr>
        </p:nvSpPr>
        <p:spPr bwMode="auto">
          <a:xfrm>
            <a:off x="65532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Verdana" charset="0"/>
              </a:defRPr>
            </a:lvl1pPr>
          </a:lstStyle>
          <a:p>
            <a:pPr>
              <a:defRPr/>
            </a:pPr>
            <a:fld id="{A77583F6-FEDA-4547-A7E9-CEE752A05D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672933"/>
      </p:ext>
    </p:extLst>
  </p:cSld>
  <p:clrMap bg1="lt1" tx1="dk1" bg2="lt2" tx2="dk2" accent1="accent1" accent2="accent2" accent3="accent3" accent4="accent4" accent5="accent5" accent6="accent6" hlink="hlink" folHlink="folHlink"/>
  <p:sldLayoutIdLst>
    <p:sldLayoutId id="2147489130" r:id="rId1"/>
    <p:sldLayoutId id="2147489131" r:id="rId2"/>
    <p:sldLayoutId id="2147489132" r:id="rId3"/>
    <p:sldLayoutId id="2147489133" r:id="rId4"/>
    <p:sldLayoutId id="2147489134" r:id="rId5"/>
    <p:sldLayoutId id="2147489135" r:id="rId6"/>
    <p:sldLayoutId id="2147489136" r:id="rId7"/>
    <p:sldLayoutId id="2147489137" r:id="rId8"/>
    <p:sldLayoutId id="2147489138" r:id="rId9"/>
    <p:sldLayoutId id="2147489139" r:id="rId10"/>
    <p:sldLayoutId id="2147489140" r:id="rId11"/>
  </p:sldLayoutIdLst>
  <p:txStyles>
    <p:titleStyle>
      <a:lvl1pPr algn="l" rtl="0" eaLnBrk="0" fontAlgn="base" hangingPunct="0">
        <a:spcBef>
          <a:spcPct val="0"/>
        </a:spcBef>
        <a:spcAft>
          <a:spcPct val="0"/>
        </a:spcAft>
        <a:defRPr sz="38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5pPr>
      <a:lvl6pPr marL="457200" algn="l" rtl="0" fontAlgn="base">
        <a:spcBef>
          <a:spcPct val="0"/>
        </a:spcBef>
        <a:spcAft>
          <a:spcPct val="0"/>
        </a:spcAft>
        <a:defRPr sz="3800">
          <a:solidFill>
            <a:schemeClr val="tx2"/>
          </a:solidFill>
          <a:latin typeface="Verdana" pitchFamily="-112" charset="0"/>
        </a:defRPr>
      </a:lvl6pPr>
      <a:lvl7pPr marL="914400" algn="l" rtl="0" fontAlgn="base">
        <a:spcBef>
          <a:spcPct val="0"/>
        </a:spcBef>
        <a:spcAft>
          <a:spcPct val="0"/>
        </a:spcAft>
        <a:defRPr sz="3800">
          <a:solidFill>
            <a:schemeClr val="tx2"/>
          </a:solidFill>
          <a:latin typeface="Verdana" pitchFamily="-112" charset="0"/>
        </a:defRPr>
      </a:lvl7pPr>
      <a:lvl8pPr marL="1371600" algn="l" rtl="0" fontAlgn="base">
        <a:spcBef>
          <a:spcPct val="0"/>
        </a:spcBef>
        <a:spcAft>
          <a:spcPct val="0"/>
        </a:spcAft>
        <a:defRPr sz="3800">
          <a:solidFill>
            <a:schemeClr val="tx2"/>
          </a:solidFill>
          <a:latin typeface="Verdana" pitchFamily="-112" charset="0"/>
        </a:defRPr>
      </a:lvl8pPr>
      <a:lvl9pPr marL="1828800" algn="l" rtl="0" fontAlgn="base">
        <a:spcBef>
          <a:spcPct val="0"/>
        </a:spcBef>
        <a:spcAft>
          <a:spcPct val="0"/>
        </a:spcAft>
        <a:defRPr sz="3800">
          <a:solidFill>
            <a:schemeClr val="tx2"/>
          </a:solidFill>
          <a:latin typeface="Verdana" pitchFamily="-112" charset="0"/>
        </a:defRPr>
      </a:lvl9pPr>
    </p:titleStyle>
    <p:bodyStyle>
      <a:lvl1pPr marL="469900" indent="-469900" algn="l" rtl="0" eaLnBrk="0" fontAlgn="base" hangingPunct="0">
        <a:spcBef>
          <a:spcPct val="20000"/>
        </a:spcBef>
        <a:spcAft>
          <a:spcPct val="0"/>
        </a:spcAft>
        <a:buClr>
          <a:schemeClr val="accent2"/>
        </a:buClr>
        <a:buFont typeface="Wingdings" charset="0"/>
        <a:buChar char="o"/>
        <a:defRPr sz="3000">
          <a:solidFill>
            <a:schemeClr val="tx1"/>
          </a:solidFill>
          <a:latin typeface="+mn-lt"/>
          <a:ea typeface="ＭＳ Ｐゴシック" pitchFamily="-111" charset="-128"/>
          <a:cs typeface="ＭＳ Ｐゴシック" pitchFamily="-111" charset="-128"/>
        </a:defRPr>
      </a:lvl1pPr>
      <a:lvl2pPr marL="908050" indent="-436563" algn="l" rtl="0" eaLnBrk="0" fontAlgn="base" hangingPunct="0">
        <a:spcBef>
          <a:spcPct val="20000"/>
        </a:spcBef>
        <a:spcAft>
          <a:spcPct val="0"/>
        </a:spcAft>
        <a:buClr>
          <a:schemeClr val="accent2"/>
        </a:buClr>
        <a:buFont typeface="Wingdings" charset="0"/>
        <a:buChar char="n"/>
        <a:defRPr sz="2600">
          <a:solidFill>
            <a:schemeClr val="tx1"/>
          </a:solidFill>
          <a:latin typeface="+mn-lt"/>
          <a:ea typeface="ＭＳ Ｐゴシック" pitchFamily="-112" charset="-128"/>
        </a:defRPr>
      </a:lvl2pPr>
      <a:lvl3pPr marL="1304925" indent="-395288" algn="l" rtl="0" eaLnBrk="0" fontAlgn="base" hangingPunct="0">
        <a:spcBef>
          <a:spcPct val="20000"/>
        </a:spcBef>
        <a:spcAft>
          <a:spcPct val="0"/>
        </a:spcAft>
        <a:buClr>
          <a:schemeClr val="accent2"/>
        </a:buClr>
        <a:buFont typeface="Wingdings" charset="0"/>
        <a:buChar char="o"/>
        <a:defRPr sz="2300">
          <a:solidFill>
            <a:schemeClr val="tx1"/>
          </a:solidFill>
          <a:latin typeface="+mn-lt"/>
          <a:ea typeface="ＭＳ Ｐゴシック" pitchFamily="-112" charset="-128"/>
        </a:defRPr>
      </a:lvl3pPr>
      <a:lvl4pPr marL="1693863" indent="-387350" algn="l" rtl="0" eaLnBrk="0" fontAlgn="base" hangingPunct="0">
        <a:spcBef>
          <a:spcPct val="20000"/>
        </a:spcBef>
        <a:spcAft>
          <a:spcPct val="0"/>
        </a:spcAft>
        <a:buClr>
          <a:schemeClr val="accent2"/>
        </a:buClr>
        <a:buFont typeface="Wingdings" charset="0"/>
        <a:buChar char="n"/>
        <a:defRPr sz="2000">
          <a:solidFill>
            <a:schemeClr val="tx1"/>
          </a:solidFill>
          <a:latin typeface="+mn-lt"/>
          <a:ea typeface="ＭＳ Ｐゴシック" pitchFamily="-112" charset="-128"/>
        </a:defRPr>
      </a:lvl4pPr>
      <a:lvl5pPr marL="2093913" indent="-398463" algn="l" rtl="0" eaLnBrk="0" fontAlgn="base" hangingPunct="0">
        <a:spcBef>
          <a:spcPct val="25000"/>
        </a:spcBef>
        <a:spcAft>
          <a:spcPct val="0"/>
        </a:spcAft>
        <a:buClr>
          <a:schemeClr val="accent2"/>
        </a:buClr>
        <a:buFont typeface="Wingdings" charset="0"/>
        <a:buChar char="§"/>
        <a:defRPr sz="2000">
          <a:solidFill>
            <a:schemeClr val="tx1"/>
          </a:solidFill>
          <a:latin typeface="+mn-lt"/>
          <a:ea typeface="ＭＳ Ｐゴシック" pitchFamily="-112" charset="-128"/>
        </a:defRPr>
      </a:lvl5pPr>
      <a:lvl6pPr marL="25511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6pPr>
      <a:lvl7pPr marL="30083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7pPr>
      <a:lvl8pPr marL="34655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8pPr>
      <a:lvl9pPr marL="39227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75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75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spcBef>
                <a:spcPct val="0"/>
              </a:spcBef>
              <a:buFontTx/>
              <a:buNone/>
              <a:defRPr sz="1400" b="0">
                <a:solidFill>
                  <a:srgbClr val="000000"/>
                </a:solidFill>
                <a:latin typeface="Times New Roman" charset="0"/>
                <a:cs typeface="Times New Roman" charset="0"/>
              </a:defRPr>
            </a:lvl1pPr>
          </a:lstStyle>
          <a:p>
            <a:pPr>
              <a:defRPr/>
            </a:pPr>
            <a:fld id="{EDA5FE42-A07F-1C48-A751-4A30AF53AC1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91" r:id="rId1"/>
    <p:sldLayoutId id="2147488192" r:id="rId2"/>
    <p:sldLayoutId id="2147488193" r:id="rId3"/>
    <p:sldLayoutId id="2147488194" r:id="rId4"/>
    <p:sldLayoutId id="2147488195" r:id="rId5"/>
    <p:sldLayoutId id="2147488196" r:id="rId6"/>
    <p:sldLayoutId id="2147488197" r:id="rId7"/>
    <p:sldLayoutId id="2147488198" r:id="rId8"/>
    <p:sldLayoutId id="2147488199" r:id="rId9"/>
    <p:sldLayoutId id="2147488200" r:id="rId10"/>
    <p:sldLayoutId id="2147488201"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4E63FA0-A986-304D-91A7-3563E62104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3531901"/>
      </p:ext>
    </p:extLst>
  </p:cSld>
  <p:clrMap bg1="lt1" tx1="dk1" bg2="lt2" tx2="dk2" accent1="accent1" accent2="accent2" accent3="accent3" accent4="accent4" accent5="accent5" accent6="accent6" hlink="hlink" folHlink="folHlink"/>
  <p:sldLayoutIdLst>
    <p:sldLayoutId id="2147489142" r:id="rId1"/>
    <p:sldLayoutId id="2147489143" r:id="rId2"/>
    <p:sldLayoutId id="2147489144" r:id="rId3"/>
    <p:sldLayoutId id="2147489145" r:id="rId4"/>
    <p:sldLayoutId id="2147489146" r:id="rId5"/>
    <p:sldLayoutId id="2147489147" r:id="rId6"/>
    <p:sldLayoutId id="2147489148" r:id="rId7"/>
    <p:sldLayoutId id="2147489149" r:id="rId8"/>
    <p:sldLayoutId id="2147489150" r:id="rId9"/>
    <p:sldLayoutId id="2147489151" r:id="rId10"/>
    <p:sldLayoutId id="214748915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defRPr/>
            </a:pPr>
            <a:fld id="{5CEE6777-4C0B-3341-9D9C-AE7A1D0A5550}" type="datetimeFigureOut">
              <a:rPr lang="en-US">
                <a:latin typeface="Calibri" charset="0"/>
                <a:ea typeface="MS PGothic" charset="0"/>
                <a:cs typeface="MS PGothic" charset="0"/>
              </a:rPr>
              <a:pPr defTabSz="457200">
                <a:defRPr/>
              </a:pPr>
              <a:t>10/4/24</a:t>
            </a:fld>
            <a:endParaRPr lang="en-US">
              <a:latin typeface="Calibri" charset="0"/>
              <a:ea typeface="MS PGothic" charset="0"/>
              <a:cs typeface="MS PGothic"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defRPr/>
            </a:pPr>
            <a:fld id="{D2948D93-A52A-824B-88CE-9FE139815C23}" type="slidenum">
              <a:rPr lang="en-US">
                <a:latin typeface="Calibri" charset="0"/>
                <a:ea typeface="MS PGothic" charset="0"/>
                <a:cs typeface="MS PGothic" charset="0"/>
              </a:rPr>
              <a:pPr defTabSz="457200">
                <a:defRPr/>
              </a:pPr>
              <a:t>‹#›</a:t>
            </a:fld>
            <a:endParaRPr lang="en-US">
              <a:latin typeface="Calibri" charset="0"/>
              <a:ea typeface="MS PGothic" charset="0"/>
              <a:cs typeface="MS PGothic" charset="0"/>
            </a:endParaRPr>
          </a:p>
        </p:txBody>
      </p:sp>
    </p:spTree>
    <p:extLst>
      <p:ext uri="{BB962C8B-B14F-4D97-AF65-F5344CB8AC3E}">
        <p14:creationId xmlns:p14="http://schemas.microsoft.com/office/powerpoint/2010/main" val="3722676953"/>
      </p:ext>
    </p:extLst>
  </p:cSld>
  <p:clrMap bg1="lt1" tx1="dk1" bg2="lt2" tx2="dk2" accent1="accent1" accent2="accent2" accent3="accent3" accent4="accent4" accent5="accent5" accent6="accent6" hlink="hlink" folHlink="folHlink"/>
  <p:sldLayoutIdLst>
    <p:sldLayoutId id="2147489154" r:id="rId1"/>
    <p:sldLayoutId id="2147489155" r:id="rId2"/>
    <p:sldLayoutId id="2147489156" r:id="rId3"/>
    <p:sldLayoutId id="2147489157" r:id="rId4"/>
    <p:sldLayoutId id="2147489158" r:id="rId5"/>
    <p:sldLayoutId id="2147489159" r:id="rId6"/>
    <p:sldLayoutId id="2147489160" r:id="rId7"/>
    <p:sldLayoutId id="2147489161" r:id="rId8"/>
    <p:sldLayoutId id="2147489162" r:id="rId9"/>
    <p:sldLayoutId id="2147489163" r:id="rId10"/>
    <p:sldLayoutId id="214748916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b="1" i="0">
                <a:solidFill>
                  <a:schemeClr val="tx2"/>
                </a:solidFill>
                <a:latin typeface="Arial" panose="020B0604020202020204" pitchFamily="34" charset="0"/>
                <a:ea typeface="MS PGothic" charset="0"/>
                <a:cs typeface="MS PGothic" charset="0"/>
              </a:defRPr>
            </a:lvl1pPr>
          </a:lstStyle>
          <a:p>
            <a:pPr>
              <a:defRPr/>
            </a:pPr>
            <a:fld id="{1D271FF5-29CA-1343-B7FF-F531B366B3F5}" type="slidenum">
              <a:rPr lang="zh-CN" altLang="en-US">
                <a:solidFill>
                  <a:srgbClr val="FFFFFF"/>
                </a:solidFill>
              </a:rPr>
              <a:pPr>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203289514"/>
      </p:ext>
    </p:extLst>
  </p:cSld>
  <p:clrMap bg1="dk2" tx1="lt1" bg2="dk1" tx2="lt2" accent1="accent1" accent2="accent2" accent3="accent3" accent4="accent4" accent5="accent5" accent6="accent6" hlink="hlink" folHlink="folHlink"/>
  <p:sldLayoutIdLst>
    <p:sldLayoutId id="2147489166" r:id="rId1"/>
    <p:sldLayoutId id="2147489167" r:id="rId2"/>
    <p:sldLayoutId id="2147489168" r:id="rId3"/>
    <p:sldLayoutId id="2147489169" r:id="rId4"/>
    <p:sldLayoutId id="2147489170" r:id="rId5"/>
    <p:sldLayoutId id="2147489171" r:id="rId6"/>
    <p:sldLayoutId id="2147489172" r:id="rId7"/>
    <p:sldLayoutId id="2147489173" r:id="rId8"/>
    <p:sldLayoutId id="2147489174" r:id="rId9"/>
    <p:sldLayoutId id="2147489175" r:id="rId10"/>
    <p:sldLayoutId id="2147489176" r:id="rId11"/>
  </p:sldLayoutIdLst>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b="1" i="0">
          <a:solidFill>
            <a:schemeClr val="tx2"/>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b="1" i="0">
          <a:solidFill>
            <a:schemeClr val="tx2"/>
          </a:solidFill>
          <a:latin typeface="Arial" panose="020B0604020202020204" pitchFamily="34" charset="0"/>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b="1" i="0">
          <a:solidFill>
            <a:schemeClr val="tx2"/>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b="1" i="0">
          <a:solidFill>
            <a:schemeClr val="tx2"/>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eaLnBrk="0" hangingPunct="0">
              <a:defRPr/>
            </a:pPr>
            <a:fld id="{18F73E74-01D2-2143-9DAA-29855B9EFFBC}" type="slidenum">
              <a:rPr lang="zh-CN" altLang="en-US">
                <a:solidFill>
                  <a:srgbClr val="003300"/>
                </a:solidFill>
              </a:rPr>
              <a:pPr eaLnBrk="0" hangingPunct="0">
                <a:defRPr/>
              </a:pPr>
              <a:t>‹#›</a:t>
            </a:fld>
            <a:endParaRPr lang="en-US" altLang="zh-CN">
              <a:solidFill>
                <a:srgbClr val="003300"/>
              </a:solidFill>
            </a:endParaRPr>
          </a:p>
        </p:txBody>
      </p:sp>
    </p:spTree>
    <p:extLst>
      <p:ext uri="{BB962C8B-B14F-4D97-AF65-F5344CB8AC3E}">
        <p14:creationId xmlns:p14="http://schemas.microsoft.com/office/powerpoint/2010/main" val="2303274001"/>
      </p:ext>
    </p:extLst>
  </p:cSld>
  <p:clrMap bg1="lt1" tx1="dk1" bg2="lt2" tx2="dk2" accent1="accent1" accent2="accent2" accent3="accent3" accent4="accent4" accent5="accent5" accent6="accent6" hlink="hlink" folHlink="folHlink"/>
  <p:sldLayoutIdLst>
    <p:sldLayoutId id="2147489204" r:id="rId1"/>
    <p:sldLayoutId id="2147489205" r:id="rId2"/>
    <p:sldLayoutId id="2147489206" r:id="rId3"/>
    <p:sldLayoutId id="2147489207" r:id="rId4"/>
    <p:sldLayoutId id="2147489208" r:id="rId5"/>
    <p:sldLayoutId id="2147489209" r:id="rId6"/>
    <p:sldLayoutId id="2147489210" r:id="rId7"/>
    <p:sldLayoutId id="2147489211" r:id="rId8"/>
    <p:sldLayoutId id="2147489212" r:id="rId9"/>
    <p:sldLayoutId id="2147489213" r:id="rId10"/>
    <p:sldLayoutId id="2147489214" r:id="rId11"/>
  </p:sldLayoutIdLst>
  <p:txStyles>
    <p:titleStyle>
      <a:lvl1pPr algn="ctr"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i="0">
          <a:solidFill>
            <a:srgbClr val="F1F7E9"/>
          </a:solidFill>
          <a:latin typeface="Arial" panose="020B0604020202020204" pitchFamily="34" charset="0"/>
          <a:ea typeface="ＭＳ Ｐゴシック" charset="0"/>
          <a:cs typeface="MS PGothic" charset="0"/>
        </a:defRPr>
      </a:lvl1pPr>
      <a:lvl2pPr marL="742950" indent="-285750" algn="l" rtl="0" eaLnBrk="0" fontAlgn="base" hangingPunct="0">
        <a:spcBef>
          <a:spcPct val="20000"/>
        </a:spcBef>
        <a:spcAft>
          <a:spcPct val="0"/>
        </a:spcAft>
        <a:buChar char="–"/>
        <a:defRPr kumimoji="1" sz="2800" b="1" i="0">
          <a:solidFill>
            <a:srgbClr val="F1F7E9"/>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kumimoji="1" sz="2400" b="1" i="0">
          <a:solidFill>
            <a:srgbClr val="F1F7E9"/>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4pPr>
      <a:lvl5pPr marL="20574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3426" name="Group 2"/>
          <p:cNvGrpSpPr>
            <a:grpSpLocks/>
          </p:cNvGrpSpPr>
          <p:nvPr/>
        </p:nvGrpSpPr>
        <p:grpSpPr bwMode="auto">
          <a:xfrm>
            <a:off x="0" y="0"/>
            <a:ext cx="9132888" cy="6845300"/>
            <a:chOff x="0" y="0"/>
            <a:chExt cx="5753" cy="4312"/>
          </a:xfrm>
        </p:grpSpPr>
        <p:sp>
          <p:nvSpPr>
            <p:cNvPr id="10342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nvGrpSpPr>
            <p:cNvPr id="103430" name="Group 4"/>
            <p:cNvGrpSpPr>
              <a:grpSpLocks/>
            </p:cNvGrpSpPr>
            <p:nvPr/>
          </p:nvGrpSpPr>
          <p:grpSpPr bwMode="auto">
            <a:xfrm>
              <a:off x="246" y="204"/>
              <a:ext cx="5271" cy="3889"/>
              <a:chOff x="246" y="204"/>
              <a:chExt cx="5271" cy="3889"/>
            </a:xfrm>
          </p:grpSpPr>
          <p:sp>
            <p:nvSpPr>
              <p:cNvPr id="35021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a:solidFill>
                    <a:srgbClr val="FFFFFF"/>
                  </a:solidFill>
                  <a:latin typeface="Times New Roman" pitchFamily="-112" charset="0"/>
                </a:endParaRPr>
              </a:p>
            </p:txBody>
          </p:sp>
          <p:sp>
            <p:nvSpPr>
              <p:cNvPr id="10343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03431" name="Group 28"/>
            <p:cNvGrpSpPr>
              <a:grpSpLocks/>
            </p:cNvGrpSpPr>
            <p:nvPr/>
          </p:nvGrpSpPr>
          <p:grpSpPr bwMode="auto">
            <a:xfrm>
              <a:off x="0" y="0"/>
              <a:ext cx="1246" cy="1232"/>
              <a:chOff x="0" y="0"/>
              <a:chExt cx="1246" cy="1232"/>
            </a:xfrm>
          </p:grpSpPr>
          <p:sp>
            <p:nvSpPr>
              <p:cNvPr id="10343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grpSp>
      <p:sp>
        <p:nvSpPr>
          <p:cNvPr id="11571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©2003 TBBMI</a:t>
            </a:r>
          </a:p>
        </p:txBody>
      </p:sp>
      <p:sp>
        <p:nvSpPr>
          <p:cNvPr id="35024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1271578650"/>
      </p:ext>
    </p:extLst>
  </p:cSld>
  <p:clrMap bg1="dk2" tx1="lt1" bg2="dk1" tx2="lt2" accent1="accent1" accent2="accent2" accent3="accent3" accent4="accent4" accent5="accent5" accent6="accent6" hlink="hlink" folHlink="folHlink"/>
  <p:sldLayoutIdLst>
    <p:sldLayoutId id="2147489229" r:id="rId1"/>
    <p:sldLayoutId id="2147489230" r:id="rId2"/>
    <p:sldLayoutId id="2147489231" r:id="rId3"/>
    <p:sldLayoutId id="2147489232" r:id="rId4"/>
    <p:sldLayoutId id="2147489233" r:id="rId5"/>
    <p:sldLayoutId id="2147489234" r:id="rId6"/>
    <p:sldLayoutId id="2147489235" r:id="rId7"/>
    <p:sldLayoutId id="2147489236" r:id="rId8"/>
    <p:sldLayoutId id="2147489237" r:id="rId9"/>
    <p:sldLayoutId id="2147489238" r:id="rId10"/>
    <p:sldLayoutId id="2147489239"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5586" name="Group 2"/>
          <p:cNvGrpSpPr>
            <a:grpSpLocks/>
          </p:cNvGrpSpPr>
          <p:nvPr/>
        </p:nvGrpSpPr>
        <p:grpSpPr bwMode="auto">
          <a:xfrm>
            <a:off x="0" y="0"/>
            <a:ext cx="9132888" cy="6845300"/>
            <a:chOff x="0" y="0"/>
            <a:chExt cx="5753" cy="4312"/>
          </a:xfrm>
        </p:grpSpPr>
        <p:sp>
          <p:nvSpPr>
            <p:cNvPr id="19558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95590" name="Group 4"/>
            <p:cNvGrpSpPr>
              <a:grpSpLocks/>
            </p:cNvGrpSpPr>
            <p:nvPr/>
          </p:nvGrpSpPr>
          <p:grpSpPr bwMode="auto">
            <a:xfrm>
              <a:off x="246" y="204"/>
              <a:ext cx="5271" cy="3889"/>
              <a:chOff x="246" y="204"/>
              <a:chExt cx="5271" cy="3889"/>
            </a:xfrm>
          </p:grpSpPr>
          <p:sp>
            <p:nvSpPr>
              <p:cNvPr id="107725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9559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95591" name="Group 28"/>
            <p:cNvGrpSpPr>
              <a:grpSpLocks/>
            </p:cNvGrpSpPr>
            <p:nvPr/>
          </p:nvGrpSpPr>
          <p:grpSpPr bwMode="auto">
            <a:xfrm>
              <a:off x="0" y="0"/>
              <a:ext cx="1246" cy="1232"/>
              <a:chOff x="0" y="0"/>
              <a:chExt cx="1246" cy="1232"/>
            </a:xfrm>
          </p:grpSpPr>
          <p:sp>
            <p:nvSpPr>
              <p:cNvPr id="19559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25603" name="Text Box 32"/>
          <p:cNvSpPr txBox="1">
            <a:spLocks noChangeArrowheads="1"/>
          </p:cNvSpPr>
          <p:nvPr/>
        </p:nvSpPr>
        <p:spPr bwMode="auto">
          <a:xfrm>
            <a:off x="479425" y="6545263"/>
            <a:ext cx="915988" cy="228600"/>
          </a:xfrm>
          <a:prstGeom prst="rect">
            <a:avLst/>
          </a:prstGeom>
          <a:noFill/>
          <a:ln>
            <a:noFill/>
          </a:ln>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i="0">
                <a:solidFill>
                  <a:srgbClr val="FFFFFF"/>
                </a:solidFill>
                <a:latin typeface="Arial" panose="020B0604020202020204" pitchFamily="34" charset="0"/>
              </a:rPr>
              <a:t>©2003 TBBMI</a:t>
            </a:r>
          </a:p>
        </p:txBody>
      </p:sp>
      <p:sp>
        <p:nvSpPr>
          <p:cNvPr id="107728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2093510640"/>
      </p:ext>
    </p:extLst>
  </p:cSld>
  <p:clrMap bg1="dk2" tx1="lt1" bg2="dk1" tx2="lt2" accent1="accent1" accent2="accent2" accent3="accent3" accent4="accent4" accent5="accent5" accent6="accent6" hlink="hlink" folHlink="folHlink"/>
  <p:sldLayoutIdLst>
    <p:sldLayoutId id="2147489241" r:id="rId1"/>
  </p:sldLayoutIdLs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a:defRPr/>
            </a:pPr>
            <a:fld id="{5C2A49A1-B744-154F-BF70-1B4AA0DC2927}" type="slidenum">
              <a:rPr lang="en-US" sz="1400">
                <a:solidFill>
                  <a:srgbClr val="000000"/>
                </a:solidFill>
              </a:rPr>
              <a:pPr algn="r">
                <a:defRPr/>
              </a:pPr>
              <a:t>‹#›</a:t>
            </a:fld>
            <a:endParaRPr lang="en-US" sz="1400">
              <a:solidFill>
                <a:srgbClr val="000000"/>
              </a:solidFill>
            </a:endParaRPr>
          </a:p>
        </p:txBody>
      </p:sp>
    </p:spTree>
    <p:extLst>
      <p:ext uri="{BB962C8B-B14F-4D97-AF65-F5344CB8AC3E}">
        <p14:creationId xmlns:p14="http://schemas.microsoft.com/office/powerpoint/2010/main" val="1089051351"/>
      </p:ext>
    </p:extLst>
  </p:cSld>
  <p:clrMap bg1="lt1" tx1="dk1" bg2="lt2" tx2="dk2" accent1="accent1" accent2="accent2" accent3="accent3" accent4="accent4" accent5="accent5" accent6="accent6" hlink="hlink" folHlink="folHlink"/>
  <p:sldLayoutIdLst>
    <p:sldLayoutId id="2147489274" r:id="rId1"/>
    <p:sldLayoutId id="2147489275" r:id="rId2"/>
    <p:sldLayoutId id="2147489276" r:id="rId3"/>
    <p:sldLayoutId id="2147489277" r:id="rId4"/>
    <p:sldLayoutId id="2147489278" r:id="rId5"/>
    <p:sldLayoutId id="2147489279" r:id="rId6"/>
    <p:sldLayoutId id="2147489280" r:id="rId7"/>
    <p:sldLayoutId id="2147489281" r:id="rId8"/>
    <p:sldLayoutId id="2147489282" r:id="rId9"/>
    <p:sldLayoutId id="2147489283" r:id="rId10"/>
    <p:sldLayoutId id="2147489284"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794976450"/>
      </p:ext>
    </p:extLst>
  </p:cSld>
  <p:clrMap bg1="lt1" tx1="dk1" bg2="lt2" tx2="dk2" accent1="accent1" accent2="accent2" accent3="accent3" accent4="accent4" accent5="accent5" accent6="accent6" hlink="hlink" folHlink="folHlink"/>
  <p:sldLayoutIdLst>
    <p:sldLayoutId id="2147489313" r:id="rId1"/>
    <p:sldLayoutId id="2147489314" r:id="rId2"/>
    <p:sldLayoutId id="2147489315" r:id="rId3"/>
    <p:sldLayoutId id="2147489316" r:id="rId4"/>
    <p:sldLayoutId id="2147489317" r:id="rId5"/>
    <p:sldLayoutId id="2147489318" r:id="rId6"/>
    <p:sldLayoutId id="2147489319" r:id="rId7"/>
    <p:sldLayoutId id="2147489320" r:id="rId8"/>
    <p:sldLayoutId id="2147489321" r:id="rId9"/>
    <p:sldLayoutId id="2147489322" r:id="rId10"/>
    <p:sldLayoutId id="2147489323" r:id="rId11"/>
    <p:sldLayoutId id="2147489324" r:id="rId12"/>
    <p:sldLayoutId id="2147489325"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defRPr/>
            </a:pPr>
            <a:fld id="{77F0174D-8720-3446-A603-EC7D19F96B0B}" type="slidenum">
              <a:rPr lang="zh-CN" altLang="en-US"/>
              <a:pPr>
                <a:defRPr/>
              </a:pPr>
              <a:t>‹#›</a:t>
            </a:fld>
            <a:endParaRPr lang="en-US" altLang="zh-CN"/>
          </a:p>
        </p:txBody>
      </p:sp>
    </p:spTree>
    <p:extLst>
      <p:ext uri="{BB962C8B-B14F-4D97-AF65-F5344CB8AC3E}">
        <p14:creationId xmlns:p14="http://schemas.microsoft.com/office/powerpoint/2010/main" val="3437902680"/>
      </p:ext>
    </p:extLst>
  </p:cSld>
  <p:clrMap bg1="lt1" tx1="dk1" bg2="lt2" tx2="dk2" accent1="accent1" accent2="accent2" accent3="accent3" accent4="accent4" accent5="accent5" accent6="accent6" hlink="hlink" folHlink="folHlink"/>
  <p:sldLayoutIdLst>
    <p:sldLayoutId id="2147489327" r:id="rId1"/>
    <p:sldLayoutId id="2147489328" r:id="rId2"/>
    <p:sldLayoutId id="2147489329" r:id="rId3"/>
    <p:sldLayoutId id="2147489330" r:id="rId4"/>
    <p:sldLayoutId id="2147489331" r:id="rId5"/>
    <p:sldLayoutId id="2147489332" r:id="rId6"/>
    <p:sldLayoutId id="2147489333" r:id="rId7"/>
    <p:sldLayoutId id="2147489334" r:id="rId8"/>
    <p:sldLayoutId id="2147489335" r:id="rId9"/>
    <p:sldLayoutId id="2147489336" r:id="rId10"/>
    <p:sldLayoutId id="2147489337" r:id="rId11"/>
    <p:sldLayoutId id="2147489338"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77F0174D-8720-3446-A603-EC7D19F96B0B}"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023285617"/>
      </p:ext>
    </p:extLst>
  </p:cSld>
  <p:clrMap bg1="lt1" tx1="dk1" bg2="lt2" tx2="dk2" accent1="accent1" accent2="accent2" accent3="accent3" accent4="accent4" accent5="accent5" accent6="accent6" hlink="hlink" folHlink="folHlink"/>
  <p:sldLayoutIdLst>
    <p:sldLayoutId id="2147489340" r:id="rId1"/>
    <p:sldLayoutId id="2147489341" r:id="rId2"/>
    <p:sldLayoutId id="2147489342" r:id="rId3"/>
    <p:sldLayoutId id="2147489343" r:id="rId4"/>
    <p:sldLayoutId id="2147489344" r:id="rId5"/>
    <p:sldLayoutId id="2147489345" r:id="rId6"/>
    <p:sldLayoutId id="2147489346" r:id="rId7"/>
    <p:sldLayoutId id="2147489347" r:id="rId8"/>
    <p:sldLayoutId id="2147489348" r:id="rId9"/>
    <p:sldLayoutId id="2147489349" r:id="rId10"/>
    <p:sldLayoutId id="2147489350" r:id="rId11"/>
    <p:sldLayoutId id="2147489351"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08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08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1E4BF10D-B589-4B42-836E-5949AA0D0F3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02" r:id="rId1"/>
    <p:sldLayoutId id="2147488203" r:id="rId2"/>
    <p:sldLayoutId id="2147488204" r:id="rId3"/>
    <p:sldLayoutId id="2147488205" r:id="rId4"/>
    <p:sldLayoutId id="2147488206" r:id="rId5"/>
    <p:sldLayoutId id="2147488207" r:id="rId6"/>
    <p:sldLayoutId id="2147488208" r:id="rId7"/>
    <p:sldLayoutId id="2147488209" r:id="rId8"/>
    <p:sldLayoutId id="2147488210" r:id="rId9"/>
    <p:sldLayoutId id="2147488211" r:id="rId10"/>
    <p:sldLayoutId id="2147488212"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2286000"/>
            <a:ext cx="9144000" cy="3581400"/>
            <a:chOff x="0" y="1968"/>
            <a:chExt cx="5760" cy="2256"/>
          </a:xfrm>
        </p:grpSpPr>
        <p:sp>
          <p:nvSpPr>
            <p:cNvPr id="25609"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0"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1"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2"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3"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4"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5"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6"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7"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8"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9"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0"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1"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2"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3"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4"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5"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6"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7"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8"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9"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0"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1"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2"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3"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4"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5"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6"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7"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8"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9"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0"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1"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2"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3"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4"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5"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6"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7"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8"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9"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0"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1"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2"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3"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4"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5"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6"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7"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8"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9"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0"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1"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2"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3"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4"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5"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6"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7"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8"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9"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0"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1"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grpSp>
      <p:sp>
        <p:nvSpPr>
          <p:cNvPr id="25603"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5604"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a:solidFill>
                  <a:srgbClr val="FFFFFF"/>
                </a:solidFill>
                <a:latin typeface="Helvetica" charset="0"/>
                <a:ea typeface="Osaka" charset="0"/>
                <a:cs typeface="Osaka" charset="0"/>
              </a:defRPr>
            </a:lvl1pPr>
          </a:lstStyle>
          <a:p>
            <a:pPr defTabSz="914400" fontAlgn="base">
              <a:spcBef>
                <a:spcPct val="0"/>
              </a:spcBef>
              <a:spcAft>
                <a:spcPct val="0"/>
              </a:spcAft>
              <a:defRPr/>
            </a:pPr>
            <a:fld id="{F1FB5FD3-B262-4E4C-9892-6A00EF11180D}" type="slidenum">
              <a:rPr lang="en-US" altLang="ja-JP"/>
              <a:pPr defTabSz="914400" fontAlgn="base">
                <a:spcBef>
                  <a:spcPct val="0"/>
                </a:spcBef>
                <a:spcAft>
                  <a:spcPct val="0"/>
                </a:spcAft>
                <a:defRPr/>
              </a:pPr>
              <a:t>‹#›</a:t>
            </a:fld>
            <a:endParaRPr lang="en-US" altLang="ja-JP"/>
          </a:p>
        </p:txBody>
      </p:sp>
      <p:pic>
        <p:nvPicPr>
          <p:cNvPr id="25608"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82256585"/>
      </p:ext>
    </p:extLst>
  </p:cSld>
  <p:clrMap bg1="dk2" tx1="lt1" bg2="dk1" tx2="lt2" accent1="accent1" accent2="accent2" accent3="accent3" accent4="accent4" accent5="accent5" accent6="accent6" hlink="hlink" folHlink="folHlink"/>
  <p:sldLayoutIdLst>
    <p:sldLayoutId id="2147489353"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9" charset="0"/>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9" charset="0"/>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BE7F39C-2E18-7040-8B93-0167AF641266}" type="slidenum">
              <a:rPr lang="en-GB"/>
              <a:pPr>
                <a:defRPr/>
              </a:pPr>
              <a:t>‹#›</a:t>
            </a:fld>
            <a:endParaRPr lang="en-GB"/>
          </a:p>
        </p:txBody>
      </p:sp>
    </p:spTree>
    <p:extLst>
      <p:ext uri="{BB962C8B-B14F-4D97-AF65-F5344CB8AC3E}">
        <p14:creationId xmlns:p14="http://schemas.microsoft.com/office/powerpoint/2010/main" val="4155980919"/>
      </p:ext>
    </p:extLst>
  </p:cSld>
  <p:clrMap bg1="lt1" tx1="dk1" bg2="lt2" tx2="dk2" accent1="accent1" accent2="accent2" accent3="accent3" accent4="accent4" accent5="accent5" accent6="accent6" hlink="hlink" folHlink="folHlink"/>
  <p:sldLayoutIdLst>
    <p:sldLayoutId id="2147489355" r:id="rId1"/>
    <p:sldLayoutId id="2147489356" r:id="rId2"/>
    <p:sldLayoutId id="2147489357"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9" charset="0"/>
        </a:defRPr>
      </a:lvl6pPr>
      <a:lvl7pPr marL="914400" algn="ctr" rtl="0" fontAlgn="base">
        <a:spcBef>
          <a:spcPct val="0"/>
        </a:spcBef>
        <a:spcAft>
          <a:spcPct val="0"/>
        </a:spcAft>
        <a:defRPr sz="4400">
          <a:solidFill>
            <a:schemeClr val="tx2"/>
          </a:solidFill>
          <a:latin typeface="Times New Roman" pitchFamily="19" charset="0"/>
        </a:defRPr>
      </a:lvl7pPr>
      <a:lvl8pPr marL="1371600" algn="ctr" rtl="0" fontAlgn="base">
        <a:spcBef>
          <a:spcPct val="0"/>
        </a:spcBef>
        <a:spcAft>
          <a:spcPct val="0"/>
        </a:spcAft>
        <a:defRPr sz="4400">
          <a:solidFill>
            <a:schemeClr val="tx2"/>
          </a:solidFill>
          <a:latin typeface="Times New Roman" pitchFamily="19" charset="0"/>
        </a:defRPr>
      </a:lvl8pPr>
      <a:lvl9pPr marL="1828800" algn="ctr" rtl="0" fontAlgn="base">
        <a:spcBef>
          <a:spcPct val="0"/>
        </a:spcBef>
        <a:spcAft>
          <a:spcPct val="0"/>
        </a:spcAft>
        <a:defRPr sz="4400">
          <a:solidFill>
            <a:schemeClr val="tx2"/>
          </a:solidFill>
          <a:latin typeface="Times New Roman" pitchFamily="19"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9"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9"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9"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9"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9"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709194577"/>
      </p:ext>
    </p:extLst>
  </p:cSld>
  <p:clrMap bg1="lt1" tx1="dk1" bg2="lt2" tx2="dk2" accent1="accent1" accent2="accent2" accent3="accent3" accent4="accent4" accent5="accent5" accent6="accent6" hlink="hlink" folHlink="folHlink"/>
  <p:sldLayoutIdLst>
    <p:sldLayoutId id="2147489359" r:id="rId1"/>
    <p:sldLayoutId id="2147489360" r:id="rId2"/>
    <p:sldLayoutId id="2147489361" r:id="rId3"/>
    <p:sldLayoutId id="2147489362" r:id="rId4"/>
    <p:sldLayoutId id="2147489363" r:id="rId5"/>
    <p:sldLayoutId id="2147489364" r:id="rId6"/>
    <p:sldLayoutId id="2147489365" r:id="rId7"/>
    <p:sldLayoutId id="2147489366" r:id="rId8"/>
    <p:sldLayoutId id="2147489367" r:id="rId9"/>
    <p:sldLayoutId id="2147489368" r:id="rId10"/>
    <p:sldLayoutId id="2147489369" r:id="rId11"/>
    <p:sldLayoutId id="2147489370" r:id="rId12"/>
    <p:sldLayoutId id="214748937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grpSp>
    </p:spTree>
    <p:extLst>
      <p:ext uri="{BB962C8B-B14F-4D97-AF65-F5344CB8AC3E}">
        <p14:creationId xmlns:p14="http://schemas.microsoft.com/office/powerpoint/2010/main" val="2618265041"/>
      </p:ext>
    </p:extLst>
  </p:cSld>
  <p:clrMap bg1="dk2" tx1="lt1" bg2="dk1" tx2="lt2" accent1="accent1" accent2="accent2" accent3="accent3" accent4="accent4" accent5="accent5" accent6="accent6" hlink="hlink" folHlink="folHlink"/>
  <p:sldLayoutIdLst>
    <p:sldLayoutId id="2147489373" r:id="rId1"/>
    <p:sldLayoutId id="2147489374" r:id="rId2"/>
    <p:sldLayoutId id="2147489375" r:id="rId3"/>
    <p:sldLayoutId id="2147489376" r:id="rId4"/>
    <p:sldLayoutId id="2147489377" r:id="rId5"/>
    <p:sldLayoutId id="2147489378" r:id="rId6"/>
    <p:sldLayoutId id="2147489379" r:id="rId7"/>
    <p:sldLayoutId id="2147489380" r:id="rId8"/>
    <p:sldLayoutId id="2147489381" r:id="rId9"/>
    <p:sldLayoutId id="2147489382" r:id="rId10"/>
    <p:sldLayoutId id="214748938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400">
                <a:solidFill>
                  <a:srgbClr val="000000"/>
                </a:solidFill>
                <a:latin typeface="Times New Roman" charset="0"/>
              </a:defRPr>
            </a:lvl1pPr>
          </a:lstStyle>
          <a:p>
            <a:pPr>
              <a:defRPr/>
            </a:pPr>
            <a:fld id="{3B55E4B7-C0A6-1547-857D-4AD5F17206D9}" type="slidenum">
              <a:rPr lang="en-US"/>
              <a:pPr>
                <a:defRPr/>
              </a:pPr>
              <a:t>‹#›</a:t>
            </a:fld>
            <a:endParaRPr lang="en-US"/>
          </a:p>
        </p:txBody>
      </p:sp>
    </p:spTree>
    <p:extLst>
      <p:ext uri="{BB962C8B-B14F-4D97-AF65-F5344CB8AC3E}">
        <p14:creationId xmlns:p14="http://schemas.microsoft.com/office/powerpoint/2010/main" val="110062468"/>
      </p:ext>
    </p:extLst>
  </p:cSld>
  <p:clrMap bg1="lt1" tx1="dk1" bg2="lt2" tx2="dk2" accent1="accent1" accent2="accent2" accent3="accent3" accent4="accent4" accent5="accent5" accent6="accent6" hlink="hlink" folHlink="folHlink"/>
  <p:sldLayoutIdLst>
    <p:sldLayoutId id="2147489385" r:id="rId1"/>
    <p:sldLayoutId id="2147489386" r:id="rId2"/>
    <p:sldLayoutId id="2147489387" r:id="rId3"/>
    <p:sldLayoutId id="2147489388" r:id="rId4"/>
    <p:sldLayoutId id="2147489389" r:id="rId5"/>
    <p:sldLayoutId id="2147489390" r:id="rId6"/>
    <p:sldLayoutId id="2147489391" r:id="rId7"/>
    <p:sldLayoutId id="2147489392" r:id="rId8"/>
    <p:sldLayoutId id="2147489393" r:id="rId9"/>
    <p:sldLayoutId id="2147489394" r:id="rId10"/>
    <p:sldLayoutId id="214748939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153" algn="ctr" rtl="0" fontAlgn="base">
        <a:spcBef>
          <a:spcPct val="0"/>
        </a:spcBef>
        <a:spcAft>
          <a:spcPct val="0"/>
        </a:spcAft>
        <a:defRPr sz="4400">
          <a:solidFill>
            <a:schemeClr val="tx2"/>
          </a:solidFill>
          <a:latin typeface="Times New Roman" pitchFamily="-112" charset="0"/>
        </a:defRPr>
      </a:lvl6pPr>
      <a:lvl7pPr marL="914305" algn="ctr" rtl="0" fontAlgn="base">
        <a:spcBef>
          <a:spcPct val="0"/>
        </a:spcBef>
        <a:spcAft>
          <a:spcPct val="0"/>
        </a:spcAft>
        <a:defRPr sz="4400">
          <a:solidFill>
            <a:schemeClr val="tx2"/>
          </a:solidFill>
          <a:latin typeface="Times New Roman" pitchFamily="-112" charset="0"/>
        </a:defRPr>
      </a:lvl7pPr>
      <a:lvl8pPr marL="1371458" algn="ctr" rtl="0" fontAlgn="base">
        <a:spcBef>
          <a:spcPct val="0"/>
        </a:spcBef>
        <a:spcAft>
          <a:spcPct val="0"/>
        </a:spcAft>
        <a:defRPr sz="4400">
          <a:solidFill>
            <a:schemeClr val="tx2"/>
          </a:solidFill>
          <a:latin typeface="Times New Roman" pitchFamily="-112" charset="0"/>
        </a:defRPr>
      </a:lvl8pPr>
      <a:lvl9pPr marL="1828610" algn="ctr" rtl="0" fontAlgn="base">
        <a:spcBef>
          <a:spcPct val="0"/>
        </a:spcBef>
        <a:spcAft>
          <a:spcPct val="0"/>
        </a:spcAft>
        <a:defRPr sz="4400">
          <a:solidFill>
            <a:schemeClr val="tx2"/>
          </a:solidFill>
          <a:latin typeface="Times New Roman" pitchFamily="-112"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340" indent="-228577" algn="l" rtl="0" fontAlgn="base">
        <a:spcBef>
          <a:spcPct val="20000"/>
        </a:spcBef>
        <a:spcAft>
          <a:spcPct val="0"/>
        </a:spcAft>
        <a:buChar char="»"/>
        <a:defRPr sz="2000">
          <a:solidFill>
            <a:schemeClr val="tx1"/>
          </a:solidFill>
          <a:latin typeface="+mn-lt"/>
          <a:ea typeface="ＭＳ Ｐゴシック" pitchFamily="-112" charset="-128"/>
        </a:defRPr>
      </a:lvl6pPr>
      <a:lvl7pPr marL="2971492" indent="-228577" algn="l" rtl="0" fontAlgn="base">
        <a:spcBef>
          <a:spcPct val="20000"/>
        </a:spcBef>
        <a:spcAft>
          <a:spcPct val="0"/>
        </a:spcAft>
        <a:buChar char="»"/>
        <a:defRPr sz="2000">
          <a:solidFill>
            <a:schemeClr val="tx1"/>
          </a:solidFill>
          <a:latin typeface="+mn-lt"/>
          <a:ea typeface="ＭＳ Ｐゴシック" pitchFamily="-112" charset="-128"/>
        </a:defRPr>
      </a:lvl7pPr>
      <a:lvl8pPr marL="3428645" indent="-228577" algn="l" rtl="0" fontAlgn="base">
        <a:spcBef>
          <a:spcPct val="20000"/>
        </a:spcBef>
        <a:spcAft>
          <a:spcPct val="0"/>
        </a:spcAft>
        <a:buChar char="»"/>
        <a:defRPr sz="2000">
          <a:solidFill>
            <a:schemeClr val="tx1"/>
          </a:solidFill>
          <a:latin typeface="+mn-lt"/>
          <a:ea typeface="ＭＳ Ｐゴシック" pitchFamily="-112" charset="-128"/>
        </a:defRPr>
      </a:lvl8pPr>
      <a:lvl9pPr marL="3885797" indent="-228577"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effectLst/>
                <a:latin typeface="Arial" panose="020B0604020202020204" pitchFamily="34" charset="0"/>
                <a:ea typeface="+mn-ea"/>
                <a:cs typeface="+mn-cs"/>
              </a:defRPr>
            </a:lvl1pPr>
          </a:lstStyle>
          <a:p>
            <a:pPr>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b="1" i="0">
                <a:effectLst/>
                <a:latin typeface="Arial" panose="020B0604020202020204" pitchFamily="34" charset="0"/>
              </a:defRPr>
            </a:lvl1pPr>
          </a:lstStyle>
          <a:p>
            <a:pPr>
              <a:defRPr/>
            </a:pPr>
            <a:fld id="{CE6E67BE-93B9-7349-B056-44B2B18E514B}"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effectLst/>
                <a:latin typeface="Arial" panose="020B0604020202020204" pitchFamily="34" charset="0"/>
                <a:ea typeface="+mn-ea"/>
                <a:cs typeface="+mn-cs"/>
              </a:defRPr>
            </a:lvl1pPr>
          </a:lstStyle>
          <a:p>
            <a:pPr>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17500260"/>
      </p:ext>
    </p:extLst>
  </p:cSld>
  <p:clrMap bg1="dk2" tx1="lt1" bg2="dk1" tx2="lt2" accent1="accent1" accent2="accent2" accent3="accent3" accent4="accent4" accent5="accent5" accent6="accent6" hlink="hlink" folHlink="folHlink"/>
  <p:sldLayoutIdLst>
    <p:sldLayoutId id="2147489410" r:id="rId1"/>
    <p:sldLayoutId id="2147489411" r:id="rId2"/>
    <p:sldLayoutId id="2147489412" r:id="rId3"/>
    <p:sldLayoutId id="2147489413" r:id="rId4"/>
    <p:sldLayoutId id="2147489414" r:id="rId5"/>
    <p:sldLayoutId id="2147489415" r:id="rId6"/>
    <p:sldLayoutId id="2147489416" r:id="rId7"/>
    <p:sldLayoutId id="2147489417" r:id="rId8"/>
    <p:sldLayoutId id="2147489418" r:id="rId9"/>
    <p:sldLayoutId id="2147489419" r:id="rId10"/>
    <p:sldLayoutId id="2147489420" r:id="rId11"/>
    <p:sldLayoutId id="2147489421"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482537185"/>
      </p:ext>
    </p:extLst>
  </p:cSld>
  <p:clrMap bg1="dk2" tx1="lt1" bg2="dk1" tx2="lt2" accent1="accent1" accent2="accent2" accent3="accent3" accent4="accent4" accent5="accent5" accent6="accent6" hlink="hlink" folHlink="folHlink"/>
  <p:sldLayoutIdLst>
    <p:sldLayoutId id="2147489451" r:id="rId1"/>
    <p:sldLayoutId id="2147489452" r:id="rId2"/>
    <p:sldLayoutId id="2147489453" r:id="rId3"/>
    <p:sldLayoutId id="2147489454" r:id="rId4"/>
    <p:sldLayoutId id="2147489455" r:id="rId5"/>
    <p:sldLayoutId id="2147489456" r:id="rId6"/>
    <p:sldLayoutId id="2147489457" r:id="rId7"/>
    <p:sldLayoutId id="2147489458" r:id="rId8"/>
    <p:sldLayoutId id="2147489459" r:id="rId9"/>
    <p:sldLayoutId id="2147489460" r:id="rId10"/>
    <p:sldLayoutId id="2147489461" r:id="rId11"/>
  </p:sldLayoutIdLst>
  <p:hf sldNum="0" hdr="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SzPct val="90000"/>
        <a:buFont typeface="Wingdings" charset="0"/>
        <a:buChar char=""/>
        <a:defRPr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SzPct val="90000"/>
        <a:buFont typeface="Wingdings" charset="0"/>
        <a:buChar char=""/>
        <a:defRPr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001227891"/>
      </p:ext>
    </p:extLst>
  </p:cSld>
  <p:clrMap bg1="lt1" tx1="dk1" bg2="lt2" tx2="dk2" accent1="accent1" accent2="accent2" accent3="accent3" accent4="accent4" accent5="accent5" accent6="accent6" hlink="hlink" folHlink="folHlink"/>
  <p:sldLayoutIdLst>
    <p:sldLayoutId id="2147489463" r:id="rId1"/>
    <p:sldLayoutId id="2147489464" r:id="rId2"/>
    <p:sldLayoutId id="2147489465" r:id="rId3"/>
    <p:sldLayoutId id="2147489466" r:id="rId4"/>
    <p:sldLayoutId id="2147489467" r:id="rId5"/>
    <p:sldLayoutId id="2147489468" r:id="rId6"/>
    <p:sldLayoutId id="2147489469" r:id="rId7"/>
    <p:sldLayoutId id="2147489470" r:id="rId8"/>
    <p:sldLayoutId id="2147489471" r:id="rId9"/>
    <p:sldLayoutId id="2147489472" r:id="rId10"/>
    <p:sldLayoutId id="2147489473"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82205754"/>
      </p:ext>
    </p:extLst>
  </p:cSld>
  <p:clrMap bg1="lt1" tx1="dk1" bg2="lt2" tx2="dk2" accent1="accent1" accent2="accent2" accent3="accent3" accent4="accent4" accent5="accent5" accent6="accent6" hlink="hlink" folHlink="folHlink"/>
  <p:sldLayoutIdLst>
    <p:sldLayoutId id="2147489475" r:id="rId1"/>
    <p:sldLayoutId id="2147489476" r:id="rId2"/>
    <p:sldLayoutId id="2147489477" r:id="rId3"/>
    <p:sldLayoutId id="2147489478" r:id="rId4"/>
    <p:sldLayoutId id="2147489479" r:id="rId5"/>
    <p:sldLayoutId id="2147489480" r:id="rId6"/>
    <p:sldLayoutId id="2147489481" r:id="rId7"/>
    <p:sldLayoutId id="2147489482" r:id="rId8"/>
    <p:sldLayoutId id="2147489483" r:id="rId9"/>
    <p:sldLayoutId id="2147489484" r:id="rId10"/>
    <p:sldLayoutId id="2147489485"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417561218"/>
      </p:ext>
    </p:extLst>
  </p:cSld>
  <p:clrMap bg1="dk2" tx1="lt1" bg2="dk1" tx2="lt2" accent1="accent1" accent2="accent2" accent3="accent3" accent4="accent4" accent5="accent5" accent6="accent6" hlink="hlink" folHlink="folHlink"/>
  <p:sldLayoutIdLst>
    <p:sldLayoutId id="2147489487" r:id="rId1"/>
    <p:sldLayoutId id="2147489488" r:id="rId2"/>
    <p:sldLayoutId id="2147489489" r:id="rId3"/>
    <p:sldLayoutId id="2147489490" r:id="rId4"/>
    <p:sldLayoutId id="2147489491" r:id="rId5"/>
    <p:sldLayoutId id="2147489492" r:id="rId6"/>
    <p:sldLayoutId id="2147489493" r:id="rId7"/>
    <p:sldLayoutId id="2147489494" r:id="rId8"/>
    <p:sldLayoutId id="2147489495" r:id="rId9"/>
    <p:sldLayoutId id="2147489496" r:id="rId10"/>
    <p:sldLayoutId id="2147489497"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4194" name="Group 2"/>
          <p:cNvGrpSpPr>
            <a:grpSpLocks/>
          </p:cNvGrpSpPr>
          <p:nvPr/>
        </p:nvGrpSpPr>
        <p:grpSpPr bwMode="auto">
          <a:xfrm>
            <a:off x="0" y="0"/>
            <a:ext cx="9132888" cy="6845300"/>
            <a:chOff x="0" y="0"/>
            <a:chExt cx="5753" cy="4312"/>
          </a:xfrm>
        </p:grpSpPr>
        <p:sp>
          <p:nvSpPr>
            <p:cNvPr id="26419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nvGrpSpPr>
            <p:cNvPr id="264198" name="Group 4"/>
            <p:cNvGrpSpPr>
              <a:grpSpLocks/>
            </p:cNvGrpSpPr>
            <p:nvPr/>
          </p:nvGrpSpPr>
          <p:grpSpPr bwMode="auto">
            <a:xfrm>
              <a:off x="246" y="204"/>
              <a:ext cx="5271" cy="3889"/>
              <a:chOff x="246" y="204"/>
              <a:chExt cx="5271" cy="3889"/>
            </a:xfrm>
          </p:grpSpPr>
          <p:sp>
            <p:nvSpPr>
              <p:cNvPr id="2253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26420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264199" name="Group 28"/>
            <p:cNvGrpSpPr>
              <a:grpSpLocks/>
            </p:cNvGrpSpPr>
            <p:nvPr/>
          </p:nvGrpSpPr>
          <p:grpSpPr bwMode="auto">
            <a:xfrm>
              <a:off x="0" y="0"/>
              <a:ext cx="1246" cy="1232"/>
              <a:chOff x="0" y="0"/>
              <a:chExt cx="1246" cy="1232"/>
            </a:xfrm>
          </p:grpSpPr>
          <p:sp>
            <p:nvSpPr>
              <p:cNvPr id="26420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grpSp>
      <p:sp>
        <p:nvSpPr>
          <p:cNvPr id="14339"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©2003 TBBMI</a:t>
            </a:r>
          </a:p>
        </p:txBody>
      </p:sp>
      <p:sp>
        <p:nvSpPr>
          <p:cNvPr id="2256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cSld>
  <p:clrMap bg1="dk2" tx1="lt1" bg2="dk1" tx2="lt2" accent1="accent1" accent2="accent2" accent3="accent3" accent4="accent4" accent5="accent5" accent6="accent6" hlink="hlink" folHlink="folHlink"/>
  <p:sldLayoutIdLst>
    <p:sldLayoutId id="2147488165" r:id="rId1"/>
    <p:sldLayoutId id="2147488166" r:id="rId2"/>
    <p:sldLayoutId id="2147488167" r:id="rId3"/>
    <p:sldLayoutId id="2147488168" r:id="rId4"/>
    <p:sldLayoutId id="2147488169" r:id="rId5"/>
    <p:sldLayoutId id="2147488170" r:id="rId6"/>
    <p:sldLayoutId id="2147488171" r:id="rId7"/>
    <p:sldLayoutId id="2147488172" r:id="rId8"/>
    <p:sldLayoutId id="2147488173" r:id="rId9"/>
    <p:sldLayoutId id="2147488174" r:id="rId10"/>
    <p:sldLayoutId id="2147488175"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7545607"/>
      </p:ext>
    </p:extLst>
  </p:cSld>
  <p:clrMap bg1="lt1" tx1="dk1" bg2="lt2" tx2="dk2" accent1="accent1" accent2="accent2" accent3="accent3" accent4="accent4" accent5="accent5" accent6="accent6" hlink="hlink" folHlink="folHlink"/>
  <p:sldLayoutIdLst>
    <p:sldLayoutId id="2147489499" r:id="rId1"/>
    <p:sldLayoutId id="2147489500" r:id="rId2"/>
    <p:sldLayoutId id="2147489501" r:id="rId3"/>
    <p:sldLayoutId id="2147489502" r:id="rId4"/>
    <p:sldLayoutId id="2147489503" r:id="rId5"/>
    <p:sldLayoutId id="2147489504" r:id="rId6"/>
    <p:sldLayoutId id="2147489505" r:id="rId7"/>
    <p:sldLayoutId id="2147489506" r:id="rId8"/>
    <p:sldLayoutId id="2147489507" r:id="rId9"/>
    <p:sldLayoutId id="2147489508" r:id="rId10"/>
    <p:sldLayoutId id="2147489509"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2466" name="Group 2"/>
          <p:cNvGrpSpPr>
            <a:grpSpLocks/>
          </p:cNvGrpSpPr>
          <p:nvPr/>
        </p:nvGrpSpPr>
        <p:grpSpPr bwMode="auto">
          <a:xfrm>
            <a:off x="0" y="0"/>
            <a:ext cx="9159875" cy="6858000"/>
            <a:chOff x="0" y="0"/>
            <a:chExt cx="5770" cy="4320"/>
          </a:xfrm>
        </p:grpSpPr>
        <p:sp>
          <p:nvSpPr>
            <p:cNvPr id="45059"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73"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4"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5"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6"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7"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65"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45066"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0"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81"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82"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83"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71"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5"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73"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7"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75"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9"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90"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91"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FFFFFF"/>
                </a:solidFill>
              </a:endParaRPr>
            </a:p>
          </p:txBody>
        </p:sp>
        <p:sp>
          <p:nvSpPr>
            <p:cNvPr id="45079"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5080" name="Rectangle 2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45081"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82"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45083"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4AC3A9F9-AABB-9B4C-88B5-7327C56D1EA9}" type="slidenum">
              <a:rPr lang="en-US">
                <a:solidFill>
                  <a:srgbClr val="FFFFFF"/>
                </a:solidFill>
              </a:rPr>
              <a:pPr>
                <a:defRPr/>
              </a:pPr>
              <a:t>‹#›</a:t>
            </a:fld>
            <a:endParaRPr lang="en-US">
              <a:solidFill>
                <a:srgbClr val="FFFFFF"/>
              </a:solidFill>
            </a:endParaRPr>
          </a:p>
        </p:txBody>
      </p:sp>
      <p:sp>
        <p:nvSpPr>
          <p:cNvPr id="45084"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150661542"/>
      </p:ext>
    </p:extLst>
  </p:cSld>
  <p:clrMap bg1="dk2" tx1="lt1" bg2="dk1" tx2="lt2" accent1="accent1" accent2="accent2" accent3="accent3" accent4="accent4" accent5="accent5" accent6="accent6" hlink="hlink" folHlink="folHlink"/>
  <p:sldLayoutIdLst>
    <p:sldLayoutId id="2147489535" r:id="rId1"/>
    <p:sldLayoutId id="2147489536" r:id="rId2"/>
    <p:sldLayoutId id="2147489537" r:id="rId3"/>
    <p:sldLayoutId id="2147489538" r:id="rId4"/>
    <p:sldLayoutId id="2147489539" r:id="rId5"/>
    <p:sldLayoutId id="2147489540" r:id="rId6"/>
    <p:sldLayoutId id="2147489541" r:id="rId7"/>
    <p:sldLayoutId id="2147489542" r:id="rId8"/>
    <p:sldLayoutId id="2147489543" r:id="rId9"/>
    <p:sldLayoutId id="2147489544" r:id="rId10"/>
    <p:sldLayoutId id="2147489545" r:id="rId1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61794" name="Group 2"/>
          <p:cNvGrpSpPr>
            <a:grpSpLocks/>
          </p:cNvGrpSpPr>
          <p:nvPr/>
        </p:nvGrpSpPr>
        <p:grpSpPr bwMode="auto">
          <a:xfrm>
            <a:off x="0" y="0"/>
            <a:ext cx="9159875" cy="6870700"/>
            <a:chOff x="0" y="0"/>
            <a:chExt cx="5770" cy="4328"/>
          </a:xfrm>
        </p:grpSpPr>
        <p:sp>
          <p:nvSpPr>
            <p:cNvPr id="161800"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61801"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b="1" i="0">
                <a:solidFill>
                  <a:srgbClr val="2F1311"/>
                </a:solidFill>
                <a:latin typeface="Arial" panose="020B0604020202020204" pitchFamily="34" charset="0"/>
              </a:endParaRPr>
            </a:p>
          </p:txBody>
        </p:sp>
        <p:grpSp>
          <p:nvGrpSpPr>
            <p:cNvPr id="161803" name="Group 6"/>
            <p:cNvGrpSpPr>
              <a:grpSpLocks/>
            </p:cNvGrpSpPr>
            <p:nvPr/>
          </p:nvGrpSpPr>
          <p:grpSpPr bwMode="auto">
            <a:xfrm>
              <a:off x="4944" y="1"/>
              <a:ext cx="816" cy="3974"/>
              <a:chOff x="4944" y="1"/>
              <a:chExt cx="816" cy="3974"/>
            </a:xfrm>
          </p:grpSpPr>
          <p:grpSp>
            <p:nvGrpSpPr>
              <p:cNvPr id="161815" name="Group 7"/>
              <p:cNvGrpSpPr>
                <a:grpSpLocks/>
              </p:cNvGrpSpPr>
              <p:nvPr userDrawn="1"/>
            </p:nvGrpSpPr>
            <p:grpSpPr bwMode="auto">
              <a:xfrm>
                <a:off x="5280" y="1"/>
                <a:ext cx="480" cy="1430"/>
                <a:chOff x="5280" y="1"/>
                <a:chExt cx="480" cy="1430"/>
              </a:xfrm>
            </p:grpSpPr>
            <p:grpSp>
              <p:nvGrpSpPr>
                <p:cNvPr id="161836" name="Group 8"/>
                <p:cNvGrpSpPr>
                  <a:grpSpLocks/>
                </p:cNvGrpSpPr>
                <p:nvPr userDrawn="1"/>
              </p:nvGrpSpPr>
              <p:grpSpPr bwMode="auto">
                <a:xfrm rot="-5400000">
                  <a:off x="5484" y="0"/>
                  <a:ext cx="174" cy="176"/>
                  <a:chOff x="1657" y="323"/>
                  <a:chExt cx="1691" cy="2560"/>
                </a:xfrm>
              </p:grpSpPr>
              <p:grpSp>
                <p:nvGrpSpPr>
                  <p:cNvPr id="161845" name="Group 9"/>
                  <p:cNvGrpSpPr>
                    <a:grpSpLocks/>
                  </p:cNvGrpSpPr>
                  <p:nvPr/>
                </p:nvGrpSpPr>
                <p:grpSpPr bwMode="auto">
                  <a:xfrm>
                    <a:off x="1657" y="323"/>
                    <a:ext cx="1691" cy="2560"/>
                    <a:chOff x="1657" y="323"/>
                    <a:chExt cx="1691" cy="2560"/>
                  </a:xfrm>
                </p:grpSpPr>
                <p:sp>
                  <p:nvSpPr>
                    <p:cNvPr id="161852" name="Freeform 10"/>
                    <p:cNvSpPr>
                      <a:spLocks/>
                    </p:cNvSpPr>
                    <p:nvPr/>
                  </p:nvSpPr>
                  <p:spPr bwMode="auto">
                    <a:xfrm>
                      <a:off x="2269" y="323"/>
                      <a:ext cx="1234" cy="2560"/>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25 h 2560"/>
                        <a:gd name="T18" fmla="*/ 1141 w 1231"/>
                        <a:gd name="T19" fmla="*/ 1969 h 2560"/>
                        <a:gd name="T20" fmla="*/ 919 w 1231"/>
                        <a:gd name="T21" fmla="*/ 2077 h 2560"/>
                        <a:gd name="T22" fmla="*/ 733 w 1231"/>
                        <a:gd name="T23" fmla="*/ 2059 h 2560"/>
                        <a:gd name="T24" fmla="*/ 667 w 1231"/>
                        <a:gd name="T25" fmla="*/ 2251 h 2560"/>
                        <a:gd name="T26" fmla="*/ 535 w 1231"/>
                        <a:gd name="T27" fmla="*/ 2527 h 2560"/>
                        <a:gd name="T28" fmla="*/ 217 w 1231"/>
                        <a:gd name="T29" fmla="*/ 2509 h 2560"/>
                        <a:gd name="T30" fmla="*/ 31 w 1231"/>
                        <a:gd name="T31" fmla="*/ 2227 h 2560"/>
                        <a:gd name="T32" fmla="*/ 25 w 1231"/>
                        <a:gd name="T33" fmla="*/ 1969 h 2560"/>
                        <a:gd name="T34" fmla="*/ 145 w 1231"/>
                        <a:gd name="T35" fmla="*/ 1651 h 2560"/>
                        <a:gd name="T36" fmla="*/ 265 w 1231"/>
                        <a:gd name="T37" fmla="*/ 1513 h 2560"/>
                        <a:gd name="T38" fmla="*/ 223 w 1231"/>
                        <a:gd name="T39" fmla="*/ 1729 h 2560"/>
                        <a:gd name="T40" fmla="*/ 73 w 1231"/>
                        <a:gd name="T41" fmla="*/ 2023 h 2560"/>
                        <a:gd name="T42" fmla="*/ 169 w 1231"/>
                        <a:gd name="T43" fmla="*/ 2323 h 2560"/>
                        <a:gd name="T44" fmla="*/ 445 w 1231"/>
                        <a:gd name="T45" fmla="*/ 2431 h 2560"/>
                        <a:gd name="T46" fmla="*/ 601 w 1231"/>
                        <a:gd name="T47" fmla="*/ 2227 h 2560"/>
                        <a:gd name="T48" fmla="*/ 583 w 1231"/>
                        <a:gd name="T49" fmla="*/ 1807 h 2560"/>
                        <a:gd name="T50" fmla="*/ 499 w 1231"/>
                        <a:gd name="T51" fmla="*/ 1531 h 2560"/>
                        <a:gd name="T52" fmla="*/ 541 w 1231"/>
                        <a:gd name="T53" fmla="*/ 1459 h 2560"/>
                        <a:gd name="T54" fmla="*/ 637 w 1231"/>
                        <a:gd name="T55" fmla="*/ 1633 h 2560"/>
                        <a:gd name="T56" fmla="*/ 733 w 1231"/>
                        <a:gd name="T57" fmla="*/ 1933 h 2560"/>
                        <a:gd name="T58" fmla="*/ 979 w 1231"/>
                        <a:gd name="T59" fmla="*/ 1963 h 2560"/>
                        <a:gd name="T60" fmla="*/ 1153 w 1231"/>
                        <a:gd name="T61" fmla="*/ 1687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3" name="Freeform 11"/>
                    <p:cNvSpPr>
                      <a:spLocks/>
                    </p:cNvSpPr>
                    <p:nvPr/>
                  </p:nvSpPr>
                  <p:spPr bwMode="auto">
                    <a:xfrm>
                      <a:off x="1735" y="265"/>
                      <a:ext cx="865" cy="2065"/>
                    </a:xfrm>
                    <a:custGeom>
                      <a:avLst/>
                      <a:gdLst>
                        <a:gd name="T0" fmla="*/ 785 w 865"/>
                        <a:gd name="T1" fmla="*/ 518 h 2071"/>
                        <a:gd name="T2" fmla="*/ 797 w 865"/>
                        <a:gd name="T3" fmla="*/ 344 h 2071"/>
                        <a:gd name="T4" fmla="*/ 863 w 865"/>
                        <a:gd name="T5" fmla="*/ 200 h 2071"/>
                        <a:gd name="T6" fmla="*/ 809 w 865"/>
                        <a:gd name="T7" fmla="*/ 212 h 2071"/>
                        <a:gd name="T8" fmla="*/ 749 w 865"/>
                        <a:gd name="T9" fmla="*/ 212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0 h 2071"/>
                        <a:gd name="T22" fmla="*/ 119 w 865"/>
                        <a:gd name="T23" fmla="*/ 398 h 2071"/>
                        <a:gd name="T24" fmla="*/ 131 w 865"/>
                        <a:gd name="T25" fmla="*/ 578 h 2071"/>
                        <a:gd name="T26" fmla="*/ 173 w 865"/>
                        <a:gd name="T27" fmla="*/ 770 h 2071"/>
                        <a:gd name="T28" fmla="*/ 197 w 865"/>
                        <a:gd name="T29" fmla="*/ 866 h 2071"/>
                        <a:gd name="T30" fmla="*/ 167 w 865"/>
                        <a:gd name="T31" fmla="*/ 968 h 2071"/>
                        <a:gd name="T32" fmla="*/ 65 w 865"/>
                        <a:gd name="T33" fmla="*/ 1106 h 2071"/>
                        <a:gd name="T34" fmla="*/ 17 w 865"/>
                        <a:gd name="T35" fmla="*/ 1274 h 2071"/>
                        <a:gd name="T36" fmla="*/ 5 w 865"/>
                        <a:gd name="T37" fmla="*/ 1526 h 2071"/>
                        <a:gd name="T38" fmla="*/ 47 w 865"/>
                        <a:gd name="T39" fmla="*/ 1718 h 2071"/>
                        <a:gd name="T40" fmla="*/ 131 w 865"/>
                        <a:gd name="T41" fmla="*/ 1868 h 2071"/>
                        <a:gd name="T42" fmla="*/ 299 w 865"/>
                        <a:gd name="T43" fmla="*/ 1952 h 2071"/>
                        <a:gd name="T44" fmla="*/ 425 w 865"/>
                        <a:gd name="T45" fmla="*/ 1946 h 2071"/>
                        <a:gd name="T46" fmla="*/ 467 w 865"/>
                        <a:gd name="T47" fmla="*/ 1958 h 2071"/>
                        <a:gd name="T48" fmla="*/ 497 w 865"/>
                        <a:gd name="T49" fmla="*/ 2030 h 2071"/>
                        <a:gd name="T50" fmla="*/ 497 w 865"/>
                        <a:gd name="T51" fmla="*/ 1928 h 2071"/>
                        <a:gd name="T52" fmla="*/ 557 w 865"/>
                        <a:gd name="T53" fmla="*/ 1748 h 2071"/>
                        <a:gd name="T54" fmla="*/ 617 w 865"/>
                        <a:gd name="T55" fmla="*/ 1628 h 2071"/>
                        <a:gd name="T56" fmla="*/ 581 w 865"/>
                        <a:gd name="T57" fmla="*/ 1670 h 2071"/>
                        <a:gd name="T58" fmla="*/ 515 w 865"/>
                        <a:gd name="T59" fmla="*/ 1790 h 2071"/>
                        <a:gd name="T60" fmla="*/ 407 w 865"/>
                        <a:gd name="T61" fmla="*/ 1873 h 2071"/>
                        <a:gd name="T62" fmla="*/ 269 w 865"/>
                        <a:gd name="T63" fmla="*/ 1868 h 2071"/>
                        <a:gd name="T64" fmla="*/ 179 w 865"/>
                        <a:gd name="T65" fmla="*/ 1784 h 2071"/>
                        <a:gd name="T66" fmla="*/ 113 w 865"/>
                        <a:gd name="T67" fmla="*/ 1610 h 2071"/>
                        <a:gd name="T68" fmla="*/ 107 w 865"/>
                        <a:gd name="T69" fmla="*/ 1370 h 2071"/>
                        <a:gd name="T70" fmla="*/ 137 w 865"/>
                        <a:gd name="T71" fmla="*/ 1172 h 2071"/>
                        <a:gd name="T72" fmla="*/ 203 w 865"/>
                        <a:gd name="T73" fmla="*/ 1052 h 2071"/>
                        <a:gd name="T74" fmla="*/ 323 w 865"/>
                        <a:gd name="T75" fmla="*/ 1004 h 2071"/>
                        <a:gd name="T76" fmla="*/ 509 w 865"/>
                        <a:gd name="T77" fmla="*/ 1058 h 2071"/>
                        <a:gd name="T78" fmla="*/ 611 w 865"/>
                        <a:gd name="T79" fmla="*/ 1106 h 2071"/>
                        <a:gd name="T80" fmla="*/ 665 w 865"/>
                        <a:gd name="T81" fmla="*/ 1082 h 2071"/>
                        <a:gd name="T82" fmla="*/ 659 w 865"/>
                        <a:gd name="T83" fmla="*/ 1028 h 2071"/>
                        <a:gd name="T84" fmla="*/ 611 w 865"/>
                        <a:gd name="T85" fmla="*/ 986 h 2071"/>
                        <a:gd name="T86" fmla="*/ 497 w 865"/>
                        <a:gd name="T87" fmla="*/ 962 h 2071"/>
                        <a:gd name="T88" fmla="*/ 323 w 865"/>
                        <a:gd name="T89" fmla="*/ 878 h 2071"/>
                        <a:gd name="T90" fmla="*/ 233 w 865"/>
                        <a:gd name="T91" fmla="*/ 668 h 2071"/>
                        <a:gd name="T92" fmla="*/ 209 w 865"/>
                        <a:gd name="T93" fmla="*/ 410 h 2071"/>
                        <a:gd name="T94" fmla="*/ 317 w 865"/>
                        <a:gd name="T95" fmla="*/ 170 h 2071"/>
                        <a:gd name="T96" fmla="*/ 485 w 865"/>
                        <a:gd name="T97" fmla="*/ 110 h 2071"/>
                        <a:gd name="T98" fmla="*/ 617 w 865"/>
                        <a:gd name="T99" fmla="*/ 164 h 2071"/>
                        <a:gd name="T100" fmla="*/ 707 w 865"/>
                        <a:gd name="T101" fmla="*/ 284 h 2071"/>
                        <a:gd name="T102" fmla="*/ 737 w 865"/>
                        <a:gd name="T103" fmla="*/ 422 h 2071"/>
                        <a:gd name="T104" fmla="*/ 773 w 865"/>
                        <a:gd name="T105" fmla="*/ 590 h 2071"/>
                        <a:gd name="T106" fmla="*/ 809 w 865"/>
                        <a:gd name="T107" fmla="*/ 572 h 2071"/>
                        <a:gd name="T108" fmla="*/ 785 w 865"/>
                        <a:gd name="T109" fmla="*/ 51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161846" name="Oval 12"/>
                  <p:cNvSpPr>
                    <a:spLocks noChangeArrowheads="1"/>
                  </p:cNvSpPr>
                  <p:nvPr/>
                </p:nvSpPr>
                <p:spPr bwMode="auto">
                  <a:xfrm>
                    <a:off x="2396" y="1312"/>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61847" name="Freeform 13"/>
                  <p:cNvSpPr>
                    <a:spLocks/>
                  </p:cNvSpPr>
                  <p:nvPr/>
                </p:nvSpPr>
                <p:spPr bwMode="auto">
                  <a:xfrm>
                    <a:off x="2755" y="628"/>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8" name="Freeform 14"/>
                  <p:cNvSpPr>
                    <a:spLocks/>
                  </p:cNvSpPr>
                  <p:nvPr/>
                </p:nvSpPr>
                <p:spPr bwMode="auto">
                  <a:xfrm>
                    <a:off x="2823" y="1588"/>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9" name="Freeform 15"/>
                  <p:cNvSpPr>
                    <a:spLocks/>
                  </p:cNvSpPr>
                  <p:nvPr/>
                </p:nvSpPr>
                <p:spPr bwMode="auto">
                  <a:xfrm>
                    <a:off x="2522" y="1923"/>
                    <a:ext cx="146" cy="567"/>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65 h 558"/>
                      <a:gd name="T12" fmla="*/ 78 w 151"/>
                      <a:gd name="T13" fmla="*/ 597 h 558"/>
                      <a:gd name="T14" fmla="*/ 18 w 151"/>
                      <a:gd name="T15" fmla="*/ 565 h 558"/>
                      <a:gd name="T16" fmla="*/ 0 w 151"/>
                      <a:gd name="T17" fmla="*/ 345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0" name="Freeform 16"/>
                  <p:cNvSpPr>
                    <a:spLocks/>
                  </p:cNvSpPr>
                  <p:nvPr/>
                </p:nvSpPr>
                <p:spPr bwMode="auto">
                  <a:xfrm>
                    <a:off x="1910" y="1588"/>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1" name="Freeform 17"/>
                  <p:cNvSpPr>
                    <a:spLocks/>
                  </p:cNvSpPr>
                  <p:nvPr/>
                </p:nvSpPr>
                <p:spPr bwMode="auto">
                  <a:xfrm>
                    <a:off x="2094" y="818"/>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161837"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8"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9"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0"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1"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2"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3"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4"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61816" name="Group 26"/>
              <p:cNvGrpSpPr>
                <a:grpSpLocks/>
              </p:cNvGrpSpPr>
              <p:nvPr userDrawn="1"/>
            </p:nvGrpSpPr>
            <p:grpSpPr bwMode="auto">
              <a:xfrm>
                <a:off x="4944" y="1008"/>
                <a:ext cx="522" cy="2967"/>
                <a:chOff x="4944" y="1008"/>
                <a:chExt cx="522" cy="2967"/>
              </a:xfrm>
            </p:grpSpPr>
            <p:pic>
              <p:nvPicPr>
                <p:cNvPr id="161817"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18"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19"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0"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1"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2"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3"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4"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5"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6"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7"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8"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9"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0"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1"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2"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3"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4"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5"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161804"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07"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8"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9"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10"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12"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61814"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61795"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1796"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latin typeface="Arial" panose="020B0604020202020204" pitchFamily="34" charset="0"/>
                <a:ea typeface="+mn-ea"/>
                <a:cs typeface="+mn-cs"/>
              </a:defRPr>
            </a:lvl1pPr>
          </a:lstStyle>
          <a:p>
            <a:pPr>
              <a:defRPr/>
            </a:pPr>
            <a:endParaRPr lang="en-US">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latin typeface="Arial" panose="020B0604020202020204" pitchFamily="34" charset="0"/>
                <a:ea typeface="+mn-ea"/>
                <a:cs typeface="+mn-cs"/>
              </a:defRPr>
            </a:lvl1pPr>
          </a:lstStyle>
          <a:p>
            <a:pPr>
              <a:defRPr/>
            </a:pPr>
            <a:endParaRPr lang="en-US">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latin typeface="Arial" panose="020B0604020202020204" pitchFamily="34" charset="0"/>
              </a:defRPr>
            </a:lvl1pPr>
          </a:lstStyle>
          <a:p>
            <a:pPr>
              <a:defRPr/>
            </a:pPr>
            <a:fld id="{63834825-EECB-884D-8CF6-97DBBF69F70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005219819"/>
      </p:ext>
    </p:extLst>
  </p:cSld>
  <p:clrMap bg1="lt1" tx1="dk1" bg2="lt2" tx2="dk2" accent1="accent1" accent2="accent2" accent3="accent3" accent4="accent4" accent5="accent5" accent6="accent6" hlink="hlink" folHlink="folHlink"/>
  <p:sldLayoutIdLst>
    <p:sldLayoutId id="2147489547" r:id="rId1"/>
    <p:sldLayoutId id="2147489548" r:id="rId2"/>
    <p:sldLayoutId id="2147489549" r:id="rId3"/>
    <p:sldLayoutId id="2147489550" r:id="rId4"/>
    <p:sldLayoutId id="2147489551" r:id="rId5"/>
    <p:sldLayoutId id="2147489552" r:id="rId6"/>
    <p:sldLayoutId id="2147489553" r:id="rId7"/>
    <p:sldLayoutId id="2147489554" r:id="rId8"/>
    <p:sldLayoutId id="2147489555" r:id="rId9"/>
    <p:sldLayoutId id="2147489556" r:id="rId10"/>
    <p:sldLayoutId id="2147489557" r:id="rId11"/>
  </p:sldLayoutIdLst>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2" charset="0"/>
        </a:defRPr>
      </a:lvl6pPr>
      <a:lvl7pPr marL="914400" algn="l" rtl="0" fontAlgn="base">
        <a:spcBef>
          <a:spcPct val="0"/>
        </a:spcBef>
        <a:spcAft>
          <a:spcPct val="0"/>
        </a:spcAft>
        <a:defRPr sz="4000">
          <a:solidFill>
            <a:schemeClr val="tx2"/>
          </a:solidFill>
          <a:latin typeface="Arial" pitchFamily="-112" charset="0"/>
        </a:defRPr>
      </a:lvl7pPr>
      <a:lvl8pPr marL="1371600" algn="l" rtl="0" fontAlgn="base">
        <a:spcBef>
          <a:spcPct val="0"/>
        </a:spcBef>
        <a:spcAft>
          <a:spcPct val="0"/>
        </a:spcAft>
        <a:defRPr sz="4000">
          <a:solidFill>
            <a:schemeClr val="tx2"/>
          </a:solidFill>
          <a:latin typeface="Arial" pitchFamily="-112" charset="0"/>
        </a:defRPr>
      </a:lvl8pPr>
      <a:lvl9pPr marL="1828800" algn="l" rtl="0" fontAlgn="base">
        <a:spcBef>
          <a:spcPct val="0"/>
        </a:spcBef>
        <a:spcAft>
          <a:spcPct val="0"/>
        </a:spcAft>
        <a:defRPr sz="4000">
          <a:solidFill>
            <a:schemeClr val="tx2"/>
          </a:solidFill>
          <a:latin typeface="Arial" pitchFamily="-112" charset="0"/>
        </a:defRPr>
      </a:lvl9pPr>
    </p:titleStyle>
    <p:bodyStyle>
      <a:lvl1pPr marL="342900" indent="-342900" algn="l" rtl="0" eaLnBrk="0" fontAlgn="base" hangingPunct="0">
        <a:spcBef>
          <a:spcPct val="20000"/>
        </a:spcBef>
        <a:spcAft>
          <a:spcPct val="0"/>
        </a:spcAft>
        <a:buBlip>
          <a:blip r:embed="rId15"/>
        </a:buBlip>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6"/>
        </a:buBlip>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SzPct val="70000"/>
        <a:buBlip>
          <a:blip r:embed="rId17"/>
        </a:buBlip>
        <a:defRPr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49858" name="Group 2"/>
          <p:cNvGrpSpPr>
            <a:grpSpLocks/>
          </p:cNvGrpSpPr>
          <p:nvPr/>
        </p:nvGrpSpPr>
        <p:grpSpPr bwMode="auto">
          <a:xfrm>
            <a:off x="0" y="0"/>
            <a:ext cx="9145588" cy="6845300"/>
            <a:chOff x="0" y="0"/>
            <a:chExt cx="5761" cy="4312"/>
          </a:xfrm>
        </p:grpSpPr>
        <p:sp>
          <p:nvSpPr>
            <p:cNvPr id="24986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24986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sp>
        <p:nvSpPr>
          <p:cNvPr id="249859"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249860"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335990"/>
      </p:ext>
    </p:extLst>
  </p:cSld>
  <p:clrMap bg1="dk2" tx1="lt1" bg2="dk1" tx2="lt2" accent1="accent1" accent2="accent2" accent3="accent3" accent4="accent4" accent5="accent5" accent6="accent6" hlink="hlink" folHlink="folHlink"/>
  <p:sldLayoutIdLst>
    <p:sldLayoutId id="2147489559"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b="1" i="0">
          <a:solidFill>
            <a:schemeClr val="tx1"/>
          </a:solidFill>
          <a:latin typeface="Arial" panose="020B0604020202020204" pitchFamily="34" charset="0"/>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latin typeface="Arial" panose="020B0604020202020204" pitchFamily="34" charset="0"/>
                <a:ea typeface="+mn-ea"/>
                <a:cs typeface="+mn-cs"/>
              </a:defRPr>
            </a:lvl1pPr>
          </a:lstStyle>
          <a:p>
            <a:pPr>
              <a:defRPr/>
            </a:pPr>
            <a:endParaRPr lang="en-US">
              <a:solidFill>
                <a:srgbClr val="FFFFFF"/>
              </a:solidFill>
            </a:endParaRPr>
          </a:p>
        </p:txBody>
      </p:sp>
      <p:sp>
        <p:nvSpPr>
          <p:cNvPr id="677891"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defRPr>
            </a:lvl1pPr>
          </a:lstStyle>
          <a:p>
            <a:pPr>
              <a:defRPr/>
            </a:pPr>
            <a:fld id="{56D87A32-284D-3C4D-9588-0B1B90160021}" type="slidenum">
              <a:rPr lang="en-US">
                <a:solidFill>
                  <a:srgbClr val="FFFFFF"/>
                </a:solidFill>
              </a:rPr>
              <a:pPr>
                <a:defRPr/>
              </a:pPr>
              <a:t>‹#›</a:t>
            </a:fld>
            <a:endParaRPr lang="en-US">
              <a:solidFill>
                <a:srgbClr val="FFFFFF"/>
              </a:solidFill>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677894"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5"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6"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77898"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77899"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2" name="Freeform 12"/>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7901"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77902"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latin typeface="Arial" panose="020B0604020202020204" pitchFamily="34" charset="0"/>
                <a:ea typeface="+mn-ea"/>
                <a:cs typeface="+mn-cs"/>
              </a:defRPr>
            </a:lvl1pPr>
          </a:lstStyle>
          <a:p>
            <a:pPr>
              <a:defRPr/>
            </a:pPr>
            <a:endParaRPr lang="en-US">
              <a:solidFill>
                <a:srgbClr val="FFFFFF"/>
              </a:solidFill>
            </a:endParaRPr>
          </a:p>
        </p:txBody>
      </p:sp>
      <p:sp>
        <p:nvSpPr>
          <p:cNvPr id="677903"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575368"/>
      </p:ext>
    </p:extLst>
  </p:cSld>
  <p:clrMap bg1="dk2" tx1="lt1" bg2="dk1" tx2="lt2" accent1="accent1" accent2="accent2" accent3="accent3" accent4="accent4" accent5="accent5" accent6="accent6" hlink="hlink" folHlink="folHlink"/>
  <p:sldLayoutIdLst>
    <p:sldLayoutId id="2147489561" r:id="rId1"/>
    <p:sldLayoutId id="2147489562" r:id="rId2"/>
    <p:sldLayoutId id="2147489563" r:id="rId3"/>
    <p:sldLayoutId id="2147489564" r:id="rId4"/>
    <p:sldLayoutId id="2147489565" r:id="rId5"/>
    <p:sldLayoutId id="2147489566" r:id="rId6"/>
    <p:sldLayoutId id="2147489567" r:id="rId7"/>
    <p:sldLayoutId id="2147489568" r:id="rId8"/>
    <p:sldLayoutId id="2147489569" r:id="rId9"/>
    <p:sldLayoutId id="2147489570" r:id="rId10"/>
    <p:sldLayoutId id="2147489571"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extLst>
      <p:ext uri="{BB962C8B-B14F-4D97-AF65-F5344CB8AC3E}">
        <p14:creationId xmlns:p14="http://schemas.microsoft.com/office/powerpoint/2010/main" val="1403419083"/>
      </p:ext>
    </p:extLst>
  </p:cSld>
  <p:clrMap bg1="lt1" tx1="dk1" bg2="lt2" tx2="dk2" accent1="accent1" accent2="accent2" accent3="accent3" accent4="accent4" accent5="accent5" accent6="accent6" hlink="hlink" folHlink="folHlink"/>
  <p:sldLayoutIdLst>
    <p:sldLayoutId id="2147489634" r:id="rId1"/>
    <p:sldLayoutId id="2147489635" r:id="rId2"/>
    <p:sldLayoutId id="2147489636" r:id="rId3"/>
    <p:sldLayoutId id="2147489637" r:id="rId4"/>
    <p:sldLayoutId id="2147489638" r:id="rId5"/>
    <p:sldLayoutId id="2147489639" r:id="rId6"/>
    <p:sldLayoutId id="2147489640" r:id="rId7"/>
    <p:sldLayoutId id="2147489641" r:id="rId8"/>
    <p:sldLayoutId id="2147489642" r:id="rId9"/>
    <p:sldLayoutId id="2147489643" r:id="rId10"/>
    <p:sldLayoutId id="214748964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AB19EFAF-D5E7-2040-B74D-C405EE93E117}"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59571944"/>
      </p:ext>
    </p:extLst>
  </p:cSld>
  <p:clrMap bg1="lt1" tx1="dk1" bg2="lt2" tx2="dk2" accent1="accent1" accent2="accent2" accent3="accent3" accent4="accent4" accent5="accent5" accent6="accent6" hlink="hlink" folHlink="folHlink"/>
  <p:sldLayoutIdLst>
    <p:sldLayoutId id="2147489646" r:id="rId1"/>
    <p:sldLayoutId id="2147489647" r:id="rId2"/>
    <p:sldLayoutId id="2147489648" r:id="rId3"/>
    <p:sldLayoutId id="2147489649" r:id="rId4"/>
    <p:sldLayoutId id="2147489650" r:id="rId5"/>
    <p:sldLayoutId id="2147489651" r:id="rId6"/>
    <p:sldLayoutId id="2147489652" r:id="rId7"/>
    <p:sldLayoutId id="2147489653" r:id="rId8"/>
    <p:sldLayoutId id="2147489654" r:id="rId9"/>
    <p:sldLayoutId id="2147489655" r:id="rId10"/>
    <p:sldLayoutId id="214748965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a:latin typeface="Calibri" charset="0"/>
              </a:rPr>
              <a:pPr>
                <a:defRPr/>
              </a:pPr>
              <a:t>10/4/24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2577639867"/>
      </p:ext>
    </p:extLst>
  </p:cSld>
  <p:clrMap bg1="lt1" tx1="dk1" bg2="lt2" tx2="dk2" accent1="accent1" accent2="accent2" accent3="accent3" accent4="accent4" accent5="accent5" accent6="accent6" hlink="hlink" folHlink="folHlink"/>
  <p:sldLayoutIdLst>
    <p:sldLayoutId id="2147489658" r:id="rId1"/>
    <p:sldLayoutId id="2147489659" r:id="rId2"/>
    <p:sldLayoutId id="2147489660" r:id="rId3"/>
    <p:sldLayoutId id="2147489661" r:id="rId4"/>
    <p:sldLayoutId id="2147489662" r:id="rId5"/>
    <p:sldLayoutId id="2147489663" r:id="rId6"/>
    <p:sldLayoutId id="2147489664" r:id="rId7"/>
    <p:sldLayoutId id="2147489665" r:id="rId8"/>
    <p:sldLayoutId id="2147489666" r:id="rId9"/>
    <p:sldLayoutId id="2147489667" r:id="rId10"/>
    <p:sldLayoutId id="214748966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3074327945"/>
      </p:ext>
    </p:extLst>
  </p:cSld>
  <p:clrMap bg1="dk2" tx1="lt1" bg2="dk1" tx2="lt2" accent1="accent1" accent2="accent2" accent3="accent3" accent4="accent4" accent5="accent5" accent6="accent6" hlink="hlink" folHlink="folHlink"/>
  <p:sldLayoutIdLst>
    <p:sldLayoutId id="2147489670" r:id="rId1"/>
    <p:sldLayoutId id="2147489671" r:id="rId2"/>
    <p:sldLayoutId id="2147489672" r:id="rId3"/>
    <p:sldLayoutId id="2147489673" r:id="rId4"/>
    <p:sldLayoutId id="2147489674" r:id="rId5"/>
    <p:sldLayoutId id="2147489675" r:id="rId6"/>
    <p:sldLayoutId id="2147489676" r:id="rId7"/>
    <p:sldLayoutId id="2147489677" r:id="rId8"/>
    <p:sldLayoutId id="2147489678" r:id="rId9"/>
    <p:sldLayoutId id="2147489679" r:id="rId10"/>
    <p:sldLayoutId id="2147489680" r:id="rId11"/>
    <p:sldLayoutId id="2147489681"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04/10/2024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627896264"/>
      </p:ext>
    </p:extLst>
  </p:cSld>
  <p:clrMap bg1="lt1" tx1="dk1" bg2="lt2" tx2="dk2" accent1="accent1" accent2="accent2" accent3="accent3" accent4="accent4" accent5="accent5" accent6="accent6" hlink="hlink" folHlink="folHlink"/>
  <p:sldLayoutIdLst>
    <p:sldLayoutId id="2147489683" r:id="rId1"/>
    <p:sldLayoutId id="2147489684" r:id="rId2"/>
    <p:sldLayoutId id="2147489685" r:id="rId3"/>
    <p:sldLayoutId id="2147489686" r:id="rId4"/>
    <p:sldLayoutId id="2147489687" r:id="rId5"/>
    <p:sldLayoutId id="2147489688" r:id="rId6"/>
    <p:sldLayoutId id="2147489689" r:id="rId7"/>
    <p:sldLayoutId id="2147489690" r:id="rId8"/>
    <p:sldLayoutId id="2147489691" r:id="rId9"/>
    <p:sldLayoutId id="2147489692" r:id="rId10"/>
    <p:sldLayoutId id="2147489693"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521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521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a:solidFill>
                  <a:prstClr val="black">
                    <a:tint val="75000"/>
                  </a:prstClr>
                </a:solidFill>
                <a:latin typeface="Calibri"/>
                <a:ea typeface="+mn-ea"/>
                <a:cs typeface="+mn-cs"/>
              </a:defRPr>
            </a:lvl1pPr>
          </a:lstStyle>
          <a:p>
            <a:pPr>
              <a:defRPr/>
            </a:pPr>
            <a:fld id="{0A920680-21BE-5A42-B85D-88D7E221B18D}" type="datetimeFigureOut">
              <a:rPr lang="en-US"/>
              <a:pPr>
                <a:defRPr/>
              </a:pPr>
              <a:t>10/4/24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a:solidFill>
                  <a:prstClr val="black">
                    <a:tint val="75000"/>
                  </a:prstClr>
                </a:solidFill>
                <a:latin typeface="Calibri"/>
                <a:ea typeface="+mn-ea"/>
                <a:cs typeface="+mn-cs"/>
              </a:defRPr>
            </a:lvl1pPr>
          </a:lstStyle>
          <a:p>
            <a:pPr>
              <a:defRPr/>
            </a:pPr>
            <a:fld id="{FB281380-89CB-A340-A609-299BC3B40B7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13" r:id="rId1"/>
    <p:sldLayoutId id="2147488214" r:id="rId2"/>
    <p:sldLayoutId id="2147488215" r:id="rId3"/>
    <p:sldLayoutId id="2147488216" r:id="rId4"/>
    <p:sldLayoutId id="2147488217" r:id="rId5"/>
    <p:sldLayoutId id="2147488218" r:id="rId6"/>
    <p:sldLayoutId id="2147488219" r:id="rId7"/>
    <p:sldLayoutId id="2147488220" r:id="rId8"/>
    <p:sldLayoutId id="2147488221" r:id="rId9"/>
    <p:sldLayoutId id="2147488222" r:id="rId10"/>
    <p:sldLayoutId id="2147488223"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1373262127"/>
      </p:ext>
    </p:extLst>
  </p:cSld>
  <p:clrMap bg1="lt1" tx1="dk1" bg2="lt2" tx2="dk2" accent1="accent1" accent2="accent2" accent3="accent3" accent4="accent4" accent5="accent5" accent6="accent6" hlink="hlink" folHlink="folHlink"/>
  <p:sldLayoutIdLst>
    <p:sldLayoutId id="2147489695" r:id="rId1"/>
    <p:sldLayoutId id="2147489696" r:id="rId2"/>
    <p:sldLayoutId id="2147489697" r:id="rId3"/>
    <p:sldLayoutId id="2147489698" r:id="rId4"/>
    <p:sldLayoutId id="2147489699" r:id="rId5"/>
    <p:sldLayoutId id="2147489700" r:id="rId6"/>
    <p:sldLayoutId id="2147489701" r:id="rId7"/>
    <p:sldLayoutId id="2147489702" r:id="rId8"/>
    <p:sldLayoutId id="2147489703" r:id="rId9"/>
    <p:sldLayoutId id="2147489704" r:id="rId10"/>
    <p:sldLayoutId id="2147489705"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860840615"/>
      </p:ext>
    </p:extLst>
  </p:cSld>
  <p:clrMap bg1="lt1" tx1="dk1" bg2="lt2" tx2="dk2" accent1="accent1" accent2="accent2" accent3="accent3" accent4="accent4" accent5="accent5" accent6="accent6" hlink="hlink" folHlink="folHlink"/>
  <p:sldLayoutIdLst>
    <p:sldLayoutId id="2147489707" r:id="rId1"/>
    <p:sldLayoutId id="2147489708" r:id="rId2"/>
    <p:sldLayoutId id="2147489709" r:id="rId3"/>
    <p:sldLayoutId id="2147489710" r:id="rId4"/>
    <p:sldLayoutId id="2147489711" r:id="rId5"/>
    <p:sldLayoutId id="2147489712" r:id="rId6"/>
    <p:sldLayoutId id="2147489713" r:id="rId7"/>
    <p:sldLayoutId id="2147489714" r:id="rId8"/>
    <p:sldLayoutId id="2147489715" r:id="rId9"/>
    <p:sldLayoutId id="2147489716" r:id="rId10"/>
    <p:sldLayoutId id="2147489717"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458" name="Group 2"/>
          <p:cNvGrpSpPr>
            <a:grpSpLocks/>
          </p:cNvGrpSpPr>
          <p:nvPr/>
        </p:nvGrpSpPr>
        <p:grpSpPr bwMode="auto">
          <a:xfrm>
            <a:off x="0" y="0"/>
            <a:ext cx="9132888" cy="6845300"/>
            <a:chOff x="0" y="0"/>
            <a:chExt cx="5753" cy="4312"/>
          </a:xfrm>
        </p:grpSpPr>
        <p:sp>
          <p:nvSpPr>
            <p:cNvPr id="1946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nvGrpSpPr>
            <p:cNvPr id="19462" name="Group 4"/>
            <p:cNvGrpSpPr>
              <a:grpSpLocks/>
            </p:cNvGrpSpPr>
            <p:nvPr/>
          </p:nvGrpSpPr>
          <p:grpSpPr bwMode="auto">
            <a:xfrm>
              <a:off x="246" y="204"/>
              <a:ext cx="5271" cy="3889"/>
              <a:chOff x="246" y="204"/>
              <a:chExt cx="5271" cy="3889"/>
            </a:xfrm>
          </p:grpSpPr>
          <p:sp>
            <p:nvSpPr>
              <p:cNvPr id="75469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i="0">
                  <a:solidFill>
                    <a:srgbClr val="00DFCA"/>
                  </a:solidFill>
                  <a:latin typeface="Comic Sans MS" pitchFamily="-128" charset="0"/>
                  <a:ea typeface="Arial"/>
                  <a:cs typeface="Arial" panose="020B0604020202020204" pitchFamily="34" charset="0"/>
                </a:endParaRPr>
              </a:p>
            </p:txBody>
          </p:sp>
          <p:sp>
            <p:nvSpPr>
              <p:cNvPr id="1946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6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grpSp>
        <p:grpSp>
          <p:nvGrpSpPr>
            <p:cNvPr id="19463" name="Group 28"/>
            <p:cNvGrpSpPr>
              <a:grpSpLocks/>
            </p:cNvGrpSpPr>
            <p:nvPr/>
          </p:nvGrpSpPr>
          <p:grpSpPr bwMode="auto">
            <a:xfrm>
              <a:off x="0" y="0"/>
              <a:ext cx="1246" cy="1232"/>
              <a:chOff x="0" y="0"/>
              <a:chExt cx="1246" cy="1232"/>
            </a:xfrm>
          </p:grpSpPr>
          <p:sp>
            <p:nvSpPr>
              <p:cNvPr id="1946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946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946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grpSp>
      <p:sp>
        <p:nvSpPr>
          <p:cNvPr id="61443" name="Text Box 32"/>
          <p:cNvSpPr txBox="1">
            <a:spLocks noChangeArrowheads="1"/>
          </p:cNvSpPr>
          <p:nvPr/>
        </p:nvSpPr>
        <p:spPr bwMode="auto">
          <a:xfrm>
            <a:off x="450850" y="6537325"/>
            <a:ext cx="973138" cy="244475"/>
          </a:xfrm>
          <a:prstGeom prst="rect">
            <a:avLst/>
          </a:prstGeom>
          <a:noFill/>
          <a:ln>
            <a:noFill/>
          </a:ln>
        </p:spPr>
        <p:txBody>
          <a:bodyPr wrap="none" anchor="ct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defRPr/>
            </a:pPr>
            <a:r>
              <a:rPr lang="en-US" altLang="zh-CN" sz="900" b="1" i="0">
                <a:solidFill>
                  <a:srgbClr val="FFFFFF"/>
                </a:solidFill>
                <a:latin typeface="Arial" panose="020B0604020202020204" pitchFamily="34" charset="0"/>
                <a:ea typeface="宋体" charset="0"/>
                <a:cs typeface="宋体" charset="0"/>
              </a:rPr>
              <a:t>© </a:t>
            </a:r>
            <a:r>
              <a:rPr lang="en-US" altLang="zh-CN" sz="1000" b="1" i="0">
                <a:solidFill>
                  <a:srgbClr val="FFFFFF"/>
                </a:solidFill>
                <a:latin typeface="Arial" panose="020B0604020202020204" pitchFamily="34" charset="0"/>
                <a:ea typeface="宋体" charset="0"/>
                <a:cs typeface="宋体" charset="0"/>
              </a:rPr>
              <a:t>2006</a:t>
            </a:r>
            <a:r>
              <a:rPr lang="en-US" altLang="zh-CN" sz="900" b="1" i="0">
                <a:solidFill>
                  <a:srgbClr val="FFFFFF"/>
                </a:solidFill>
                <a:latin typeface="Arial" panose="020B0604020202020204" pitchFamily="34" charset="0"/>
                <a:ea typeface="宋体" charset="0"/>
                <a:cs typeface="宋体" charset="0"/>
              </a:rPr>
              <a:t> TBBMI</a:t>
            </a:r>
          </a:p>
        </p:txBody>
      </p:sp>
      <p:sp>
        <p:nvSpPr>
          <p:cNvPr id="75472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8.0.03c.</a:t>
            </a:r>
          </a:p>
        </p:txBody>
      </p:sp>
    </p:spTree>
    <p:extLst>
      <p:ext uri="{BB962C8B-B14F-4D97-AF65-F5344CB8AC3E}">
        <p14:creationId xmlns:p14="http://schemas.microsoft.com/office/powerpoint/2010/main" val="4203525810"/>
      </p:ext>
    </p:extLst>
  </p:cSld>
  <p:clrMap bg1="dk2" tx1="lt1" bg2="dk1" tx2="lt2" accent1="accent1" accent2="accent2" accent3="accent3" accent4="accent4" accent5="accent5" accent6="accent6" hlink="hlink" folHlink="folHlink"/>
  <p:sldLayoutIdLst>
    <p:sldLayoutId id="2147489721" r:id="rId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charset="0"/>
          <a:cs typeface="+mn-cs"/>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Arial" charset="0"/>
          <a:cs typeface="+mn-cs"/>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434" name="Group 2"/>
          <p:cNvGrpSpPr>
            <a:grpSpLocks/>
          </p:cNvGrpSpPr>
          <p:nvPr/>
        </p:nvGrpSpPr>
        <p:grpSpPr bwMode="auto">
          <a:xfrm>
            <a:off x="0" y="0"/>
            <a:ext cx="9132888" cy="6845300"/>
            <a:chOff x="0" y="0"/>
            <a:chExt cx="5753" cy="4312"/>
          </a:xfrm>
        </p:grpSpPr>
        <p:sp>
          <p:nvSpPr>
            <p:cNvPr id="1843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nvGrpSpPr>
            <p:cNvPr id="18438" name="Group 4"/>
            <p:cNvGrpSpPr>
              <a:grpSpLocks/>
            </p:cNvGrpSpPr>
            <p:nvPr/>
          </p:nvGrpSpPr>
          <p:grpSpPr bwMode="auto">
            <a:xfrm>
              <a:off x="246" y="204"/>
              <a:ext cx="5271" cy="3889"/>
              <a:chOff x="246" y="204"/>
              <a:chExt cx="5271" cy="3889"/>
            </a:xfrm>
          </p:grpSpPr>
          <p:sp>
            <p:nvSpPr>
              <p:cNvPr id="75469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i="0">
                  <a:solidFill>
                    <a:srgbClr val="00DFCA"/>
                  </a:solidFill>
                  <a:latin typeface="Comic Sans MS" pitchFamily="-128" charset="0"/>
                  <a:ea typeface="Arial"/>
                  <a:cs typeface="Arial" panose="020B0604020202020204" pitchFamily="34" charset="0"/>
                </a:endParaRPr>
              </a:p>
            </p:txBody>
          </p:sp>
          <p:sp>
            <p:nvSpPr>
              <p:cNvPr id="1844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grpSp>
        <p:grpSp>
          <p:nvGrpSpPr>
            <p:cNvPr id="18439" name="Group 28"/>
            <p:cNvGrpSpPr>
              <a:grpSpLocks/>
            </p:cNvGrpSpPr>
            <p:nvPr/>
          </p:nvGrpSpPr>
          <p:grpSpPr bwMode="auto">
            <a:xfrm>
              <a:off x="0" y="0"/>
              <a:ext cx="1246" cy="1232"/>
              <a:chOff x="0" y="0"/>
              <a:chExt cx="1246" cy="1232"/>
            </a:xfrm>
          </p:grpSpPr>
          <p:sp>
            <p:nvSpPr>
              <p:cNvPr id="1844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844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844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grpSp>
      <p:sp>
        <p:nvSpPr>
          <p:cNvPr id="60419" name="Text Box 32"/>
          <p:cNvSpPr txBox="1">
            <a:spLocks noChangeArrowheads="1"/>
          </p:cNvSpPr>
          <p:nvPr/>
        </p:nvSpPr>
        <p:spPr bwMode="auto">
          <a:xfrm>
            <a:off x="450850" y="6537325"/>
            <a:ext cx="973138" cy="244475"/>
          </a:xfrm>
          <a:prstGeom prst="rect">
            <a:avLst/>
          </a:prstGeom>
          <a:noFill/>
          <a:ln>
            <a:noFill/>
          </a:ln>
        </p:spPr>
        <p:txBody>
          <a:bodyPr wrap="none" anchor="ct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defRPr/>
            </a:pPr>
            <a:r>
              <a:rPr lang="en-US" altLang="zh-CN" sz="900" b="1" i="0">
                <a:solidFill>
                  <a:srgbClr val="FFFFFF"/>
                </a:solidFill>
                <a:latin typeface="Arial" panose="020B0604020202020204" pitchFamily="34" charset="0"/>
                <a:ea typeface="宋体" charset="0"/>
                <a:cs typeface="宋体" charset="0"/>
              </a:rPr>
              <a:t>© </a:t>
            </a:r>
            <a:r>
              <a:rPr lang="en-US" altLang="zh-CN" sz="1000" b="1" i="0">
                <a:solidFill>
                  <a:srgbClr val="FFFFFF"/>
                </a:solidFill>
                <a:latin typeface="Arial" panose="020B0604020202020204" pitchFamily="34" charset="0"/>
                <a:ea typeface="宋体" charset="0"/>
                <a:cs typeface="宋体" charset="0"/>
              </a:rPr>
              <a:t>2006</a:t>
            </a:r>
            <a:r>
              <a:rPr lang="en-US" altLang="zh-CN" sz="900" b="1" i="0">
                <a:solidFill>
                  <a:srgbClr val="FFFFFF"/>
                </a:solidFill>
                <a:latin typeface="Arial" panose="020B0604020202020204" pitchFamily="34" charset="0"/>
                <a:ea typeface="宋体" charset="0"/>
                <a:cs typeface="宋体" charset="0"/>
              </a:rPr>
              <a:t> TBBMI</a:t>
            </a:r>
          </a:p>
        </p:txBody>
      </p:sp>
      <p:sp>
        <p:nvSpPr>
          <p:cNvPr id="75472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8.0.03c.</a:t>
            </a:r>
          </a:p>
        </p:txBody>
      </p:sp>
    </p:spTree>
    <p:extLst>
      <p:ext uri="{BB962C8B-B14F-4D97-AF65-F5344CB8AC3E}">
        <p14:creationId xmlns:p14="http://schemas.microsoft.com/office/powerpoint/2010/main" val="2808784272"/>
      </p:ext>
    </p:extLst>
  </p:cSld>
  <p:clrMap bg1="dk2" tx1="lt1" bg2="dk1" tx2="lt2" accent1="accent1" accent2="accent2" accent3="accent3" accent4="accent4" accent5="accent5" accent6="accent6" hlink="hlink" folHlink="folHlink"/>
  <p:sldLayoutIdLst>
    <p:sldLayoutId id="2147489723" r:id="rId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charset="0"/>
          <a:cs typeface="+mn-cs"/>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Arial" charset="0"/>
          <a:cs typeface="+mn-cs"/>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12700"/>
            <a:ext cx="9156700" cy="6870700"/>
            <a:chOff x="0" y="-8"/>
            <a:chExt cx="5768" cy="4328"/>
          </a:xfrm>
        </p:grpSpPr>
        <p:sp>
          <p:nvSpPr>
            <p:cNvPr id="50184"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5"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6"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7"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8"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9"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0"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1"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2"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3"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4"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5"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6"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7"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8"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9"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0"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1"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2"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50203"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50179"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0180"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18E9B4FB-FDDD-E54F-B829-2DD078660423}" type="slidenum">
              <a:rPr lang="zh-CN" altLang="en-US">
                <a:solidFill>
                  <a:srgbClr val="EAEAEA"/>
                </a:solidFill>
                <a:latin typeface="Times New Roman" charset="0"/>
              </a:rPr>
              <a:pPr defTabSz="914400" fontAlgn="base">
                <a:spcBef>
                  <a:spcPct val="0"/>
                </a:spcBef>
                <a:spcAft>
                  <a:spcPct val="0"/>
                </a:spcAft>
                <a:defRPr/>
              </a:pPr>
              <a:t>‹#›</a:t>
            </a:fld>
            <a:endParaRPr lang="en-US" altLang="zh-CN">
              <a:solidFill>
                <a:srgbClr val="EAEAEA"/>
              </a:solidFill>
              <a:latin typeface="Times New Roman" charset="0"/>
            </a:endParaRPr>
          </a:p>
        </p:txBody>
      </p:sp>
    </p:spTree>
    <p:extLst>
      <p:ext uri="{BB962C8B-B14F-4D97-AF65-F5344CB8AC3E}">
        <p14:creationId xmlns:p14="http://schemas.microsoft.com/office/powerpoint/2010/main" val="1415670065"/>
      </p:ext>
    </p:extLst>
  </p:cSld>
  <p:clrMap bg1="dk2" tx1="lt1" bg2="dk1" tx2="lt2" accent1="accent1" accent2="accent2" accent3="accent3" accent4="accent4" accent5="accent5" accent6="accent6" hlink="hlink" folHlink="folHlink"/>
  <p:sldLayoutIdLst>
    <p:sldLayoutId id="2147489725" r:id="rId1"/>
    <p:sldLayoutId id="2147489726" r:id="rId2"/>
    <p:sldLayoutId id="2147489727" r:id="rId3"/>
    <p:sldLayoutId id="2147489728" r:id="rId4"/>
    <p:sldLayoutId id="2147489729" r:id="rId5"/>
    <p:sldLayoutId id="2147489730" r:id="rId6"/>
    <p:sldLayoutId id="2147489731" r:id="rId7"/>
    <p:sldLayoutId id="2147489732" r:id="rId8"/>
    <p:sldLayoutId id="2147489733" r:id="rId9"/>
    <p:sldLayoutId id="2147489734" r:id="rId10"/>
    <p:sldLayoutId id="2147489735" r:id="rId11"/>
    <p:sldLayoutId id="2147489736"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a:spcBef>
                <a:spcPct val="0"/>
              </a:spcBef>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a:spcBef>
                <a:spcPct val="0"/>
              </a:spcBef>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a:spcBef>
                <a:spcPct val="0"/>
              </a:spcBef>
              <a:defRPr/>
            </a:pPr>
            <a:fld id="{7023D8DD-BEB4-4D45-A07F-9B3EE692E84D}" type="slidenum">
              <a:rPr lang="en-US"/>
              <a:pPr>
                <a:spcBef>
                  <a:spcPct val="0"/>
                </a:spcBef>
                <a:defRPr/>
              </a:pPr>
              <a:t>‹#›</a:t>
            </a:fld>
            <a:endParaRPr lang="en-US"/>
          </a:p>
        </p:txBody>
      </p:sp>
    </p:spTree>
    <p:extLst>
      <p:ext uri="{BB962C8B-B14F-4D97-AF65-F5344CB8AC3E}">
        <p14:creationId xmlns:p14="http://schemas.microsoft.com/office/powerpoint/2010/main" val="3968671102"/>
      </p:ext>
    </p:extLst>
  </p:cSld>
  <p:clrMap bg1="lt1" tx1="dk1" bg2="lt2" tx2="dk2" accent1="accent1" accent2="accent2" accent3="accent3" accent4="accent4" accent5="accent5" accent6="accent6" hlink="hlink" folHlink="folHlink"/>
  <p:sldLayoutIdLst>
    <p:sldLayoutId id="2147489740" r:id="rId1"/>
    <p:sldLayoutId id="2147489741" r:id="rId2"/>
    <p:sldLayoutId id="2147489742" r:id="rId3"/>
    <p:sldLayoutId id="2147489743" r:id="rId4"/>
    <p:sldLayoutId id="2147489744" r:id="rId5"/>
    <p:sldLayoutId id="2147489745" r:id="rId6"/>
    <p:sldLayoutId id="2147489746" r:id="rId7"/>
    <p:sldLayoutId id="2147489747" r:id="rId8"/>
    <p:sldLayoutId id="2147489748" r:id="rId9"/>
    <p:sldLayoutId id="2147489749" r:id="rId10"/>
    <p:sldLayoutId id="2147489750" r:id="rId11"/>
    <p:sldLayoutId id="2147489751"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chemeClr val="tx1"/>
                </a:solidFill>
              </a:defRPr>
            </a:lvl1pPr>
          </a:lstStyle>
          <a:p>
            <a:pPr>
              <a:defRPr/>
            </a:pPr>
            <a:fld id="{F7381B6D-9B86-EA42-8D99-657DFE49BEFE}" type="slidenum">
              <a:rPr lang="en-US"/>
              <a:pPr>
                <a:defRPr/>
              </a:pPr>
              <a:t>‹#›</a:t>
            </a:fld>
            <a:endParaRPr lang="en-US" dirty="0"/>
          </a:p>
        </p:txBody>
      </p:sp>
    </p:spTree>
    <p:extLst>
      <p:ext uri="{BB962C8B-B14F-4D97-AF65-F5344CB8AC3E}">
        <p14:creationId xmlns:p14="http://schemas.microsoft.com/office/powerpoint/2010/main" val="2455960950"/>
      </p:ext>
    </p:extLst>
  </p:cSld>
  <p:clrMap bg1="lt1" tx1="dk1" bg2="lt2" tx2="dk2" accent1="accent1" accent2="accent2" accent3="accent3" accent4="accent4" accent5="accent5" accent6="accent6" hlink="hlink" folHlink="folHlink"/>
  <p:sldLayoutIdLst>
    <p:sldLayoutId id="2147489753" r:id="rId1"/>
    <p:sldLayoutId id="2147489754" r:id="rId2"/>
    <p:sldLayoutId id="2147489755" r:id="rId3"/>
    <p:sldLayoutId id="2147489756" r:id="rId4"/>
    <p:sldLayoutId id="2147489757" r:id="rId5"/>
    <p:sldLayoutId id="2147489758" r:id="rId6"/>
    <p:sldLayoutId id="2147489759" r:id="rId7"/>
    <p:sldLayoutId id="2147489760" r:id="rId8"/>
    <p:sldLayoutId id="2147489761" r:id="rId9"/>
    <p:sldLayoutId id="2147489762" r:id="rId10"/>
    <p:sldLayoutId id="214748976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tile tx="0" ty="0" sx="100000" sy="100000" flip="none" algn="tl"/>
        </a:blipFill>
        <a:effectLst/>
      </p:bgPr>
    </p:bg>
    <p:spTree>
      <p:nvGrpSpPr>
        <p:cNvPr id="1" name=""/>
        <p:cNvGrpSpPr/>
        <p:nvPr/>
      </p:nvGrpSpPr>
      <p:grpSpPr>
        <a:xfrm>
          <a:off x="0" y="0"/>
          <a:ext cx="0" cy="0"/>
          <a:chOff x="0" y="0"/>
          <a:chExt cx="0" cy="0"/>
        </a:xfrm>
      </p:grpSpPr>
      <p:sp>
        <p:nvSpPr>
          <p:cNvPr id="51202" name="Freeform 2"/>
          <p:cNvSpPr>
            <a:spLocks/>
          </p:cNvSpPr>
          <p:nvPr/>
        </p:nvSpPr>
        <p:spPr bwMode="auto">
          <a:xfrm>
            <a:off x="-23813" y="1763713"/>
            <a:ext cx="6899276" cy="171450"/>
          </a:xfrm>
          <a:custGeom>
            <a:avLst/>
            <a:gdLst>
              <a:gd name="T0" fmla="*/ 2147483647 w 4346"/>
              <a:gd name="T1" fmla="*/ 2147483647 h 108"/>
              <a:gd name="T2" fmla="*/ 2147483647 w 4346"/>
              <a:gd name="T3" fmla="*/ 2147483647 h 108"/>
              <a:gd name="T4" fmla="*/ 2147483647 w 4346"/>
              <a:gd name="T5" fmla="*/ 2147483647 h 108"/>
              <a:gd name="T6" fmla="*/ 2147483647 w 4346"/>
              <a:gd name="T7" fmla="*/ 2147483647 h 108"/>
              <a:gd name="T8" fmla="*/ 2147483647 w 4346"/>
              <a:gd name="T9" fmla="*/ 2147483647 h 108"/>
              <a:gd name="T10" fmla="*/ 2147483647 w 4346"/>
              <a:gd name="T11" fmla="*/ 2147483647 h 108"/>
              <a:gd name="T12" fmla="*/ 2147483647 w 4346"/>
              <a:gd name="T13" fmla="*/ 2147483647 h 108"/>
              <a:gd name="T14" fmla="*/ 2147483647 w 4346"/>
              <a:gd name="T15" fmla="*/ 2147483647 h 108"/>
              <a:gd name="T16" fmla="*/ 2147483647 w 4346"/>
              <a:gd name="T17" fmla="*/ 2147483647 h 108"/>
              <a:gd name="T18" fmla="*/ 2147483647 w 4346"/>
              <a:gd name="T19" fmla="*/ 2147483647 h 108"/>
              <a:gd name="T20" fmla="*/ 2147483647 w 4346"/>
              <a:gd name="T21" fmla="*/ 2147483647 h 108"/>
              <a:gd name="T22" fmla="*/ 2147483647 w 4346"/>
              <a:gd name="T23" fmla="*/ 2147483647 h 108"/>
              <a:gd name="T24" fmla="*/ 2147483647 w 4346"/>
              <a:gd name="T25" fmla="*/ 2147483647 h 108"/>
              <a:gd name="T26" fmla="*/ 0 w 4346"/>
              <a:gd name="T27" fmla="*/ 2147483647 h 108"/>
              <a:gd name="T28" fmla="*/ 2147483647 w 4346"/>
              <a:gd name="T29" fmla="*/ 2147483647 h 108"/>
              <a:gd name="T30" fmla="*/ 2147483647 w 4346"/>
              <a:gd name="T31" fmla="*/ 2147483647 h 108"/>
              <a:gd name="T32" fmla="*/ 2147483647 w 4346"/>
              <a:gd name="T33" fmla="*/ 2147483647 h 108"/>
              <a:gd name="T34" fmla="*/ 2147483647 w 4346"/>
              <a:gd name="T35" fmla="*/ 2147483647 h 108"/>
              <a:gd name="T36" fmla="*/ 2147483647 w 4346"/>
              <a:gd name="T37" fmla="*/ 2147483647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51203" name="Freeform 3"/>
          <p:cNvSpPr>
            <a:spLocks/>
          </p:cNvSpPr>
          <p:nvPr/>
        </p:nvSpPr>
        <p:spPr bwMode="auto">
          <a:xfrm>
            <a:off x="198438" y="152400"/>
            <a:ext cx="715962" cy="6400800"/>
          </a:xfrm>
          <a:custGeom>
            <a:avLst/>
            <a:gdLst>
              <a:gd name="T0" fmla="*/ 2147483647 w 883"/>
              <a:gd name="T1" fmla="*/ 2147483647 h 4115"/>
              <a:gd name="T2" fmla="*/ 2147483647 w 883"/>
              <a:gd name="T3" fmla="*/ 2147483647 h 4115"/>
              <a:gd name="T4" fmla="*/ 2147483647 w 883"/>
              <a:gd name="T5" fmla="*/ 2147483647 h 4115"/>
              <a:gd name="T6" fmla="*/ 2147483647 w 883"/>
              <a:gd name="T7" fmla="*/ 2147483647 h 4115"/>
              <a:gd name="T8" fmla="*/ 2147483647 w 883"/>
              <a:gd name="T9" fmla="*/ 2147483647 h 4115"/>
              <a:gd name="T10" fmla="*/ 2147483647 w 883"/>
              <a:gd name="T11" fmla="*/ 2147483647 h 4115"/>
              <a:gd name="T12" fmla="*/ 2147483647 w 883"/>
              <a:gd name="T13" fmla="*/ 2147483647 h 4115"/>
              <a:gd name="T14" fmla="*/ 2147483647 w 883"/>
              <a:gd name="T15" fmla="*/ 2147483647 h 4115"/>
              <a:gd name="T16" fmla="*/ 2147483647 w 883"/>
              <a:gd name="T17" fmla="*/ 2147483647 h 4115"/>
              <a:gd name="T18" fmla="*/ 2147483647 w 883"/>
              <a:gd name="T19" fmla="*/ 2147483647 h 4115"/>
              <a:gd name="T20" fmla="*/ 2147483647 w 883"/>
              <a:gd name="T21" fmla="*/ 2147483647 h 4115"/>
              <a:gd name="T22" fmla="*/ 2147483647 w 883"/>
              <a:gd name="T23" fmla="*/ 2147483647 h 4115"/>
              <a:gd name="T24" fmla="*/ 2147483647 w 883"/>
              <a:gd name="T25" fmla="*/ 2147483647 h 4115"/>
              <a:gd name="T26" fmla="*/ 2147483647 w 883"/>
              <a:gd name="T27" fmla="*/ 2147483647 h 4115"/>
              <a:gd name="T28" fmla="*/ 2147483647 w 883"/>
              <a:gd name="T29" fmla="*/ 2147483647 h 4115"/>
              <a:gd name="T30" fmla="*/ 2147483647 w 883"/>
              <a:gd name="T31" fmla="*/ 2147483647 h 4115"/>
              <a:gd name="T32" fmla="*/ 2147483647 w 883"/>
              <a:gd name="T33" fmla="*/ 2147483647 h 4115"/>
              <a:gd name="T34" fmla="*/ 2147483647 w 883"/>
              <a:gd name="T35" fmla="*/ 2147483647 h 4115"/>
              <a:gd name="T36" fmla="*/ 2147483647 w 883"/>
              <a:gd name="T37" fmla="*/ 2147483647 h 4115"/>
              <a:gd name="T38" fmla="*/ 2147483647 w 883"/>
              <a:gd name="T39" fmla="*/ 2147483647 h 4115"/>
              <a:gd name="T40" fmla="*/ 2147483647 w 883"/>
              <a:gd name="T41" fmla="*/ 2147483647 h 4115"/>
              <a:gd name="T42" fmla="*/ 2147483647 w 883"/>
              <a:gd name="T43" fmla="*/ 2147483647 h 4115"/>
              <a:gd name="T44" fmla="*/ 2147483647 w 883"/>
              <a:gd name="T45" fmla="*/ 2147483647 h 4115"/>
              <a:gd name="T46" fmla="*/ 2147483647 w 883"/>
              <a:gd name="T47" fmla="*/ 2147483647 h 4115"/>
              <a:gd name="T48" fmla="*/ 2147483647 w 883"/>
              <a:gd name="T49" fmla="*/ 2147483647 h 4115"/>
              <a:gd name="T50" fmla="*/ 2147483647 w 883"/>
              <a:gd name="T51" fmla="*/ 2147483647 h 4115"/>
              <a:gd name="T52" fmla="*/ 2147483647 w 883"/>
              <a:gd name="T53" fmla="*/ 2147483647 h 4115"/>
              <a:gd name="T54" fmla="*/ 2147483647 w 883"/>
              <a:gd name="T55" fmla="*/ 2147483647 h 4115"/>
              <a:gd name="T56" fmla="*/ 2147483647 w 883"/>
              <a:gd name="T57" fmla="*/ 2147483647 h 4115"/>
              <a:gd name="T58" fmla="*/ 2147483647 w 883"/>
              <a:gd name="T59" fmla="*/ 2147483647 h 4115"/>
              <a:gd name="T60" fmla="*/ 2147483647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dirty="0"/>
          </a:p>
        </p:txBody>
      </p:sp>
      <p:sp>
        <p:nvSpPr>
          <p:cNvPr id="51204" name="Freeform 4"/>
          <p:cNvSpPr>
            <a:spLocks/>
          </p:cNvSpPr>
          <p:nvPr/>
        </p:nvSpPr>
        <p:spPr bwMode="invGray">
          <a:xfrm>
            <a:off x="323850" y="1157288"/>
            <a:ext cx="152400" cy="914400"/>
          </a:xfrm>
          <a:custGeom>
            <a:avLst/>
            <a:gdLst>
              <a:gd name="T0" fmla="*/ 2147483647 w 110"/>
              <a:gd name="T1" fmla="*/ 0 h 842"/>
              <a:gd name="T2" fmla="*/ 2147483647 w 110"/>
              <a:gd name="T3" fmla="*/ 2147483647 h 842"/>
              <a:gd name="T4" fmla="*/ 2147483647 w 110"/>
              <a:gd name="T5" fmla="*/ 2147483647 h 842"/>
              <a:gd name="T6" fmla="*/ 2147483647 w 110"/>
              <a:gd name="T7" fmla="*/ 2147483647 h 842"/>
              <a:gd name="T8" fmla="*/ 2147483647 w 110"/>
              <a:gd name="T9" fmla="*/ 2147483647 h 842"/>
              <a:gd name="T10" fmla="*/ 2147483647 w 110"/>
              <a:gd name="T11" fmla="*/ 2147483647 h 842"/>
              <a:gd name="T12" fmla="*/ 2147483647 w 110"/>
              <a:gd name="T13" fmla="*/ 2147483647 h 842"/>
              <a:gd name="T14" fmla="*/ 2147483647 w 110"/>
              <a:gd name="T15" fmla="*/ 2147483647 h 842"/>
              <a:gd name="T16" fmla="*/ 2147483647 w 110"/>
              <a:gd name="T17" fmla="*/ 2147483647 h 842"/>
              <a:gd name="T18" fmla="*/ 0 w 110"/>
              <a:gd name="T19" fmla="*/ 2147483647 h 842"/>
              <a:gd name="T20" fmla="*/ 2147483647 w 110"/>
              <a:gd name="T21" fmla="*/ 2147483647 h 842"/>
              <a:gd name="T22" fmla="*/ 2147483647 w 110"/>
              <a:gd name="T23" fmla="*/ 2147483647 h 842"/>
              <a:gd name="T24" fmla="*/ 214748364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51205" name="Rectangle 5"/>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51206" name="Rectangle 6"/>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799" name="Rectangle 7"/>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1"/>
                </a:solidFill>
                <a:latin typeface="+mn-lt"/>
                <a:ea typeface="+mn-ea"/>
                <a:cs typeface="+mn-cs"/>
              </a:defRPr>
            </a:lvl1pPr>
          </a:lstStyle>
          <a:p>
            <a:pPr>
              <a:defRPr/>
            </a:pPr>
            <a:endParaRPr lang="en-US" dirty="0"/>
          </a:p>
        </p:txBody>
      </p:sp>
      <p:sp>
        <p:nvSpPr>
          <p:cNvPr id="33800" name="Rectangle 8"/>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1"/>
                </a:solidFill>
                <a:latin typeface="+mn-lt"/>
                <a:ea typeface="+mn-ea"/>
                <a:cs typeface="+mn-cs"/>
              </a:defRPr>
            </a:lvl1pPr>
          </a:lstStyle>
          <a:p>
            <a:pPr>
              <a:defRPr/>
            </a:pPr>
            <a:endParaRPr lang="en-US" dirty="0"/>
          </a:p>
        </p:txBody>
      </p:sp>
      <p:sp>
        <p:nvSpPr>
          <p:cNvPr id="33801" name="Rectangle 9"/>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chemeClr val="tx1"/>
                </a:solidFill>
                <a:latin typeface="Comic Sans MS" charset="0"/>
              </a:defRPr>
            </a:lvl1pPr>
          </a:lstStyle>
          <a:p>
            <a:pPr>
              <a:defRPr/>
            </a:pPr>
            <a:fld id="{009F7E4D-9E2A-0243-9D6B-3C450602AD42}" type="slidenum">
              <a:rPr lang="en-US"/>
              <a:pPr>
                <a:defRPr/>
              </a:pPr>
              <a:t>‹#›</a:t>
            </a:fld>
            <a:endParaRPr lang="en-US" dirty="0"/>
          </a:p>
        </p:txBody>
      </p:sp>
    </p:spTree>
    <p:extLst>
      <p:ext uri="{BB962C8B-B14F-4D97-AF65-F5344CB8AC3E}">
        <p14:creationId xmlns:p14="http://schemas.microsoft.com/office/powerpoint/2010/main" val="4083827458"/>
      </p:ext>
    </p:extLst>
  </p:cSld>
  <p:clrMap bg1="lt1" tx1="dk1" bg2="lt2" tx2="dk2" accent1="accent1" accent2="accent2" accent3="accent3" accent4="accent4" accent5="accent5" accent6="accent6" hlink="hlink" folHlink="folHlink"/>
  <p:sldLayoutIdLst>
    <p:sldLayoutId id="2147489765" r:id="rId1"/>
    <p:sldLayoutId id="2147489766" r:id="rId2"/>
    <p:sldLayoutId id="2147489767" r:id="rId3"/>
    <p:sldLayoutId id="2147489768" r:id="rId4"/>
    <p:sldLayoutId id="2147489769" r:id="rId5"/>
    <p:sldLayoutId id="2147489770" r:id="rId6"/>
    <p:sldLayoutId id="2147489771" r:id="rId7"/>
    <p:sldLayoutId id="2147489772" r:id="rId8"/>
    <p:sldLayoutId id="2147489773" r:id="rId9"/>
    <p:sldLayoutId id="2147489774" r:id="rId10"/>
    <p:sldLayoutId id="2147489775"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2pPr>
      <a:lvl3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3pPr>
      <a:lvl4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4pPr>
      <a:lvl5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5pPr>
      <a:lvl6pPr marL="457200" algn="l" rtl="0" fontAlgn="base">
        <a:spcBef>
          <a:spcPct val="0"/>
        </a:spcBef>
        <a:spcAft>
          <a:spcPct val="0"/>
        </a:spcAft>
        <a:defRPr sz="4300">
          <a:solidFill>
            <a:schemeClr val="tx2"/>
          </a:solidFill>
          <a:latin typeface="Comic Sans MS" pitchFamily="-111" charset="0"/>
        </a:defRPr>
      </a:lvl6pPr>
      <a:lvl7pPr marL="914400" algn="l" rtl="0" fontAlgn="base">
        <a:spcBef>
          <a:spcPct val="0"/>
        </a:spcBef>
        <a:spcAft>
          <a:spcPct val="0"/>
        </a:spcAft>
        <a:defRPr sz="4300">
          <a:solidFill>
            <a:schemeClr val="tx2"/>
          </a:solidFill>
          <a:latin typeface="Comic Sans MS" pitchFamily="-111" charset="0"/>
        </a:defRPr>
      </a:lvl7pPr>
      <a:lvl8pPr marL="1371600" algn="l" rtl="0" fontAlgn="base">
        <a:spcBef>
          <a:spcPct val="0"/>
        </a:spcBef>
        <a:spcAft>
          <a:spcPct val="0"/>
        </a:spcAft>
        <a:defRPr sz="4300">
          <a:solidFill>
            <a:schemeClr val="tx2"/>
          </a:solidFill>
          <a:latin typeface="Comic Sans MS" pitchFamily="-111" charset="0"/>
        </a:defRPr>
      </a:lvl8pPr>
      <a:lvl9pPr marL="1828800" algn="l" rtl="0" fontAlgn="base">
        <a:spcBef>
          <a:spcPct val="0"/>
        </a:spcBef>
        <a:spcAft>
          <a:spcPct val="0"/>
        </a:spcAft>
        <a:defRPr sz="4300">
          <a:solidFill>
            <a:schemeClr val="tx2"/>
          </a:solidFill>
          <a:latin typeface="Comic Sans MS" pitchFamily="-111"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A79DF72F-D84F-4947-940C-29127144FD62}" type="slidenum">
              <a:rPr lang="en-US"/>
              <a:pPr>
                <a:defRPr/>
              </a:pPr>
              <a:t>‹#›</a:t>
            </a:fld>
            <a:endParaRPr lang="en-US"/>
          </a:p>
        </p:txBody>
      </p:sp>
    </p:spTree>
    <p:extLst>
      <p:ext uri="{BB962C8B-B14F-4D97-AF65-F5344CB8AC3E}">
        <p14:creationId xmlns:p14="http://schemas.microsoft.com/office/powerpoint/2010/main" val="3553221374"/>
      </p:ext>
    </p:extLst>
  </p:cSld>
  <p:clrMap bg1="lt1" tx1="dk1" bg2="lt2" tx2="dk2" accent1="accent1" accent2="accent2" accent3="accent3" accent4="accent4" accent5="accent5" accent6="accent6" hlink="hlink" folHlink="folHlink"/>
  <p:sldLayoutIdLst>
    <p:sldLayoutId id="2147489792" r:id="rId1"/>
    <p:sldLayoutId id="2147489793" r:id="rId2"/>
    <p:sldLayoutId id="2147489794" r:id="rId3"/>
    <p:sldLayoutId id="2147489795" r:id="rId4"/>
    <p:sldLayoutId id="2147489796" r:id="rId5"/>
    <p:sldLayoutId id="2147489797" r:id="rId6"/>
    <p:sldLayoutId id="2147489798" r:id="rId7"/>
    <p:sldLayoutId id="2147489799" r:id="rId8"/>
    <p:sldLayoutId id="2147489800" r:id="rId9"/>
    <p:sldLayoutId id="2147489801" r:id="rId10"/>
    <p:sldLayoutId id="2147489802"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11776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776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77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1177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1177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r">
              <a:defRPr sz="1400">
                <a:latin typeface="Verdana" charset="0"/>
              </a:defRPr>
            </a:lvl1pPr>
          </a:lstStyle>
          <a:p>
            <a:pPr>
              <a:defRPr/>
            </a:pPr>
            <a:fld id="{E3037FD3-DD7E-C741-8589-28FF6F181546}" type="slidenum">
              <a:rPr lang="en-US"/>
              <a:pPr>
                <a:defRPr/>
              </a:pPr>
              <a:t>‹#›</a:t>
            </a:fld>
            <a:endParaRPr lang="en-US"/>
          </a:p>
        </p:txBody>
      </p:sp>
    </p:spTree>
    <p:extLst>
      <p:ext uri="{BB962C8B-B14F-4D97-AF65-F5344CB8AC3E}">
        <p14:creationId xmlns:p14="http://schemas.microsoft.com/office/powerpoint/2010/main" val="3583793414"/>
      </p:ext>
    </p:extLst>
  </p:cSld>
  <p:clrMap bg1="lt1" tx1="dk1" bg2="lt2" tx2="dk2" accent1="accent1" accent2="accent2" accent3="accent3" accent4="accent4" accent5="accent5" accent6="accent6" hlink="hlink" folHlink="folHlink"/>
  <p:sldLayoutIdLst>
    <p:sldLayoutId id="2147489804" r:id="rId1"/>
    <p:sldLayoutId id="2147489805" r:id="rId2"/>
    <p:sldLayoutId id="2147489806" r:id="rId3"/>
    <p:sldLayoutId id="2147489807" r:id="rId4"/>
    <p:sldLayoutId id="2147489808" r:id="rId5"/>
    <p:sldLayoutId id="2147489809" r:id="rId6"/>
    <p:sldLayoutId id="2147489810" r:id="rId7"/>
    <p:sldLayoutId id="2147489811" r:id="rId8"/>
    <p:sldLayoutId id="2147489812" r:id="rId9"/>
    <p:sldLayoutId id="2147489813" r:id="rId10"/>
    <p:sldLayoutId id="2147489814" r:id="rId11"/>
  </p:sldLayoutIdLs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SzPct val="90000"/>
        <a:buFont typeface="Monotype Sorts" charset="0"/>
        <a:buChar char="h"/>
        <a:defRPr sz="3200">
          <a:solidFill>
            <a:schemeClr val="tx1"/>
          </a:solidFill>
          <a:latin typeface="+mn-lt"/>
          <a:ea typeface="+mn-ea"/>
          <a:cs typeface="+mn-cs"/>
        </a:defRPr>
      </a:lvl1pPr>
      <a:lvl2pPr marL="742950" indent="-285750" algn="l" rtl="0" eaLnBrk="0" fontAlgn="base" hangingPunct="0">
        <a:spcBef>
          <a:spcPct val="20000"/>
        </a:spcBef>
        <a:spcAft>
          <a:spcPct val="0"/>
        </a:spcAft>
        <a:buSzPct val="90000"/>
        <a:buFont typeface="Monotype Sorts" charset="0"/>
        <a:buChar char="g"/>
        <a:defRPr sz="2800">
          <a:solidFill>
            <a:schemeClr val="tx1"/>
          </a:solidFill>
          <a:latin typeface="+mn-lt"/>
          <a:ea typeface="+mn-ea"/>
        </a:defRPr>
      </a:lvl2pPr>
      <a:lvl3pPr marL="1143000" indent="-228600" algn="l" rtl="0" eaLnBrk="0" fontAlgn="base" hangingPunct="0">
        <a:spcBef>
          <a:spcPct val="20000"/>
        </a:spcBef>
        <a:spcAft>
          <a:spcPct val="0"/>
        </a:spcAft>
        <a:buSzPct val="90000"/>
        <a:buFont typeface="Monotype Sorts" charset="0"/>
        <a:buChar char="h"/>
        <a:defRPr sz="2400">
          <a:solidFill>
            <a:schemeClr val="tx1"/>
          </a:solidFill>
          <a:latin typeface="+mn-lt"/>
          <a:ea typeface="+mn-ea"/>
        </a:defRPr>
      </a:lvl3pPr>
      <a:lvl4pPr marL="1600200" indent="-228600" algn="l" rtl="0" eaLnBrk="0" fontAlgn="base" hangingPunct="0">
        <a:spcBef>
          <a:spcPct val="20000"/>
        </a:spcBef>
        <a:spcAft>
          <a:spcPct val="0"/>
        </a:spcAft>
        <a:buSzPct val="90000"/>
        <a:buFont typeface="Monotype Sorts" charset="0"/>
        <a:buChar char="g"/>
        <a:defRPr sz="2000">
          <a:solidFill>
            <a:schemeClr val="tx1"/>
          </a:solidFill>
          <a:latin typeface="+mn-lt"/>
          <a:ea typeface="+mn-ea"/>
        </a:defRPr>
      </a:lvl4pPr>
      <a:lvl5pPr marL="2057400" indent="-228600" algn="l" rtl="0" eaLnBrk="0" fontAlgn="base" hangingPunct="0">
        <a:spcBef>
          <a:spcPct val="20000"/>
        </a:spcBef>
        <a:spcAft>
          <a:spcPct val="0"/>
        </a:spcAft>
        <a:buSzPct val="90000"/>
        <a:buFont typeface="Monotype Sorts" charset="0"/>
        <a:buChar char="h"/>
        <a:defRPr sz="2000">
          <a:solidFill>
            <a:schemeClr val="tx1"/>
          </a:solidFill>
          <a:latin typeface="+mn-lt"/>
          <a:ea typeface="+mn-ea"/>
        </a:defRPr>
      </a:lvl5pPr>
      <a:lvl6pPr marL="25146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6pPr>
      <a:lvl7pPr marL="29718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7pPr>
      <a:lvl8pPr marL="34290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8pPr>
      <a:lvl9pPr marL="38862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38897548-9C6D-6D41-B47D-E15ED9C905FA}" type="slidenum">
              <a:rPr lang="en-US"/>
              <a:pPr>
                <a:defRPr/>
              </a:pPr>
              <a:t>‹#›</a:t>
            </a:fld>
            <a:endParaRPr lang="en-US"/>
          </a:p>
        </p:txBody>
      </p:sp>
    </p:spTree>
    <p:extLst>
      <p:ext uri="{BB962C8B-B14F-4D97-AF65-F5344CB8AC3E}">
        <p14:creationId xmlns:p14="http://schemas.microsoft.com/office/powerpoint/2010/main" val="3926963929"/>
      </p:ext>
    </p:extLst>
  </p:cSld>
  <p:clrMap bg1="lt1" tx1="dk1" bg2="lt2" tx2="dk2" accent1="accent1" accent2="accent2" accent3="accent3" accent4="accent4" accent5="accent5" accent6="accent6" hlink="hlink" folHlink="folHlink"/>
  <p:sldLayoutIdLst>
    <p:sldLayoutId id="2147488225" r:id="rId1"/>
    <p:sldLayoutId id="2147488226" r:id="rId2"/>
    <p:sldLayoutId id="2147488227" r:id="rId3"/>
    <p:sldLayoutId id="2147488228" r:id="rId4"/>
    <p:sldLayoutId id="2147488229" r:id="rId5"/>
    <p:sldLayoutId id="2147488230" r:id="rId6"/>
    <p:sldLayoutId id="2147488231" r:id="rId7"/>
    <p:sldLayoutId id="2147488232" r:id="rId8"/>
    <p:sldLayoutId id="2147488233" r:id="rId9"/>
    <p:sldLayoutId id="2147488234" r:id="rId10"/>
    <p:sldLayoutId id="2147488235" r:id="rId11"/>
    <p:sldLayoutId id="2147488236" r:id="rId12"/>
    <p:sldLayoutId id="2147488237"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1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mn-ea"/>
                <a:cs typeface="+mn-cs"/>
              </a:defRPr>
            </a:lvl1pPr>
          </a:lstStyle>
          <a:p>
            <a:pPr>
              <a:defRPr/>
            </a:pPr>
            <a:endParaRPr lang="en-US"/>
          </a:p>
        </p:txBody>
      </p:sp>
      <p:sp>
        <p:nvSpPr>
          <p:cNvPr id="1741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mn-ea"/>
                <a:cs typeface="+mn-cs"/>
              </a:defRPr>
            </a:lvl1pPr>
          </a:lstStyle>
          <a:p>
            <a:pPr>
              <a:defRPr/>
            </a:pPr>
            <a:endParaRPr lang="en-US"/>
          </a:p>
        </p:txBody>
      </p:sp>
      <p:sp>
        <p:nvSpPr>
          <p:cNvPr id="1741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6E31A397-33F7-0A4B-B640-C271850A49DA}" type="slidenum">
              <a:rPr lang="en-US"/>
              <a:pPr>
                <a:defRPr/>
              </a:pPr>
              <a:t>‹#›</a:t>
            </a:fld>
            <a:endParaRPr lang="en-US"/>
          </a:p>
        </p:txBody>
      </p:sp>
    </p:spTree>
    <p:extLst>
      <p:ext uri="{BB962C8B-B14F-4D97-AF65-F5344CB8AC3E}">
        <p14:creationId xmlns:p14="http://schemas.microsoft.com/office/powerpoint/2010/main" val="3597576630"/>
      </p:ext>
    </p:extLst>
  </p:cSld>
  <p:clrMap bg1="lt1" tx1="dk1" bg2="lt2" tx2="dk2" accent1="accent1" accent2="accent2" accent3="accent3" accent4="accent4" accent5="accent5" accent6="accent6" hlink="hlink" folHlink="folHlink"/>
  <p:sldLayoutIdLst>
    <p:sldLayoutId id="2147489816" r:id="rId1"/>
    <p:sldLayoutId id="2147489817" r:id="rId2"/>
    <p:sldLayoutId id="2147489818" r:id="rId3"/>
    <p:sldLayoutId id="2147489819" r:id="rId4"/>
    <p:sldLayoutId id="2147489820" r:id="rId5"/>
    <p:sldLayoutId id="2147489821" r:id="rId6"/>
    <p:sldLayoutId id="2147489822" r:id="rId7"/>
    <p:sldLayoutId id="2147489823" r:id="rId8"/>
    <p:sldLayoutId id="2147489824" r:id="rId9"/>
    <p:sldLayoutId id="2147489825" r:id="rId10"/>
    <p:sldLayoutId id="214748982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643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a:defRPr/>
            </a:pPr>
            <a:endParaRPr lang="en-US"/>
          </a:p>
        </p:txBody>
      </p:sp>
      <p:sp>
        <p:nvSpPr>
          <p:cNvPr id="14643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a:defRPr/>
            </a:pPr>
            <a:endParaRPr lang="en-US"/>
          </a:p>
        </p:txBody>
      </p:sp>
      <p:sp>
        <p:nvSpPr>
          <p:cNvPr id="14643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91693184-BB7B-9848-A33D-D9013EA05E44}" type="slidenum">
              <a:rPr lang="en-US"/>
              <a:pPr>
                <a:defRPr/>
              </a:pPr>
              <a:t>‹#›</a:t>
            </a:fld>
            <a:endParaRPr lang="en-US"/>
          </a:p>
        </p:txBody>
      </p:sp>
    </p:spTree>
    <p:extLst>
      <p:ext uri="{BB962C8B-B14F-4D97-AF65-F5344CB8AC3E}">
        <p14:creationId xmlns:p14="http://schemas.microsoft.com/office/powerpoint/2010/main" val="3524315046"/>
      </p:ext>
    </p:extLst>
  </p:cSld>
  <p:clrMap bg1="lt1" tx1="dk1" bg2="lt2" tx2="dk2" accent1="accent1" accent2="accent2" accent3="accent3" accent4="accent4" accent5="accent5" accent6="accent6" hlink="hlink" folHlink="folHlink"/>
  <p:sldLayoutIdLst>
    <p:sldLayoutId id="2147489828" r:id="rId1"/>
    <p:sldLayoutId id="2147489829" r:id="rId2"/>
    <p:sldLayoutId id="2147489830" r:id="rId3"/>
    <p:sldLayoutId id="2147489831" r:id="rId4"/>
    <p:sldLayoutId id="2147489832" r:id="rId5"/>
    <p:sldLayoutId id="2147489833" r:id="rId6"/>
    <p:sldLayoutId id="2147489834" r:id="rId7"/>
    <p:sldLayoutId id="2147489835" r:id="rId8"/>
    <p:sldLayoutId id="2147489836" r:id="rId9"/>
    <p:sldLayoutId id="2147489837" r:id="rId10"/>
    <p:sldLayoutId id="2147489838" r:id="rId11"/>
    <p:sldLayoutId id="2147489839"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7242175" cy="1981200"/>
            <a:chOff x="0" y="0"/>
            <a:chExt cx="4562" cy="1248"/>
          </a:xfrm>
        </p:grpSpPr>
        <p:sp>
          <p:nvSpPr>
            <p:cNvPr id="149507"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14345"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49509"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9510"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9511"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mn-ea"/>
                <a:cs typeface="+mn-cs"/>
              </a:defRPr>
            </a:lvl1pPr>
          </a:lstStyle>
          <a:p>
            <a:pPr>
              <a:defRPr/>
            </a:pPr>
            <a:endParaRPr lang="en-US"/>
          </a:p>
        </p:txBody>
      </p:sp>
      <p:sp>
        <p:nvSpPr>
          <p:cNvPr id="149512"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mn-ea"/>
                <a:cs typeface="+mn-cs"/>
              </a:defRPr>
            </a:lvl1pPr>
          </a:lstStyle>
          <a:p>
            <a:pPr>
              <a:defRPr/>
            </a:pPr>
            <a:endParaRPr lang="en-US"/>
          </a:p>
        </p:txBody>
      </p:sp>
      <p:sp>
        <p:nvSpPr>
          <p:cNvPr id="149513"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Tahoma" charset="0"/>
              </a:defRPr>
            </a:lvl1pPr>
          </a:lstStyle>
          <a:p>
            <a:pPr>
              <a:defRPr/>
            </a:pPr>
            <a:fld id="{A5E9FB8B-719E-634A-A3ED-16600E266E19}" type="slidenum">
              <a:rPr lang="en-US"/>
              <a:pPr>
                <a:defRPr/>
              </a:pPr>
              <a:t>‹#›</a:t>
            </a:fld>
            <a:endParaRPr lang="en-US"/>
          </a:p>
        </p:txBody>
      </p:sp>
    </p:spTree>
    <p:extLst>
      <p:ext uri="{BB962C8B-B14F-4D97-AF65-F5344CB8AC3E}">
        <p14:creationId xmlns:p14="http://schemas.microsoft.com/office/powerpoint/2010/main" val="2671757117"/>
      </p:ext>
    </p:extLst>
  </p:cSld>
  <p:clrMap bg1="dk2" tx1="lt1" bg2="dk1" tx2="lt2" accent1="accent1" accent2="accent2" accent3="accent3" accent4="accent4" accent5="accent5" accent6="accent6" hlink="hlink" folHlink="folHlink"/>
  <p:sldLayoutIdLst>
    <p:sldLayoutId id="2147489841" r:id="rId1"/>
    <p:sldLayoutId id="2147489842" r:id="rId2"/>
    <p:sldLayoutId id="2147489843" r:id="rId3"/>
    <p:sldLayoutId id="2147489844" r:id="rId4"/>
    <p:sldLayoutId id="2147489845" r:id="rId5"/>
    <p:sldLayoutId id="2147489846" r:id="rId6"/>
    <p:sldLayoutId id="2147489847" r:id="rId7"/>
    <p:sldLayoutId id="2147489848" r:id="rId8"/>
    <p:sldLayoutId id="2147489849" r:id="rId9"/>
    <p:sldLayoutId id="2147489850" r:id="rId10"/>
    <p:sldLayoutId id="2147489851" r:id="rId11"/>
  </p:sldLayoutIdLst>
  <p:transition spd="med">
    <p:randomBar dir="ver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ea typeface="+mn-ea"/>
                <a:cs typeface="+mn-cs"/>
              </a:defRPr>
            </a:lvl1pPr>
          </a:lstStyle>
          <a:p>
            <a:pPr>
              <a:defRPr/>
            </a:pPr>
            <a:endParaRPr lang="en-US"/>
          </a:p>
        </p:txBody>
      </p:sp>
      <p:sp>
        <p:nvSpPr>
          <p:cNvPr id="4099"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defRPr>
            </a:lvl1pPr>
          </a:lstStyle>
          <a:p>
            <a:pPr>
              <a:defRPr/>
            </a:pPr>
            <a:fld id="{F6F5F55E-379A-DA47-9BAA-E841C37368E2}" type="slidenum">
              <a:rPr lang="en-US"/>
              <a:pPr>
                <a:defRPr/>
              </a:pPr>
              <a:t>‹#›</a:t>
            </a:fld>
            <a:endParaRPr lang="en-US"/>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4102"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4103"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4104"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Garamond" pitchFamily="-112" charset="0"/>
                  <a:ea typeface="+mn-ea"/>
                  <a:cs typeface="+mn-cs"/>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grpSp>
        <p:sp>
          <p:nvSpPr>
            <p:cNvPr id="4107"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1655 h 1906"/>
                <a:gd name="T4" fmla="*/ 5776 w 5740"/>
                <a:gd name="T5" fmla="*/ 1655 h 1906"/>
                <a:gd name="T6" fmla="*/ 577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109"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10"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ea typeface="+mn-ea"/>
                <a:cs typeface="+mn-cs"/>
              </a:defRPr>
            </a:lvl1pPr>
          </a:lstStyle>
          <a:p>
            <a:pPr>
              <a:defRPr/>
            </a:pPr>
            <a:endParaRPr lang="en-US"/>
          </a:p>
        </p:txBody>
      </p:sp>
      <p:sp>
        <p:nvSpPr>
          <p:cNvPr id="4111"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6167787"/>
      </p:ext>
    </p:extLst>
  </p:cSld>
  <p:clrMap bg1="dk2" tx1="lt1" bg2="dk1" tx2="lt2" accent1="accent1" accent2="accent2" accent3="accent3" accent4="accent4" accent5="accent5" accent6="accent6" hlink="hlink" folHlink="folHlink"/>
  <p:sldLayoutIdLst>
    <p:sldLayoutId id="2147489853" r:id="rId1"/>
    <p:sldLayoutId id="2147489854" r:id="rId2"/>
    <p:sldLayoutId id="2147489855" r:id="rId3"/>
    <p:sldLayoutId id="2147489856" r:id="rId4"/>
    <p:sldLayoutId id="2147489857" r:id="rId5"/>
    <p:sldLayoutId id="2147489858" r:id="rId6"/>
    <p:sldLayoutId id="2147489859" r:id="rId7"/>
    <p:sldLayoutId id="2147489860" r:id="rId8"/>
    <p:sldLayoutId id="2147489861" r:id="rId9"/>
    <p:sldLayoutId id="2147489862" r:id="rId10"/>
    <p:sldLayoutId id="2147489863" r:id="rId11"/>
    <p:sldLayoutId id="214748986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2CCFA023-445C-7A47-A900-527E22B403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7574212"/>
      </p:ext>
    </p:extLst>
  </p:cSld>
  <p:clrMap bg1="lt1" tx1="dk1" bg2="lt2" tx2="dk2" accent1="accent1" accent2="accent2" accent3="accent3" accent4="accent4" accent5="accent5" accent6="accent6" hlink="hlink" folHlink="folHlink"/>
  <p:sldLayoutIdLst>
    <p:sldLayoutId id="2147489866" r:id="rId1"/>
    <p:sldLayoutId id="2147489867" r:id="rId2"/>
    <p:sldLayoutId id="2147489868" r:id="rId3"/>
    <p:sldLayoutId id="2147489869" r:id="rId4"/>
    <p:sldLayoutId id="2147489870" r:id="rId5"/>
    <p:sldLayoutId id="2147489871" r:id="rId6"/>
    <p:sldLayoutId id="2147489872" r:id="rId7"/>
    <p:sldLayoutId id="2147489873" r:id="rId8"/>
    <p:sldLayoutId id="2147489874" r:id="rId9"/>
    <p:sldLayoutId id="2147489875" r:id="rId10"/>
    <p:sldLayoutId id="214748987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latin typeface="Arial" panose="020B0604020202020204" pitchFamily="34"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03FA534B-F817-E343-8950-FBAA49A7E2D1}" type="slidenum">
              <a:rPr lang="en-US"/>
              <a:pPr>
                <a:defRPr/>
              </a:pPr>
              <a:t>‹#›</a:t>
            </a:fld>
            <a:endParaRPr lang="en-US"/>
          </a:p>
        </p:txBody>
      </p:sp>
    </p:spTree>
    <p:extLst>
      <p:ext uri="{BB962C8B-B14F-4D97-AF65-F5344CB8AC3E}">
        <p14:creationId xmlns:p14="http://schemas.microsoft.com/office/powerpoint/2010/main" val="3088846230"/>
      </p:ext>
    </p:extLst>
  </p:cSld>
  <p:clrMap bg1="lt1" tx1="dk1" bg2="lt2" tx2="dk2" accent1="accent1" accent2="accent2" accent3="accent3" accent4="accent4" accent5="accent5" accent6="accent6" hlink="hlink" folHlink="folHlink"/>
  <p:sldLayoutIdLst>
    <p:sldLayoutId id="2147489878" r:id="rId1"/>
    <p:sldLayoutId id="2147489879" r:id="rId2"/>
    <p:sldLayoutId id="2147489880" r:id="rId3"/>
    <p:sldLayoutId id="2147489881" r:id="rId4"/>
    <p:sldLayoutId id="2147489882" r:id="rId5"/>
    <p:sldLayoutId id="2147489883" r:id="rId6"/>
    <p:sldLayoutId id="2147489884" r:id="rId7"/>
    <p:sldLayoutId id="2147489885" r:id="rId8"/>
    <p:sldLayoutId id="2147489886" r:id="rId9"/>
    <p:sldLayoutId id="2147489887" r:id="rId10"/>
    <p:sldLayoutId id="2147489888" r:id="rId11"/>
    <p:sldLayoutId id="2147489889"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fld id="{93062AAE-9281-6140-81AC-E49190D72174}" type="slidenum">
              <a:rPr lang="en-US"/>
              <a:pPr eaLnBrk="0" hangingPunct="0"/>
              <a:t>‹#›</a:t>
            </a:fld>
            <a:endParaRPr lang="en-US"/>
          </a:p>
        </p:txBody>
      </p:sp>
    </p:spTree>
    <p:extLst>
      <p:ext uri="{BB962C8B-B14F-4D97-AF65-F5344CB8AC3E}">
        <p14:creationId xmlns:p14="http://schemas.microsoft.com/office/powerpoint/2010/main" val="2470084505"/>
      </p:ext>
    </p:extLst>
  </p:cSld>
  <p:clrMap bg1="lt1" tx1="dk1" bg2="lt2" tx2="dk2" accent1="accent1" accent2="accent2" accent3="accent3" accent4="accent4" accent5="accent5" accent6="accent6" hlink="hlink" folHlink="folHlink"/>
  <p:sldLayoutIdLst>
    <p:sldLayoutId id="2147489891"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17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35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53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70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882" indent="-34288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12" indent="-285736"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942" indent="-228588"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118"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295"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471" indent="-228588" algn="l" rtl="0" fontAlgn="base">
        <a:spcBef>
          <a:spcPct val="20000"/>
        </a:spcBef>
        <a:spcAft>
          <a:spcPct val="0"/>
        </a:spcAft>
        <a:buChar char="»"/>
        <a:defRPr sz="2000">
          <a:solidFill>
            <a:schemeClr val="tx1"/>
          </a:solidFill>
          <a:latin typeface="+mn-lt"/>
          <a:ea typeface="+mn-ea"/>
        </a:defRPr>
      </a:lvl6pPr>
      <a:lvl7pPr marL="2971648" indent="-228588" algn="l" rtl="0" fontAlgn="base">
        <a:spcBef>
          <a:spcPct val="20000"/>
        </a:spcBef>
        <a:spcAft>
          <a:spcPct val="0"/>
        </a:spcAft>
        <a:buChar char="»"/>
        <a:defRPr sz="2000">
          <a:solidFill>
            <a:schemeClr val="tx1"/>
          </a:solidFill>
          <a:latin typeface="+mn-lt"/>
          <a:ea typeface="+mn-ea"/>
        </a:defRPr>
      </a:lvl7pPr>
      <a:lvl8pPr marL="3428825" indent="-228588" algn="l" rtl="0" fontAlgn="base">
        <a:spcBef>
          <a:spcPct val="20000"/>
        </a:spcBef>
        <a:spcAft>
          <a:spcPct val="0"/>
        </a:spcAft>
        <a:buChar char="»"/>
        <a:defRPr sz="2000">
          <a:solidFill>
            <a:schemeClr val="tx1"/>
          </a:solidFill>
          <a:latin typeface="+mn-lt"/>
          <a:ea typeface="+mn-ea"/>
        </a:defRPr>
      </a:lvl8pPr>
      <a:lvl9pPr marL="3886001" indent="-228588"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defTabSz="914400" fontAlgn="base">
              <a:spcBef>
                <a:spcPct val="0"/>
              </a:spcBef>
              <a:spcAft>
                <a:spcPct val="0"/>
              </a:spcAft>
              <a:defRPr/>
            </a:pPr>
            <a:fld id="{228F0D45-48CF-094E-B097-0F6BA8353AA4}"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2673441195"/>
      </p:ext>
    </p:extLst>
  </p:cSld>
  <p:clrMap bg1="lt1" tx1="dk1" bg2="lt2" tx2="dk2" accent1="accent1" accent2="accent2" accent3="accent3" accent4="accent4" accent5="accent5" accent6="accent6" hlink="hlink" folHlink="folHlink"/>
  <p:sldLayoutIdLst>
    <p:sldLayoutId id="2147489893"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594786830"/>
      </p:ext>
    </p:extLst>
  </p:cSld>
  <p:clrMap bg1="lt1" tx1="dk1" bg2="lt2" tx2="dk2" accent1="accent1" accent2="accent2" accent3="accent3" accent4="accent4" accent5="accent5" accent6="accent6" hlink="hlink" folHlink="folHlink"/>
  <p:sldLayoutIdLst>
    <p:sldLayoutId id="2147489895" r:id="rId1"/>
    <p:sldLayoutId id="2147489896" r:id="rId2"/>
    <p:sldLayoutId id="2147489897" r:id="rId3"/>
    <p:sldLayoutId id="2147489898" r:id="rId4"/>
    <p:sldLayoutId id="2147489899" r:id="rId5"/>
    <p:sldLayoutId id="2147489900" r:id="rId6"/>
    <p:sldLayoutId id="2147489901" r:id="rId7"/>
    <p:sldLayoutId id="2147489902" r:id="rId8"/>
    <p:sldLayoutId id="2147489903" r:id="rId9"/>
    <p:sldLayoutId id="2147489904" r:id="rId10"/>
    <p:sldLayoutId id="2147489905"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i="0">
                <a:solidFill>
                  <a:srgbClr val="FFFFFF"/>
                </a:solidFill>
                <a:latin typeface="Arial" panose="020B0604020202020204" pitchFamily="34" charset="0"/>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i="0">
                <a:solidFill>
                  <a:srgbClr val="FFFFFF"/>
                </a:solidFill>
                <a:latin typeface="Arial" panose="020B0604020202020204" pitchFamily="34" charset="0"/>
                <a:ea typeface="ＭＳ Ｐゴシック" charset="0"/>
                <a:cs typeface="Arial" panose="020B0604020202020204" pitchFamily="34" charset="0"/>
              </a:rPr>
              <a:t>9.65.01.</a:t>
            </a:r>
          </a:p>
        </p:txBody>
      </p:sp>
    </p:spTree>
    <p:extLst>
      <p:ext uri="{BB962C8B-B14F-4D97-AF65-F5344CB8AC3E}">
        <p14:creationId xmlns:p14="http://schemas.microsoft.com/office/powerpoint/2010/main" val="1248918735"/>
      </p:ext>
    </p:extLst>
  </p:cSld>
  <p:clrMap bg1="dk2" tx1="lt1" bg2="dk1" tx2="lt2" accent1="accent1" accent2="accent2" accent3="accent3" accent4="accent4" accent5="accent5" accent6="accent6" hlink="hlink" folHlink="folHlink"/>
  <p:sldLayoutIdLst>
    <p:sldLayoutId id="2147489907" r:id="rId1"/>
    <p:sldLayoutId id="2147489908" r:id="rId2"/>
    <p:sldLayoutId id="2147489909" r:id="rId3"/>
    <p:sldLayoutId id="2147489910" r:id="rId4"/>
    <p:sldLayoutId id="2147489911" r:id="rId5"/>
    <p:sldLayoutId id="2147489912" r:id="rId6"/>
    <p:sldLayoutId id="2147489913" r:id="rId7"/>
    <p:sldLayoutId id="2147489914" r:id="rId8"/>
    <p:sldLayoutId id="2147489915" r:id="rId9"/>
    <p:sldLayoutId id="2147489916" r:id="rId10"/>
    <p:sldLayoutId id="2147489917" r:id="rId11"/>
    <p:sldLayoutId id="2147489918"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5447718"/>
      </p:ext>
    </p:extLst>
  </p:cSld>
  <p:clrMap bg1="lt1" tx1="dk1" bg2="lt2" tx2="dk2" accent1="accent1" accent2="accent2" accent3="accent3" accent4="accent4" accent5="accent5" accent6="accent6" hlink="hlink" folHlink="folHlink"/>
  <p:sldLayoutIdLst>
    <p:sldLayoutId id="2147488251" r:id="rId1"/>
    <p:sldLayoutId id="2147488252" r:id="rId2"/>
    <p:sldLayoutId id="2147488253" r:id="rId3"/>
    <p:sldLayoutId id="2147488254" r:id="rId4"/>
    <p:sldLayoutId id="2147488255" r:id="rId5"/>
    <p:sldLayoutId id="2147488256" r:id="rId6"/>
    <p:sldLayoutId id="2147488257" r:id="rId7"/>
    <p:sldLayoutId id="2147488258" r:id="rId8"/>
    <p:sldLayoutId id="2147488259" r:id="rId9"/>
    <p:sldLayoutId id="2147488260" r:id="rId10"/>
    <p:sldLayoutId id="214748826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print"/>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07" charset="-52"/>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07" charset="-52"/>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defTabSz="914400" fontAlgn="base">
              <a:spcBef>
                <a:spcPct val="0"/>
              </a:spcBef>
              <a:spcAft>
                <a:spcPct val="0"/>
              </a:spcAft>
              <a:defRPr/>
            </a:pPr>
            <a:fld id="{10813CCA-7EDE-CA46-871F-DE61D0920A95}" type="slidenum">
              <a:rPr lang="en-US">
                <a:solidFill>
                  <a:srgbClr val="FFFFFF"/>
                </a:solidFill>
                <a:latin typeface="Tahoma"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Tahoma" charset="0"/>
              <a:ea typeface="ＭＳ Ｐゴシック" charset="0"/>
              <a:cs typeface="ＭＳ Ｐゴシック" charset="0"/>
            </a:endParaRPr>
          </a:p>
        </p:txBody>
      </p:sp>
    </p:spTree>
    <p:extLst>
      <p:ext uri="{BB962C8B-B14F-4D97-AF65-F5344CB8AC3E}">
        <p14:creationId xmlns:p14="http://schemas.microsoft.com/office/powerpoint/2010/main" val="1592239599"/>
      </p:ext>
    </p:extLst>
  </p:cSld>
  <p:clrMap bg1="dk2" tx1="lt1" bg2="dk1" tx2="lt2" accent1="accent1" accent2="accent2" accent3="accent3" accent4="accent4" accent5="accent5" accent6="accent6" hlink="hlink" folHlink="folHlink"/>
  <p:sldLayoutIdLst>
    <p:sldLayoutId id="2147489920" r:id="rId1"/>
    <p:sldLayoutId id="2147489921" r:id="rId2"/>
    <p:sldLayoutId id="2147489922" r:id="rId3"/>
    <p:sldLayoutId id="2147489923" r:id="rId4"/>
    <p:sldLayoutId id="2147489924" r:id="rId5"/>
    <p:sldLayoutId id="2147489925" r:id="rId6"/>
    <p:sldLayoutId id="2147489926" r:id="rId7"/>
    <p:sldLayoutId id="2147489927" r:id="rId8"/>
    <p:sldLayoutId id="2147489928" r:id="rId9"/>
    <p:sldLayoutId id="2147489929" r:id="rId10"/>
    <p:sldLayoutId id="2147489930" r:id="rId11"/>
    <p:sldLayoutId id="2147489931" r:id="rId12"/>
    <p:sldLayoutId id="2147489932"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latin typeface="Comic Sans MS" pitchFamily="-107" charset="0"/>
                  <a:ea typeface="+mn-ea"/>
                  <a:cs typeface="+mn-cs"/>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grpSp>
      <p:sp>
        <p:nvSpPr>
          <p:cNvPr id="1027" name="Text Box 41"/>
          <p:cNvSpPr txBox="1">
            <a:spLocks noChangeArrowheads="1"/>
          </p:cNvSpPr>
          <p:nvPr/>
        </p:nvSpPr>
        <p:spPr bwMode="auto">
          <a:xfrm>
            <a:off x="449263" y="6537325"/>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a:spcBef>
                <a:spcPct val="50000"/>
              </a:spcBef>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2005</a:t>
            </a:r>
            <a:r>
              <a:rPr lang="en-US" sz="900" b="1" i="0">
                <a:solidFill>
                  <a:srgbClr val="FFFFFF"/>
                </a:solidFill>
                <a:latin typeface="Arial" panose="020B0604020202020204" pitchFamily="34"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a:defRPr/>
            </a:pPr>
            <a:r>
              <a:rPr lang="en-US" sz="1000">
                <a:solidFill>
                  <a:schemeClr val="tx1"/>
                </a:solidFill>
                <a:effectLst>
                  <a:outerShdw blurRad="38100" dist="38100" dir="2700000" algn="tl">
                    <a:srgbClr val="000000"/>
                  </a:outerShdw>
                </a:effectLst>
              </a:rPr>
              <a:t>9.65.03c.</a:t>
            </a:r>
          </a:p>
        </p:txBody>
      </p:sp>
    </p:spTree>
    <p:extLst>
      <p:ext uri="{BB962C8B-B14F-4D97-AF65-F5344CB8AC3E}">
        <p14:creationId xmlns:p14="http://schemas.microsoft.com/office/powerpoint/2010/main" val="2828780140"/>
      </p:ext>
    </p:extLst>
  </p:cSld>
  <p:clrMap bg1="dk2" tx1="lt1" bg2="dk1" tx2="lt2" accent1="accent1" accent2="accent2" accent3="accent3" accent4="accent4" accent5="accent5" accent6="accent6" hlink="hlink" folHlink="folHlink"/>
  <p:sldLayoutIdLst>
    <p:sldLayoutId id="2147489934" r:id="rId1"/>
    <p:sldLayoutId id="2147489935" r:id="rId2"/>
    <p:sldLayoutId id="2147489936" r:id="rId3"/>
    <p:sldLayoutId id="2147489937" r:id="rId4"/>
    <p:sldLayoutId id="2147489938" r:id="rId5"/>
    <p:sldLayoutId id="2147489939" r:id="rId6"/>
    <p:sldLayoutId id="2147489940" r:id="rId7"/>
    <p:sldLayoutId id="2147489941" r:id="rId8"/>
    <p:sldLayoutId id="2147489942" r:id="rId9"/>
    <p:sldLayoutId id="2147489943" r:id="rId10"/>
    <p:sldLayoutId id="2147489944"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2" name="Rectangle 2"/>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grpSp>
          <p:nvGrpSpPr>
            <p:cNvPr id="1031" name="Group 26"/>
            <p:cNvGrpSpPr>
              <a:grpSpLocks/>
            </p:cNvGrpSpPr>
            <p:nvPr/>
          </p:nvGrpSpPr>
          <p:grpSpPr bwMode="auto">
            <a:xfrm>
              <a:off x="246" y="204"/>
              <a:ext cx="5271" cy="3889"/>
              <a:chOff x="246" y="204"/>
              <a:chExt cx="5271" cy="3889"/>
            </a:xfrm>
          </p:grpSpPr>
          <p:sp>
            <p:nvSpPr>
              <p:cNvPr id="5"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6" name="Freeform 4"/>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29" name="Freeform 5"/>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0" name="Freeform 6"/>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3" name="Freeform 7"/>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4" name="Freeform 8"/>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3" name="Freeform 9"/>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4" name="Freeform 10"/>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5" name="Freeform 11"/>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6" name="Freeform 12"/>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7" name="Freeform 13"/>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8" name="Freeform 14"/>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9" name="Freeform 15"/>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0" name="Freeform 16"/>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1" name="Freeform 17"/>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2" name="Freeform 18"/>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3" name="Freeform 19"/>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4" name="Freeform 20"/>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5" name="Freeform 21"/>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6" name="Freeform 22"/>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7" name="Freeform 23"/>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8" name="Freeform 24"/>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9" name="Freeform 25"/>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grpSp>
        <p:grpSp>
          <p:nvGrpSpPr>
            <p:cNvPr id="1032" name="Group 30"/>
            <p:cNvGrpSpPr>
              <a:grpSpLocks/>
            </p:cNvGrpSpPr>
            <p:nvPr/>
          </p:nvGrpSpPr>
          <p:grpSpPr bwMode="auto">
            <a:xfrm>
              <a:off x="0" y="0"/>
              <a:ext cx="1246" cy="1232"/>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grpSp>
      </p:grpSp>
      <p:sp>
        <p:nvSpPr>
          <p:cNvPr id="1027" name="Text Box 39"/>
          <p:cNvSpPr txBox="1">
            <a:spLocks noChangeArrowheads="1"/>
          </p:cNvSpPr>
          <p:nvPr/>
        </p:nvSpPr>
        <p:spPr bwMode="auto">
          <a:xfrm>
            <a:off x="8364538" y="6486525"/>
            <a:ext cx="1841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defTabSz="914400" eaLnBrk="0" fontAlgn="base" hangingPunct="0">
              <a:spcBef>
                <a:spcPct val="50000"/>
              </a:spcBef>
              <a:spcAft>
                <a:spcPct val="0"/>
              </a:spcAft>
              <a:defRPr/>
            </a:pPr>
            <a:endParaRPr lang="en-US" sz="1400" b="1" i="0">
              <a:solidFill>
                <a:srgbClr val="FFFFFF"/>
              </a:solidFill>
              <a:latin typeface="Arial" panose="020B0604020202020204" pitchFamily="34" charset="0"/>
            </a:endParaRPr>
          </a:p>
        </p:txBody>
      </p:sp>
      <p:sp>
        <p:nvSpPr>
          <p:cNvPr id="1028" name="Text Box 4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defTabSz="914400" eaLnBrk="0" fontAlgn="base" hangingPunct="0">
              <a:spcBef>
                <a:spcPct val="50000"/>
              </a:spcBef>
              <a:spcAft>
                <a:spcPct val="0"/>
              </a:spcAft>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2006</a:t>
            </a:r>
            <a:r>
              <a:rPr lang="en-US" sz="900" b="1" i="0">
                <a:solidFill>
                  <a:srgbClr val="FFFFFF"/>
                </a:solidFill>
                <a:latin typeface="Arial" panose="020B0604020202020204" pitchFamily="34" charset="0"/>
              </a:rPr>
              <a:t> TBBMI</a:t>
            </a:r>
          </a:p>
        </p:txBody>
      </p:sp>
      <p:sp>
        <p:nvSpPr>
          <p:cNvPr id="1066" name="Rectangle 42"/>
          <p:cNvSpPr>
            <a:spLocks noChangeArrowheads="1"/>
          </p:cNvSpPr>
          <p:nvPr userDrawn="1"/>
        </p:nvSpPr>
        <p:spPr bwMode="auto">
          <a:xfrm>
            <a:off x="7485785" y="6526213"/>
            <a:ext cx="812800" cy="244475"/>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dirty="0">
                <a:solidFill>
                  <a:srgbClr val="FFFFFF"/>
                </a:solidFill>
                <a:effectLst>
                  <a:outerShdw blurRad="38100" dist="38100" dir="2700000" algn="tl">
                    <a:srgbClr val="000000"/>
                  </a:outerShdw>
                </a:effectLst>
                <a:latin typeface="Comic Sans MS" charset="0"/>
                <a:ea typeface="ＭＳ Ｐゴシック" charset="0"/>
                <a:cs typeface="ＭＳ Ｐゴシック" charset="0"/>
              </a:rPr>
              <a:t>9.65.03b.</a:t>
            </a:r>
          </a:p>
        </p:txBody>
      </p:sp>
    </p:spTree>
    <p:extLst>
      <p:ext uri="{BB962C8B-B14F-4D97-AF65-F5344CB8AC3E}">
        <p14:creationId xmlns:p14="http://schemas.microsoft.com/office/powerpoint/2010/main" val="1191338631"/>
      </p:ext>
    </p:extLst>
  </p:cSld>
  <p:clrMap bg1="dk2" tx1="lt1" bg2="dk1" tx2="lt2" accent1="accent1" accent2="accent2" accent3="accent3" accent4="accent4" accent5="accent5" accent6="accent6" hlink="hlink" folHlink="folHlink"/>
  <p:sldLayoutIdLst>
    <p:sldLayoutId id="2147489946" r:id="rId1"/>
    <p:sldLayoutId id="2147489947" r:id="rId2"/>
    <p:sldLayoutId id="2147489948" r:id="rId3"/>
    <p:sldLayoutId id="2147489949" r:id="rId4"/>
    <p:sldLayoutId id="2147489950" r:id="rId5"/>
    <p:sldLayoutId id="2147489951" r:id="rId6"/>
    <p:sldLayoutId id="2147489952" r:id="rId7"/>
    <p:sldLayoutId id="2147489953" r:id="rId8"/>
    <p:sldLayoutId id="2147489954" r:id="rId9"/>
    <p:sldLayoutId id="2147489955" r:id="rId10"/>
    <p:sldLayoutId id="2147489956" r:id="rId11"/>
    <p:sldLayoutId id="2147489957" r:id="rId12"/>
  </p:sldLayoutIdLst>
  <p:transition spd="slow">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325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b="1" i="0">
              <a:solidFill>
                <a:srgbClr val="FFFFFF"/>
              </a:solidFill>
              <a:effectLst/>
              <a:latin typeface="Arial" panose="020B0604020202020204" pitchFamily="34"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b="1" i="0">
              <a:solidFill>
                <a:srgbClr val="FFFFFF"/>
              </a:solidFill>
              <a:effectLst/>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ffectLst/>
              </a:defRPr>
            </a:lvl1pPr>
          </a:lstStyle>
          <a:p>
            <a:pPr>
              <a:defRPr/>
            </a:pPr>
            <a:fld id="{8E84017C-FDBA-1D49-A156-B939BFA42FD6}" type="slidenum">
              <a:rPr lang="en-GB"/>
              <a:pPr>
                <a:defRPr/>
              </a:pPr>
              <a:t>‹#›</a:t>
            </a:fld>
            <a:endParaRPr lang="en-GB"/>
          </a:p>
        </p:txBody>
      </p:sp>
    </p:spTree>
    <p:extLst>
      <p:ext uri="{BB962C8B-B14F-4D97-AF65-F5344CB8AC3E}">
        <p14:creationId xmlns:p14="http://schemas.microsoft.com/office/powerpoint/2010/main" val="2168412473"/>
      </p:ext>
    </p:extLst>
  </p:cSld>
  <p:clrMap bg1="lt1" tx1="dk1" bg2="lt2" tx2="dk2" accent1="accent1" accent2="accent2" accent3="accent3" accent4="accent4" accent5="accent5" accent6="accent6" hlink="hlink" folHlink="folHlink"/>
  <p:sldLayoutIdLst>
    <p:sldLayoutId id="2147489959" r:id="rId1"/>
    <p:sldLayoutId id="2147489960"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000000"/>
          </a:solidFill>
          <a:latin typeface="Arial" panose="020B0604020202020204" pitchFamily="34" charset="0"/>
          <a:ea typeface="+mj-ea"/>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000000"/>
          </a:solidFill>
          <a:latin typeface="Arial" panose="020B0604020202020204" pitchFamily="34" charset="0"/>
          <a:ea typeface="+mn-ea"/>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000000"/>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000000"/>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000000"/>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000000"/>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b="1" i="0">
                <a:solidFill>
                  <a:schemeClr val="tx2"/>
                </a:solidFill>
                <a:latin typeface="Arial" panose="020B0604020202020204" pitchFamily="34" charset="0"/>
                <a:ea typeface="MS PGothic" charset="0"/>
                <a:cs typeface="MS PGothic" charset="0"/>
              </a:defRPr>
            </a:lvl1pPr>
          </a:lstStyle>
          <a:p>
            <a:pPr>
              <a:defRPr/>
            </a:pPr>
            <a:fld id="{1D271FF5-29CA-1343-B7FF-F531B366B3F5}" type="slidenum">
              <a:rPr lang="zh-CN" altLang="en-US">
                <a:solidFill>
                  <a:srgbClr val="FFFFFF"/>
                </a:solidFill>
              </a:rPr>
              <a:pPr>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2719683871"/>
      </p:ext>
    </p:extLst>
  </p:cSld>
  <p:clrMap bg1="dk2" tx1="lt1" bg2="dk1" tx2="lt2" accent1="accent1" accent2="accent2" accent3="accent3" accent4="accent4" accent5="accent5" accent6="accent6" hlink="hlink" folHlink="folHlink"/>
  <p:sldLayoutIdLst>
    <p:sldLayoutId id="2147489962" r:id="rId1"/>
    <p:sldLayoutId id="2147489963" r:id="rId2"/>
    <p:sldLayoutId id="2147489964" r:id="rId3"/>
    <p:sldLayoutId id="2147489965" r:id="rId4"/>
    <p:sldLayoutId id="2147489966" r:id="rId5"/>
    <p:sldLayoutId id="2147489967" r:id="rId6"/>
    <p:sldLayoutId id="2147489968" r:id="rId7"/>
    <p:sldLayoutId id="2147489969" r:id="rId8"/>
    <p:sldLayoutId id="2147489970" r:id="rId9"/>
    <p:sldLayoutId id="2147489971" r:id="rId10"/>
    <p:sldLayoutId id="2147489972" r:id="rId11"/>
  </p:sldLayoutIdLst>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b="1" i="0">
          <a:solidFill>
            <a:schemeClr val="tx2"/>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b="1" i="0">
          <a:solidFill>
            <a:schemeClr val="tx2"/>
          </a:solidFill>
          <a:latin typeface="Arial" panose="020B0604020202020204" pitchFamily="34" charset="0"/>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b="1" i="0">
          <a:solidFill>
            <a:schemeClr val="tx2"/>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b="1" i="0">
          <a:solidFill>
            <a:schemeClr val="tx2"/>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defTabSz="914400" fontAlgn="base">
              <a:spcBef>
                <a:spcPct val="0"/>
              </a:spcBef>
              <a:spcAft>
                <a:spcPct val="0"/>
              </a:spcAft>
              <a:defRPr/>
            </a:pPr>
            <a:fld id="{BBA604B7-DFBE-314D-B42C-2B8D25207369}"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1828969599"/>
      </p:ext>
    </p:extLst>
  </p:cSld>
  <p:clrMap bg1="dk2" tx1="lt1" bg2="dk1" tx2="lt2" accent1="accent1" accent2="accent2" accent3="accent3" accent4="accent4" accent5="accent5" accent6="accent6" hlink="hlink" folHlink="folHlink"/>
  <p:sldLayoutIdLst>
    <p:sldLayoutId id="2147489974" r:id="rId1"/>
    <p:sldLayoutId id="2147489975" r:id="rId2"/>
    <p:sldLayoutId id="2147489976" r:id="rId3"/>
    <p:sldLayoutId id="2147489977" r:id="rId4"/>
    <p:sldLayoutId id="2147489978" r:id="rId5"/>
    <p:sldLayoutId id="2147489979" r:id="rId6"/>
    <p:sldLayoutId id="2147489980" r:id="rId7"/>
    <p:sldLayoutId id="2147489981" r:id="rId8"/>
    <p:sldLayoutId id="2147489982" r:id="rId9"/>
    <p:sldLayoutId id="2147489983" r:id="rId10"/>
    <p:sldLayoutId id="2147489984" r:id="rId11"/>
    <p:sldLayoutId id="2147489985"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307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07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4DD2FC20-CF91-5E40-8705-48BB45F11C6E}"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483411342"/>
      </p:ext>
    </p:extLst>
  </p:cSld>
  <p:clrMap bg1="lt1" tx1="dk1" bg2="lt2" tx2="dk2" accent1="accent1" accent2="accent2" accent3="accent3" accent4="accent4" accent5="accent5" accent6="accent6" hlink="hlink" folHlink="folHlink"/>
  <p:sldLayoutIdLst>
    <p:sldLayoutId id="2147489987" r:id="rId1"/>
    <p:sldLayoutId id="2147489988" r:id="rId2"/>
    <p:sldLayoutId id="2147489989" r:id="rId3"/>
    <p:sldLayoutId id="2147489990" r:id="rId4"/>
    <p:sldLayoutId id="2147489991" r:id="rId5"/>
    <p:sldLayoutId id="2147489992" r:id="rId6"/>
    <p:sldLayoutId id="2147489993" r:id="rId7"/>
    <p:sldLayoutId id="2147489994" r:id="rId8"/>
    <p:sldLayoutId id="2147489995" r:id="rId9"/>
    <p:sldLayoutId id="2147489996" r:id="rId10"/>
    <p:sldLayoutId id="2147489997" r:id="rId11"/>
    <p:sldLayoutId id="2147489998"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395900317"/>
      </p:ext>
    </p:extLst>
  </p:cSld>
  <p:clrMap bg1="lt1" tx1="dk1" bg2="lt2" tx2="dk2" accent1="accent1" accent2="accent2" accent3="accent3" accent4="accent4" accent5="accent5" accent6="accent6" hlink="hlink" folHlink="folHlink"/>
  <p:sldLayoutIdLst>
    <p:sldLayoutId id="2147490000" r:id="rId1"/>
    <p:sldLayoutId id="2147490001" r:id="rId2"/>
    <p:sldLayoutId id="2147490002" r:id="rId3"/>
    <p:sldLayoutId id="2147490003" r:id="rId4"/>
    <p:sldLayoutId id="2147490004" r:id="rId5"/>
    <p:sldLayoutId id="2147490005" r:id="rId6"/>
    <p:sldLayoutId id="2147490006" r:id="rId7"/>
    <p:sldLayoutId id="2147490007" r:id="rId8"/>
    <p:sldLayoutId id="2147490008" r:id="rId9"/>
    <p:sldLayoutId id="2147490009" r:id="rId10"/>
    <p:sldLayoutId id="2147490010" r:id="rId11"/>
  </p:sldLayoutIdLst>
  <p:txStyles>
    <p:titleStyle>
      <a:lvl1pPr algn="ctr"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i="0">
          <a:solidFill>
            <a:srgbClr val="F1F7E9"/>
          </a:solidFill>
          <a:latin typeface="Arial" panose="020B0604020202020204" pitchFamily="34" charset="0"/>
          <a:ea typeface="ＭＳ Ｐゴシック" charset="0"/>
          <a:cs typeface="MS PGothic" charset="0"/>
        </a:defRPr>
      </a:lvl1pPr>
      <a:lvl2pPr marL="742950" indent="-285750" algn="l" rtl="0" eaLnBrk="0" fontAlgn="base" hangingPunct="0">
        <a:spcBef>
          <a:spcPct val="20000"/>
        </a:spcBef>
        <a:spcAft>
          <a:spcPct val="0"/>
        </a:spcAft>
        <a:buChar char="–"/>
        <a:defRPr kumimoji="1" sz="2800" b="1" i="0">
          <a:solidFill>
            <a:srgbClr val="F1F7E9"/>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kumimoji="1" sz="2400" b="1" i="0">
          <a:solidFill>
            <a:srgbClr val="F1F7E9"/>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4pPr>
      <a:lvl5pPr marL="20574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66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003300"/>
              </a:solidFill>
              <a:ea typeface="ＭＳ Ｐゴシック" charset="0"/>
            </a:endParaRPr>
          </a:p>
        </p:txBody>
      </p:sp>
      <p:sp>
        <p:nvSpPr>
          <p:cNvPr id="266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28" name="Rectangle 4" descr="mutegras"/>
          <p:cNvSpPr>
            <a:spLocks noChangeArrowheads="1"/>
          </p:cNvSpPr>
          <p:nvPr/>
        </p:nvSpPr>
        <p:spPr bwMode="ltGray">
          <a:xfrm>
            <a:off x="0" y="0"/>
            <a:ext cx="9144000" cy="15240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29" name="Rectangle 5" descr="mutegras"/>
          <p:cNvSpPr>
            <a:spLocks noChangeArrowheads="1"/>
          </p:cNvSpPr>
          <p:nvPr/>
        </p:nvSpPr>
        <p:spPr bwMode="ltGray">
          <a:xfrm>
            <a:off x="0" y="6553200"/>
            <a:ext cx="9144000" cy="3048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003300"/>
              </a:solidFill>
              <a:ea typeface="ＭＳ Ｐゴシック" charset="0"/>
            </a:endParaRPr>
          </a:p>
        </p:txBody>
      </p:sp>
      <p:sp>
        <p:nvSpPr>
          <p:cNvPr id="266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003300"/>
                </a:solidFill>
                <a:latin typeface="Times New Roman" pitchFamily="-112" charset="0"/>
                <a:ea typeface="+mn-ea"/>
                <a:cs typeface="+mn-cs"/>
              </a:defRPr>
            </a:lvl1pPr>
          </a:lstStyle>
          <a:p>
            <a:pPr defTabSz="914400" fontAlgn="base">
              <a:spcAft>
                <a:spcPct val="0"/>
              </a:spcAft>
              <a:defRPr/>
            </a:pPr>
            <a:endParaRPr lang="en-US"/>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003300"/>
                </a:solidFill>
                <a:latin typeface="Times New Roman" pitchFamily="-112" charset="0"/>
                <a:ea typeface="+mn-ea"/>
                <a:cs typeface="+mn-cs"/>
              </a:defRPr>
            </a:lvl1pPr>
          </a:lstStyle>
          <a:p>
            <a:pPr defTabSz="914400" fontAlgn="base">
              <a:spcAft>
                <a:spcPct val="0"/>
              </a:spcAft>
              <a:defRPr/>
            </a:pPr>
            <a:endParaRPr lang="en-US"/>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003300"/>
                </a:solidFill>
              </a:defRPr>
            </a:lvl1pPr>
          </a:lstStyle>
          <a:p>
            <a:pPr defTabSz="914400" fontAlgn="base">
              <a:spcAft>
                <a:spcPct val="0"/>
              </a:spcAft>
              <a:defRPr/>
            </a:pPr>
            <a:fld id="{A7506EC2-0D10-2946-92DA-E10B76EF8548}" type="slidenum">
              <a:rPr lang="en-US">
                <a:ea typeface="ＭＳ Ｐゴシック" charset="0"/>
              </a:rPr>
              <a:pPr defTabSz="914400" fontAlgn="base">
                <a:spcAft>
                  <a:spcPct val="0"/>
                </a:spcAft>
                <a:defRPr/>
              </a:pPr>
              <a:t>‹#›</a:t>
            </a:fld>
            <a:endParaRPr lang="en-US">
              <a:ea typeface="ＭＳ Ｐゴシック" charset="0"/>
            </a:endParaRPr>
          </a:p>
        </p:txBody>
      </p:sp>
    </p:spTree>
    <p:extLst>
      <p:ext uri="{BB962C8B-B14F-4D97-AF65-F5344CB8AC3E}">
        <p14:creationId xmlns:p14="http://schemas.microsoft.com/office/powerpoint/2010/main" val="3191233034"/>
      </p:ext>
    </p:extLst>
  </p:cSld>
  <p:clrMap bg1="lt1" tx1="dk1" bg2="lt2" tx2="dk2" accent1="accent1" accent2="accent2" accent3="accent3" accent4="accent4" accent5="accent5" accent6="accent6" hlink="hlink" folHlink="folHlink"/>
  <p:sldLayoutIdLst>
    <p:sldLayoutId id="2147490012" r:id="rId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charset="-128"/>
          <a:cs typeface="ＭＳ Ｐゴシック"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128"/>
                <a:cs typeface="Osaka" charset="-128"/>
              </a:defRPr>
            </a:lvl1pPr>
          </a:lstStyle>
          <a:p>
            <a:pPr>
              <a:defRPr/>
            </a:pPr>
            <a:fld id="{97F85D4B-202C-EE4D-B659-415DC71EC101}" type="slidenum">
              <a:rPr lang="en-US"/>
              <a:pPr>
                <a:defRPr/>
              </a:pPr>
              <a:t>‹#›</a:t>
            </a:fld>
            <a:endParaRPr lang="en-US"/>
          </a:p>
        </p:txBody>
      </p:sp>
    </p:spTree>
    <p:extLst>
      <p:ext uri="{BB962C8B-B14F-4D97-AF65-F5344CB8AC3E}">
        <p14:creationId xmlns:p14="http://schemas.microsoft.com/office/powerpoint/2010/main" val="3258393773"/>
      </p:ext>
    </p:extLst>
  </p:cSld>
  <p:clrMap bg1="lt1" tx1="dk1" bg2="lt2" tx2="dk2" accent1="accent1" accent2="accent2" accent3="accent3" accent4="accent4" accent5="accent5" accent6="accent6" hlink="hlink" folHlink="folHlink"/>
  <p:sldLayoutIdLst>
    <p:sldLayoutId id="2147490014" r:id="rId1"/>
    <p:sldLayoutId id="2147490015" r:id="rId2"/>
    <p:sldLayoutId id="2147490016" r:id="rId3"/>
    <p:sldLayoutId id="2147490017" r:id="rId4"/>
    <p:sldLayoutId id="2147490018" r:id="rId5"/>
    <p:sldLayoutId id="2147490019" r:id="rId6"/>
    <p:sldLayoutId id="2147490020" r:id="rId7"/>
    <p:sldLayoutId id="2147490021" r:id="rId8"/>
    <p:sldLayoutId id="2147490022" r:id="rId9"/>
    <p:sldLayoutId id="2147490023" r:id="rId10"/>
    <p:sldLayoutId id="2147490024"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528706497"/>
      </p:ext>
    </p:extLst>
  </p:cSld>
  <p:clrMap bg1="lt1" tx1="dk1" bg2="lt2" tx2="dk2" accent1="accent1" accent2="accent2" accent3="accent3" accent4="accent4" accent5="accent5" accent6="accent6" hlink="hlink" folHlink="folHlink"/>
  <p:sldLayoutIdLst>
    <p:sldLayoutId id="2147488359" r:id="rId1"/>
    <p:sldLayoutId id="2147488360" r:id="rId2"/>
    <p:sldLayoutId id="2147488361" r:id="rId3"/>
    <p:sldLayoutId id="2147488362" r:id="rId4"/>
    <p:sldLayoutId id="2147488363" r:id="rId5"/>
    <p:sldLayoutId id="2147488364" r:id="rId6"/>
    <p:sldLayoutId id="2147488365" r:id="rId7"/>
    <p:sldLayoutId id="2147488366" r:id="rId8"/>
    <p:sldLayoutId id="2147488367" r:id="rId9"/>
    <p:sldLayoutId id="2147488368" r:id="rId10"/>
    <p:sldLayoutId id="2147488369" r:id="rId11"/>
    <p:sldLayoutId id="2147488370" r:id="rId12"/>
    <p:sldLayoutId id="214748837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147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147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47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ahoma" pitchFamily="-112" charset="-52"/>
                <a:ea typeface="+mn-ea"/>
                <a:cs typeface="+mn-cs"/>
              </a:defRPr>
            </a:lvl1pPr>
          </a:lstStyle>
          <a:p>
            <a:pPr>
              <a:defRPr/>
            </a:pPr>
            <a:endParaRPr lang="en-US"/>
          </a:p>
        </p:txBody>
      </p:sp>
      <p:sp>
        <p:nvSpPr>
          <p:cNvPr id="7147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ahoma" pitchFamily="-112" charset="-52"/>
                <a:ea typeface="+mn-ea"/>
                <a:cs typeface="+mn-cs"/>
              </a:defRPr>
            </a:lvl1pPr>
          </a:lstStyle>
          <a:p>
            <a:pPr>
              <a:defRPr/>
            </a:pPr>
            <a:endParaRPr lang="en-US"/>
          </a:p>
        </p:txBody>
      </p:sp>
      <p:sp>
        <p:nvSpPr>
          <p:cNvPr id="7147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Tahoma" charset="-52"/>
              </a:defRPr>
            </a:lvl1pPr>
          </a:lstStyle>
          <a:p>
            <a:pPr>
              <a:defRPr/>
            </a:pPr>
            <a:fld id="{7830B385-F4CD-A44C-B2B9-00941815E741}" type="slidenum">
              <a:rPr lang="en-US"/>
              <a:pPr>
                <a:defRPr/>
              </a:pPr>
              <a:t>‹#›</a:t>
            </a:fld>
            <a:endParaRPr lang="en-US"/>
          </a:p>
        </p:txBody>
      </p:sp>
    </p:spTree>
    <p:extLst>
      <p:ext uri="{BB962C8B-B14F-4D97-AF65-F5344CB8AC3E}">
        <p14:creationId xmlns:p14="http://schemas.microsoft.com/office/powerpoint/2010/main" val="262712677"/>
      </p:ext>
    </p:extLst>
  </p:cSld>
  <p:clrMap bg1="dk2" tx1="lt1" bg2="dk1" tx2="lt2" accent1="accent1" accent2="accent2" accent3="accent3" accent4="accent4" accent5="accent5" accent6="accent6" hlink="hlink" folHlink="folHlink"/>
  <p:sldLayoutIdLst>
    <p:sldLayoutId id="2147490026" r:id="rId1"/>
    <p:sldLayoutId id="2147490027" r:id="rId2"/>
    <p:sldLayoutId id="2147490028" r:id="rId3"/>
    <p:sldLayoutId id="2147490029" r:id="rId4"/>
    <p:sldLayoutId id="2147490030" r:id="rId5"/>
    <p:sldLayoutId id="2147490031" r:id="rId6"/>
    <p:sldLayoutId id="2147490032" r:id="rId7"/>
    <p:sldLayoutId id="2147490033" r:id="rId8"/>
    <p:sldLayoutId id="2147490034" r:id="rId9"/>
    <p:sldLayoutId id="2147490035" r:id="rId10"/>
    <p:sldLayoutId id="2147490036" r:id="rId11"/>
  </p:sldLayoutIdLst>
  <p:transition/>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Font typeface="Wingdings" charset="2"/>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2"/>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2"/>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a:extLst>
              <a:ext uri="{FF2B5EF4-FFF2-40B4-BE49-F238E27FC236}">
                <a16:creationId xmlns:a16="http://schemas.microsoft.com/office/drawing/2014/main" id="{622B4DB1-1ADD-3242-A539-E1C1CF9CDFC0}"/>
              </a:ext>
            </a:extLst>
          </p:cNvPr>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solidFill>
                  <a:srgbClr val="FFFFFF"/>
                </a:solidFill>
                <a:effectLst/>
                <a:latin typeface="Arial" panose="020B0604020202020204" pitchFamily="34" charset="0"/>
                <a:ea typeface="+mn-ea"/>
                <a:cs typeface="+mn-cs"/>
              </a:defRPr>
            </a:lvl1pPr>
          </a:lstStyle>
          <a:p>
            <a:pPr>
              <a:defRPr/>
            </a:pPr>
            <a:endParaRPr lang="en-US"/>
          </a:p>
        </p:txBody>
      </p:sp>
      <p:sp>
        <p:nvSpPr>
          <p:cNvPr id="11267" name="Rectangle 3">
            <a:extLst>
              <a:ext uri="{FF2B5EF4-FFF2-40B4-BE49-F238E27FC236}">
                <a16:creationId xmlns:a16="http://schemas.microsoft.com/office/drawing/2014/main" id="{C80C8514-54E1-6C4A-BB72-854A926C1F5E}"/>
              </a:ext>
            </a:extLst>
          </p:cNvPr>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b="1" i="0">
                <a:solidFill>
                  <a:srgbClr val="FFFFFF"/>
                </a:solidFill>
                <a:latin typeface="Arial" panose="020B0604020202020204" pitchFamily="34" charset="0"/>
              </a:defRPr>
            </a:lvl1pPr>
          </a:lstStyle>
          <a:p>
            <a:fld id="{8E1227C9-845A-C341-88C1-264CB0861351}" type="slidenum">
              <a:rPr lang="en-US" altLang="en-US"/>
              <a:pPr/>
              <a:t>‹#›</a:t>
            </a:fld>
            <a:endParaRPr lang="en-US" altLang="en-US"/>
          </a:p>
        </p:txBody>
      </p:sp>
      <p:grpSp>
        <p:nvGrpSpPr>
          <p:cNvPr id="9220" name="Group 4">
            <a:extLst>
              <a:ext uri="{FF2B5EF4-FFF2-40B4-BE49-F238E27FC236}">
                <a16:creationId xmlns:a16="http://schemas.microsoft.com/office/drawing/2014/main" id="{1A5A0759-E3C7-E645-B826-762FCED08199}"/>
              </a:ext>
            </a:extLst>
          </p:cNvPr>
          <p:cNvGrpSpPr>
            <a:grpSpLocks/>
          </p:cNvGrpSpPr>
          <p:nvPr/>
        </p:nvGrpSpPr>
        <p:grpSpPr bwMode="auto">
          <a:xfrm>
            <a:off x="0" y="0"/>
            <a:ext cx="9140825" cy="6850063"/>
            <a:chOff x="0" y="0"/>
            <a:chExt cx="5758" cy="4315"/>
          </a:xfrm>
        </p:grpSpPr>
        <p:grpSp>
          <p:nvGrpSpPr>
            <p:cNvPr id="9224" name="Group 5">
              <a:extLst>
                <a:ext uri="{FF2B5EF4-FFF2-40B4-BE49-F238E27FC236}">
                  <a16:creationId xmlns:a16="http://schemas.microsoft.com/office/drawing/2014/main" id="{D58DD64C-B527-1246-B709-9ED595B88C73}"/>
                </a:ext>
              </a:extLst>
            </p:cNvPr>
            <p:cNvGrpSpPr>
              <a:grpSpLocks/>
            </p:cNvGrpSpPr>
            <p:nvPr userDrawn="1"/>
          </p:nvGrpSpPr>
          <p:grpSpPr bwMode="auto">
            <a:xfrm>
              <a:off x="1728" y="2230"/>
              <a:ext cx="4027" cy="2085"/>
              <a:chOff x="1728" y="2230"/>
              <a:chExt cx="4027" cy="2085"/>
            </a:xfrm>
          </p:grpSpPr>
          <p:sp>
            <p:nvSpPr>
              <p:cNvPr id="11270" name="Freeform 6">
                <a:extLst>
                  <a:ext uri="{FF2B5EF4-FFF2-40B4-BE49-F238E27FC236}">
                    <a16:creationId xmlns:a16="http://schemas.microsoft.com/office/drawing/2014/main" id="{05FFC8FE-EDE6-6E4F-AB11-9F9A1E4D54F8}"/>
                  </a:ext>
                </a:extLst>
              </p:cNvPr>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1" name="Freeform 7">
                <a:extLst>
                  <a:ext uri="{FF2B5EF4-FFF2-40B4-BE49-F238E27FC236}">
                    <a16:creationId xmlns:a16="http://schemas.microsoft.com/office/drawing/2014/main" id="{56A1BF1A-C978-7D40-A2F7-4440117E30FA}"/>
                  </a:ext>
                </a:extLst>
              </p:cNvPr>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2" name="Freeform 8">
                <a:extLst>
                  <a:ext uri="{FF2B5EF4-FFF2-40B4-BE49-F238E27FC236}">
                    <a16:creationId xmlns:a16="http://schemas.microsoft.com/office/drawing/2014/main" id="{77B3216F-64AE-CA4B-A586-BE4A35B58EB0}"/>
                  </a:ext>
                </a:extLst>
              </p:cNvPr>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3" name="Freeform 9">
                <a:extLst>
                  <a:ext uri="{FF2B5EF4-FFF2-40B4-BE49-F238E27FC236}">
                    <a16:creationId xmlns:a16="http://schemas.microsoft.com/office/drawing/2014/main" id="{9E852BE0-9896-5249-99F4-9717EED1769A}"/>
                  </a:ext>
                </a:extLst>
              </p:cNvPr>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4" name="Freeform 10">
                <a:extLst>
                  <a:ext uri="{FF2B5EF4-FFF2-40B4-BE49-F238E27FC236}">
                    <a16:creationId xmlns:a16="http://schemas.microsoft.com/office/drawing/2014/main" id="{B95C0D94-1054-E240-9F5E-7A8E64ECFC26}"/>
                  </a:ext>
                </a:extLst>
              </p:cNvPr>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1275" name="Freeform 11">
              <a:extLst>
                <a:ext uri="{FF2B5EF4-FFF2-40B4-BE49-F238E27FC236}">
                  <a16:creationId xmlns:a16="http://schemas.microsoft.com/office/drawing/2014/main" id="{EDF8B574-DF29-D542-B5FA-35278FA2E8F2}"/>
                </a:ext>
              </a:extLst>
            </p:cNvPr>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6" name="Freeform 12">
              <a:extLst>
                <a:ext uri="{FF2B5EF4-FFF2-40B4-BE49-F238E27FC236}">
                  <a16:creationId xmlns:a16="http://schemas.microsoft.com/office/drawing/2014/main" id="{A39AD406-55A5-B84C-90ED-AAE6EC65E7F7}"/>
                </a:ext>
              </a:extLst>
            </p:cNvPr>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1277" name="Rectangle 13">
            <a:extLst>
              <a:ext uri="{FF2B5EF4-FFF2-40B4-BE49-F238E27FC236}">
                <a16:creationId xmlns:a16="http://schemas.microsoft.com/office/drawing/2014/main" id="{95359517-955E-674C-A662-D96D4FBF7F33}"/>
              </a:ext>
            </a:extLst>
          </p:cNvPr>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a:extLst>
              <a:ext uri="{FF2B5EF4-FFF2-40B4-BE49-F238E27FC236}">
                <a16:creationId xmlns:a16="http://schemas.microsoft.com/office/drawing/2014/main" id="{57DA1BEF-53CC-0B46-B865-7081083E1580}"/>
              </a:ext>
            </a:extLst>
          </p:cNvPr>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solidFill>
                  <a:srgbClr val="FFFFFF"/>
                </a:solidFill>
                <a:effectLst/>
                <a:latin typeface="Arial" panose="020B0604020202020204" pitchFamily="34" charset="0"/>
                <a:ea typeface="+mn-ea"/>
                <a:cs typeface="+mn-cs"/>
              </a:defRPr>
            </a:lvl1pPr>
          </a:lstStyle>
          <a:p>
            <a:pPr>
              <a:defRPr/>
            </a:pPr>
            <a:endParaRPr lang="en-US"/>
          </a:p>
        </p:txBody>
      </p:sp>
      <p:sp>
        <p:nvSpPr>
          <p:cNvPr id="11279" name="Rectangle 15">
            <a:extLst>
              <a:ext uri="{FF2B5EF4-FFF2-40B4-BE49-F238E27FC236}">
                <a16:creationId xmlns:a16="http://schemas.microsoft.com/office/drawing/2014/main" id="{D2B16D61-2BDD-DF4B-B470-D3EAE611FD25}"/>
              </a:ext>
            </a:extLst>
          </p:cNvPr>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3388912"/>
      </p:ext>
    </p:extLst>
  </p:cSld>
  <p:clrMap bg1="dk2" tx1="lt1" bg2="dk1" tx2="lt2" accent1="accent1" accent2="accent2" accent3="accent3" accent4="accent4" accent5="accent5" accent6="accent6" hlink="hlink" folHlink="folHlink"/>
  <p:sldLayoutIdLst>
    <p:sldLayoutId id="2147490040" r:id="rId1"/>
    <p:sldLayoutId id="2147490041" r:id="rId2"/>
    <p:sldLayoutId id="2147490042" r:id="rId3"/>
    <p:sldLayoutId id="2147490043" r:id="rId4"/>
    <p:sldLayoutId id="2147490044" r:id="rId5"/>
    <p:sldLayoutId id="2147490045" r:id="rId6"/>
    <p:sldLayoutId id="2147490046" r:id="rId7"/>
    <p:sldLayoutId id="2147490047" r:id="rId8"/>
    <p:sldLayoutId id="2147490048" r:id="rId9"/>
    <p:sldLayoutId id="2147490049" r:id="rId10"/>
    <p:sldLayoutId id="2147490050" r:id="rId11"/>
    <p:sldLayoutId id="2147490051"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pitchFamily="2"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SzPct val="70000"/>
        <a:buFont typeface="Wingdings" pitchFamily="2" charset="2"/>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pitchFamily="2" charset="2"/>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pitchFamily="2" charset="2"/>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pPr defTabSz="457200" fontAlgn="auto">
              <a:spcBef>
                <a:spcPts val="0"/>
              </a:spcBef>
              <a:spcAft>
                <a:spcPts val="0"/>
              </a:spcAft>
            </a:pPr>
            <a:endParaRPr lang="en-US" altLang="en-US">
              <a:latin typeface="Tahoma"/>
              <a:ea typeface="+mn-ea"/>
              <a:cs typeface="+mn-cs"/>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pPr defTabSz="457200" fontAlgn="auto">
              <a:spcBef>
                <a:spcPts val="0"/>
              </a:spcBef>
              <a:spcAft>
                <a:spcPts val="0"/>
              </a:spcAft>
            </a:pPr>
            <a:endParaRPr lang="en-US" altLang="en-US">
              <a:latin typeface="Tahoma"/>
              <a:ea typeface="+mn-ea"/>
              <a:cs typeface="+mn-cs"/>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pPr defTabSz="457200" fontAlgn="auto">
              <a:spcBef>
                <a:spcPts val="0"/>
              </a:spcBef>
              <a:spcAft>
                <a:spcPts val="0"/>
              </a:spcAft>
            </a:pPr>
            <a:fld id="{27F98C28-23A8-4B42-894E-15FDFB0BBACA}" type="slidenum">
              <a:rPr lang="en-US" altLang="en-US">
                <a:latin typeface="Tahoma"/>
                <a:ea typeface="+mn-ea"/>
                <a:cs typeface="+mn-cs"/>
              </a:rPr>
              <a:pPr defTabSz="457200" fontAlgn="auto">
                <a:spcBef>
                  <a:spcPts val="0"/>
                </a:spcBef>
                <a:spcAft>
                  <a:spcPts val="0"/>
                </a:spcAft>
              </a:pPr>
              <a:t>‹#›</a:t>
            </a:fld>
            <a:endParaRPr lang="en-US" altLang="en-US">
              <a:latin typeface="Tahoma"/>
              <a:ea typeface="+mn-ea"/>
              <a:cs typeface="+mn-cs"/>
            </a:endParaRPr>
          </a:p>
        </p:txBody>
      </p:sp>
    </p:spTree>
    <p:extLst>
      <p:ext uri="{BB962C8B-B14F-4D97-AF65-F5344CB8AC3E}">
        <p14:creationId xmlns:p14="http://schemas.microsoft.com/office/powerpoint/2010/main" val="2258562323"/>
      </p:ext>
    </p:extLst>
  </p:cSld>
  <p:clrMap bg1="dk2" tx1="lt1" bg2="dk1" tx2="lt2" accent1="accent1" accent2="accent2" accent3="accent3" accent4="accent4" accent5="accent5" accent6="accent6" hlink="hlink" folHlink="folHlink"/>
  <p:sldLayoutIdLst>
    <p:sldLayoutId id="2147490053" r:id="rId1"/>
    <p:sldLayoutId id="2147490054" r:id="rId2"/>
    <p:sldLayoutId id="2147490055" r:id="rId3"/>
    <p:sldLayoutId id="2147490056" r:id="rId4"/>
    <p:sldLayoutId id="2147490057" r:id="rId5"/>
    <p:sldLayoutId id="2147490058" r:id="rId6"/>
    <p:sldLayoutId id="2147490059" r:id="rId7"/>
    <p:sldLayoutId id="2147490060" r:id="rId8"/>
    <p:sldLayoutId id="2147490061" r:id="rId9"/>
    <p:sldLayoutId id="2147490062" r:id="rId10"/>
    <p:sldLayoutId id="2147490063" r:id="rId11"/>
    <p:sldLayoutId id="2147490064" r:id="rId12"/>
    <p:sldLayoutId id="2147490065"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fld id="{412F8C1C-4568-4CB6-BDAF-0342AD8EA166}" type="slidenum">
              <a:rPr lang="en-US" altLang="en-US">
                <a:ea typeface="+mn-ea"/>
              </a:rPr>
              <a:pPr defTabSz="457200" fontAlgn="auto">
                <a:spcAft>
                  <a:spcPts val="0"/>
                </a:spcAft>
              </a:pPr>
              <a:t>‹#›</a:t>
            </a:fld>
            <a:endParaRPr lang="en-US" altLang="en-US">
              <a:ea typeface="+mn-ea"/>
            </a:endParaRPr>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90067" r:id="rId1"/>
    <p:sldLayoutId id="2147490068" r:id="rId2"/>
    <p:sldLayoutId id="2147490069" r:id="rId3"/>
    <p:sldLayoutId id="2147490070" r:id="rId4"/>
    <p:sldLayoutId id="2147490071" r:id="rId5"/>
    <p:sldLayoutId id="2147490072" r:id="rId6"/>
    <p:sldLayoutId id="2147490073" r:id="rId7"/>
    <p:sldLayoutId id="2147490074" r:id="rId8"/>
    <p:sldLayoutId id="2147490075" r:id="rId9"/>
    <p:sldLayoutId id="2147490076" r:id="rId10"/>
    <p:sldLayoutId id="2147490077" r:id="rId11"/>
    <p:sldLayoutId id="2147490078"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fld id="{412F8C1C-4568-4CB6-BDAF-0342AD8EA166}" type="slidenum">
              <a:rPr lang="en-US" altLang="en-US">
                <a:ea typeface="+mn-ea"/>
              </a:rPr>
              <a:pPr defTabSz="457200" fontAlgn="auto">
                <a:spcAft>
                  <a:spcPts val="0"/>
                </a:spcAft>
              </a:pPr>
              <a:t>‹#›</a:t>
            </a:fld>
            <a:endParaRPr lang="en-US" altLang="en-US">
              <a:ea typeface="+mn-ea"/>
            </a:endParaRPr>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90080" r:id="rId1"/>
    <p:sldLayoutId id="2147490081" r:id="rId2"/>
    <p:sldLayoutId id="2147490082" r:id="rId3"/>
    <p:sldLayoutId id="2147490083" r:id="rId4"/>
    <p:sldLayoutId id="2147490084" r:id="rId5"/>
    <p:sldLayoutId id="2147490085" r:id="rId6"/>
    <p:sldLayoutId id="2147490086" r:id="rId7"/>
    <p:sldLayoutId id="2147490087" r:id="rId8"/>
    <p:sldLayoutId id="2147490088" r:id="rId9"/>
    <p:sldLayoutId id="2147490089" r:id="rId10"/>
    <p:sldLayoutId id="2147490090" r:id="rId11"/>
    <p:sldLayoutId id="2147490091"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fld id="{412F8C1C-4568-4CB6-BDAF-0342AD8EA166}" type="slidenum">
              <a:rPr lang="en-US" altLang="en-US">
                <a:ea typeface="+mn-ea"/>
              </a:rPr>
              <a:pPr defTabSz="457200" fontAlgn="auto">
                <a:spcAft>
                  <a:spcPts val="0"/>
                </a:spcAft>
              </a:pPr>
              <a:t>‹#›</a:t>
            </a:fld>
            <a:endParaRPr lang="en-US" altLang="en-US">
              <a:ea typeface="+mn-ea"/>
            </a:endParaRPr>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90093" r:id="rId1"/>
    <p:sldLayoutId id="2147490094" r:id="rId2"/>
    <p:sldLayoutId id="2147490095" r:id="rId3"/>
    <p:sldLayoutId id="2147490096" r:id="rId4"/>
    <p:sldLayoutId id="2147490097" r:id="rId5"/>
    <p:sldLayoutId id="2147490098" r:id="rId6"/>
    <p:sldLayoutId id="2147490099" r:id="rId7"/>
    <p:sldLayoutId id="2147490100" r:id="rId8"/>
    <p:sldLayoutId id="2147490101" r:id="rId9"/>
    <p:sldLayoutId id="2147490102" r:id="rId10"/>
    <p:sldLayoutId id="2147490103" r:id="rId11"/>
    <p:sldLayoutId id="2147490104"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095125803"/>
      </p:ext>
    </p:extLst>
  </p:cSld>
  <p:clrMap bg1="dk2" tx1="lt1" bg2="dk1" tx2="lt2" accent1="accent1" accent2="accent2" accent3="accent3" accent4="accent4" accent5="accent5" accent6="accent6" hlink="hlink" folHlink="folHlink"/>
  <p:sldLayoutIdLst>
    <p:sldLayoutId id="2147490106" r:id="rId1"/>
    <p:sldLayoutId id="2147490107" r:id="rId2"/>
    <p:sldLayoutId id="2147490108" r:id="rId3"/>
    <p:sldLayoutId id="2147490109" r:id="rId4"/>
    <p:sldLayoutId id="2147490110" r:id="rId5"/>
    <p:sldLayoutId id="2147490111" r:id="rId6"/>
    <p:sldLayoutId id="2147490112" r:id="rId7"/>
    <p:sldLayoutId id="2147490113" r:id="rId8"/>
    <p:sldLayoutId id="2147490114" r:id="rId9"/>
    <p:sldLayoutId id="2147490115" r:id="rId10"/>
    <p:sldLayoutId id="2147490116" r:id="rId11"/>
  </p:sldLayoutIdLst>
  <p:hf sldNum="0" hdr="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SzPct val="90000"/>
        <a:buFont typeface="Wingdings" charset="0"/>
        <a:buChar char=""/>
        <a:defRPr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SzPct val="90000"/>
        <a:buFont typeface="Wingdings" charset="0"/>
        <a:buChar char=""/>
        <a:defRPr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04623C9D-1D5E-814B-BC97-0788E92C0EA5}" type="slidenum">
              <a:rPr lang="en-US"/>
              <a:pPr>
                <a:defRPr/>
              </a:pPr>
              <a:t>‹#›</a:t>
            </a:fld>
            <a:endParaRPr lang="en-US"/>
          </a:p>
        </p:txBody>
      </p:sp>
    </p:spTree>
    <p:extLst>
      <p:ext uri="{BB962C8B-B14F-4D97-AF65-F5344CB8AC3E}">
        <p14:creationId xmlns:p14="http://schemas.microsoft.com/office/powerpoint/2010/main" val="2368817941"/>
      </p:ext>
    </p:extLst>
  </p:cSld>
  <p:clrMap bg1="lt1" tx1="dk1" bg2="lt2" tx2="dk2" accent1="accent1" accent2="accent2" accent3="accent3" accent4="accent4" accent5="accent5" accent6="accent6" hlink="hlink" folHlink="folHlink"/>
  <p:sldLayoutIdLst>
    <p:sldLayoutId id="2147490118" r:id="rId1"/>
    <p:sldLayoutId id="2147490119" r:id="rId2"/>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1026">
            <a:extLst>
              <a:ext uri="{FF2B5EF4-FFF2-40B4-BE49-F238E27FC236}">
                <a16:creationId xmlns:a16="http://schemas.microsoft.com/office/drawing/2014/main" id="{F73DC186-1C7B-2831-DEF8-5690342FD4C5}"/>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8243" name="Rectangle 1027">
            <a:extLst>
              <a:ext uri="{FF2B5EF4-FFF2-40B4-BE49-F238E27FC236}">
                <a16:creationId xmlns:a16="http://schemas.microsoft.com/office/drawing/2014/main" id="{A0EA0F8D-1C27-0F52-9F99-CC23A6F4DB51}"/>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6" name="Rectangle 1028">
            <a:extLst>
              <a:ext uri="{FF2B5EF4-FFF2-40B4-BE49-F238E27FC236}">
                <a16:creationId xmlns:a16="http://schemas.microsoft.com/office/drawing/2014/main" id="{15DC7CEA-010F-D0F5-98AA-D72128460A82}"/>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7" name="Rectangle 1029">
            <a:extLst>
              <a:ext uri="{FF2B5EF4-FFF2-40B4-BE49-F238E27FC236}">
                <a16:creationId xmlns:a16="http://schemas.microsoft.com/office/drawing/2014/main" id="{75AFFD5F-E5C2-EFEA-2CB4-AC1217222B8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8" name="Rectangle 1030">
            <a:extLst>
              <a:ext uri="{FF2B5EF4-FFF2-40B4-BE49-F238E27FC236}">
                <a16:creationId xmlns:a16="http://schemas.microsoft.com/office/drawing/2014/main" id="{76AE8A13-F8D6-F710-400B-90BA0CC0D7B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fld id="{F5766D22-22BB-6940-B3E8-D7915C25C6FE}" type="slidenum">
              <a:rPr lang="en-US" altLang="en-US"/>
              <a:pPr/>
              <a:t>‹#›</a:t>
            </a:fld>
            <a:endParaRPr lang="en-US" altLang="en-US"/>
          </a:p>
        </p:txBody>
      </p:sp>
    </p:spTree>
    <p:extLst>
      <p:ext uri="{BB962C8B-B14F-4D97-AF65-F5344CB8AC3E}">
        <p14:creationId xmlns:p14="http://schemas.microsoft.com/office/powerpoint/2010/main" val="1765807657"/>
      </p:ext>
    </p:extLst>
  </p:cSld>
  <p:clrMap bg1="lt1" tx1="dk1" bg2="lt2" tx2="dk2" accent1="accent1" accent2="accent2" accent3="accent3" accent4="accent4" accent5="accent5" accent6="accent6" hlink="hlink" folHlink="folHlink"/>
  <p:sldLayoutIdLst>
    <p:sldLayoutId id="2147490121"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346EDDBA-03C5-40F3-94D4-1C9A35FF7FBE}" type="slidenum">
              <a:rPr lang="en-US" altLang="en-US"/>
              <a:pPr/>
              <a:t>‹#›</a:t>
            </a:fld>
            <a:endParaRPr lang="en-US" altLang="en-US"/>
          </a:p>
        </p:txBody>
      </p:sp>
    </p:spTree>
    <p:extLst>
      <p:ext uri="{BB962C8B-B14F-4D97-AF65-F5344CB8AC3E}">
        <p14:creationId xmlns:p14="http://schemas.microsoft.com/office/powerpoint/2010/main" val="1619800241"/>
      </p:ext>
    </p:extLst>
  </p:cSld>
  <p:clrMap bg1="dk2" tx1="lt1" bg2="dk1" tx2="lt2" accent1="accent1" accent2="accent2" accent3="accent3" accent4="accent4" accent5="accent5" accent6="accent6" hlink="hlink" folHlink="folHlink"/>
  <p:sldLayoutIdLst>
    <p:sldLayoutId id="2147490123" r:id="rId1"/>
    <p:sldLayoutId id="2147490124" r:id="rId2"/>
    <p:sldLayoutId id="2147490125" r:id="rId3"/>
    <p:sldLayoutId id="2147490126" r:id="rId4"/>
    <p:sldLayoutId id="2147490127" r:id="rId5"/>
    <p:sldLayoutId id="2147490128" r:id="rId6"/>
    <p:sldLayoutId id="2147490129" r:id="rId7"/>
    <p:sldLayoutId id="2147490130" r:id="rId8"/>
    <p:sldLayoutId id="2147490131" r:id="rId9"/>
    <p:sldLayoutId id="2147490132" r:id="rId10"/>
    <p:sldLayoutId id="2147490133" r:id="rId11"/>
    <p:sldLayoutId id="2147490134" r:id="rId12"/>
    <p:sldLayoutId id="2147490135"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slideLayout" Target="../slideLayouts/slideLayout583.xml"/><Relationship Id="rId1" Type="http://schemas.openxmlformats.org/officeDocument/2006/relationships/themeOverride" Target="../theme/themeOverride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65.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87.xml"/></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133.xml"/><Relationship Id="rId1" Type="http://schemas.openxmlformats.org/officeDocument/2006/relationships/themeOverride" Target="../theme/themeOverride9.xml"/><Relationship Id="rId4" Type="http://schemas.openxmlformats.org/officeDocument/2006/relationships/image" Target="../media/image94.emf"/></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04.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57.xml"/><Relationship Id="rId1" Type="http://schemas.openxmlformats.org/officeDocument/2006/relationships/slideLayout" Target="../slideLayouts/slideLayout92.xml"/></Relationships>
</file>

<file path=ppt/slides/_rels/slide105.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58.xml"/><Relationship Id="rId1" Type="http://schemas.openxmlformats.org/officeDocument/2006/relationships/slideLayout" Target="../slideLayouts/slideLayout394.xml"/></Relationships>
</file>

<file path=ppt/slides/_rels/slide106.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338.xml"/></Relationships>
</file>

<file path=ppt/slides/_rels/slide107.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59.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08.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0.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09.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1.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622.xml"/></Relationships>
</file>

<file path=ppt/slides/_rels/slide110.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2.xml"/><Relationship Id="rId1" Type="http://schemas.openxmlformats.org/officeDocument/2006/relationships/slideLayout" Target="../slideLayouts/slideLayout338.xml"/></Relationships>
</file>

<file path=ppt/slides/_rels/slide111.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3.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2.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4.xml"/><Relationship Id="rId1" Type="http://schemas.openxmlformats.org/officeDocument/2006/relationships/slideLayout" Target="../slideLayouts/slideLayout338.xml"/></Relationships>
</file>

<file path=ppt/slides/_rels/slide113.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5.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4.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6.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5.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67.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6.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8.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7.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9.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8.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0.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19.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1.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xml"/><Relationship Id="rId1" Type="http://schemas.openxmlformats.org/officeDocument/2006/relationships/slideLayout" Target="../slideLayouts/slideLayout394.xml"/></Relationships>
</file>

<file path=ppt/slides/_rels/slide120.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2.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1.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3.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2.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338.xml"/></Relationships>
</file>

<file path=ppt/slides/_rels/slide123.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74.xml"/><Relationship Id="rId1" Type="http://schemas.openxmlformats.org/officeDocument/2006/relationships/slideLayout" Target="../slideLayouts/slideLayout852.xml"/></Relationships>
</file>

<file path=ppt/slides/_rels/slide124.xml.rels><?xml version="1.0" encoding="UTF-8" standalone="yes"?>
<Relationships xmlns="http://schemas.openxmlformats.org/package/2006/relationships"><Relationship Id="rId3" Type="http://schemas.openxmlformats.org/officeDocument/2006/relationships/hyperlink" Target="http://images.google.com/imgres?imgurl=www.aint-it-cool-news.com/museum/media/ten-commandments-still.jpg&amp;imgrefurl=http://www.aint-it-cool-news.com/museum/5.html&amp;h=351&amp;w=460&amp;prev=/images?q=Edward+Robinson&amp;start=40&amp;svnum=10&amp;hl=en&amp;lr=&amp;ie=UTF-8&amp;oe=UTF-8&amp;sa=N" TargetMode="External"/><Relationship Id="rId2" Type="http://schemas.openxmlformats.org/officeDocument/2006/relationships/notesSlide" Target="../notesSlides/notesSlide75.xml"/><Relationship Id="rId1" Type="http://schemas.openxmlformats.org/officeDocument/2006/relationships/slideLayout" Target="../slideLayouts/slideLayout863.xml"/><Relationship Id="rId4" Type="http://schemas.openxmlformats.org/officeDocument/2006/relationships/image" Target="../media/image101.jpeg"/></Relationships>
</file>

<file path=ppt/slides/_rels/slide125.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76.xml"/><Relationship Id="rId1" Type="http://schemas.openxmlformats.org/officeDocument/2006/relationships/slideLayout" Target="../slideLayouts/slideLayout880.xml"/></Relationships>
</file>

<file path=ppt/slides/_rels/slide126.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77.xml"/><Relationship Id="rId1" Type="http://schemas.openxmlformats.org/officeDocument/2006/relationships/slideLayout" Target="../slideLayouts/slideLayout880.xml"/></Relationships>
</file>

<file path=ppt/slides/_rels/slide12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8.xml"/><Relationship Id="rId1" Type="http://schemas.openxmlformats.org/officeDocument/2006/relationships/slideLayout" Target="../slideLayouts/slideLayout867.xml"/></Relationships>
</file>

<file path=ppt/slides/_rels/slide12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9.xml"/><Relationship Id="rId1" Type="http://schemas.openxmlformats.org/officeDocument/2006/relationships/slideLayout" Target="../slideLayouts/slideLayout867.xml"/></Relationships>
</file>

<file path=ppt/slides/_rels/slide12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0.xml"/><Relationship Id="rId1" Type="http://schemas.openxmlformats.org/officeDocument/2006/relationships/slideLayout" Target="../slideLayouts/slideLayout867.xml"/></Relationships>
</file>

<file path=ppt/slides/_rels/slide1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5.xml"/><Relationship Id="rId1" Type="http://schemas.openxmlformats.org/officeDocument/2006/relationships/slideLayout" Target="../slideLayouts/slideLayout394.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887.xml"/></Relationships>
</file>

<file path=ppt/slides/_rels/slide13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2.xml"/><Relationship Id="rId1" Type="http://schemas.openxmlformats.org/officeDocument/2006/relationships/slideLayout" Target="../slideLayouts/slideLayout807.xml"/></Relationships>
</file>

<file path=ppt/slides/_rels/slide13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3.xml"/><Relationship Id="rId1" Type="http://schemas.openxmlformats.org/officeDocument/2006/relationships/slideLayout" Target="../slideLayouts/slideLayout807.xml"/></Relationships>
</file>

<file path=ppt/slides/_rels/slide13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4.xml"/><Relationship Id="rId1" Type="http://schemas.openxmlformats.org/officeDocument/2006/relationships/slideLayout" Target="../slideLayouts/slideLayout807.xml"/></Relationships>
</file>

<file path=ppt/slides/_rels/slide13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5.xml"/><Relationship Id="rId1" Type="http://schemas.openxmlformats.org/officeDocument/2006/relationships/slideLayout" Target="../slideLayouts/slideLayout807.xml"/></Relationships>
</file>

<file path=ppt/slides/_rels/slide13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86.xml"/><Relationship Id="rId1" Type="http://schemas.openxmlformats.org/officeDocument/2006/relationships/slideLayout" Target="../slideLayouts/slideLayout807.xml"/></Relationships>
</file>

<file path=ppt/slides/_rels/slide13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7.xml"/><Relationship Id="rId1" Type="http://schemas.openxmlformats.org/officeDocument/2006/relationships/slideLayout" Target="../slideLayouts/slideLayout652.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377.xml"/></Relationships>
</file>

<file path=ppt/slides/_rels/slide138.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354.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61.xml"/></Relationships>
</file>

<file path=ppt/slides/_rels/slide1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xml"/><Relationship Id="rId1" Type="http://schemas.openxmlformats.org/officeDocument/2006/relationships/slideLayout" Target="../slideLayouts/slideLayout394.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361.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361.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38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897.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897.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897.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897.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897.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897.xml"/></Relationships>
</file>

<file path=ppt/slides/_rels/slide149.xml.rels><?xml version="1.0" encoding="UTF-8" standalone="yes"?>
<Relationships xmlns="http://schemas.openxmlformats.org/package/2006/relationships"><Relationship Id="rId3" Type="http://schemas.openxmlformats.org/officeDocument/2006/relationships/image" Target="../media/image94.emf"/><Relationship Id="rId2" Type="http://schemas.openxmlformats.org/officeDocument/2006/relationships/slideLayout" Target="../slideLayouts/slideLayout7.xml"/><Relationship Id="rId1" Type="http://schemas.openxmlformats.org/officeDocument/2006/relationships/themeOverride" Target="../theme/themeOverride10.xml"/></Relationships>
</file>

<file path=ppt/slides/_rels/slide1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7.xml"/><Relationship Id="rId1" Type="http://schemas.openxmlformats.org/officeDocument/2006/relationships/slideLayout" Target="../slideLayouts/slideLayout394.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87.xml"/></Relationships>
</file>

<file path=ppt/slides/_rels/slide15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00.xml"/><Relationship Id="rId1" Type="http://schemas.openxmlformats.org/officeDocument/2006/relationships/slideLayout" Target="../slideLayouts/slideLayout116.xml"/><Relationship Id="rId4" Type="http://schemas.openxmlformats.org/officeDocument/2006/relationships/image" Target="../media/image108.png"/></Relationships>
</file>

<file path=ppt/slides/_rels/slide152.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57.xml"/></Relationships>
</file>

<file path=ppt/slides/_rels/slide153.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57.xml"/></Relationships>
</file>

<file path=ppt/slides/_rels/slide154.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01.xml"/><Relationship Id="rId1" Type="http://schemas.openxmlformats.org/officeDocument/2006/relationships/slideLayout" Target="../slideLayouts/slideLayout994.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333.xml"/></Relationships>
</file>

<file path=ppt/slides/_rels/slide156.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03.xml"/><Relationship Id="rId1" Type="http://schemas.openxmlformats.org/officeDocument/2006/relationships/slideLayout" Target="../slideLayouts/slideLayout57.xml"/></Relationships>
</file>

<file path=ppt/slides/_rels/slide157.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04.xml"/><Relationship Id="rId1" Type="http://schemas.openxmlformats.org/officeDocument/2006/relationships/slideLayout" Target="../slideLayouts/slideLayout57.xml"/></Relationships>
</file>

<file path=ppt/slides/_rels/slide158.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05.xml"/><Relationship Id="rId1" Type="http://schemas.openxmlformats.org/officeDocument/2006/relationships/slideLayout" Target="../slideLayouts/slideLayout57.xml"/></Relationships>
</file>

<file path=ppt/slides/_rels/slide159.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06.xml"/><Relationship Id="rId1" Type="http://schemas.openxmlformats.org/officeDocument/2006/relationships/slideLayout" Target="../slideLayouts/slideLayout92.xml"/></Relationships>
</file>

<file path=ppt/slides/_rels/slide1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8.xml"/><Relationship Id="rId1" Type="http://schemas.openxmlformats.org/officeDocument/2006/relationships/slideLayout" Target="../slideLayouts/slideLayout394.xml"/></Relationships>
</file>

<file path=ppt/slides/_rels/slide160.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07.xml"/><Relationship Id="rId1" Type="http://schemas.openxmlformats.org/officeDocument/2006/relationships/slideLayout" Target="../slideLayouts/slideLayout92.xml"/></Relationships>
</file>

<file path=ppt/slides/_rels/slide161.xml.rels><?xml version="1.0" encoding="UTF-8" standalone="yes"?>
<Relationships xmlns="http://schemas.openxmlformats.org/package/2006/relationships"><Relationship Id="rId2" Type="http://schemas.openxmlformats.org/officeDocument/2006/relationships/image" Target="../media/image113.emf"/><Relationship Id="rId1" Type="http://schemas.openxmlformats.org/officeDocument/2006/relationships/slideLayout" Target="../slideLayouts/slideLayout22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708.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24.xml"/></Relationships>
</file>

<file path=ppt/slides/_rels/slide164.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08.xml"/><Relationship Id="rId1" Type="http://schemas.openxmlformats.org/officeDocument/2006/relationships/slideLayout" Target="../slideLayouts/slideLayout741.xml"/></Relationships>
</file>

<file path=ppt/slides/_rels/slide165.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09.xml"/><Relationship Id="rId1" Type="http://schemas.openxmlformats.org/officeDocument/2006/relationships/slideLayout" Target="../slideLayouts/slideLayout743.xml"/></Relationships>
</file>

<file path=ppt/slides/_rels/slide166.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10.xml"/><Relationship Id="rId1" Type="http://schemas.openxmlformats.org/officeDocument/2006/relationships/slideLayout" Target="../slideLayouts/slideLayout743.xml"/></Relationships>
</file>

<file path=ppt/slides/_rels/slide167.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Layout" Target="../slideLayouts/slideLayout708.xml"/></Relationships>
</file>

<file path=ppt/slides/_rels/slide168.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11.xml"/><Relationship Id="rId1" Type="http://schemas.openxmlformats.org/officeDocument/2006/relationships/slideLayout" Target="../slideLayouts/slideLayout753.xml"/><Relationship Id="rId4" Type="http://schemas.openxmlformats.org/officeDocument/2006/relationships/image" Target="../media/image119.png"/></Relationships>
</file>

<file path=ppt/slides/_rels/slide169.xml.rels><?xml version="1.0" encoding="UTF-8" standalone="yes"?>
<Relationships xmlns="http://schemas.openxmlformats.org/package/2006/relationships"><Relationship Id="rId3" Type="http://schemas.openxmlformats.org/officeDocument/2006/relationships/notesSlide" Target="../notesSlides/notesSlide112.xml"/><Relationship Id="rId2" Type="http://schemas.openxmlformats.org/officeDocument/2006/relationships/slideLayout" Target="../slideLayouts/slideLayout725.xml"/><Relationship Id="rId1" Type="http://schemas.openxmlformats.org/officeDocument/2006/relationships/themeOverride" Target="../theme/themeOverride11.xml"/></Relationships>
</file>

<file path=ppt/slides/_rels/slide1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9.xml"/><Relationship Id="rId1" Type="http://schemas.openxmlformats.org/officeDocument/2006/relationships/slideLayout" Target="../slideLayouts/slideLayout394.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87.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10.xml"/></Relationships>
</file>

<file path=ppt/slides/_rels/slide17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15.xml"/><Relationship Id="rId1" Type="http://schemas.openxmlformats.org/officeDocument/2006/relationships/slideLayout" Target="../slideLayouts/slideLayout92.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110.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58.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76.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118.xml"/><Relationship Id="rId1" Type="http://schemas.openxmlformats.org/officeDocument/2006/relationships/slideLayout" Target="../slideLayouts/slideLayout58.xml"/></Relationships>
</file>

<file path=ppt/slides/_rels/slide177.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58.xml"/></Relationships>
</file>

<file path=ppt/slides/_rels/slide178.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58.xml"/></Relationships>
</file>

<file path=ppt/slides/_rels/slide179.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58.xml"/></Relationships>
</file>

<file path=ppt/slides/_rels/slide1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0.xml"/><Relationship Id="rId1" Type="http://schemas.openxmlformats.org/officeDocument/2006/relationships/slideLayout" Target="../slideLayouts/slideLayout394.xml"/></Relationships>
</file>

<file path=ppt/slides/_rels/slide180.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58.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7.xml.rels><?xml version="1.0" encoding="UTF-8" standalone="yes"?>
<Relationships xmlns="http://schemas.openxmlformats.org/package/2006/relationships"><Relationship Id="rId3" Type="http://schemas.openxmlformats.org/officeDocument/2006/relationships/image" Target="../media/image94.emf"/><Relationship Id="rId2" Type="http://schemas.openxmlformats.org/officeDocument/2006/relationships/slideLayout" Target="../slideLayouts/slideLayout7.xml"/><Relationship Id="rId1" Type="http://schemas.openxmlformats.org/officeDocument/2006/relationships/themeOverride" Target="../theme/themeOverride12.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9.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28.xml"/></Relationships>
</file>

<file path=ppt/slides/_rels/slide190.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191.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192.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193.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8.xml"/></Relationships>
</file>

<file path=ppt/slides/_rels/slide194.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19.xml"/><Relationship Id="rId1" Type="http://schemas.openxmlformats.org/officeDocument/2006/relationships/slideLayout" Target="../slideLayouts/slideLayout78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6.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20.xml"/><Relationship Id="rId1" Type="http://schemas.openxmlformats.org/officeDocument/2006/relationships/slideLayout" Target="../slideLayouts/slideLayout92.xml"/></Relationships>
</file>

<file path=ppt/slides/_rels/slide197.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1.xml"/><Relationship Id="rId1" Type="http://schemas.openxmlformats.org/officeDocument/2006/relationships/slideLayout" Target="../slideLayouts/slideLayout92.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771.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9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200.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22.xml"/><Relationship Id="rId1" Type="http://schemas.openxmlformats.org/officeDocument/2006/relationships/slideLayout" Target="../slideLayouts/slideLayout788.xml"/><Relationship Id="rId4" Type="http://schemas.openxmlformats.org/officeDocument/2006/relationships/image" Target="../media/image125.jpeg"/></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2.xml.rels><?xml version="1.0" encoding="UTF-8" standalone="yes"?>
<Relationships xmlns="http://schemas.openxmlformats.org/package/2006/relationships"><Relationship Id="rId3" Type="http://schemas.openxmlformats.org/officeDocument/2006/relationships/image" Target="../media/image94.emf"/><Relationship Id="rId2" Type="http://schemas.openxmlformats.org/officeDocument/2006/relationships/slideLayout" Target="../slideLayouts/slideLayout133.xml"/><Relationship Id="rId1" Type="http://schemas.openxmlformats.org/officeDocument/2006/relationships/themeOverride" Target="../theme/themeOverride13.xml"/></Relationships>
</file>

<file path=ppt/slides/_rels/slide203.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23.xml"/><Relationship Id="rId1" Type="http://schemas.openxmlformats.org/officeDocument/2006/relationships/slideLayout" Target="../slideLayouts/slideLayout1006.xml"/><Relationship Id="rId5" Type="http://schemas.openxmlformats.org/officeDocument/2006/relationships/image" Target="../media/image127.jpeg"/><Relationship Id="rId4"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s>
</file>

<file path=ppt/slides/_rels/slide204.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24.xml"/><Relationship Id="rId1" Type="http://schemas.openxmlformats.org/officeDocument/2006/relationships/slideLayout" Target="../slideLayouts/slideLayout394.xml"/></Relationships>
</file>

<file path=ppt/slides/_rels/slide205.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29.jpeg"/><Relationship Id="rId7" Type="http://schemas.openxmlformats.org/officeDocument/2006/relationships/diagramColors" Target="../diagrams/colors1.xml"/><Relationship Id="rId2" Type="http://schemas.openxmlformats.org/officeDocument/2006/relationships/notesSlide" Target="../notesSlides/notesSlide125.xml"/><Relationship Id="rId1" Type="http://schemas.openxmlformats.org/officeDocument/2006/relationships/slideLayout" Target="../slideLayouts/slideLayout789.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06.xml.rels><?xml version="1.0" encoding="UTF-8" standalone="yes"?>
<Relationships xmlns="http://schemas.openxmlformats.org/package/2006/relationships"><Relationship Id="rId3" Type="http://schemas.openxmlformats.org/officeDocument/2006/relationships/image" Target="../media/image130.jpeg"/><Relationship Id="rId7" Type="http://schemas.openxmlformats.org/officeDocument/2006/relationships/image" Target="../media/image132.png"/><Relationship Id="rId2" Type="http://schemas.openxmlformats.org/officeDocument/2006/relationships/notesSlide" Target="../notesSlides/notesSlide126.xml"/><Relationship Id="rId1" Type="http://schemas.openxmlformats.org/officeDocument/2006/relationships/slideLayout" Target="../slideLayouts/slideLayout813.xml"/><Relationship Id="rId6" Type="http://schemas.openxmlformats.org/officeDocument/2006/relationships/image" Target="../media/image131.jpeg"/><Relationship Id="rId5" Type="http://schemas.openxmlformats.org/officeDocument/2006/relationships/hyperlink" Target="http://www.jtsa.edu/images/art/s_priest.jpg" TargetMode="External"/><Relationship Id="rId4" Type="http://schemas.openxmlformats.org/officeDocument/2006/relationships/image" Target="../media/image129.jpeg"/></Relationships>
</file>

<file path=ppt/slides/_rels/slide207.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129.jpeg"/><Relationship Id="rId7" Type="http://schemas.openxmlformats.org/officeDocument/2006/relationships/diagramColors" Target="../diagrams/colors2.xml"/><Relationship Id="rId2" Type="http://schemas.openxmlformats.org/officeDocument/2006/relationships/notesSlide" Target="../notesSlides/notesSlide127.xml"/><Relationship Id="rId1" Type="http://schemas.openxmlformats.org/officeDocument/2006/relationships/slideLayout" Target="../slideLayouts/slideLayout789.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208.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129.jpeg"/><Relationship Id="rId7" Type="http://schemas.openxmlformats.org/officeDocument/2006/relationships/diagramColors" Target="../diagrams/colors3.xml"/><Relationship Id="rId2" Type="http://schemas.openxmlformats.org/officeDocument/2006/relationships/notesSlide" Target="../notesSlides/notesSlide128.xml"/><Relationship Id="rId1" Type="http://schemas.openxmlformats.org/officeDocument/2006/relationships/slideLayout" Target="../slideLayouts/slideLayout789.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209.xml.rels><?xml version="1.0" encoding="UTF-8" standalone="yes"?>
<Relationships xmlns="http://schemas.openxmlformats.org/package/2006/relationships"><Relationship Id="rId8" Type="http://schemas.microsoft.com/office/2007/relationships/diagramDrawing" Target="../diagrams/drawing4.xml"/><Relationship Id="rId3" Type="http://schemas.openxmlformats.org/officeDocument/2006/relationships/image" Target="../media/image129.jpeg"/><Relationship Id="rId7" Type="http://schemas.openxmlformats.org/officeDocument/2006/relationships/diagramColors" Target="../diagrams/colors4.xml"/><Relationship Id="rId2" Type="http://schemas.openxmlformats.org/officeDocument/2006/relationships/notesSlide" Target="../notesSlides/notesSlide129.xml"/><Relationship Id="rId1" Type="http://schemas.openxmlformats.org/officeDocument/2006/relationships/slideLayout" Target="../slideLayouts/slideLayout795.xml"/><Relationship Id="rId6" Type="http://schemas.openxmlformats.org/officeDocument/2006/relationships/diagramQuickStyle" Target="../diagrams/quickStyle4.xml"/><Relationship Id="rId5" Type="http://schemas.openxmlformats.org/officeDocument/2006/relationships/diagramLayout" Target="../diagrams/layout4.xml"/><Relationship Id="rId4" Type="http://schemas.openxmlformats.org/officeDocument/2006/relationships/diagramData" Target="../diagrams/data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210.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129.jpeg"/><Relationship Id="rId7" Type="http://schemas.openxmlformats.org/officeDocument/2006/relationships/diagramColors" Target="../diagrams/colors5.xml"/><Relationship Id="rId2" Type="http://schemas.openxmlformats.org/officeDocument/2006/relationships/notesSlide" Target="../notesSlides/notesSlide130.xml"/><Relationship Id="rId1" Type="http://schemas.openxmlformats.org/officeDocument/2006/relationships/slideLayout" Target="../slideLayouts/slideLayout796.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211.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129.jpeg"/><Relationship Id="rId7" Type="http://schemas.openxmlformats.org/officeDocument/2006/relationships/diagramColors" Target="../diagrams/colors6.xml"/><Relationship Id="rId2" Type="http://schemas.openxmlformats.org/officeDocument/2006/relationships/notesSlide" Target="../notesSlides/notesSlide131.xml"/><Relationship Id="rId1" Type="http://schemas.openxmlformats.org/officeDocument/2006/relationships/slideLayout" Target="../slideLayouts/slideLayout796.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212.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image" Target="../media/image129.jpeg"/><Relationship Id="rId7" Type="http://schemas.openxmlformats.org/officeDocument/2006/relationships/diagramColors" Target="../diagrams/colors7.xml"/><Relationship Id="rId2" Type="http://schemas.openxmlformats.org/officeDocument/2006/relationships/notesSlide" Target="../notesSlides/notesSlide132.xml"/><Relationship Id="rId1" Type="http://schemas.openxmlformats.org/officeDocument/2006/relationships/slideLayout" Target="../slideLayouts/slideLayout796.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213.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image" Target="../media/image129.jpeg"/><Relationship Id="rId7" Type="http://schemas.openxmlformats.org/officeDocument/2006/relationships/diagramColors" Target="../diagrams/colors8.xml"/><Relationship Id="rId2" Type="http://schemas.openxmlformats.org/officeDocument/2006/relationships/notesSlide" Target="../notesSlides/notesSlide133.xml"/><Relationship Id="rId1" Type="http://schemas.openxmlformats.org/officeDocument/2006/relationships/slideLayout" Target="../slideLayouts/slideLayout796.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214.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129.jpeg"/><Relationship Id="rId7" Type="http://schemas.openxmlformats.org/officeDocument/2006/relationships/diagramColors" Target="../diagrams/colors9.xml"/><Relationship Id="rId2" Type="http://schemas.openxmlformats.org/officeDocument/2006/relationships/notesSlide" Target="../notesSlides/notesSlide134.xml"/><Relationship Id="rId1" Type="http://schemas.openxmlformats.org/officeDocument/2006/relationships/slideLayout" Target="../slideLayouts/slideLayout796.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215.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129.jpeg"/><Relationship Id="rId7" Type="http://schemas.openxmlformats.org/officeDocument/2006/relationships/diagramColors" Target="../diagrams/colors10.xml"/><Relationship Id="rId2" Type="http://schemas.openxmlformats.org/officeDocument/2006/relationships/notesSlide" Target="../notesSlides/notesSlide135.xml"/><Relationship Id="rId1" Type="http://schemas.openxmlformats.org/officeDocument/2006/relationships/slideLayout" Target="../slideLayouts/slideLayout796.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216.xml.rels><?xml version="1.0" encoding="UTF-8" standalone="yes"?>
<Relationships xmlns="http://schemas.openxmlformats.org/package/2006/relationships"><Relationship Id="rId8" Type="http://schemas.microsoft.com/office/2007/relationships/diagramDrawing" Target="../diagrams/drawing11.xml"/><Relationship Id="rId3" Type="http://schemas.openxmlformats.org/officeDocument/2006/relationships/image" Target="../media/image129.jpeg"/><Relationship Id="rId7" Type="http://schemas.openxmlformats.org/officeDocument/2006/relationships/diagramColors" Target="../diagrams/colors11.xml"/><Relationship Id="rId2" Type="http://schemas.openxmlformats.org/officeDocument/2006/relationships/notesSlide" Target="../notesSlides/notesSlide136.xml"/><Relationship Id="rId1" Type="http://schemas.openxmlformats.org/officeDocument/2006/relationships/slideLayout" Target="../slideLayouts/slideLayout796.xml"/><Relationship Id="rId6" Type="http://schemas.openxmlformats.org/officeDocument/2006/relationships/diagramQuickStyle" Target="../diagrams/quickStyle11.xml"/><Relationship Id="rId5" Type="http://schemas.openxmlformats.org/officeDocument/2006/relationships/diagramLayout" Target="../diagrams/layout11.xml"/><Relationship Id="rId4" Type="http://schemas.openxmlformats.org/officeDocument/2006/relationships/diagramData" Target="../diagrams/data11.xml"/></Relationships>
</file>

<file path=ppt/slides/_rels/slide217.xml.rels><?xml version="1.0" encoding="UTF-8" standalone="yes"?>
<Relationships xmlns="http://schemas.openxmlformats.org/package/2006/relationships"><Relationship Id="rId8" Type="http://schemas.microsoft.com/office/2007/relationships/diagramDrawing" Target="../diagrams/drawing12.xml"/><Relationship Id="rId3" Type="http://schemas.openxmlformats.org/officeDocument/2006/relationships/image" Target="../media/image129.jpeg"/><Relationship Id="rId7" Type="http://schemas.openxmlformats.org/officeDocument/2006/relationships/diagramColors" Target="../diagrams/colors12.xml"/><Relationship Id="rId2" Type="http://schemas.openxmlformats.org/officeDocument/2006/relationships/notesSlide" Target="../notesSlides/notesSlide137.xml"/><Relationship Id="rId1" Type="http://schemas.openxmlformats.org/officeDocument/2006/relationships/slideLayout" Target="../slideLayouts/slideLayout796.xml"/><Relationship Id="rId6" Type="http://schemas.openxmlformats.org/officeDocument/2006/relationships/diagramQuickStyle" Target="../diagrams/quickStyle12.xml"/><Relationship Id="rId5" Type="http://schemas.openxmlformats.org/officeDocument/2006/relationships/diagramLayout" Target="../diagrams/layout12.xml"/><Relationship Id="rId4" Type="http://schemas.openxmlformats.org/officeDocument/2006/relationships/diagramData" Target="../diagrams/data12.xml"/></Relationships>
</file>

<file path=ppt/slides/_rels/slide218.xml.rels><?xml version="1.0" encoding="UTF-8" standalone="yes"?>
<Relationships xmlns="http://schemas.openxmlformats.org/package/2006/relationships"><Relationship Id="rId8" Type="http://schemas.microsoft.com/office/2007/relationships/diagramDrawing" Target="../diagrams/drawing13.xml"/><Relationship Id="rId3" Type="http://schemas.openxmlformats.org/officeDocument/2006/relationships/image" Target="../media/image129.jpeg"/><Relationship Id="rId7" Type="http://schemas.openxmlformats.org/officeDocument/2006/relationships/diagramColors" Target="../diagrams/colors13.xml"/><Relationship Id="rId2" Type="http://schemas.openxmlformats.org/officeDocument/2006/relationships/notesSlide" Target="../notesSlides/notesSlide138.xml"/><Relationship Id="rId1" Type="http://schemas.openxmlformats.org/officeDocument/2006/relationships/slideLayout" Target="../slideLayouts/slideLayout796.xml"/><Relationship Id="rId6" Type="http://schemas.openxmlformats.org/officeDocument/2006/relationships/diagramQuickStyle" Target="../diagrams/quickStyle13.xml"/><Relationship Id="rId5" Type="http://schemas.openxmlformats.org/officeDocument/2006/relationships/diagramLayout" Target="../diagrams/layout13.xml"/><Relationship Id="rId4" Type="http://schemas.openxmlformats.org/officeDocument/2006/relationships/diagramData" Target="../diagrams/data13.xml"/></Relationships>
</file>

<file path=ppt/slides/_rels/slide219.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139.xml"/><Relationship Id="rId1" Type="http://schemas.openxmlformats.org/officeDocument/2006/relationships/slideLayout" Target="../slideLayouts/slideLayout389.xml"/></Relationships>
</file>

<file path=ppt/slides/_rels/slide22.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66.xml"/></Relationships>
</file>

<file path=ppt/slides/_rels/slide220.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40.xml"/><Relationship Id="rId1" Type="http://schemas.openxmlformats.org/officeDocument/2006/relationships/slideLayout" Target="../slideLayouts/slideLayout943.xml"/><Relationship Id="rId4" Type="http://schemas.openxmlformats.org/officeDocument/2006/relationships/image" Target="../media/image134.png"/></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956.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980.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968.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27.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668.xml"/></Relationships>
</file>

<file path=ppt/slides/_rels/slide228.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668.xml"/></Relationships>
</file>

<file path=ppt/slides/_rels/slide229.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66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230.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image" Target="../media/image138.png"/><Relationship Id="rId1" Type="http://schemas.openxmlformats.org/officeDocument/2006/relationships/slideLayout" Target="../slideLayouts/slideLayout668.xml"/></Relationships>
</file>

<file path=ppt/slides/_rels/slide231.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668.xml"/></Relationships>
</file>

<file path=ppt/slides/_rels/slide232.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668.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34.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44.xml"/><Relationship Id="rId1" Type="http://schemas.openxmlformats.org/officeDocument/2006/relationships/slideLayout" Target="../slideLayouts/slideLayout681.xml"/></Relationships>
</file>

<file path=ppt/slides/_rels/slide23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45.xml"/><Relationship Id="rId1" Type="http://schemas.openxmlformats.org/officeDocument/2006/relationships/slideLayout" Target="../slideLayouts/slideLayout686.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37.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46.xml"/><Relationship Id="rId1" Type="http://schemas.openxmlformats.org/officeDocument/2006/relationships/slideLayout" Target="../slideLayouts/slideLayout86.xml"/><Relationship Id="rId4" Type="http://schemas.openxmlformats.org/officeDocument/2006/relationships/image" Target="../media/image145.jpeg"/></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66.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1022.xml"/></Relationships>
</file>

<file path=ppt/slides/_rels/slide24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48.xml"/><Relationship Id="rId1" Type="http://schemas.openxmlformats.org/officeDocument/2006/relationships/slideLayout" Target="../slideLayouts/slideLayout1038.xml"/></Relationships>
</file>

<file path=ppt/slides/_rels/slide24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49.xml"/><Relationship Id="rId1" Type="http://schemas.openxmlformats.org/officeDocument/2006/relationships/slideLayout" Target="../slideLayouts/slideLayout1038.xml"/></Relationships>
</file>

<file path=ppt/slides/_rels/slide24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50.xml"/><Relationship Id="rId1" Type="http://schemas.openxmlformats.org/officeDocument/2006/relationships/slideLayout" Target="../slideLayouts/slideLayout1038.xml"/></Relationships>
</file>

<file path=ppt/slides/_rels/slide24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51.xml"/><Relationship Id="rId1" Type="http://schemas.openxmlformats.org/officeDocument/2006/relationships/slideLayout" Target="../slideLayouts/slideLayout1038.xml"/></Relationships>
</file>

<file path=ppt/slides/_rels/slide24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52.xml"/><Relationship Id="rId1" Type="http://schemas.openxmlformats.org/officeDocument/2006/relationships/slideLayout" Target="../slideLayouts/slideLayout1038.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66.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1.xml.rels><?xml version="1.0" encoding="UTF-8" standalone="yes"?>
<Relationships xmlns="http://schemas.openxmlformats.org/package/2006/relationships"><Relationship Id="rId3" Type="http://schemas.openxmlformats.org/officeDocument/2006/relationships/notesSlide" Target="../notesSlides/notesSlide153.xml"/><Relationship Id="rId2" Type="http://schemas.openxmlformats.org/officeDocument/2006/relationships/slideLayout" Target="../slideLayouts/slideLayout316.xml"/><Relationship Id="rId1" Type="http://schemas.openxmlformats.org/officeDocument/2006/relationships/themeOverride" Target="../theme/themeOverride14.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333.xml"/></Relationships>
</file>

<file path=ppt/slides/_rels/slide25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55.xml"/><Relationship Id="rId1" Type="http://schemas.openxmlformats.org/officeDocument/2006/relationships/slideLayout" Target="../slideLayouts/slideLayout394.xml"/></Relationships>
</file>

<file path=ppt/slides/_rels/slide25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56.xml"/><Relationship Id="rId1" Type="http://schemas.openxmlformats.org/officeDocument/2006/relationships/slideLayout" Target="../slideLayouts/slideLayout394.xml"/></Relationships>
</file>

<file path=ppt/slides/_rels/slide25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57.xml"/><Relationship Id="rId1" Type="http://schemas.openxmlformats.org/officeDocument/2006/relationships/slideLayout" Target="../slideLayouts/slideLayout394.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233.xml"/></Relationships>
</file>

<file path=ppt/slides/_rels/slide259.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58.xml"/><Relationship Id="rId1" Type="http://schemas.openxmlformats.org/officeDocument/2006/relationships/slideLayout" Target="../slideLayouts/slideLayout23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260.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59.xml"/><Relationship Id="rId1" Type="http://schemas.openxmlformats.org/officeDocument/2006/relationships/slideLayout" Target="../slideLayouts/slideLayout394.xml"/><Relationship Id="rId4" Type="http://schemas.openxmlformats.org/officeDocument/2006/relationships/image" Target="../media/image148.emf"/></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233.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576.xml"/></Relationships>
</file>

<file path=ppt/slides/_rels/slide264.xml.rels><?xml version="1.0" encoding="UTF-8" standalone="yes"?>
<Relationships xmlns="http://schemas.openxmlformats.org/package/2006/relationships"><Relationship Id="rId3" Type="http://schemas.openxmlformats.org/officeDocument/2006/relationships/image" Target="../media/image149.emf"/><Relationship Id="rId2" Type="http://schemas.openxmlformats.org/officeDocument/2006/relationships/notesSlide" Target="../notesSlides/notesSlide161.xml"/><Relationship Id="rId1" Type="http://schemas.openxmlformats.org/officeDocument/2006/relationships/slideLayout" Target="../slideLayouts/slideLayout74.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255.xml"/></Relationships>
</file>

<file path=ppt/slides/_rels/slide27.xml.rels><?xml version="1.0" encoding="UTF-8" standalone="yes"?>
<Relationships xmlns="http://schemas.openxmlformats.org/package/2006/relationships"><Relationship Id="rId3" Type="http://schemas.openxmlformats.org/officeDocument/2006/relationships/audio" Target="../media/audio2.wav"/><Relationship Id="rId7" Type="http://schemas.openxmlformats.org/officeDocument/2006/relationships/image" Target="../media/image48.emf"/><Relationship Id="rId2" Type="http://schemas.openxmlformats.org/officeDocument/2006/relationships/audio" Target="../media/audio1.wav"/><Relationship Id="rId1" Type="http://schemas.openxmlformats.org/officeDocument/2006/relationships/slideLayout" Target="../slideLayouts/slideLayout543.xml"/><Relationship Id="rId6" Type="http://schemas.openxmlformats.org/officeDocument/2006/relationships/audio" Target="../media/audio5.wav"/><Relationship Id="rId5" Type="http://schemas.openxmlformats.org/officeDocument/2006/relationships/audio" Target="../media/audio4.wav"/><Relationship Id="rId4" Type="http://schemas.openxmlformats.org/officeDocument/2006/relationships/audio" Target="../media/audio3.wav"/></Relationships>
</file>

<file path=ppt/slides/_rels/slide270.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62.xml"/><Relationship Id="rId1" Type="http://schemas.openxmlformats.org/officeDocument/2006/relationships/slideLayout" Target="../slideLayouts/slideLayout92.xml"/></Relationships>
</file>

<file path=ppt/slides/_rels/slide271.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63.xml"/><Relationship Id="rId1" Type="http://schemas.openxmlformats.org/officeDocument/2006/relationships/slideLayout" Target="../slideLayouts/slideLayout92.xml"/></Relationships>
</file>

<file path=ppt/slides/_rels/slide272.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64.xml"/><Relationship Id="rId1" Type="http://schemas.openxmlformats.org/officeDocument/2006/relationships/slideLayout" Target="../slideLayouts/slideLayout92.xml"/></Relationships>
</file>

<file path=ppt/slides/_rels/slide273.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65.xml"/><Relationship Id="rId1" Type="http://schemas.openxmlformats.org/officeDocument/2006/relationships/slideLayout" Target="../slideLayouts/slideLayout92.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394.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76.xml.rels><?xml version="1.0" encoding="UTF-8" standalone="yes"?>
<Relationships xmlns="http://schemas.openxmlformats.org/package/2006/relationships"><Relationship Id="rId2" Type="http://schemas.openxmlformats.org/officeDocument/2006/relationships/image" Target="../media/image152.emf"/><Relationship Id="rId1" Type="http://schemas.openxmlformats.org/officeDocument/2006/relationships/slideLayout" Target="../slideLayouts/slideLayout255.xml"/></Relationships>
</file>

<file path=ppt/slides/_rels/slide277.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67.xml"/><Relationship Id="rId1" Type="http://schemas.openxmlformats.org/officeDocument/2006/relationships/slideLayout" Target="../slideLayouts/slideLayout843.xml"/><Relationship Id="rId4" Type="http://schemas.openxmlformats.org/officeDocument/2006/relationships/image" Target="../media/image154.jpeg"/></Relationships>
</file>

<file path=ppt/slides/_rels/slide278.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68.xml"/><Relationship Id="rId1" Type="http://schemas.openxmlformats.org/officeDocument/2006/relationships/slideLayout" Target="../slideLayouts/slideLayout144.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166.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155.xml"/></Relationships>
</file>

<file path=ppt/slides/_rels/slide281.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71.xml"/><Relationship Id="rId1" Type="http://schemas.openxmlformats.org/officeDocument/2006/relationships/slideLayout" Target="../slideLayouts/slideLayout832.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1044.xml"/></Relationships>
</file>

<file path=ppt/slides/_rels/slide286.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73.xml"/><Relationship Id="rId1" Type="http://schemas.openxmlformats.org/officeDocument/2006/relationships/slideLayout" Target="../slideLayouts/slideLayout419.xml"/></Relationships>
</file>

<file path=ppt/slides/_rels/slide287.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74.xml"/><Relationship Id="rId1" Type="http://schemas.openxmlformats.org/officeDocument/2006/relationships/slideLayout" Target="../slideLayouts/slideLayout419.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394.xm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394.xml"/></Relationships>
</file>

<file path=ppt/slides/_rels/slide29.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audio" Target="../media/audio2.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7.wav"/></Relationships>
</file>

<file path=ppt/slides/_rels/slide290.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77.xml"/><Relationship Id="rId1" Type="http://schemas.openxmlformats.org/officeDocument/2006/relationships/slideLayout" Target="../slideLayouts/slideLayout431.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394.xml"/></Relationships>
</file>

<file path=ppt/slides/_rels/slide292.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79.xml"/><Relationship Id="rId1" Type="http://schemas.openxmlformats.org/officeDocument/2006/relationships/slideLayout" Target="../slideLayouts/slideLayout432.xml"/></Relationships>
</file>

<file path=ppt/slides/_rels/slide293.xml.rels><?xml version="1.0" encoding="UTF-8" standalone="yes"?>
<Relationships xmlns="http://schemas.openxmlformats.org/package/2006/relationships"><Relationship Id="rId2" Type="http://schemas.openxmlformats.org/officeDocument/2006/relationships/image" Target="../media/image158.jpeg"/><Relationship Id="rId1" Type="http://schemas.openxmlformats.org/officeDocument/2006/relationships/slideLayout" Target="../slideLayouts/slideLayout849.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394.xml"/></Relationships>
</file>

<file path=ppt/slides/_rels/slide295.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81.xml"/><Relationship Id="rId1" Type="http://schemas.openxmlformats.org/officeDocument/2006/relationships/slideLayout" Target="../slideLayouts/slideLayout435.xml"/></Relationships>
</file>

<file path=ppt/slides/_rels/slide296.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82.xml"/><Relationship Id="rId1" Type="http://schemas.openxmlformats.org/officeDocument/2006/relationships/slideLayout" Target="../slideLayouts/slideLayout435.xml"/><Relationship Id="rId5" Type="http://schemas.openxmlformats.org/officeDocument/2006/relationships/image" Target="../media/image162.jpeg"/><Relationship Id="rId4" Type="http://schemas.openxmlformats.org/officeDocument/2006/relationships/image" Target="../media/image161.jpeg"/></Relationships>
</file>

<file path=ppt/slides/_rels/slide297.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83.xml"/><Relationship Id="rId1" Type="http://schemas.openxmlformats.org/officeDocument/2006/relationships/slideLayout" Target="../slideLayouts/slideLayout435.xml"/><Relationship Id="rId4" Type="http://schemas.openxmlformats.org/officeDocument/2006/relationships/image" Target="../media/image164.png"/></Relationships>
</file>

<file path=ppt/slides/_rels/slide298.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84.xml"/><Relationship Id="rId1" Type="http://schemas.openxmlformats.org/officeDocument/2006/relationships/slideLayout" Target="../slideLayouts/slideLayout435.xml"/></Relationships>
</file>

<file path=ppt/slides/_rels/slide299.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85.xml"/><Relationship Id="rId1" Type="http://schemas.openxmlformats.org/officeDocument/2006/relationships/slideLayout" Target="../slideLayouts/slideLayout454.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394.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audio" Target="../media/audio2.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7.wav"/></Relationships>
</file>

<file path=ppt/slides/_rels/slide300.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86.xml"/><Relationship Id="rId1" Type="http://schemas.openxmlformats.org/officeDocument/2006/relationships/slideLayout" Target="../slideLayouts/slideLayout407.xml"/></Relationships>
</file>

<file path=ppt/slides/_rels/slide301.xml.rels><?xml version="1.0" encoding="UTF-8" standalone="yes"?>
<Relationships xmlns="http://schemas.openxmlformats.org/package/2006/relationships"><Relationship Id="rId2" Type="http://schemas.openxmlformats.org/officeDocument/2006/relationships/image" Target="../media/image167.jpeg"/><Relationship Id="rId1" Type="http://schemas.openxmlformats.org/officeDocument/2006/relationships/slideLayout" Target="../slideLayouts/slideLayout266.xml"/></Relationships>
</file>

<file path=ppt/slides/_rels/slide302.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87.xml"/><Relationship Id="rId1" Type="http://schemas.openxmlformats.org/officeDocument/2006/relationships/slideLayout" Target="../slideLayouts/slideLayout92.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04.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88.xml"/><Relationship Id="rId1" Type="http://schemas.openxmlformats.org/officeDocument/2006/relationships/slideLayout" Target="../slideLayouts/slideLayout92.xml"/></Relationships>
</file>

<file path=ppt/slides/_rels/slide305.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89.xml"/><Relationship Id="rId1" Type="http://schemas.openxmlformats.org/officeDocument/2006/relationships/slideLayout" Target="../slideLayouts/slideLayout899.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1044.xml"/></Relationships>
</file>

<file path=ppt/slides/_rels/slide307.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91.xml"/><Relationship Id="rId1" Type="http://schemas.openxmlformats.org/officeDocument/2006/relationships/slideLayout" Target="../slideLayouts/slideLayout899.xml"/></Relationships>
</file>

<file path=ppt/slides/_rels/slide308.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92.xml"/><Relationship Id="rId1" Type="http://schemas.openxmlformats.org/officeDocument/2006/relationships/slideLayout" Target="../slideLayouts/slideLayout915.xml"/></Relationships>
</file>

<file path=ppt/slides/_rels/slide309.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93.xml"/><Relationship Id="rId1" Type="http://schemas.openxmlformats.org/officeDocument/2006/relationships/slideLayout" Target="../slideLayouts/slideLayout915.xml"/></Relationships>
</file>

<file path=ppt/slides/_rels/slide31.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audio" Target="../media/audio2.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7.wav"/></Relationships>
</file>

<file path=ppt/slides/_rels/slide310.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94.xml"/><Relationship Id="rId1" Type="http://schemas.openxmlformats.org/officeDocument/2006/relationships/slideLayout" Target="../slideLayouts/slideLayout915.xml"/></Relationships>
</file>

<file path=ppt/slides/_rels/slide311.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909.xml"/></Relationships>
</file>

<file path=ppt/slides/_rels/slide312.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95.xml"/><Relationship Id="rId1" Type="http://schemas.openxmlformats.org/officeDocument/2006/relationships/slideLayout" Target="../slideLayouts/slideLayout915.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14.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96.xml"/><Relationship Id="rId1" Type="http://schemas.openxmlformats.org/officeDocument/2006/relationships/slideLayout" Target="../slideLayouts/slideLayout92.xml"/></Relationships>
</file>

<file path=ppt/slides/_rels/slide315.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97.xml"/><Relationship Id="rId1" Type="http://schemas.openxmlformats.org/officeDocument/2006/relationships/slideLayout" Target="../slideLayouts/slideLayout465.xml"/><Relationship Id="rId4" Type="http://schemas.openxmlformats.org/officeDocument/2006/relationships/image" Target="../media/image173.png"/></Relationships>
</file>

<file path=ppt/slides/_rels/slide316.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98.xml"/><Relationship Id="rId1" Type="http://schemas.openxmlformats.org/officeDocument/2006/relationships/slideLayout" Target="../slideLayouts/slideLayout465.xml"/><Relationship Id="rId4" Type="http://schemas.openxmlformats.org/officeDocument/2006/relationships/image" Target="../media/image175.jpeg"/></Relationships>
</file>

<file path=ppt/slides/_rels/slide317.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199.xml"/><Relationship Id="rId1" Type="http://schemas.openxmlformats.org/officeDocument/2006/relationships/slideLayout" Target="../slideLayouts/slideLayout926.xml"/></Relationships>
</file>

<file path=ppt/slides/_rels/slide318.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200.xml"/><Relationship Id="rId1" Type="http://schemas.openxmlformats.org/officeDocument/2006/relationships/slideLayout" Target="../slideLayouts/slideLayout471.xml"/></Relationships>
</file>

<file path=ppt/slides/_rels/slide319.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201.xml"/><Relationship Id="rId1" Type="http://schemas.openxmlformats.org/officeDocument/2006/relationships/slideLayout" Target="../slideLayouts/slideLayout394.xml"/></Relationships>
</file>

<file path=ppt/slides/_rels/slide32.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audio" Target="../media/audio2.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7.wav"/></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21.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202.xml"/><Relationship Id="rId1" Type="http://schemas.openxmlformats.org/officeDocument/2006/relationships/slideLayout" Target="../slideLayouts/slideLayout92.xml"/></Relationships>
</file>

<file path=ppt/slides/_rels/slide322.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203.xml"/><Relationship Id="rId1" Type="http://schemas.openxmlformats.org/officeDocument/2006/relationships/slideLayout" Target="../slideLayouts/slideLayout92.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24.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204.xml"/><Relationship Id="rId1" Type="http://schemas.openxmlformats.org/officeDocument/2006/relationships/slideLayout" Target="../slideLayouts/slideLayout92.xml"/></Relationships>
</file>

<file path=ppt/slides/_rels/slide325.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205.xml"/><Relationship Id="rId1" Type="http://schemas.openxmlformats.org/officeDocument/2006/relationships/slideLayout" Target="../slideLayouts/slideLayout981.xml"/></Relationships>
</file>

<file path=ppt/slides/_rels/slide326.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206.xml"/><Relationship Id="rId1" Type="http://schemas.openxmlformats.org/officeDocument/2006/relationships/slideLayout" Target="../slideLayouts/slideLayout92.xml"/></Relationships>
</file>

<file path=ppt/slides/_rels/slide327.xml.rels><?xml version="1.0" encoding="UTF-8" standalone="yes"?>
<Relationships xmlns="http://schemas.openxmlformats.org/package/2006/relationships"><Relationship Id="rId3" Type="http://schemas.openxmlformats.org/officeDocument/2006/relationships/image" Target="../media/image185.emf"/><Relationship Id="rId2" Type="http://schemas.openxmlformats.org/officeDocument/2006/relationships/image" Target="../media/image184.emf"/><Relationship Id="rId1" Type="http://schemas.openxmlformats.org/officeDocument/2006/relationships/slideLayout" Target="../slideLayouts/slideLayout277.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audio" Target="../media/audio2.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7.wav"/></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294.xml"/></Relationships>
</file>

<file path=ppt/slides/_rels/slide34.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audio" Target="../media/audio2.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7.wav"/></Relationships>
</file>

<file path=ppt/slides/_rels/slide340.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image" Target="../media/image186.png"/><Relationship Id="rId1" Type="http://schemas.openxmlformats.org/officeDocument/2006/relationships/slideLayout" Target="../slideLayouts/slideLayout310.xml"/><Relationship Id="rId6" Type="http://schemas.openxmlformats.org/officeDocument/2006/relationships/image" Target="../media/image190.png"/><Relationship Id="rId5" Type="http://schemas.openxmlformats.org/officeDocument/2006/relationships/image" Target="../media/image189.png"/><Relationship Id="rId4" Type="http://schemas.openxmlformats.org/officeDocument/2006/relationships/image" Target="../media/image188.png"/></Relationships>
</file>

<file path=ppt/slides/_rels/slide341.xml.rels><?xml version="1.0" encoding="UTF-8" standalone="yes"?>
<Relationships xmlns="http://schemas.openxmlformats.org/package/2006/relationships"><Relationship Id="rId2" Type="http://schemas.openxmlformats.org/officeDocument/2006/relationships/image" Target="../media/image191.png"/><Relationship Id="rId1" Type="http://schemas.openxmlformats.org/officeDocument/2006/relationships/slideLayout" Target="../slideLayouts/slideLayout283.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343.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207.xml"/><Relationship Id="rId1" Type="http://schemas.openxmlformats.org/officeDocument/2006/relationships/slideLayout" Target="../slideLayouts/slideLayout92.xml"/></Relationships>
</file>

<file path=ppt/slides/_rels/slide34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08.xml"/><Relationship Id="rId1" Type="http://schemas.openxmlformats.org/officeDocument/2006/relationships/slideLayout" Target="../slideLayouts/slideLayout394.xml"/></Relationships>
</file>

<file path=ppt/slides/_rels/slide34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09.xml"/><Relationship Id="rId1" Type="http://schemas.openxmlformats.org/officeDocument/2006/relationships/slideLayout" Target="../slideLayouts/slideLayout394.xml"/></Relationships>
</file>

<file path=ppt/slides/_rels/slide34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10.xml"/><Relationship Id="rId1" Type="http://schemas.openxmlformats.org/officeDocument/2006/relationships/slideLayout" Target="../slideLayouts/slideLayout394.xml"/></Relationships>
</file>

<file path=ppt/slides/_rels/slide34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11.xml"/><Relationship Id="rId1" Type="http://schemas.openxmlformats.org/officeDocument/2006/relationships/slideLayout" Target="../slideLayouts/slideLayout394.xml"/></Relationships>
</file>

<file path=ppt/slides/_rels/slide34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12.xml"/><Relationship Id="rId1" Type="http://schemas.openxmlformats.org/officeDocument/2006/relationships/slideLayout" Target="../slideLayouts/slideLayout394.xml"/></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394.xml"/></Relationships>
</file>

<file path=ppt/slides/_rels/slide35.xml.rels><?xml version="1.0" encoding="UTF-8" standalone="yes"?>
<Relationships xmlns="http://schemas.openxmlformats.org/package/2006/relationships"><Relationship Id="rId3" Type="http://schemas.openxmlformats.org/officeDocument/2006/relationships/audio" Target="../media/audio6.wav"/><Relationship Id="rId2" Type="http://schemas.openxmlformats.org/officeDocument/2006/relationships/audio" Target="../media/audio4.wav"/><Relationship Id="rId1" Type="http://schemas.openxmlformats.org/officeDocument/2006/relationships/slideLayout" Target="../slideLayouts/slideLayout166.xml"/><Relationship Id="rId5" Type="http://schemas.openxmlformats.org/officeDocument/2006/relationships/image" Target="../media/image50.jpeg"/><Relationship Id="rId4" Type="http://schemas.openxmlformats.org/officeDocument/2006/relationships/audio" Target="../media/audio7.wav"/></Relationships>
</file>

<file path=ppt/slides/_rels/slide350.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notesSlide" Target="../notesSlides/notesSlide214.xml"/><Relationship Id="rId1" Type="http://schemas.openxmlformats.org/officeDocument/2006/relationships/slideLayout" Target="../slideLayouts/slideLayout92.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352.xml.rels><?xml version="1.0" encoding="UTF-8" standalone="yes"?>
<Relationships xmlns="http://schemas.openxmlformats.org/package/2006/relationships"><Relationship Id="rId3" Type="http://schemas.openxmlformats.org/officeDocument/2006/relationships/image" Target="../media/image194.jpg"/><Relationship Id="rId2" Type="http://schemas.openxmlformats.org/officeDocument/2006/relationships/notesSlide" Target="../notesSlides/notesSlide215.xml"/><Relationship Id="rId1" Type="http://schemas.openxmlformats.org/officeDocument/2006/relationships/slideLayout" Target="../slideLayouts/slideLayout1008.xml"/></Relationships>
</file>

<file path=ppt/slides/_rels/slide36.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audio" Target="../media/audio8.wav"/><Relationship Id="rId1" Type="http://schemas.openxmlformats.org/officeDocument/2006/relationships/slideLayout" Target="../slideLayouts/slideLayout543.xml"/><Relationship Id="rId6" Type="http://schemas.openxmlformats.org/officeDocument/2006/relationships/image" Target="../media/image51.emf"/><Relationship Id="rId5" Type="http://schemas.openxmlformats.org/officeDocument/2006/relationships/audio" Target="../media/audio3.wav"/><Relationship Id="rId4" Type="http://schemas.openxmlformats.org/officeDocument/2006/relationships/audio" Target="../media/audio2.wav"/></Relationships>
</file>

<file path=ppt/slides/_rels/slide37.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Layout" Target="../slideLayouts/slideLayout554.xml"/></Relationships>
</file>

<file path=ppt/slides/_rels/slide3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1.xml"/><Relationship Id="rId1" Type="http://schemas.openxmlformats.org/officeDocument/2006/relationships/slideLayout" Target="../slideLayouts/slideLayout40.xml"/><Relationship Id="rId4" Type="http://schemas.openxmlformats.org/officeDocument/2006/relationships/image" Target="../media/image54.png"/></Relationships>
</file>

<file path=ppt/slides/_rels/slide39.xml.rels><?xml version="1.0" encoding="UTF-8" standalone="yes"?>
<Relationships xmlns="http://schemas.openxmlformats.org/package/2006/relationships"><Relationship Id="rId2" Type="http://schemas.openxmlformats.org/officeDocument/2006/relationships/audio" Target="../media/audio9.wav"/><Relationship Id="rId1" Type="http://schemas.openxmlformats.org/officeDocument/2006/relationships/slideLayout" Target="../slideLayouts/slideLayout25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94.xml"/></Relationships>
</file>

<file path=ppt/slides/_rels/slide40.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image" Target="../media/image55.png"/><Relationship Id="rId1" Type="http://schemas.openxmlformats.org/officeDocument/2006/relationships/slideLayout" Target="../slideLayouts/slideLayout200.xml"/></Relationships>
</file>

<file path=ppt/slides/_rels/slide41.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17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43.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74.xml"/></Relationships>
</file>

<file path=ppt/slides/_rels/slide4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7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74.xml"/></Relationships>
</file>

<file path=ppt/slides/_rels/slide5.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59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4.xml"/></Relationships>
</file>

<file path=ppt/slides/_rels/slide5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5.xml"/><Relationship Id="rId1" Type="http://schemas.openxmlformats.org/officeDocument/2006/relationships/slideLayout" Target="../slideLayouts/slideLayout55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93.xml"/></Relationships>
</file>

<file path=ppt/slides/_rels/slide5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7.xml"/><Relationship Id="rId1" Type="http://schemas.openxmlformats.org/officeDocument/2006/relationships/slideLayout" Target="../slideLayouts/slideLayout92.xml"/></Relationships>
</file>

<file path=ppt/slides/_rels/slide54.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8.xml"/><Relationship Id="rId1" Type="http://schemas.openxmlformats.org/officeDocument/2006/relationships/slideLayout" Target="../slideLayouts/slideLayout92.xml"/></Relationships>
</file>

<file path=ppt/slides/_rels/slide5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9.xml"/><Relationship Id="rId1" Type="http://schemas.openxmlformats.org/officeDocument/2006/relationships/slideLayout" Target="../slideLayouts/slideLayout92.xml"/></Relationships>
</file>

<file path=ppt/slides/_rels/slide5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20.xml"/><Relationship Id="rId1" Type="http://schemas.openxmlformats.org/officeDocument/2006/relationships/slideLayout" Target="../slideLayouts/slideLayout92.xml"/></Relationships>
</file>

<file path=ppt/slides/_rels/slide5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1.xml"/><Relationship Id="rId1" Type="http://schemas.openxmlformats.org/officeDocument/2006/relationships/slideLayout" Target="../slideLayouts/slideLayout92.xml"/></Relationships>
</file>

<file path=ppt/slides/_rels/slide5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2.xml"/><Relationship Id="rId1" Type="http://schemas.openxmlformats.org/officeDocument/2006/relationships/slideLayout" Target="../slideLayouts/slideLayout92.xml"/></Relationships>
</file>

<file path=ppt/slides/_rels/slide5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3.xml"/><Relationship Id="rId1" Type="http://schemas.openxmlformats.org/officeDocument/2006/relationships/slideLayout" Target="../slideLayouts/slideLayout92.xml"/></Relationships>
</file>

<file path=ppt/slides/_rels/slide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610.xml"/></Relationships>
</file>

<file path=ppt/slides/_rels/slide60.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4.xml"/><Relationship Id="rId1" Type="http://schemas.openxmlformats.org/officeDocument/2006/relationships/slideLayout" Target="../slideLayouts/slideLayout703.xml"/></Relationships>
</file>

<file path=ppt/slides/_rels/slide6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25.xml"/><Relationship Id="rId1" Type="http://schemas.openxmlformats.org/officeDocument/2006/relationships/slideLayout" Target="../slideLayouts/slideLayout30.xml"/></Relationships>
</file>

<file path=ppt/slides/_rels/slide6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26.xml"/><Relationship Id="rId1" Type="http://schemas.openxmlformats.org/officeDocument/2006/relationships/slideLayout" Target="../slideLayouts/slideLayout30.xml"/></Relationships>
</file>

<file path=ppt/slides/_rels/slide6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27.xml"/><Relationship Id="rId1" Type="http://schemas.openxmlformats.org/officeDocument/2006/relationships/slideLayout" Target="../slideLayouts/slideLayout36.xml"/><Relationship Id="rId4" Type="http://schemas.openxmlformats.org/officeDocument/2006/relationships/image" Target="../media/image67.jpeg"/></Relationships>
</file>

<file path=ppt/slides/_rels/slide64.xml.rels><?xml version="1.0" encoding="UTF-8" standalone="yes"?>
<Relationships xmlns="http://schemas.openxmlformats.org/package/2006/relationships"><Relationship Id="rId3" Type="http://schemas.openxmlformats.org/officeDocument/2006/relationships/slideLayout" Target="../slideLayouts/slideLayout649.xml"/><Relationship Id="rId2" Type="http://schemas.openxmlformats.org/officeDocument/2006/relationships/tags" Target="../tags/tag1.xml"/><Relationship Id="rId1" Type="http://schemas.openxmlformats.org/officeDocument/2006/relationships/themeOverride" Target="../theme/themeOverride4.xml"/><Relationship Id="rId5" Type="http://schemas.openxmlformats.org/officeDocument/2006/relationships/image" Target="../media/image68.jpeg"/><Relationship Id="rId4" Type="http://schemas.openxmlformats.org/officeDocument/2006/relationships/notesSlide" Target="../notesSlides/notesSlide28.xml"/></Relationships>
</file>

<file path=ppt/slides/_rels/slide6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slideLayout" Target="../slideLayouts/slideLayout583.xml"/><Relationship Id="rId1" Type="http://schemas.openxmlformats.org/officeDocument/2006/relationships/themeOverride" Target="../theme/themeOverride5.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9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6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0.xml"/><Relationship Id="rId1" Type="http://schemas.openxmlformats.org/officeDocument/2006/relationships/slideLayout" Target="../slideLayouts/slideLayout394.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7.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4.jpeg"/><Relationship Id="rId1" Type="http://schemas.openxmlformats.org/officeDocument/2006/relationships/slideLayout" Target="../slideLayouts/slideLayout593.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71.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1.xml"/><Relationship Id="rId1" Type="http://schemas.openxmlformats.org/officeDocument/2006/relationships/slideLayout" Target="../slideLayouts/slideLayout703.xml"/></Relationships>
</file>

<file path=ppt/slides/_rels/slide72.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32.xml"/><Relationship Id="rId1" Type="http://schemas.openxmlformats.org/officeDocument/2006/relationships/slideLayout" Target="../slideLayouts/slideLayout41.xml"/><Relationship Id="rId4" Type="http://schemas.openxmlformats.org/officeDocument/2006/relationships/image" Target="../media/image70.jpeg"/></Relationships>
</file>

<file path=ppt/slides/_rels/slide7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33.xml"/><Relationship Id="rId1" Type="http://schemas.openxmlformats.org/officeDocument/2006/relationships/slideLayout" Target="../slideLayouts/slideLayout494.xml"/></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650.xml"/><Relationship Id="rId1" Type="http://schemas.openxmlformats.org/officeDocument/2006/relationships/tags" Target="../tags/tag2.xml"/><Relationship Id="rId4" Type="http://schemas.openxmlformats.org/officeDocument/2006/relationships/image" Target="../media/image68.jpeg"/></Relationships>
</file>

<file path=ppt/slides/_rels/slide7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5.xml"/><Relationship Id="rId1" Type="http://schemas.openxmlformats.org/officeDocument/2006/relationships/slideLayout" Target="../slideLayouts/slideLayout30.xml"/></Relationships>
</file>

<file path=ppt/slides/_rels/slide76.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77.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37.xml"/><Relationship Id="rId1" Type="http://schemas.openxmlformats.org/officeDocument/2006/relationships/slideLayout" Target="../slideLayouts/slideLayout509.xml"/></Relationships>
</file>

<file path=ppt/slides/_rels/slide78.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38.xml"/><Relationship Id="rId1" Type="http://schemas.openxmlformats.org/officeDocument/2006/relationships/slideLayout" Target="../slideLayouts/slideLayout509.xml"/></Relationships>
</file>

<file path=ppt/slides/_rels/slide79.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39.xml"/><Relationship Id="rId1" Type="http://schemas.openxmlformats.org/officeDocument/2006/relationships/slideLayout" Target="../slideLayouts/slideLayout516.xml"/></Relationships>
</file>

<file path=ppt/slides/_rels/slide8.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4.jpeg"/><Relationship Id="rId1" Type="http://schemas.openxmlformats.org/officeDocument/2006/relationships/slideLayout" Target="../slideLayouts/slideLayout593.xml"/></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532.xml"/><Relationship Id="rId1" Type="http://schemas.openxmlformats.org/officeDocument/2006/relationships/themeOverride" Target="../theme/themeOverride6.xml"/><Relationship Id="rId4" Type="http://schemas.openxmlformats.org/officeDocument/2006/relationships/image" Target="../media/image75.jpeg"/></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532.xml"/><Relationship Id="rId1" Type="http://schemas.openxmlformats.org/officeDocument/2006/relationships/themeOverride" Target="../theme/themeOverride7.xml"/><Relationship Id="rId4" Type="http://schemas.openxmlformats.org/officeDocument/2006/relationships/image" Target="../media/image75.jpeg"/></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832.xml"/></Relationships>
</file>

<file path=ppt/slides/_rels/slide83.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43.xml"/><Relationship Id="rId1" Type="http://schemas.openxmlformats.org/officeDocument/2006/relationships/slideLayout" Target="../slideLayouts/slideLayout494.xml"/></Relationships>
</file>

<file path=ppt/slides/_rels/slide84.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image" Target="../media/image78.jpeg"/><Relationship Id="rId18" Type="http://schemas.openxmlformats.org/officeDocument/2006/relationships/image" Target="../media/image83.jpeg"/><Relationship Id="rId3" Type="http://schemas.openxmlformats.org/officeDocument/2006/relationships/tags" Target="../tags/tag4.xml"/><Relationship Id="rId7" Type="http://schemas.openxmlformats.org/officeDocument/2006/relationships/tags" Target="../tags/tag8.xml"/><Relationship Id="rId12" Type="http://schemas.openxmlformats.org/officeDocument/2006/relationships/image" Target="../media/image77.jpeg"/><Relationship Id="rId17" Type="http://schemas.openxmlformats.org/officeDocument/2006/relationships/image" Target="../media/image82.jpeg"/><Relationship Id="rId2" Type="http://schemas.openxmlformats.org/officeDocument/2006/relationships/tags" Target="../tags/tag3.xml"/><Relationship Id="rId16" Type="http://schemas.openxmlformats.org/officeDocument/2006/relationships/image" Target="../media/image81.jpeg"/><Relationship Id="rId1" Type="http://schemas.openxmlformats.org/officeDocument/2006/relationships/themeOverride" Target="../theme/themeOverride8.xml"/><Relationship Id="rId6" Type="http://schemas.openxmlformats.org/officeDocument/2006/relationships/tags" Target="../tags/tag7.xml"/><Relationship Id="rId11" Type="http://schemas.openxmlformats.org/officeDocument/2006/relationships/notesSlide" Target="../notesSlides/notesSlide44.xml"/><Relationship Id="rId5" Type="http://schemas.openxmlformats.org/officeDocument/2006/relationships/tags" Target="../tags/tag6.xml"/><Relationship Id="rId15" Type="http://schemas.openxmlformats.org/officeDocument/2006/relationships/image" Target="../media/image80.jpeg"/><Relationship Id="rId10" Type="http://schemas.openxmlformats.org/officeDocument/2006/relationships/slideLayout" Target="../slideLayouts/slideLayout650.xml"/><Relationship Id="rId19" Type="http://schemas.openxmlformats.org/officeDocument/2006/relationships/image" Target="../media/image84.jpeg"/><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image" Target="../media/image79.jpeg"/></Relationships>
</file>

<file path=ppt/slides/_rels/slide8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5.xml"/><Relationship Id="rId1" Type="http://schemas.openxmlformats.org/officeDocument/2006/relationships/slideLayout" Target="../slideLayouts/slideLayout36.xml"/><Relationship Id="rId4" Type="http://schemas.openxmlformats.org/officeDocument/2006/relationships/image" Target="../media/image67.jpe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87.xml.rels><?xml version="1.0" encoding="UTF-8" standalone="yes"?>
<Relationships xmlns="http://schemas.openxmlformats.org/package/2006/relationships"><Relationship Id="rId2" Type="http://schemas.openxmlformats.org/officeDocument/2006/relationships/image" Target="../media/image85.emf"/><Relationship Id="rId1" Type="http://schemas.openxmlformats.org/officeDocument/2006/relationships/slideLayout" Target="../slideLayouts/slideLayout194.xml"/></Relationships>
</file>

<file path=ppt/slides/_rels/slide88.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46.xml"/><Relationship Id="rId1" Type="http://schemas.openxmlformats.org/officeDocument/2006/relationships/slideLayout" Target="../slideLayouts/slideLayout644.xml"/></Relationships>
</file>

<file path=ppt/slides/_rels/slide8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7.xml"/><Relationship Id="rId1" Type="http://schemas.openxmlformats.org/officeDocument/2006/relationships/slideLayout" Target="../slideLayouts/slideLayout494.xml"/><Relationship Id="rId6" Type="http://schemas.openxmlformats.org/officeDocument/2006/relationships/image" Target="../media/image87.jpeg"/><Relationship Id="rId5" Type="http://schemas.openxmlformats.org/officeDocument/2006/relationships/image" Target="../media/image86.jpeg"/><Relationship Id="rId4" Type="http://schemas.openxmlformats.org/officeDocument/2006/relationships/image" Target="../media/image67.jpeg"/></Relationships>
</file>

<file path=ppt/slides/_rels/slide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593.xml"/></Relationships>
</file>

<file path=ppt/slides/_rels/slide90.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48.xml"/><Relationship Id="rId1" Type="http://schemas.openxmlformats.org/officeDocument/2006/relationships/slideLayout" Target="../slideLayouts/slideLayout499.xml"/></Relationships>
</file>

<file path=ppt/slides/_rels/slide9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9.xml"/><Relationship Id="rId1" Type="http://schemas.openxmlformats.org/officeDocument/2006/relationships/slideLayout" Target="../slideLayouts/slideLayout494.xml"/><Relationship Id="rId4" Type="http://schemas.openxmlformats.org/officeDocument/2006/relationships/image" Target="../media/image67.jpeg"/></Relationships>
</file>

<file path=ppt/slides/_rels/slide92.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50.xml"/><Relationship Id="rId1" Type="http://schemas.openxmlformats.org/officeDocument/2006/relationships/slideLayout" Target="../slideLayouts/slideLayout48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94.xml.rels><?xml version="1.0" encoding="UTF-8" standalone="yes"?>
<Relationships xmlns="http://schemas.openxmlformats.org/package/2006/relationships"><Relationship Id="rId2" Type="http://schemas.openxmlformats.org/officeDocument/2006/relationships/image" Target="../media/image90.emf"/><Relationship Id="rId1" Type="http://schemas.openxmlformats.org/officeDocument/2006/relationships/slideLayout" Target="../slideLayouts/slideLayout205.xml"/></Relationships>
</file>

<file path=ppt/slides/_rels/slide9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51.xml"/><Relationship Id="rId1" Type="http://schemas.openxmlformats.org/officeDocument/2006/relationships/slideLayout" Target="../slideLayouts/slideLayout41.xml"/></Relationships>
</file>

<file path=ppt/slides/_rels/slide96.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jpeg"/><Relationship Id="rId1" Type="http://schemas.openxmlformats.org/officeDocument/2006/relationships/slideLayout" Target="../slideLayouts/slideLayout193.xml"/><Relationship Id="rId4" Type="http://schemas.openxmlformats.org/officeDocument/2006/relationships/image" Target="../media/image47.jpeg"/></Relationships>
</file>

<file path=ppt/slides/_rels/slide97.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52.xml"/><Relationship Id="rId1" Type="http://schemas.openxmlformats.org/officeDocument/2006/relationships/slideLayout" Target="../slideLayouts/slideLayout92.xml"/></Relationships>
</file>

<file path=ppt/slides/_rels/slide9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53.xml"/><Relationship Id="rId1" Type="http://schemas.openxmlformats.org/officeDocument/2006/relationships/slideLayout" Target="../slideLayouts/slideLayout394.xml"/></Relationships>
</file>

<file path=ppt/slides/_rels/slide9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54.xml"/><Relationship Id="rId1" Type="http://schemas.openxmlformats.org/officeDocument/2006/relationships/slideLayout" Target="../slideLayouts/slideLayout39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6513" y="31939"/>
            <a:ext cx="9144000" cy="6858000"/>
          </a:xfrm>
          <a:prstGeom prst="rect">
            <a:avLst/>
          </a:prstGeom>
        </p:spPr>
      </p:pic>
      <p:sp>
        <p:nvSpPr>
          <p:cNvPr id="278530" name="Rectangle 2"/>
          <p:cNvSpPr>
            <a:spLocks noGrp="1" noChangeArrowheads="1"/>
          </p:cNvSpPr>
          <p:nvPr>
            <p:ph type="title"/>
          </p:nvPr>
        </p:nvSpPr>
        <p:spPr>
          <a:xfrm>
            <a:off x="165025" y="224108"/>
            <a:ext cx="8777435" cy="708827"/>
          </a:xfrm>
        </p:spPr>
        <p:txBody>
          <a:bodyPr/>
          <a:lstStyle/>
          <a:p>
            <a:pPr algn="l" eaLnBrk="1" hangingPunct="1"/>
            <a:r>
              <a:rPr kumimoji="0" lang="ar-JO" sz="6600" dirty="0">
                <a:solidFill>
                  <a:srgbClr val="000000"/>
                </a:solidFill>
                <a:latin typeface="Arial" panose="020B0604020202020204" pitchFamily="34" charset="0"/>
                <a:ea typeface="ＭＳ Ｐゴシック" charset="0"/>
                <a:cs typeface="Arial" panose="020B0604020202020204" pitchFamily="34" charset="0"/>
              </a:rPr>
              <a:t>تثنية</a:t>
            </a:r>
            <a:endParaRPr kumimoji="0" lang="en-US" sz="6600"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Renewal of the Mosaic Covenant</a:t>
            </a:r>
            <a:endParaRPr kumimoji="0" lang="en-US"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6" name="Text Box 5"/>
          <p:cNvSpPr txBox="1">
            <a:spLocks noChangeArrowheads="1"/>
          </p:cNvSpPr>
          <p:nvPr/>
        </p:nvSpPr>
        <p:spPr bwMode="auto">
          <a:xfrm>
            <a:off x="-36513" y="6310313"/>
            <a:ext cx="9180513"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lang="en-US" sz="2000" b="1" kern="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kern="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
        <p:nvSpPr>
          <p:cNvPr id="7" name="Text Box 4"/>
          <p:cNvSpPr txBox="1">
            <a:spLocks noChangeArrowheads="1"/>
          </p:cNvSpPr>
          <p:nvPr/>
        </p:nvSpPr>
        <p:spPr bwMode="auto">
          <a:xfrm>
            <a:off x="5652120" y="3429000"/>
            <a:ext cx="3240361" cy="2123658"/>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تجديد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العهد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الموسوي</a:t>
            </a:r>
            <a:endParaRPr kumimoji="0" lang="en-US"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12736441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8530"/>
                                        </p:tgtEl>
                                        <p:attrNameLst>
                                          <p:attrName>style.visibility</p:attrName>
                                        </p:attrNameLst>
                                      </p:cBhvr>
                                      <p:to>
                                        <p:strVal val="visible"/>
                                      </p:to>
                                    </p:set>
                                    <p:anim calcmode="lin" valueType="num">
                                      <p:cBhvr additive="base">
                                        <p:cTn id="7" dur="500" fill="hold"/>
                                        <p:tgtEl>
                                          <p:spTgt spid="278530"/>
                                        </p:tgtEl>
                                        <p:attrNameLst>
                                          <p:attrName>ppt_x</p:attrName>
                                        </p:attrNameLst>
                                      </p:cBhvr>
                                      <p:tavLst>
                                        <p:tav tm="0">
                                          <p:val>
                                            <p:strVal val="#ppt_x"/>
                                          </p:val>
                                        </p:tav>
                                        <p:tav tm="100000">
                                          <p:val>
                                            <p:strVal val="#ppt_x"/>
                                          </p:val>
                                        </p:tav>
                                      </p:tavLst>
                                    </p:anim>
                                    <p:anim calcmode="lin" valueType="num">
                                      <p:cBhvr additive="base">
                                        <p:cTn id="8" dur="500" fill="hold"/>
                                        <p:tgtEl>
                                          <p:spTgt spid="2785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extLst>
              <p:ext uri="{D42A27DB-BD31-4B8C-83A1-F6EECF244321}">
                <p14:modId xmlns:p14="http://schemas.microsoft.com/office/powerpoint/2010/main" val="3078178177"/>
              </p:ext>
            </p:extLst>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531526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4215392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800" decel="100000"/>
                                        <p:tgtEl>
                                          <p:spTgt spid="11"/>
                                        </p:tgtEl>
                                      </p:cBhvr>
                                    </p:animEffect>
                                    <p:anim calcmode="lin" valueType="num">
                                      <p:cBhvr>
                                        <p:cTn id="12" dur="800" decel="100000" fill="hold"/>
                                        <p:tgtEl>
                                          <p:spTgt spid="11"/>
                                        </p:tgtEl>
                                        <p:attrNameLst>
                                          <p:attrName>style.rotation</p:attrName>
                                        </p:attrNameLst>
                                      </p:cBhvr>
                                      <p:tavLst>
                                        <p:tav tm="0">
                                          <p:val>
                                            <p:fltVal val="-90"/>
                                          </p:val>
                                        </p:tav>
                                        <p:tav tm="100000">
                                          <p:val>
                                            <p:fltVal val="0"/>
                                          </p:val>
                                        </p:tav>
                                      </p:tavLst>
                                    </p:anim>
                                    <p:anim calcmode="lin" valueType="num">
                                      <p:cBhvr>
                                        <p:cTn id="13" dur="800" decel="100000" fill="hold"/>
                                        <p:tgtEl>
                                          <p:spTgt spid="11"/>
                                        </p:tgtEl>
                                        <p:attrNameLst>
                                          <p:attrName>ppt_x</p:attrName>
                                        </p:attrNameLst>
                                      </p:cBhvr>
                                      <p:tavLst>
                                        <p:tav tm="0">
                                          <p:val>
                                            <p:strVal val="#ppt_x+0.4"/>
                                          </p:val>
                                        </p:tav>
                                        <p:tav tm="100000">
                                          <p:val>
                                            <p:strVal val="#ppt_x-0.05"/>
                                          </p:val>
                                        </p:tav>
                                      </p:tavLst>
                                    </p:anim>
                                    <p:anim calcmode="lin" valueType="num">
                                      <p:cBhvr>
                                        <p:cTn id="14" dur="800" decel="100000" fill="hold"/>
                                        <p:tgtEl>
                                          <p:spTgt spid="11"/>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تثنية</a:t>
            </a:r>
            <a:r>
              <a:rPr lang="ar-JO" sz="8800" dirty="0">
                <a:latin typeface="Arial" panose="020B0604020202020204" pitchFamily="34" charset="0"/>
                <a:ea typeface="Osaka" charset="0"/>
                <a:cs typeface="Arial" panose="020B0604020202020204" pitchFamily="34" charset="0"/>
              </a:rPr>
              <a:t> 4  </a:t>
            </a:r>
            <a:r>
              <a:rPr lang="en-US" sz="8800" dirty="0">
                <a:latin typeface="Arial" panose="020B0604020202020204" pitchFamily="34" charset="0"/>
                <a:ea typeface="Osaka" charset="0"/>
                <a:cs typeface="Arial" panose="020B0604020202020204" pitchFamily="34" charset="0"/>
              </a:rPr>
              <a:t> </a:t>
            </a:r>
            <a:endParaRPr lang="en-US" sz="8800" dirty="0">
              <a:solidFill>
                <a:schemeClr val="bg1"/>
              </a:solidFill>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4239734776"/>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46331"/>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marL="0" marR="0" lvl="0" indent="0" algn="ctr" defTabSz="914400" rtl="1" eaLnBrk="1" fontAlgn="base" latinLnBrk="0" hangingPunct="1">
              <a:lnSpc>
                <a:spcPct val="100000"/>
              </a:lnSpc>
              <a:spcBef>
                <a:spcPct val="0"/>
              </a:spcBef>
              <a:spcAft>
                <a:spcPct val="0"/>
              </a:spcAft>
              <a:buClrTx/>
              <a:buSzTx/>
              <a:buFont typeface="Webdings" pitchFamily="-111"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مقدمة في الوصايا العشر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(4:44- 5: 33)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الموعظة رقم 2: الأحكام</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44- 26: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06494719"/>
      </p:ext>
    </p:extLst>
  </p:cSld>
  <p:clrMapOvr>
    <a:overrideClrMapping bg1="lt1" tx1="dk1" bg2="lt2" tx2="dk2" accent1="accent1" accent2="accent2" accent3="accent3" accent4="accent4" accent5="accent5" accent6="accent6" hlink="hlink" folHlink="folHlink"/>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5539"/>
                                        </p:tgtEl>
                                        <p:attrNameLst>
                                          <p:attrName>style.visibility</p:attrName>
                                        </p:attrNameLst>
                                      </p:cBhvr>
                                      <p:to>
                                        <p:strVal val="visible"/>
                                      </p:to>
                                    </p:set>
                                    <p:animEffect transition="in" filter="fade">
                                      <p:cBhvr>
                                        <p:cTn id="7" dur="800" decel="100000"/>
                                        <p:tgtEl>
                                          <p:spTgt spid="65539"/>
                                        </p:tgtEl>
                                      </p:cBhvr>
                                    </p:animEffect>
                                    <p:anim calcmode="lin" valueType="num">
                                      <p:cBhvr>
                                        <p:cTn id="8" dur="800" decel="100000" fill="hold"/>
                                        <p:tgtEl>
                                          <p:spTgt spid="65539"/>
                                        </p:tgtEl>
                                        <p:attrNameLst>
                                          <p:attrName>style.rotation</p:attrName>
                                        </p:attrNameLst>
                                      </p:cBhvr>
                                      <p:tavLst>
                                        <p:tav tm="0">
                                          <p:val>
                                            <p:fltVal val="-90"/>
                                          </p:val>
                                        </p:tav>
                                        <p:tav tm="100000">
                                          <p:val>
                                            <p:fltVal val="0"/>
                                          </p:val>
                                        </p:tav>
                                      </p:tavLst>
                                    </p:anim>
                                    <p:anim calcmode="lin" valueType="num">
                                      <p:cBhvr>
                                        <p:cTn id="9" dur="800" decel="100000" fill="hold"/>
                                        <p:tgtEl>
                                          <p:spTgt spid="65539"/>
                                        </p:tgtEl>
                                        <p:attrNameLst>
                                          <p:attrName>ppt_x</p:attrName>
                                        </p:attrNameLst>
                                      </p:cBhvr>
                                      <p:tavLst>
                                        <p:tav tm="0">
                                          <p:val>
                                            <p:strVal val="#ppt_x+0.4"/>
                                          </p:val>
                                        </p:tav>
                                        <p:tav tm="100000">
                                          <p:val>
                                            <p:strVal val="#ppt_x-0.05"/>
                                          </p:val>
                                        </p:tav>
                                      </p:tavLst>
                                    </p:anim>
                                    <p:anim calcmode="lin" valueType="num">
                                      <p:cBhvr>
                                        <p:cTn id="10" dur="800" decel="100000" fill="hold"/>
                                        <p:tgtEl>
                                          <p:spTgt spid="65539"/>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5539"/>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5539"/>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30" presetClass="entr" presetSubtype="0" fill="hold" nodeType="afterEffect">
                                  <p:stCondLst>
                                    <p:cond delay="0"/>
                                  </p:stCondLst>
                                  <p:childTnLst>
                                    <p:set>
                                      <p:cBhvr>
                                        <p:cTn id="15" dur="1" fill="hold">
                                          <p:stCondLst>
                                            <p:cond delay="0"/>
                                          </p:stCondLst>
                                        </p:cTn>
                                        <p:tgtEl>
                                          <p:spTgt spid="65544"/>
                                        </p:tgtEl>
                                        <p:attrNameLst>
                                          <p:attrName>style.visibility</p:attrName>
                                        </p:attrNameLst>
                                      </p:cBhvr>
                                      <p:to>
                                        <p:strVal val="visible"/>
                                      </p:to>
                                    </p:set>
                                    <p:animEffect transition="in" filter="fade">
                                      <p:cBhvr>
                                        <p:cTn id="16" dur="800" decel="100000"/>
                                        <p:tgtEl>
                                          <p:spTgt spid="65544"/>
                                        </p:tgtEl>
                                      </p:cBhvr>
                                    </p:animEffect>
                                    <p:anim calcmode="lin" valueType="num">
                                      <p:cBhvr>
                                        <p:cTn id="17" dur="800" decel="100000" fill="hold"/>
                                        <p:tgtEl>
                                          <p:spTgt spid="65544"/>
                                        </p:tgtEl>
                                        <p:attrNameLst>
                                          <p:attrName>style.rotation</p:attrName>
                                        </p:attrNameLst>
                                      </p:cBhvr>
                                      <p:tavLst>
                                        <p:tav tm="0">
                                          <p:val>
                                            <p:fltVal val="-90"/>
                                          </p:val>
                                        </p:tav>
                                        <p:tav tm="100000">
                                          <p:val>
                                            <p:fltVal val="0"/>
                                          </p:val>
                                        </p:tav>
                                      </p:tavLst>
                                    </p:anim>
                                    <p:anim calcmode="lin" valueType="num">
                                      <p:cBhvr>
                                        <p:cTn id="18" dur="800" decel="100000" fill="hold"/>
                                        <p:tgtEl>
                                          <p:spTgt spid="65544"/>
                                        </p:tgtEl>
                                        <p:attrNameLst>
                                          <p:attrName>ppt_x</p:attrName>
                                        </p:attrNameLst>
                                      </p:cBhvr>
                                      <p:tavLst>
                                        <p:tav tm="0">
                                          <p:val>
                                            <p:strVal val="#ppt_x+0.4"/>
                                          </p:val>
                                        </p:tav>
                                        <p:tav tm="100000">
                                          <p:val>
                                            <p:strVal val="#ppt_x-0.05"/>
                                          </p:val>
                                        </p:tav>
                                      </p:tavLst>
                                    </p:anim>
                                    <p:anim calcmode="lin" valueType="num">
                                      <p:cBhvr>
                                        <p:cTn id="19" dur="800" decel="100000" fill="hold"/>
                                        <p:tgtEl>
                                          <p:spTgt spid="65544"/>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65544"/>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65544"/>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5</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986689521"/>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332656"/>
            <a:ext cx="9052420" cy="63065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7384"/>
            <a:ext cx="9143999" cy="784797"/>
          </a:xfrm>
          <a:effectLst/>
        </p:spPr>
        <p:txBody>
          <a:bodyPr/>
          <a:lstStyle/>
          <a:p>
            <a:pPr>
              <a:defRPr/>
            </a:pPr>
            <a:r>
              <a:rPr lang="ar-JO" sz="60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العشر الكبار</a:t>
            </a:r>
            <a:endParaRPr lang="en-US" sz="60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6021288"/>
            <a:ext cx="9143999"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خروج 20 و تثنية 5</a:t>
            </a:r>
            <a:endParaRPr kumimoji="0" lang="en-US" sz="60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2774456"/>
      </p:ext>
    </p:extLst>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32EC28F-33F7-3927-076B-90091C9664FC}"/>
              </a:ext>
            </a:extLst>
          </p:cNvPr>
          <p:cNvGrpSpPr/>
          <p:nvPr/>
        </p:nvGrpSpPr>
        <p:grpSpPr>
          <a:xfrm>
            <a:off x="432465" y="1073272"/>
            <a:ext cx="8128978" cy="4978999"/>
            <a:chOff x="432465" y="1908086"/>
            <a:chExt cx="8128978" cy="4978999"/>
          </a:xfrm>
        </p:grpSpPr>
        <p:pic>
          <p:nvPicPr>
            <p:cNvPr id="5" name="Picture 4">
              <a:extLst>
                <a:ext uri="{FF2B5EF4-FFF2-40B4-BE49-F238E27FC236}">
                  <a16:creationId xmlns:a16="http://schemas.microsoft.com/office/drawing/2014/main" id="{6D39A889-BADB-B8B3-DA2E-A8B78A2D882E}"/>
                </a:ext>
              </a:extLst>
            </p:cNvPr>
            <p:cNvPicPr>
              <a:picLocks noChangeAspect="1"/>
            </p:cNvPicPr>
            <p:nvPr/>
          </p:nvPicPr>
          <p:blipFill>
            <a:blip r:embed="rId3"/>
            <a:stretch>
              <a:fillRect/>
            </a:stretch>
          </p:blipFill>
          <p:spPr>
            <a:xfrm>
              <a:off x="432465" y="1908086"/>
              <a:ext cx="8128978" cy="4978999"/>
            </a:xfrm>
            <a:prstGeom prst="rect">
              <a:avLst/>
            </a:prstGeom>
          </p:spPr>
        </p:pic>
        <p:sp>
          <p:nvSpPr>
            <p:cNvPr id="11" name="Rectangle 10">
              <a:extLst>
                <a:ext uri="{FF2B5EF4-FFF2-40B4-BE49-F238E27FC236}">
                  <a16:creationId xmlns:a16="http://schemas.microsoft.com/office/drawing/2014/main" id="{988809A6-B1D6-110A-00BD-2F86CE8FC60F}"/>
                </a:ext>
              </a:extLst>
            </p:cNvPr>
            <p:cNvSpPr/>
            <p:nvPr/>
          </p:nvSpPr>
          <p:spPr bwMode="auto">
            <a:xfrm>
              <a:off x="1395957" y="2937585"/>
              <a:ext cx="2413841" cy="3655925"/>
            </a:xfrm>
            <a:prstGeom prst="rect">
              <a:avLst/>
            </a:prstGeom>
            <a:solidFill>
              <a:srgbClr val="B0AFB0"/>
            </a:solidFill>
            <a:ln w="9525" cap="flat" cmpd="sng" algn="ctr">
              <a:noFill/>
              <a:prstDash val="solid"/>
              <a:round/>
              <a:headEnd type="none" w="med" len="med"/>
              <a:tailEnd type="stealth" w="lg" len="lg"/>
            </a:ln>
            <a:effectLst>
              <a:glow rad="127000">
                <a:srgbClr val="AEAEAE"/>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sp>
          <p:nvSpPr>
            <p:cNvPr id="22" name="Rectangle 21">
              <a:extLst>
                <a:ext uri="{FF2B5EF4-FFF2-40B4-BE49-F238E27FC236}">
                  <a16:creationId xmlns:a16="http://schemas.microsoft.com/office/drawing/2014/main" id="{BAEC2161-2FAE-417B-FD30-49DA46F60FAE}"/>
                </a:ext>
              </a:extLst>
            </p:cNvPr>
            <p:cNvSpPr/>
            <p:nvPr/>
          </p:nvSpPr>
          <p:spPr bwMode="auto">
            <a:xfrm>
              <a:off x="5163208" y="2850330"/>
              <a:ext cx="2413841" cy="3655925"/>
            </a:xfrm>
            <a:prstGeom prst="rect">
              <a:avLst/>
            </a:prstGeom>
            <a:solidFill>
              <a:srgbClr val="AFAEAF"/>
            </a:solidFill>
            <a:ln w="9525" cap="flat" cmpd="sng" algn="ctr">
              <a:noFill/>
              <a:prstDash val="solid"/>
              <a:round/>
              <a:headEnd type="none" w="med" len="med"/>
              <a:tailEnd type="stealth" w="lg" len="lg"/>
            </a:ln>
            <a:effectLst>
              <a:glow rad="127000">
                <a:srgbClr val="B0AFB0"/>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grpSp>
      <p:sp>
        <p:nvSpPr>
          <p:cNvPr id="8" name="Rectangle 2"/>
          <p:cNvSpPr txBox="1">
            <a:spLocks noChangeArrowheads="1"/>
          </p:cNvSpPr>
          <p:nvPr/>
        </p:nvSpPr>
        <p:spPr bwMode="auto">
          <a:xfrm>
            <a:off x="4498082" y="1190799"/>
            <a:ext cx="3955210"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rPr>
              <a:t>الإنسان</a:t>
            </a:r>
            <a:endParaRPr kumimoji="0" lang="en-US"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2"/>
          <p:cNvSpPr txBox="1">
            <a:spLocks noChangeArrowheads="1"/>
          </p:cNvSpPr>
          <p:nvPr/>
        </p:nvSpPr>
        <p:spPr bwMode="auto">
          <a:xfrm>
            <a:off x="4498082" y="227402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5.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أكرم</a:t>
            </a: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 أباك و أمك</a:t>
            </a:r>
            <a:endParaRPr kumimoji="0" lang="en-US"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Rectangle 2"/>
          <p:cNvSpPr txBox="1">
            <a:spLocks noChangeArrowheads="1"/>
          </p:cNvSpPr>
          <p:nvPr/>
        </p:nvSpPr>
        <p:spPr bwMode="auto">
          <a:xfrm>
            <a:off x="4498082" y="2963836"/>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6.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تقتل</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Rectangle 2"/>
          <p:cNvSpPr txBox="1">
            <a:spLocks noChangeArrowheads="1"/>
          </p:cNvSpPr>
          <p:nvPr/>
        </p:nvSpPr>
        <p:spPr bwMode="auto">
          <a:xfrm>
            <a:off x="4498082" y="3555959"/>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7.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تزن</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4498082" y="414808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8.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تسرق</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Rectangle 2"/>
          <p:cNvSpPr txBox="1">
            <a:spLocks noChangeArrowheads="1"/>
          </p:cNvSpPr>
          <p:nvPr/>
        </p:nvSpPr>
        <p:spPr bwMode="auto">
          <a:xfrm>
            <a:off x="4498082" y="4740205"/>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9.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تكذب</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Rectangle 2"/>
          <p:cNvSpPr txBox="1">
            <a:spLocks noChangeArrowheads="1"/>
          </p:cNvSpPr>
          <p:nvPr/>
        </p:nvSpPr>
        <p:spPr bwMode="auto">
          <a:xfrm>
            <a:off x="4498082" y="5332328"/>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10.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تشته</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513790" y="1219884"/>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rPr>
              <a:t>الله</a:t>
            </a:r>
            <a:endParaRPr kumimoji="0" lang="en-US"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2" name="Rectangle 2"/>
          <p:cNvSpPr txBox="1">
            <a:spLocks noChangeArrowheads="1"/>
          </p:cNvSpPr>
          <p:nvPr/>
        </p:nvSpPr>
        <p:spPr bwMode="auto">
          <a:xfrm>
            <a:off x="513790" y="227402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2400" b="1">
                <a:solidFill>
                  <a:schemeClr val="bg1"/>
                </a:solidFill>
                <a:effectLst>
                  <a:glow rad="228600">
                    <a:schemeClr val="accent4">
                      <a:satMod val="175000"/>
                      <a:alpha val="96000"/>
                    </a:schemeClr>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1. لا </a:t>
            </a:r>
            <a:r>
              <a:rPr kumimoji="0" lang="ar-JO" sz="240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تعبد</a:t>
            </a:r>
            <a:r>
              <a:rPr kumimoji="0" lang="ar-JO"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 آلهة أخرى</a:t>
            </a:r>
            <a:endParaRPr kumimoji="0" lang="en-US"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endParaRPr>
          </a:p>
        </p:txBody>
      </p:sp>
      <p:sp>
        <p:nvSpPr>
          <p:cNvPr id="13" name="Rectangle 2"/>
          <p:cNvSpPr txBox="1">
            <a:spLocks noChangeArrowheads="1"/>
          </p:cNvSpPr>
          <p:nvPr/>
        </p:nvSpPr>
        <p:spPr bwMode="auto">
          <a:xfrm>
            <a:off x="513790" y="3152143"/>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2400" b="1">
                <a:solidFill>
                  <a:schemeClr val="bg1"/>
                </a:solidFill>
                <a:effectLst>
                  <a:glow rad="228600">
                    <a:schemeClr val="accent4">
                      <a:satMod val="175000"/>
                      <a:alpha val="96000"/>
                    </a:schemeClr>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2. لا تصنع </a:t>
            </a:r>
            <a:r>
              <a:rPr kumimoji="0" lang="ar-JO" sz="240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أصناماً</a:t>
            </a:r>
            <a:endParaRPr kumimoji="0" lang="en-US" sz="240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cs typeface="Arial" panose="020B0604020202020204" pitchFamily="34" charset="0"/>
            </a:endParaRPr>
          </a:p>
        </p:txBody>
      </p:sp>
      <p:sp>
        <p:nvSpPr>
          <p:cNvPr id="14" name="Rectangle 2"/>
          <p:cNvSpPr txBox="1">
            <a:spLocks noChangeArrowheads="1"/>
          </p:cNvSpPr>
          <p:nvPr/>
        </p:nvSpPr>
        <p:spPr bwMode="auto">
          <a:xfrm>
            <a:off x="513790" y="4062348"/>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3. لا تستخدم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اسم </a:t>
            </a: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الله باطل</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p:cNvSpPr txBox="1">
            <a:spLocks noChangeArrowheads="1"/>
          </p:cNvSpPr>
          <p:nvPr/>
        </p:nvSpPr>
        <p:spPr bwMode="auto">
          <a:xfrm>
            <a:off x="513790" y="5105768"/>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4. احفظ يوم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السبت</a:t>
            </a: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 مقدساً</a:t>
            </a:r>
            <a:endParaRPr kumimoji="0" lang="en-US"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38172"/>
            <a:ext cx="9143999" cy="784797"/>
          </a:xfrm>
          <a:effectLst/>
        </p:spPr>
        <p:txBody>
          <a:bodyPr/>
          <a:lstStyle/>
          <a:p>
            <a:pPr>
              <a:defRPr/>
            </a:pPr>
            <a:r>
              <a:rPr lang="ar-JO" sz="48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منطقتين أساسيتين</a:t>
            </a:r>
            <a:endParaRPr lang="en-US" sz="48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23" name="Rectangle 2"/>
          <p:cNvSpPr txBox="1">
            <a:spLocks noChangeArrowheads="1"/>
          </p:cNvSpPr>
          <p:nvPr/>
        </p:nvSpPr>
        <p:spPr bwMode="auto">
          <a:xfrm>
            <a:off x="0" y="6117125"/>
            <a:ext cx="9143999"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أخبر الشخص الذي بجانبك الوصايا العشرة بالترتيب</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149240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blinds(horizontal)">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blinds(horizontal)">
                                      <p:cBhvr>
                                        <p:cTn id="12" dur="500"/>
                                        <p:tgtEl>
                                          <p:spTgt spid="1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animEffect transition="in" filter="blinds(horizontal)">
                                      <p:cBhvr>
                                        <p:cTn id="17" dur="500"/>
                                        <p:tgtEl>
                                          <p:spTgt spid="1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blinds(horizontal)">
                                      <p:cBhvr>
                                        <p:cTn id="22" dur="500"/>
                                        <p:tgtEl>
                                          <p:spTgt spid="15">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blinds(horizontal)">
                                      <p:cBhvr>
                                        <p:cTn id="27" dur="500"/>
                                        <p:tgtEl>
                                          <p:spTgt spid="1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blinds(horizontal)">
                                      <p:cBhvr>
                                        <p:cTn id="32" dur="500"/>
                                        <p:tgtEl>
                                          <p:spTgt spid="1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blinds(horizontal)">
                                      <p:cBhvr>
                                        <p:cTn id="37" dur="500"/>
                                        <p:tgtEl>
                                          <p:spTgt spid="18">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blinds(horizontal)">
                                      <p:cBhvr>
                                        <p:cTn id="42" dur="500"/>
                                        <p:tgtEl>
                                          <p:spTgt spid="1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nodeType="click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blinds(horizontal)">
                                      <p:cBhvr>
                                        <p:cTn id="47" dur="500"/>
                                        <p:tgtEl>
                                          <p:spTgt spid="20">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nodeType="clickEffect">
                                  <p:stCondLst>
                                    <p:cond delay="0"/>
                                  </p:stCondLst>
                                  <p:childTnLst>
                                    <p:set>
                                      <p:cBhvr>
                                        <p:cTn id="51" dur="1" fill="hold">
                                          <p:stCondLst>
                                            <p:cond delay="0"/>
                                          </p:stCondLst>
                                        </p:cTn>
                                        <p:tgtEl>
                                          <p:spTgt spid="21">
                                            <p:txEl>
                                              <p:pRg st="0" end="0"/>
                                            </p:txEl>
                                          </p:spTgt>
                                        </p:tgtEl>
                                        <p:attrNameLst>
                                          <p:attrName>style.visibility</p:attrName>
                                        </p:attrNameLst>
                                      </p:cBhvr>
                                      <p:to>
                                        <p:strVal val="visible"/>
                                      </p:to>
                                    </p:set>
                                    <p:animEffect transition="in" filter="blinds(horizontal)">
                                      <p:cBhvr>
                                        <p:cTn id="52"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ar-JO"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rPr>
              <a:t>الوصايا العشر</a:t>
            </a:r>
            <a:endParaRPr lang="en-US"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rPr>
              <a:t>ما هم؟</a:t>
            </a:r>
            <a:endParaRPr kumimoji="0" lang="en-US"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398157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الوصايا 1- 4</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itle 3"/>
          <p:cNvSpPr>
            <a:spLocks noGrp="1"/>
          </p:cNvSpPr>
          <p:nvPr>
            <p:ph type="ctrTitle"/>
          </p:nvPr>
        </p:nvSpPr>
        <p:spPr>
          <a:xfrm>
            <a:off x="1256149" y="-41442"/>
            <a:ext cx="7772400" cy="726003"/>
          </a:xfrm>
        </p:spPr>
        <p:txBody>
          <a:bodyPr/>
          <a:lstStyle/>
          <a:p>
            <a:r>
              <a:rPr lang="ar-JO" sz="3600" b="1" dirty="0">
                <a:latin typeface="Arial" panose="020B0604020202020204" pitchFamily="34" charset="0"/>
                <a:cs typeface="Arial" panose="020B0604020202020204" pitchFamily="34" charset="0"/>
              </a:rPr>
              <a:t>البناء الثنائي</a:t>
            </a:r>
            <a:endParaRPr lang="en-US" sz="3600" b="1" dirty="0">
              <a:latin typeface="Arial" panose="020B0604020202020204" pitchFamily="34" charset="0"/>
              <a:cs typeface="Arial" panose="020B0604020202020204" pitchFamily="34" charset="0"/>
            </a:endParaRP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فَقَالَ لَهُ يَسُوعُ: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تُحِبُّ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كُلِّ قَلْبِكَ،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وَمِنْ كُلِّ 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وَمِنْ كُلِّ فِكْرِكَ.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٣٨ هَذِهِ هِيَ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ٱلْوَصِيَّةُ ٱلْأُولَى وَٱلْعُظْمَى."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(مت 22: 37- 38).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4290700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7" grpId="0"/>
    </p:bldLst>
  </p:timing>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2- 3</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"أَنَا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ٱلَّذِي أَخْرَجَكَ مِنْ أَرْضِ مِصْرَ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بَيْتِ ٱلْعُبُودِيَّةِ.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٣ لَا يَكُنْ لَكَ آلِهَةٌ أُخْرَى أَمَامِي."</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1</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2127774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4- 5 أ</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تَصْنَعْ لَكَ تِمْثَالًا مَنْحُوتًا،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صُورَةً مَا مِمَّا فِي ٱلسَّمَاءِ مِنْ فَوْقُ،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وَمَا فِي ٱلْأَرْضِ مِنْ تَحْتُ،</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وَمَا فِي ٱلْمَاءِ مِنْ تَحْتِ ٱلْأَرْضِ.</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32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٥</a:t>
            </a: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لَا تَسْجُدْ لَهُنَّ وَلَا تَعْبُدْهُنَّ،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لِأَنِّي أَنَا ٱلرَّبَّ إِلَهَكَ إِلَهٌ غَيُورٌ."</a:t>
            </a:r>
            <a:endParaRPr kumimoji="0" lang="en-US"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2</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53484741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2656" t="8516" r="7072" b="10260"/>
          <a:stretch/>
        </p:blipFill>
        <p:spPr>
          <a:xfrm rot="10800000">
            <a:off x="-4" y="688344"/>
            <a:ext cx="9144001" cy="5814055"/>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panose="020B0604020202020204" pitchFamily="34" charset="0"/>
                <a:cs typeface="Arial" panose="020B0604020202020204" pitchFamily="34" charset="0"/>
              </a:rPr>
              <a:t>Barry Huddleston, The Acrostic Summarized Bible (Grand Rapids: Baker, 1992)</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تثنية</a:t>
            </a:r>
            <a:endParaRPr kumimoji="0" lang="en-US" sz="48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13"/>
          <p:cNvSpPr/>
          <p:nvPr/>
        </p:nvSpPr>
        <p:spPr>
          <a:xfrm>
            <a:off x="-2817144" y="-492631"/>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sp>
        <p:nvSpPr>
          <p:cNvPr id="15" name="Rectangle 14"/>
          <p:cNvSpPr/>
          <p:nvPr/>
        </p:nvSpPr>
        <p:spPr>
          <a:xfrm>
            <a:off x="170121" y="688345"/>
            <a:ext cx="1967023" cy="18520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 الإخبار عن فشل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 نهاية تيهان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 احتلال جلعاد و باشان</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4. الحث على طاعة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5. تطبيق الوصايا العشر</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6. تعليم الناموس للأطفال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7. تدمير الوثنية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8. ضرورة امتحان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9. نعمة الله بعد التشفع</a:t>
            </a:r>
          </a:p>
        </p:txBody>
      </p:sp>
      <p:sp>
        <p:nvSpPr>
          <p:cNvPr id="16" name="Rectangle 15"/>
          <p:cNvSpPr/>
          <p:nvPr/>
        </p:nvSpPr>
        <p:spPr>
          <a:xfrm>
            <a:off x="2137144" y="688346"/>
            <a:ext cx="2413591" cy="18520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10. لوحي العهد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11. ميراث طاعة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12. الحث على الإنفصال المقدس</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13. يجب قتل الأنبياء الكذبة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14. الأطعمة المناسبة للأكل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15. طريقة تحويل الديون</a:t>
            </a:r>
          </a:p>
        </p:txBody>
      </p:sp>
      <p:sp>
        <p:nvSpPr>
          <p:cNvPr id="17" name="Rectangle 16"/>
          <p:cNvSpPr/>
          <p:nvPr/>
        </p:nvSpPr>
        <p:spPr>
          <a:xfrm>
            <a:off x="4827181" y="688347"/>
            <a:ext cx="2243470" cy="2054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16. تحديد و شرح الأعياد</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17. إبادة جميع فاعلي الشر</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18. حقوق اللاويين</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19. قاتل السهو يمنح ملجأ</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20. استراتيجية حروب الرب</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21. حقوق المرأة المسبية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22. القوانين الجنسية و الأخلاقية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23. استبعاد من الجماعة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24. ترك الشريك قانونياً</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25. تلخيص القوانين المدنية</a:t>
            </a:r>
          </a:p>
        </p:txBody>
      </p:sp>
      <p:sp>
        <p:nvSpPr>
          <p:cNvPr id="18" name="Rectangle 17"/>
          <p:cNvSpPr/>
          <p:nvPr/>
        </p:nvSpPr>
        <p:spPr>
          <a:xfrm>
            <a:off x="7070651" y="688347"/>
            <a:ext cx="2073345" cy="2054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26. تقدمات الباكورة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27. بناء مذبح عيبال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28. البركات و اللعنات الممتدة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29. العصيان يجلب اللعنات</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30. مبادرة لاتباع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31. بدء قيادة يشوع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32. ترنيمة جديدة لموسى</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33. منح البركات للأسباط</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34. نهاية حياة موسى</a:t>
            </a:r>
          </a:p>
        </p:txBody>
      </p:sp>
    </p:spTree>
    <p:extLst>
      <p:ext uri="{BB962C8B-B14F-4D97-AF65-F5344CB8AC3E}">
        <p14:creationId xmlns:p14="http://schemas.microsoft.com/office/powerpoint/2010/main" val="1517492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5 ب - 6</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"أَفْتَقِدُ ذُنُوبَ ٱلْآبَاءِ فِي ٱلْأَبْنَاءِ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فِي ٱلْجِيلِ ٱلثَّالِثِ وَٱلرَّابِعِ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مُبْغِضِيَّ،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٦</a:t>
            </a: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وَأَصْنَعُ إِحْسَانًا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إِلَى أُلُوفٍ مِنْ مُحِبِّيَّ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وَحَافِظِي وَصَايَايَ."</a:t>
            </a:r>
            <a:endParaRPr kumimoji="0" lang="en-US"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2</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320708910"/>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7</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477352" y="870532"/>
            <a:ext cx="8206183"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تَنْطِقْ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بِٱسْمِ ٱلرَّبِّ إِلَهِكَ بَاطِلًا،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لِأَنَّ ٱلرَّبَّ لَا يُبْرِئُ</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نَطَقَ بِٱسْمِهِ بَاطِلًا."</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3</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61961628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8- 10 أ</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"اُذْكُرْ يَوْمَ ٱلسَّبْتِ لِتُقَدِّسَهُ.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٩</a:t>
            </a: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سِتَّةَ أَيَّامٍ تَعْمَلُ</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وَتَصْنَعُ جَمِيعَ عَمَلِكَ،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١٠</a:t>
            </a: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وَأَمَّا ٱلْيَوْمُ ٱلسَّابِعُ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فَفِيهِ سَبْتٌ لِلرَّبِّ إِلَهِكَ.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تَصْنَعْ عَمَلًا مَّا... ."</a:t>
            </a: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4</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014340768"/>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10 أ</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"أَنْتَ وَٱبْنُكَ وَٱبْنَتُكَ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وَعَبْدُكَ وَأَمَتُكَ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وَبَهِيمَتُكَ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وَنَزِيلُكَ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ٱلَّذِي دَاخِلَ أَبْوَابِكَ."</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4</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41831873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11</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"لِأَنْ فِي سِتَّةِ أَيَّامٍ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صَنَعَ ٱلرَّبُّ ٱلسَّمَاءَ وَٱلْأَرْضَ وَٱلْبَحْرَ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وَكُلَّ مَا فِيهَا،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وَٱسْتَرَاحَ فِي ٱلْيَوْمِ ٱلسَّابِعِ.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لِذَلِكَ بَارَكَ ٱلرَّبُّ</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يَوْمَ ٱلسَّبْتِ وَقَدَّسَهُ."</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4</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538034048"/>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الوصايا 1- 4</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itle 3"/>
          <p:cNvSpPr>
            <a:spLocks noGrp="1"/>
          </p:cNvSpPr>
          <p:nvPr>
            <p:ph type="ctrTitle"/>
          </p:nvPr>
        </p:nvSpPr>
        <p:spPr>
          <a:xfrm>
            <a:off x="1256149" y="-41442"/>
            <a:ext cx="7772400" cy="726003"/>
          </a:xfrm>
        </p:spPr>
        <p:txBody>
          <a:bodyPr/>
          <a:lstStyle/>
          <a:p>
            <a:pPr algn="r"/>
            <a:r>
              <a:rPr lang="ar-JO" sz="3600" b="1" dirty="0">
                <a:latin typeface="Arial" panose="020B0604020202020204" pitchFamily="34" charset="0"/>
                <a:cs typeface="Arial" panose="020B0604020202020204" pitchFamily="34" charset="0"/>
              </a:rPr>
              <a:t>البناء الثنائي</a:t>
            </a:r>
            <a:endParaRPr lang="en-US" sz="3600" b="1" dirty="0">
              <a:latin typeface="Arial" panose="020B0604020202020204" pitchFamily="34" charset="0"/>
              <a:cs typeface="Arial" panose="020B0604020202020204" pitchFamily="34" charset="0"/>
            </a:endParaRPr>
          </a:p>
        </p:txBody>
      </p:sp>
      <p:sp>
        <p:nvSpPr>
          <p:cNvPr id="5" name="Up-Down Arrow 4"/>
          <p:cNvSpPr/>
          <p:nvPr/>
        </p:nvSpPr>
        <p:spPr>
          <a:xfrm rot="5400000">
            <a:off x="5011892" y="-680363"/>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Title 1"/>
          <p:cNvSpPr txBox="1">
            <a:spLocks/>
          </p:cNvSpPr>
          <p:nvPr/>
        </p:nvSpPr>
        <p:spPr bwMode="auto">
          <a:xfrm>
            <a:off x="3803473" y="991941"/>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الوصايا 5- 10</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"فَقَالَ لَهُ يَسُوعُ: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تُحِبُّ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كُلِّ قَلْبِكَ، وَمِنْ كُلِّ 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وَمِنْ كُلِّ فِكْرِكَ.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20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٣٨</a:t>
            </a: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هَذِهِ هِيَ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ٱلْوَصِيَّةُ ٱلْأُولَى وَٱلْعُظْمَى."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(مت 22: 37- 38).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
        <p:nvSpPr>
          <p:cNvPr id="8" name="Title 3"/>
          <p:cNvSpPr txBox="1">
            <a:spLocks/>
          </p:cNvSpPr>
          <p:nvPr/>
        </p:nvSpPr>
        <p:spPr bwMode="auto">
          <a:xfrm>
            <a:off x="3335355" y="2317566"/>
            <a:ext cx="4446285" cy="42518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"وَٱلثَّانِيَةُ مِثْلُهَا: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تُحِبُّ قَرِيبَكَ كَنَفْسِكَ.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20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٤٠</a:t>
            </a: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بِهَاتَيْنِ ٱلْوَصِيَّتَيْنِ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يَتَعَلَّقُ ٱلنَّامُوسُ كُلُّهُ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وَٱلْأَنْبِيَاءُ."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(مت 22: 39- 40).</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044718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1000" fill="hold"/>
                                        <p:tgtEl>
                                          <p:spTgt spid="5"/>
                                        </p:tgtEl>
                                        <p:attrNameLst>
                                          <p:attrName>ppt_w</p:attrName>
                                        </p:attrNameLst>
                                      </p:cBhvr>
                                      <p:tavLst>
                                        <p:tav tm="0">
                                          <p:val>
                                            <p:strVal val="#ppt_w*0.70"/>
                                          </p:val>
                                        </p:tav>
                                        <p:tav tm="100000">
                                          <p:val>
                                            <p:strVal val="#ppt_w"/>
                                          </p:val>
                                        </p:tav>
                                      </p:tavLst>
                                    </p:anim>
                                    <p:anim calcmode="lin" valueType="num">
                                      <p:cBhvr>
                                        <p:cTn id="30" dur="1000" fill="hold"/>
                                        <p:tgtEl>
                                          <p:spTgt spid="5"/>
                                        </p:tgtEl>
                                        <p:attrNameLst>
                                          <p:attrName>ppt_h</p:attrName>
                                        </p:attrNameLst>
                                      </p:cBhvr>
                                      <p:tavLst>
                                        <p:tav tm="0">
                                          <p:val>
                                            <p:strVal val="#ppt_h"/>
                                          </p:val>
                                        </p:tav>
                                        <p:tav tm="100000">
                                          <p:val>
                                            <p:strVal val="#ppt_h"/>
                                          </p:val>
                                        </p:tav>
                                      </p:tavLst>
                                    </p:anim>
                                    <p:animEffect transition="in" filter="fade">
                                      <p:cBhvr>
                                        <p:cTn id="31" dur="1000"/>
                                        <p:tgtEl>
                                          <p:spTgt spid="5"/>
                                        </p:tgtEl>
                                      </p:cBhvr>
                                    </p:animEffect>
                                  </p:childTnLst>
                                </p:cTn>
                              </p:par>
                              <p:par>
                                <p:cTn id="32" presetID="55"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1000" fill="hold"/>
                                        <p:tgtEl>
                                          <p:spTgt spid="8"/>
                                        </p:tgtEl>
                                        <p:attrNameLst>
                                          <p:attrName>ppt_w</p:attrName>
                                        </p:attrNameLst>
                                      </p:cBhvr>
                                      <p:tavLst>
                                        <p:tav tm="0">
                                          <p:val>
                                            <p:strVal val="#ppt_w*0.70"/>
                                          </p:val>
                                        </p:tav>
                                        <p:tav tm="100000">
                                          <p:val>
                                            <p:strVal val="#ppt_w"/>
                                          </p:val>
                                        </p:tav>
                                      </p:tavLst>
                                    </p:anim>
                                    <p:anim calcmode="lin" valueType="num">
                                      <p:cBhvr>
                                        <p:cTn id="35" dur="1000" fill="hold"/>
                                        <p:tgtEl>
                                          <p:spTgt spid="8"/>
                                        </p:tgtEl>
                                        <p:attrNameLst>
                                          <p:attrName>ppt_h</p:attrName>
                                        </p:attrNameLst>
                                      </p:cBhvr>
                                      <p:tavLst>
                                        <p:tav tm="0">
                                          <p:val>
                                            <p:strVal val="#ppt_h"/>
                                          </p:val>
                                        </p:tav>
                                        <p:tav tm="100000">
                                          <p:val>
                                            <p:strVal val="#ppt_h"/>
                                          </p:val>
                                        </p:tav>
                                      </p:tavLst>
                                    </p:anim>
                                    <p:animEffect transition="in" filter="fade">
                                      <p:cBhvr>
                                        <p:cTn id="3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5" grpId="0" animBg="1"/>
      <p:bldP spid="6" grpId="0"/>
      <p:bldP spid="7" grpId="0"/>
      <p:bldP spid="8" grpId="0"/>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12</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"أَكْرِمْ أَبَاكَ وَأُمَّكَ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لِكَيْ تَطُولَ أَيَّامُكَ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عَلَى ٱلْأَرْضِ ٱلَّتِي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يُعْطِيكَ ٱلرَّبُّ إِلَهُكَ."</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5</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040035343"/>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13</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تَقْتُلْ."</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6</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603992476"/>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14</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تَزْنِ."</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7</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630456453"/>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15</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تَسْرِقْ."</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8</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74805948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B912B10-EF58-8C43-ACA3-C242114E9EB4}"/>
              </a:ext>
            </a:extLst>
          </p:cNvPr>
          <p:cNvPicPr>
            <a:picLocks noChangeAspect="1"/>
          </p:cNvPicPr>
          <p:nvPr/>
        </p:nvPicPr>
        <p:blipFill rotWithShape="1">
          <a:blip r:embed="rId3"/>
          <a:srcRect t="11750" r="1176"/>
          <a:stretch/>
        </p:blipFill>
        <p:spPr>
          <a:xfrm>
            <a:off x="22746" y="0"/>
            <a:ext cx="9121254" cy="6154622"/>
          </a:xfrm>
          <a:prstGeom prst="rect">
            <a:avLst/>
          </a:prstGeom>
        </p:spPr>
      </p:pic>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ar-JO" sz="6600" dirty="0">
                <a:effectLst>
                  <a:glow rad="127000">
                    <a:schemeClr val="tx1"/>
                  </a:glow>
                </a:effectLst>
                <a:latin typeface="Arial" panose="020B0604020202020204" pitchFamily="34" charset="0"/>
                <a:ea typeface="ＭＳ Ｐゴシック" charset="0"/>
                <a:cs typeface="Arial" panose="020B0604020202020204" pitchFamily="34" charset="0"/>
              </a:rPr>
              <a:t>كن متجدداً</a:t>
            </a:r>
            <a:endParaRPr lang="en-US" sz="6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154148"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397555120"/>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16</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تَشْهَدْ عَلَى قَرِيبِكَ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شَهَادَةَ زُورٍ."</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9</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52397444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17</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تَشْتَهِ بَيْتَ قَرِيبِكَ.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لَا تَشْتَهِ ٱمْرَأَةَ قَرِيبِكَ،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عَبْدَهُ، وَلَا أَمَتَهُ،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ثَوْرَهُ، وَلَا حِمَارَهُ،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شَيْئًا مِمَّا لِقَرِيبِكَ."</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10</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58283618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ar-JO"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rPr>
              <a:t>الوصايا العشر</a:t>
            </a:r>
            <a:endParaRPr lang="en-US"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كيف يتم</a:t>
            </a:r>
            <a:br>
              <a:rPr kumimoji="0" lang="en-US" sz="4400" b="1" i="0" u="none" strike="noStrike" kern="1200" cap="none" spc="0" normalizeH="0" baseline="0" noProof="0" dirty="0">
                <a:ln>
                  <a:noFill/>
                </a:ln>
                <a:solidFill>
                  <a:prstClr val="white"/>
                </a:solidFill>
                <a:effectLst/>
                <a:uLnTx/>
                <a:uFillTx/>
                <a:latin typeface="Calibri"/>
                <a:ea typeface="MS PGothic" pitchFamily="34" charset="-128"/>
              </a:rPr>
            </a:br>
            <a:r>
              <a:rPr kumimoji="0" lang="ar-JO"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rPr>
              <a:t>تطبيقها اليوم؟</a:t>
            </a:r>
            <a:endParaRPr kumimoji="0" lang="en-US"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804850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2"/>
          <p:cNvSpPr>
            <a:spLocks noGrp="1" noChangeArrowheads="1"/>
          </p:cNvSpPr>
          <p:nvPr>
            <p:ph type="title"/>
          </p:nvPr>
        </p:nvSpPr>
        <p:spPr>
          <a:xfrm>
            <a:off x="4736123" y="457200"/>
            <a:ext cx="4407877" cy="1219200"/>
          </a:xfrm>
        </p:spPr>
        <p:txBody>
          <a:bodyPr/>
          <a:lstStyle/>
          <a:p>
            <a:pPr algn="ctr" eaLnBrk="1" hangingPunct="1"/>
            <a:r>
              <a:rPr kumimoji="1" lang="ar-JO" altLang="zh-CN" dirty="0">
                <a:latin typeface="Arial" panose="020B0604020202020204" pitchFamily="34" charset="0"/>
                <a:cs typeface="Arial" panose="020B0604020202020204" pitchFamily="34" charset="0"/>
              </a:rPr>
              <a:t>ماذا يقصد المؤلفون؟</a:t>
            </a:r>
            <a:endParaRPr kumimoji="1" lang="en-US" altLang="zh-CN" dirty="0">
              <a:latin typeface="Arial" panose="020B0604020202020204" pitchFamily="34" charset="0"/>
              <a:cs typeface="Arial" panose="020B0604020202020204" pitchFamily="34" charset="0"/>
            </a:endParaRPr>
          </a:p>
        </p:txBody>
      </p:sp>
      <p:pic>
        <p:nvPicPr>
          <p:cNvPr id="486402" name="Picture 4" descr="ETO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97907">
            <a:off x="228600" y="203200"/>
            <a:ext cx="4724400" cy="665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6403" name="Rectangle 5"/>
          <p:cNvSpPr>
            <a:spLocks noChangeArrowheads="1"/>
          </p:cNvSpPr>
          <p:nvPr/>
        </p:nvSpPr>
        <p:spPr bwMode="auto">
          <a:xfrm>
            <a:off x="5105400" y="2133600"/>
            <a:ext cx="3886200"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100000"/>
              </a:lnSpc>
              <a:spcBef>
                <a:spcPct val="20000"/>
              </a:spcBef>
              <a:spcAft>
                <a:spcPct val="0"/>
              </a:spcAft>
              <a:buClr>
                <a:srgbClr val="0078F0"/>
              </a:buClr>
              <a:buSzPct val="85000"/>
              <a:buFont typeface="Wingdings" charset="0"/>
              <a:buChar char="o"/>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على الرغم من أن وعود [سيناء] هي إلى حد ما دائمة وغير مشروطة ، فإن العهد نفسه يتطلب طاعة مخلصة لله</a:t>
            </a:r>
            <a:r>
              <a:rPr kumimoji="1"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1"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 112</a:t>
            </a:r>
            <a:r>
              <a:rPr kumimoji="1"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993832156"/>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3" descr="ten-commandments-still">
            <a:hlinkClick r:id="rId3"/>
          </p:cNvPr>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50800"/>
            <a:ext cx="9144000" cy="700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0819" name="Text Box 27"/>
          <p:cNvSpPr txBox="1">
            <a:spLocks noChangeArrowheads="1"/>
          </p:cNvSpPr>
          <p:nvPr/>
        </p:nvSpPr>
        <p:spPr bwMode="auto">
          <a:xfrm>
            <a:off x="8337826" y="17407"/>
            <a:ext cx="665567" cy="46166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S PGothic" charset="0"/>
              </a:rPr>
              <a:t>112</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S PGothic" charset="0"/>
            </a:endParaRPr>
          </a:p>
        </p:txBody>
      </p:sp>
      <p:sp>
        <p:nvSpPr>
          <p:cNvPr id="3" name="Title 2"/>
          <p:cNvSpPr>
            <a:spLocks noGrp="1"/>
          </p:cNvSpPr>
          <p:nvPr>
            <p:ph type="title"/>
          </p:nvPr>
        </p:nvSpPr>
        <p:spPr>
          <a:xfrm>
            <a:off x="0" y="-69592"/>
            <a:ext cx="9144000" cy="673100"/>
          </a:xfrm>
          <a:noFill/>
          <a:ln>
            <a:noFill/>
          </a:ln>
        </p:spPr>
        <p:txBody>
          <a:bodyPr anchor="ctr"/>
          <a:lstStyle/>
          <a:p>
            <a:pPr marL="719138" indent="-719138" algn="ctr"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اختبار سريع عن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7" name="Rectangle 5"/>
          <p:cNvSpPr txBox="1">
            <a:spLocks noChangeArrowheads="1"/>
          </p:cNvSpPr>
          <p:nvPr/>
        </p:nvSpPr>
        <p:spPr bwMode="auto">
          <a:xfrm>
            <a:off x="0" y="852714"/>
            <a:ext cx="9069388" cy="6027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1. ص     خ  يجب على المسيحيين أن يحفظوا أجزاء من الناموس ليست مكررة في العهد الجديد</a:t>
            </a: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 ص     خ  يجب أن تستمر طاعة السبت من قبل المسيحيين</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3. ص     خ  المؤمنون اليوم ملزمون بحفظ كل الوصايا العشرة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 ص     خ  يجب ممارسة العشور من كل أتباع المسيح</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 ص     خ  المسيحيون اليوم ممنوعون من أكل الدم (مثل يونغ تاو فو، سفك الدم، دم    </a:t>
            </a:r>
          </a:p>
          <a:p>
            <a:pPr marL="1435100" marR="0" lvl="2" indent="-1435100" algn="r" defTabSz="457200" rtl="1" eaLnBrk="1" fontAlgn="base" latinLnBrk="0" hangingPunct="1">
              <a:lnSpc>
                <a:spcPct val="100000"/>
              </a:lnSpc>
              <a:spcBef>
                <a:spcPct val="0"/>
              </a:spcBef>
              <a:spcAft>
                <a:spcPct val="0"/>
              </a:spcAft>
              <a:buClrTx/>
              <a:buSzTx/>
              <a:buFontTx/>
              <a:buNone/>
              <a:defRPr/>
            </a:pPr>
            <a:r>
              <a:rPr lang="ar-JO" sz="2400"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الخنزير أو البط في رأس السنة الصينية)</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 ص     خ  لا يجب على المسيحيين أن يستفيدوا من المؤمنين الآخرين بحسب الناموس</a:t>
            </a:r>
            <a:r>
              <a:rPr lang="en-US" sz="2400" b="1" baseline="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(تث 23: 19، خر 22: 25، لا 25: 36-37، حز 18: 8، 13، 17، 22: 12، أم 15: 5، 28: 8) </a:t>
            </a:r>
            <a:r>
              <a:rPr kumimoji="0" lang="ar-JO" sz="2400" b="1" u="none" strike="noStrike" kern="1200" cap="none" spc="0" normalizeH="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 </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7. ص     خ  هناك ناموسين بالحقيقة : الأخلاقي (الوصايا العشر) و الإحتفالي / المدني</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itle 2"/>
          <p:cNvSpPr txBox="1">
            <a:spLocks/>
          </p:cNvSpPr>
          <p:nvPr/>
        </p:nvSpPr>
        <p:spPr bwMode="auto">
          <a:xfrm>
            <a:off x="-121371" y="852714"/>
            <a:ext cx="9144000" cy="8480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a:lstStyle>
          <a:p>
            <a:pPr marL="719138" marR="0" lvl="0" indent="-719138" algn="r" defTabSz="4572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صح (ص) أم خطأ (خ)؟ ما هي وجهة نظرك؟</a:t>
            </a:r>
            <a:endParaRPr kumimoji="0" lang="en-US" sz="24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04448224"/>
      </p:ext>
    </p:extLst>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p:cNvSpPr>
            <a:spLocks noChangeArrowheads="1"/>
          </p:cNvSpPr>
          <p:nvPr/>
        </p:nvSpPr>
        <p:spPr bwMode="auto">
          <a:xfrm>
            <a:off x="0" y="0"/>
            <a:ext cx="9144000" cy="6858000"/>
          </a:xfrm>
          <a:prstGeom prst="rect">
            <a:avLst/>
          </a:prstGeom>
          <a:gradFill rotWithShape="0">
            <a:gsLst>
              <a:gs pos="0">
                <a:srgbClr val="009900"/>
              </a:gs>
              <a:gs pos="50000">
                <a:schemeClr val="tx1"/>
              </a:gs>
              <a:gs pos="100000">
                <a:srgbClr val="009900"/>
              </a:gs>
            </a:gsLst>
            <a:lin ang="189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932866" name="Picture 3" descr="OMSSO08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24288" y="0"/>
            <a:ext cx="5356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84" name="Rectangle 5"/>
          <p:cNvSpPr>
            <a:spLocks noGrp="1" noChangeArrowheads="1"/>
          </p:cNvSpPr>
          <p:nvPr>
            <p:ph type="title" idx="4294967295"/>
          </p:nvPr>
        </p:nvSpPr>
        <p:spPr>
          <a:xfrm>
            <a:off x="211831" y="457200"/>
            <a:ext cx="8717581" cy="1243608"/>
          </a:xfrm>
        </p:spPr>
        <p:txBody>
          <a:bodyPr/>
          <a:lstStyle/>
          <a:p>
            <a:pPr algn="r" eaLnBrk="1" hangingPunct="1">
              <a:defRPr/>
            </a:pPr>
            <a:r>
              <a:rPr lang="ar-JO" altLang="zh-CN" dirty="0">
                <a:solidFill>
                  <a:schemeClr val="bg1"/>
                </a:solidFill>
                <a:effectLst>
                  <a:glow rad="254000">
                    <a:schemeClr val="tx1">
                      <a:alpha val="85000"/>
                    </a:schemeClr>
                  </a:glow>
                </a:effectLst>
                <a:latin typeface="Arial" panose="020B0604020202020204" pitchFamily="34" charset="0"/>
                <a:cs typeface="Arial" panose="020B0604020202020204" pitchFamily="34" charset="0"/>
              </a:rPr>
              <a:t>ب. تعريف الناموس</a:t>
            </a:r>
            <a:endParaRPr lang="en-US" altLang="zh-CN" dirty="0">
              <a:solidFill>
                <a:schemeClr val="bg1"/>
              </a:solidFill>
              <a:effectLst>
                <a:glow rad="254000">
                  <a:schemeClr val="tx1">
                    <a:alpha val="85000"/>
                  </a:schemeClr>
                </a:glow>
              </a:effectLst>
              <a:latin typeface="Arial" panose="020B0604020202020204" pitchFamily="34" charset="0"/>
              <a:cs typeface="Arial" panose="020B0604020202020204" pitchFamily="34" charset="0"/>
            </a:endParaRPr>
          </a:p>
        </p:txBody>
      </p:sp>
      <p:sp>
        <p:nvSpPr>
          <p:cNvPr id="6" name="Rectangle 5"/>
          <p:cNvSpPr txBox="1">
            <a:spLocks noChangeArrowheads="1"/>
          </p:cNvSpPr>
          <p:nvPr/>
        </p:nvSpPr>
        <p:spPr bwMode="auto">
          <a:xfrm>
            <a:off x="885558" y="1700807"/>
            <a:ext cx="8284656" cy="420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42950" marR="0" lvl="0" indent="-742950" algn="r" defTabSz="914400" rtl="0"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1. التوراة كسفر واحد</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a:p>
            <a:pPr marL="742950" marR="0" lvl="0" indent="-742950" algn="r" defTabSz="914400" rtl="1"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2. التوراة كخمسة أسفار</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a:p>
            <a:pPr marL="742950" marR="0" lvl="0" indent="-742950" algn="r" defTabSz="914400" rtl="0"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3. العهد القديم كاملاً</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a:p>
            <a:pPr marL="742950" marR="0" lvl="0" indent="-742950" algn="r" defTabSz="914400" rtl="0"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4. أدب قانوني (خر 20 – تث 33)</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27"/>
          <p:cNvSpPr txBox="1">
            <a:spLocks noChangeArrowheads="1"/>
          </p:cNvSpPr>
          <p:nvPr/>
        </p:nvSpPr>
        <p:spPr bwMode="auto">
          <a:xfrm>
            <a:off x="8244610" y="87313"/>
            <a:ext cx="665567"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rPr>
              <a:t>112</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2746351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left)">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left)">
                                      <p:cBhvr>
                                        <p:cTn id="22"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72829"/>
            <a:ext cx="9101996" cy="6485172"/>
          </a:xfrm>
          <a:prstGeom prst="rect">
            <a:avLst/>
          </a:prstGeom>
        </p:spPr>
      </p:pic>
      <p:sp>
        <p:nvSpPr>
          <p:cNvPr id="430084" name="Rectangle 5"/>
          <p:cNvSpPr>
            <a:spLocks noGrp="1" noChangeArrowheads="1"/>
          </p:cNvSpPr>
          <p:nvPr>
            <p:ph type="title" idx="4294967295"/>
          </p:nvPr>
        </p:nvSpPr>
        <p:spPr>
          <a:xfrm>
            <a:off x="211831" y="457200"/>
            <a:ext cx="6989361" cy="2455520"/>
          </a:xfrm>
        </p:spPr>
        <p:txBody>
          <a:bodyPr/>
          <a:lstStyle/>
          <a:p>
            <a:pPr defTabSz="914400" eaLnBrk="1" hangingPunct="1">
              <a:defRPr/>
            </a:pPr>
            <a: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علاقة</a:t>
            </a:r>
            <a:b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br>
            <a: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المسيحي</a:t>
            </a:r>
            <a:b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br>
            <a: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بالناموس</a:t>
            </a:r>
            <a:endParaRPr lang="en-US"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9" name="Text Box 27"/>
          <p:cNvSpPr txBox="1">
            <a:spLocks noChangeArrowheads="1"/>
          </p:cNvSpPr>
          <p:nvPr/>
        </p:nvSpPr>
        <p:spPr bwMode="auto">
          <a:xfrm>
            <a:off x="8244610" y="87313"/>
            <a:ext cx="665567"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rPr>
              <a:t>112</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994744314"/>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49174"/>
          </a:xfrm>
          <a:prstGeom prst="rect">
            <a:avLst/>
          </a:prstGeom>
        </p:spPr>
      </p:pic>
      <p:sp>
        <p:nvSpPr>
          <p:cNvPr id="2" name="Title 1"/>
          <p:cNvSpPr>
            <a:spLocks noGrp="1"/>
          </p:cNvSpPr>
          <p:nvPr>
            <p:ph type="title"/>
          </p:nvPr>
        </p:nvSpPr>
        <p:spPr>
          <a:xfrm>
            <a:off x="68646"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rtl="1"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د. الأغراض من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68646" y="857873"/>
            <a:ext cx="9049623" cy="56674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1. أعلن أو كشف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الطبيعة الخاطئة</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للبشر (غلاطيَّة 3: 19).</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2. أعلن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قداسة</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الله (1بطرس 1: 15).</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3. أعلن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معايير القداسة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للناس الذين يعيشون في شركةٍ مع الله (مزمور 24: 3-5).</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4.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كان مراقبًا أو مُشرفًا على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التطوُّر الجسديِّ العقليِّ الروحيِّ للمفديِّين من شعب إسرائيل حتَّى يصلوا إلى النضوج في المسيح (غلاطيَّة 3: 24).</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جاي. دوايت بنتيكوست، "الغرض من الناموس"، الكفَّارة الكتابيَّة 128 (تموُّز 1971م):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6751258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4">
                                            <p:txEl>
                                              <p:pRg st="6" end="6"/>
                                            </p:txEl>
                                          </p:spTgt>
                                        </p:tgtEl>
                                        <p:attrNameLst>
                                          <p:attrName>style.visibility</p:attrName>
                                        </p:attrNameLst>
                                      </p:cBhvr>
                                      <p:to>
                                        <p:strVal val="visible"/>
                                      </p:to>
                                    </p:set>
                                    <p:animEffect transition="in" filter="blinds(horizontal)">
                                      <p:cBhvr>
                                        <p:cTn id="16"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د. الأغراض من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994611" y="755412"/>
            <a:ext cx="8153962" cy="57606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5.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وحَّدَ</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الشعب ليؤسِّس الأُمَّة في خضوعٍ اختياريٍّ لوصايا الله (خروج 19: 5-8، تثنية 5: 27-28).</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startAt="5"/>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6.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فصَلَ</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شعب إسرائيل عن باقي الشعوب بوصفهم مملكة كهنةٍ تعلن حقَّ الله لهذه الشعوب (خروج 31: 13).</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startAt="5"/>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7. منَحَ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غفران</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الخطايا لأفراد شعب إسرائيل لاسترداد شركتهم مع الله  رغم أنَّهم يعيشون بصفتهم شعبًا مفديًّا (لاويِّين 1-7)</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جاي. دوايت بنتيكوست، "الغرض من الناموس"، الكفَّارة الكتابيَّة 128 (تموُّز 1971م):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15274072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35496"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د. الأغراض من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35496" y="852714"/>
            <a:ext cx="8997841" cy="6027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688975" marR="0" lvl="2" indent="-628650" algn="r" defTabSz="457200" rtl="1" eaLnBrk="0" fontAlgn="base" latinLnBrk="0" hangingPunct="0">
              <a:lnSpc>
                <a:spcPct val="90000"/>
              </a:lnSpc>
              <a:spcBef>
                <a:spcPct val="0"/>
              </a:spcBef>
              <a:spcAft>
                <a:spcPct val="0"/>
              </a:spcAft>
              <a:buClrTx/>
              <a:buSzTx/>
              <a:buFontTx/>
              <a:buNone/>
              <a:tabLst/>
              <a:defRPr/>
            </a:pP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8.</a:t>
            </a:r>
            <a:r>
              <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أعطى المجال والامتياز لإسرائيل ليستطيعوا أن </a:t>
            </a:r>
            <a:r>
              <a:rPr kumimoji="0" lang="ar-JO" sz="315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يعبدوا</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الله بصفتهم شعبًا مفديًّا (لاويِّين الأصحاح 23)</a:t>
            </a: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Tx/>
              <a:buNone/>
              <a:tabLst/>
              <a:defRPr/>
            </a:pP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Tx/>
              <a:buNone/>
              <a:tabLst/>
              <a:defRPr/>
            </a:pP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9.</a:t>
            </a:r>
            <a:r>
              <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a:t>
            </a:r>
            <a:r>
              <a:rPr kumimoji="0" lang="ar-JO" sz="315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امتحَنَ</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حقيقة ما إذا كان الشخص ضمن الملكوت (أو الثيوقراطيَّة) الذي يحكمه الله (تثنية الأصحاح 28). الإيمان قاد إلى الطاعة والبَرَكة ونقْصُ الإيمان أدَّى إلى العصيان والدينونة.</a:t>
            </a: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 typeface="+mj-lt"/>
              <a:buAutoNum type="arabicPeriod" startAt="8"/>
              <a:tabLst/>
              <a:defRPr/>
            </a:pP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Tx/>
              <a:buNone/>
              <a:tabLst/>
              <a:defRPr/>
            </a:pP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10. </a:t>
            </a:r>
            <a:r>
              <a:rPr kumimoji="0" lang="ar-JO" sz="315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أعلَنَ يسوع </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المسيح (يظهر علم دراسة الرموز في نظام الذبائح، لوقا 24: 27)</a:t>
            </a: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جاي. دوايت بنتيكوست، "الغرض من الناموس"، الكفَّارة الكتابيَّة 128 (تموُّز 1971م):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6588709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قانون الديناميكا الحرارية الثاني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
        <p:nvSpPr>
          <p:cNvPr id="3" name="Rectangle 2">
            <a:extLst>
              <a:ext uri="{FF2B5EF4-FFF2-40B4-BE49-F238E27FC236}">
                <a16:creationId xmlns:a16="http://schemas.microsoft.com/office/drawing/2014/main" id="{9CFDB075-885A-2B8A-3269-592EBC2A9AB3}"/>
              </a:ext>
            </a:extLst>
          </p:cNvPr>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99050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rtl="1" eaLnBrk="1" hangingPunct="1">
              <a:defRPr/>
            </a:pPr>
            <a:r>
              <a:rPr lang="ar-JO" altLang="zh-CN" dirty="0">
                <a:latin typeface="Arial" panose="020B0604020202020204" pitchFamily="34" charset="0"/>
                <a:cs typeface="Arial" panose="020B0604020202020204" pitchFamily="34" charset="0"/>
              </a:rPr>
              <a:t>التفسير والوعظ من الأجزاء الكتابيَّة التي تندرج ضمن "الأدب القانونيّ"</a:t>
            </a:r>
            <a:endParaRPr lang="en-US" dirty="0">
              <a:latin typeface="Arial" panose="020B0604020202020204" pitchFamily="34" charset="0"/>
              <a:cs typeface="Arial" panose="020B0604020202020204" pitchFamily="34" charset="0"/>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 التفسير: اُدرسِ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القصد خلْفَ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الوصيَّة القانونيَّة واسألْ: لماذا أُعطِيَتْ هذه الوصيَّة لإسرائيل؟</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2. التأسيس ووضْعُ المبادئ: اعملْ على تحديد قصْدِ الناموس بواسطة صياغة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مبدأ عامٍّ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يُظهِر شخصيَّة الله</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3. التطبيق العمليّ: أظهِرْ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كيفيَّة ارتباط هذا المبدأ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بحالةٍ معاصِرةٍ مشابِهة</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4"/>
          <p:cNvSpPr txBox="1">
            <a:spLocks noChangeArrowheads="1"/>
          </p:cNvSpPr>
          <p:nvPr/>
        </p:nvSpPr>
        <p:spPr bwMode="auto">
          <a:xfrm>
            <a:off x="7524328" y="-459432"/>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95792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3" name="Round Same Side Corner Rectangle 2"/>
          <p:cNvSpPr/>
          <p:nvPr/>
        </p:nvSpPr>
        <p:spPr bwMode="auto">
          <a:xfrm>
            <a:off x="5059191"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القصد من وراء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الوصيَّة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ound Same Side Corner Rectangle 5"/>
          <p:cNvSpPr/>
          <p:nvPr/>
        </p:nvSpPr>
        <p:spPr bwMode="auto">
          <a:xfrm>
            <a:off x="830220"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الوضع المشابِه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المعاصِر</a:t>
            </a:r>
          </a:p>
        </p:txBody>
      </p:sp>
      <p:sp>
        <p:nvSpPr>
          <p:cNvPr id="7" name="Round Same Side Corner Rectangle 6"/>
          <p:cNvSpPr/>
          <p:nvPr/>
        </p:nvSpPr>
        <p:spPr bwMode="auto">
          <a:xfrm>
            <a:off x="693603" y="2559413"/>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الحقيقة العالميَّة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Tree>
    <p:extLst>
      <p:ext uri="{BB962C8B-B14F-4D97-AF65-F5344CB8AC3E}">
        <p14:creationId xmlns:p14="http://schemas.microsoft.com/office/powerpoint/2010/main" val="136295435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11"/>
          <p:cNvSpPr/>
          <p:nvPr/>
        </p:nvSpPr>
        <p:spPr>
          <a:xfrm>
            <a:off x="815647" y="3700189"/>
            <a:ext cx="7550573" cy="1384995"/>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"وَعِنْدَمَا تَحْصُدُونَ حَصِيدَ أَرْضِكُمْ، لَا تُكَمِّلْ زَوَايَا حَقْلِكَ فِي حَصَادِكَ، وَلُقَاطَ حَصِيدِكَ لَا تَلْتَقِطْ. لِلْمِسْكِينِ وَٱلْغَرِيبِ تَتْرُكُهُ. أَنَا ٱلرَّبُّ إِلَهُكُمْ" (لاويِّين 23: 22)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الوصيَّة التالية هي كسلٌ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تأمر به الشريعة الإلهيَّة؟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38836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يريد الله من شعبه أن يعطوا المُهمَّشين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فرصة الحصول على لقمة العيش</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5059191"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8" name="TextBox 7"/>
            <p:cNvSpPr txBox="1"/>
            <p:nvPr/>
          </p:nvSpPr>
          <p:spPr>
            <a:xfrm>
              <a:off x="709343" y="3656818"/>
              <a:ext cx="3329232"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تحصد زوايا الحقول لأنَّ الله يشفق على الفقراء الذين ينبغي لهم أن يلتقطوا من أجل الحصول على طعامهم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827584"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Box 10"/>
            <p:cNvSpPr txBox="1"/>
            <p:nvPr/>
          </p:nvSpPr>
          <p:spPr>
            <a:xfrm>
              <a:off x="5228413" y="3711044"/>
              <a:ext cx="3237724" cy="1569660"/>
            </a:xfrm>
            <a:prstGeom prst="rect">
              <a:avLst/>
            </a:prstGeom>
            <a:noFill/>
          </p:spPr>
          <p:txBody>
            <a:bodyPr wrap="square" rtlCol="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بصفتك صاحب عمل، يجب عليك أن تمنح الفرص للفقراء لدعم أنفسهم ماليًّا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65038059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11"/>
          <p:cNvSpPr/>
          <p:nvPr/>
        </p:nvSpPr>
        <p:spPr>
          <a:xfrm>
            <a:off x="815647" y="3558495"/>
            <a:ext cx="7550573" cy="1815882"/>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"إِذَا دَخَلْتَ كَرْمَ صَاحِبِكَ فَكُلْ عِنَبًا حَسَبَ شَهْوَةِ نَفْسِكَ، شَبْعَتَكَ. وَلَكِنْ فِي وِعَائِكَ لَا تَجْعَلْ. إِذَا دَخَلْتَ زَرْعَ صَاحِبِكَ فَٱقْطِفْ سَنَابِلَ بِيَدِكَ، وَلَكِنْ مِنْجَلًا لَا تَرْفَعْ عَلَى زَرْعِ صَاحِبِكَ"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23: 24-25)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الوصيَّة التالية هي سرقةٌ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تأمر بها الشريعة الإلهيَّة؟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8004967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7" name="Round Same Side Corner Rectangle 6"/>
          <p:cNvSpPr/>
          <p:nvPr/>
        </p:nvSpPr>
        <p:spPr bwMode="auto">
          <a:xfrm>
            <a:off x="709342" y="2574432"/>
            <a:ext cx="8134337"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سمح الله بأخْذِ كمِّيَّاتٍ صغيرةٍ من الحصاد كونه يهتمُّ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باحتياجات الإنسان أكثر من اهتمامه بالممتلكات البشريَّة</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4928403"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8" name="TextBox 7"/>
            <p:cNvSpPr txBox="1"/>
            <p:nvPr/>
          </p:nvSpPr>
          <p:spPr>
            <a:xfrm>
              <a:off x="709343" y="3656818"/>
              <a:ext cx="3532028"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تسرق محاصيل جارك، ولكن لا تكن خائفاً جدًّا من السرقة لدرجةٍ تجعلك تبدو سخفًا إذا كنتَ تخاف أن تأخذ بعض الأمور الصغيرة</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grpSp>
      <p:grpSp>
        <p:nvGrpSpPr>
          <p:cNvPr id="4" name="Group 3"/>
          <p:cNvGrpSpPr/>
          <p:nvPr/>
        </p:nvGrpSpPr>
        <p:grpSpPr>
          <a:xfrm>
            <a:off x="748772"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Box 10"/>
            <p:cNvSpPr txBox="1"/>
            <p:nvPr/>
          </p:nvSpPr>
          <p:spPr>
            <a:xfrm>
              <a:off x="4858933" y="3711044"/>
              <a:ext cx="3607204" cy="193899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إذا كنتَ ضيفًا، لا تخف أن تأخذ الطعام المسموح لك به من المُضِيف، ولكن لا تحمل الغداء معك في كيسٍ ولا تسرق المناشف</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grpSp>
    </p:spTree>
    <p:extLst>
      <p:ext uri="{BB962C8B-B14F-4D97-AF65-F5344CB8AC3E}">
        <p14:creationId xmlns:p14="http://schemas.microsoft.com/office/powerpoint/2010/main" val="204738862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383"/>
            <a:ext cx="9144000" cy="6885384"/>
          </a:xfrm>
          <a:prstGeom prst="rect">
            <a:avLst/>
          </a:prstGeom>
        </p:spPr>
      </p:pic>
      <p:sp>
        <p:nvSpPr>
          <p:cNvPr id="488450" name="Rectangle 2"/>
          <p:cNvSpPr>
            <a:spLocks noGrp="1" noChangeArrowheads="1"/>
          </p:cNvSpPr>
          <p:nvPr>
            <p:ph type="title"/>
          </p:nvPr>
        </p:nvSpPr>
        <p:spPr>
          <a:xfrm>
            <a:off x="0" y="5013176"/>
            <a:ext cx="9144000" cy="1777008"/>
          </a:xfrm>
        </p:spPr>
        <p:txBody>
          <a:bodyPr/>
          <a:lstStyle/>
          <a:p>
            <a:pPr algn="ctr" eaLnBrk="1" hangingPunct="1"/>
            <a: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t>إن جوهر العهد الموسوي</a:t>
            </a:r>
            <a:b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br>
            <a: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t>هو الوصايا العشرة</a:t>
            </a:r>
            <a:endParaRPr kumimoji="1" lang="en-US" altLang="zh-CN" sz="4800" b="1" dirty="0">
              <a:solidFill>
                <a:schemeClr val="tx1"/>
              </a:solidFill>
              <a:effectLst>
                <a:glow rad="228600">
                  <a:schemeClr val="bg2"/>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55027746"/>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2"/>
          <p:cNvSpPr>
            <a:spLocks noChangeArrowheads="1"/>
          </p:cNvSpPr>
          <p:nvPr/>
        </p:nvSpPr>
        <p:spPr bwMode="auto">
          <a:xfrm>
            <a:off x="1295400" y="869950"/>
            <a:ext cx="7239000" cy="5078413"/>
          </a:xfrm>
          <a:prstGeom prst="rect">
            <a:avLst/>
          </a:prstGeom>
          <a:solidFill>
            <a:schemeClr val="accent2"/>
          </a:solidFill>
          <a:ln w="76200">
            <a:solidFill>
              <a:srgbClr val="00DFCA"/>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498" name="Rectangle 3"/>
          <p:cNvSpPr>
            <a:spLocks noChangeArrowheads="1"/>
          </p:cNvSpPr>
          <p:nvPr/>
        </p:nvSpPr>
        <p:spPr bwMode="auto">
          <a:xfrm>
            <a:off x="1803400" y="927100"/>
            <a:ext cx="6540500" cy="477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51236" name="Rectangle 4"/>
          <p:cNvSpPr>
            <a:spLocks noChangeArrowheads="1"/>
          </p:cNvSpPr>
          <p:nvPr/>
        </p:nvSpPr>
        <p:spPr bwMode="auto">
          <a:xfrm>
            <a:off x="1219200" y="762000"/>
            <a:ext cx="7327900" cy="4213974"/>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FAFD00"/>
              </a:solidFill>
              <a:effectLst/>
              <a:uLnTx/>
              <a:uFillTx/>
              <a:latin typeface="Times" pitchFamily="-112"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rPr>
              <a:t>تعليم إلهي في ثلاثة أجزاء:</a:t>
            </a:r>
            <a:endParaRPr kumimoji="0" lang="en-US" sz="2800" b="1"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Times" pitchFamily="-112"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أخلاقي: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أساس لنظامنا القانوني الحالي.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Times" pitchFamily="-112"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مدني: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كيف يجب أن يعيش الناس مع بعضهم البعض في البناء الاجتماعي الجديد.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Times" pitchFamily="-112"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طقسي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كيف نعبد الله في البناء الاجتماعي الجديد</a:t>
            </a:r>
            <a:r>
              <a:rPr kumimoji="0" lang="ar-JO" sz="2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1237" name="Rectangle 5"/>
          <p:cNvSpPr>
            <a:spLocks noChangeArrowheads="1"/>
          </p:cNvSpPr>
          <p:nvPr/>
        </p:nvSpPr>
        <p:spPr bwMode="auto">
          <a:xfrm>
            <a:off x="620713" y="160338"/>
            <a:ext cx="777456" cy="144398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8800" b="0" i="0" u="none" strike="noStrike" kern="1200" cap="none" spc="0" normalizeH="0" baseline="0" noProof="0" dirty="0">
                <a:ln>
                  <a:noFill/>
                </a:ln>
                <a:solidFill>
                  <a:srgbClr val="FFD34A"/>
                </a:solidFill>
                <a:effectLst/>
                <a:uLnTx/>
                <a:uFillTx/>
                <a:latin typeface="Times" pitchFamily="-112" charset="0"/>
                <a:ea typeface="ＭＳ Ｐゴシック" charset="0"/>
              </a:rPr>
              <a:t>7</a:t>
            </a:r>
            <a:endParaRPr kumimoji="0" lang="en-US" sz="8800" b="0" i="0" u="none" strike="noStrike" kern="1200" cap="none" spc="0" normalizeH="0" baseline="0" noProof="0" dirty="0">
              <a:ln>
                <a:noFill/>
              </a:ln>
              <a:solidFill>
                <a:srgbClr val="FFD34A"/>
              </a:solidFill>
              <a:effectLst/>
              <a:uLnTx/>
              <a:uFillTx/>
              <a:latin typeface="Times" pitchFamily="-112" charset="0"/>
              <a:ea typeface="ＭＳ Ｐゴシック" charset="0"/>
            </a:endParaRPr>
          </a:p>
        </p:txBody>
      </p:sp>
      <p:sp>
        <p:nvSpPr>
          <p:cNvPr id="351239" name="Text Box 7"/>
          <p:cNvSpPr txBox="1">
            <a:spLocks noChangeArrowheads="1"/>
          </p:cNvSpPr>
          <p:nvPr/>
        </p:nvSpPr>
        <p:spPr bwMode="auto">
          <a:xfrm>
            <a:off x="1770063" y="15875"/>
            <a:ext cx="1993900" cy="304800"/>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خر 25-31</a:t>
            </a:r>
            <a:endParaRPr kumimoji="0" lang="en-US" sz="8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90503" name="Rectangle 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4" name="Rectangle 9"/>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a:ln>
                  <a:noFill/>
                </a:ln>
                <a:solidFill>
                  <a:srgbClr val="000000"/>
                </a:solidFill>
                <a:effectLst/>
                <a:uLnTx/>
                <a:uFillTx/>
                <a:latin typeface="Helvetica" charset="0"/>
                <a:ea typeface="ＭＳ Ｐゴシック" charset="0"/>
              </a:rPr>
              <a:t>40</a:t>
            </a:r>
          </a:p>
        </p:txBody>
      </p:sp>
      <p:sp>
        <p:nvSpPr>
          <p:cNvPr id="490505" name="AutoShape 1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6" name="Rectangle 1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7" name="AutoShape 1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8" name="Line 1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9" name="Line 1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0" name="Line 1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1" name="Line 1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2" name="Line 1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3" name="Rectangle 18"/>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Chicago" charset="0"/>
                <a:ea typeface="ＭＳ Ｐゴシック" charset="0"/>
              </a:rPr>
              <a:t>MOSES</a:t>
            </a:r>
          </a:p>
        </p:txBody>
      </p:sp>
      <p:sp>
        <p:nvSpPr>
          <p:cNvPr id="490514" name="Rectangle 19"/>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ＭＳ Ｐゴシック" charset="0"/>
              </a:rPr>
              <a:t>Sinai</a:t>
            </a:r>
          </a:p>
        </p:txBody>
      </p:sp>
      <p:sp>
        <p:nvSpPr>
          <p:cNvPr id="490515" name="Rectangle 20"/>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ＭＳ Ｐゴシック" charset="0"/>
              </a:rPr>
              <a:t>M - C - C</a:t>
            </a:r>
          </a:p>
        </p:txBody>
      </p:sp>
      <p:sp>
        <p:nvSpPr>
          <p:cNvPr id="490516" name="Line 21"/>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7" name="Rectangle 22"/>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ＭＳ Ｐゴシック" charset="0"/>
              </a:rPr>
              <a:t>Exodus</a:t>
            </a:r>
          </a:p>
        </p:txBody>
      </p:sp>
      <p:sp>
        <p:nvSpPr>
          <p:cNvPr id="490518" name="Text Box 23"/>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351256" name="Rectangle 24"/>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13</a:t>
            </a:r>
          </a:p>
        </p:txBody>
      </p:sp>
      <p:sp>
        <p:nvSpPr>
          <p:cNvPr id="490520" name="Text Box 25"/>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26-29</a:t>
            </a:r>
          </a:p>
        </p:txBody>
      </p:sp>
      <p:sp>
        <p:nvSpPr>
          <p:cNvPr id="351258" name="Text Box 26"/>
          <p:cNvSpPr txBox="1">
            <a:spLocks noChangeArrowheads="1"/>
          </p:cNvSpPr>
          <p:nvPr/>
        </p:nvSpPr>
        <p:spPr bwMode="auto">
          <a:xfrm rot="20048005">
            <a:off x="1333462" y="3354458"/>
            <a:ext cx="6870792" cy="707886"/>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لكن هل العشرة الكبار هي قانون أخلاقي؟</a:t>
            </a:r>
            <a:endParaRPr kumimoji="0" lang="en-US" altLang="zh-CN" sz="4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
        <p:nvSpPr>
          <p:cNvPr id="490522" name="Text Box 27"/>
          <p:cNvSpPr txBox="1">
            <a:spLocks noChangeArrowheads="1"/>
          </p:cNvSpPr>
          <p:nvPr/>
        </p:nvSpPr>
        <p:spPr bwMode="auto">
          <a:xfrm>
            <a:off x="8463555" y="0"/>
            <a:ext cx="665567" cy="46166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104</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51260" name="Rectangle 28"/>
          <p:cNvSpPr>
            <a:spLocks noGrp="1" noChangeArrowheads="1"/>
          </p:cNvSpPr>
          <p:nvPr>
            <p:ph type="title" idx="4294967295"/>
          </p:nvPr>
        </p:nvSpPr>
        <p:spPr bwMode="auto">
          <a:xfrm>
            <a:off x="1295400" y="914400"/>
            <a:ext cx="7696200" cy="762000"/>
          </a:xfrm>
          <a:prstGeom prst="rect">
            <a:avLst/>
          </a:prstGeom>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defRPr/>
            </a:pPr>
            <a:r>
              <a:rPr lang="ar-JO" sz="3600" b="1" dirty="0">
                <a:solidFill>
                  <a:srgbClr val="FAFD00"/>
                </a:solidFill>
                <a:effectLst/>
                <a:latin typeface="Arial" panose="020B0604020202020204" pitchFamily="34" charset="0"/>
                <a:cs typeface="Arial" panose="020B0604020202020204" pitchFamily="34" charset="0"/>
              </a:rPr>
              <a:t>نظرة تقليدية على الشريعة</a:t>
            </a:r>
            <a:endParaRPr lang="en-US" sz="4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89234136"/>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12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258"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20599"/>
            <a:ext cx="9129968" cy="7049999"/>
          </a:xfrm>
          <a:prstGeom prst="rect">
            <a:avLst/>
          </a:prstGeom>
        </p:spPr>
      </p:pic>
      <p:sp>
        <p:nvSpPr>
          <p:cNvPr id="2" name="Title 1"/>
          <p:cNvSpPr>
            <a:spLocks noGrp="1"/>
          </p:cNvSpPr>
          <p:nvPr>
            <p:ph type="title"/>
          </p:nvPr>
        </p:nvSpPr>
        <p:spPr>
          <a:xfrm>
            <a:off x="251520" y="116632"/>
            <a:ext cx="7467600" cy="1295400"/>
          </a:xfrm>
        </p:spPr>
        <p:txBody>
          <a:bodyPr/>
          <a:lstStyle/>
          <a:p>
            <a:pPr algn="r"/>
            <a:r>
              <a:rPr lang="ar-JO" dirty="0">
                <a:effectLst>
                  <a:glow rad="228600">
                    <a:srgbClr val="000000"/>
                  </a:glow>
                </a:effectLst>
                <a:latin typeface="Arial" panose="020B0604020202020204" pitchFamily="34" charset="0"/>
                <a:cs typeface="Arial" panose="020B0604020202020204" pitchFamily="34" charset="0"/>
              </a:rPr>
              <a:t>القانون الأخلاقي يعني أحكام الله التي </a:t>
            </a:r>
            <a:br>
              <a:rPr lang="ar-JO" dirty="0">
                <a:effectLst>
                  <a:glow rad="228600">
                    <a:srgbClr val="000000"/>
                  </a:glow>
                </a:effectLst>
                <a:latin typeface="Arial" panose="020B0604020202020204" pitchFamily="34" charset="0"/>
                <a:cs typeface="Arial" panose="020B0604020202020204" pitchFamily="34" charset="0"/>
              </a:rPr>
            </a:br>
            <a:r>
              <a:rPr lang="ar-JO" dirty="0">
                <a:effectLst>
                  <a:glow rad="228600">
                    <a:srgbClr val="000000"/>
                  </a:glow>
                </a:effectLst>
                <a:latin typeface="Arial" panose="020B0604020202020204" pitchFamily="34" charset="0"/>
                <a:cs typeface="Arial" panose="020B0604020202020204" pitchFamily="34" charset="0"/>
              </a:rPr>
              <a:t>تنطبق على ...</a:t>
            </a:r>
            <a:endParaRPr lang="en-US" dirty="0">
              <a:effectLst>
                <a:glow rad="228600">
                  <a:srgbClr val="000000"/>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251520" y="1412776"/>
            <a:ext cx="7467600" cy="3456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a:lstStyle>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فترة زمنية</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ثقافة</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مكان</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الناس</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134402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2545" name="Text Box 4"/>
          <p:cNvSpPr txBox="1">
            <a:spLocks noChangeArrowheads="1"/>
          </p:cNvSpPr>
          <p:nvPr/>
        </p:nvSpPr>
        <p:spPr bwMode="auto">
          <a:xfrm>
            <a:off x="8283244" y="0"/>
            <a:ext cx="856325"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113 أ</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92546" name="Group 54"/>
          <p:cNvGrpSpPr>
            <a:grpSpLocks/>
          </p:cNvGrpSpPr>
          <p:nvPr/>
        </p:nvGrpSpPr>
        <p:grpSpPr bwMode="auto">
          <a:xfrm>
            <a:off x="0" y="457200"/>
            <a:ext cx="9144000" cy="6400800"/>
            <a:chOff x="0" y="288"/>
            <a:chExt cx="5760" cy="2742"/>
          </a:xfrm>
        </p:grpSpPr>
        <p:grpSp>
          <p:nvGrpSpPr>
            <p:cNvPr id="492548" name="Group 7"/>
            <p:cNvGrpSpPr>
              <a:grpSpLocks/>
            </p:cNvGrpSpPr>
            <p:nvPr/>
          </p:nvGrpSpPr>
          <p:grpSpPr bwMode="auto">
            <a:xfrm>
              <a:off x="0" y="288"/>
              <a:ext cx="336" cy="434"/>
              <a:chOff x="0" y="0"/>
              <a:chExt cx="240" cy="470"/>
            </a:xfrm>
          </p:grpSpPr>
          <p:sp>
            <p:nvSpPr>
              <p:cNvPr id="492582" name="Rectangle 8"/>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1F7E9"/>
                    </a:solidFill>
                    <a:effectLst/>
                    <a:uLnTx/>
                    <a:uFillTx/>
                    <a:latin typeface="Arial Narrow" charset="0"/>
                    <a:ea typeface="宋体" charset="0"/>
                    <a:cs typeface="宋体" charset="0"/>
                  </a:rPr>
                  <a:t>#</a:t>
                </a:r>
              </a:p>
            </p:txBody>
          </p:sp>
          <p:sp>
            <p:nvSpPr>
              <p:cNvPr id="492583" name="Rectangle 9"/>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49" name="Group 10"/>
            <p:cNvGrpSpPr>
              <a:grpSpLocks/>
            </p:cNvGrpSpPr>
            <p:nvPr/>
          </p:nvGrpSpPr>
          <p:grpSpPr bwMode="auto">
            <a:xfrm>
              <a:off x="336" y="288"/>
              <a:ext cx="2611" cy="434"/>
              <a:chOff x="240" y="0"/>
              <a:chExt cx="1864" cy="470"/>
            </a:xfrm>
          </p:grpSpPr>
          <p:sp>
            <p:nvSpPr>
              <p:cNvPr id="492580" name="Rectangle 1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rPr>
                  <a:t> </a:t>
                </a:r>
                <a:r>
                  <a:rPr kumimoji="0" lang="ar-JO" altLang="zh-CN" sz="2800" b="1" u="none" strike="noStrike" kern="1200" cap="none" spc="0" normalizeH="0" baseline="0" noProof="0" dirty="0">
                    <a:ln>
                      <a:noFill/>
                    </a:ln>
                    <a:solidFill>
                      <a:srgbClr val="F1F7E9"/>
                    </a:solidFill>
                    <a:effectLst/>
                    <a:uLnTx/>
                    <a:uFillTx/>
                    <a:latin typeface="Arial" panose="020B0604020202020204" pitchFamily="34" charset="0"/>
                    <a:ea typeface="宋体" charset="0"/>
                    <a:cs typeface="Arial" panose="020B0604020202020204" pitchFamily="34" charset="0"/>
                  </a:rPr>
                  <a:t>وصايا العهد القديم</a:t>
                </a:r>
                <a:endParaRPr kumimoji="0" lang="en-US" altLang="zh-CN" sz="2800" b="1" u="none" strike="noStrike" kern="1200" cap="none" spc="0" normalizeH="0" baseline="0" noProof="0" dirty="0">
                  <a:ln>
                    <a:noFill/>
                  </a:ln>
                  <a:solidFill>
                    <a:srgbClr val="F1F7E9"/>
                  </a:solidFill>
                  <a:effectLst/>
                  <a:uLnTx/>
                  <a:uFillTx/>
                  <a:latin typeface="Arial" panose="020B0604020202020204" pitchFamily="34" charset="0"/>
                  <a:ea typeface="宋体" charset="0"/>
                  <a:cs typeface="Arial" panose="020B0604020202020204" pitchFamily="34" charset="0"/>
                </a:endParaRPr>
              </a:p>
            </p:txBody>
          </p:sp>
          <p:sp>
            <p:nvSpPr>
              <p:cNvPr id="492581" name="Rectangle 12"/>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0" name="Group 13"/>
            <p:cNvGrpSpPr>
              <a:grpSpLocks/>
            </p:cNvGrpSpPr>
            <p:nvPr/>
          </p:nvGrpSpPr>
          <p:grpSpPr bwMode="auto">
            <a:xfrm>
              <a:off x="2947" y="288"/>
              <a:ext cx="2813" cy="434"/>
              <a:chOff x="2104" y="0"/>
              <a:chExt cx="2008" cy="470"/>
            </a:xfrm>
          </p:grpSpPr>
          <p:sp>
            <p:nvSpPr>
              <p:cNvPr id="492578" name="Rectangle 14"/>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rPr>
                  <a:t> </a:t>
                </a:r>
                <a:r>
                  <a:rPr kumimoji="0" lang="ar-JO"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rPr>
                  <a:t>تكرارات العهد الجديد</a:t>
                </a:r>
                <a:endParaRPr kumimoji="0" lang="en-US"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endParaRPr>
              </a:p>
            </p:txBody>
          </p:sp>
          <p:sp>
            <p:nvSpPr>
              <p:cNvPr id="492579" name="Rectangle 1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1" name="Group 16"/>
            <p:cNvGrpSpPr>
              <a:grpSpLocks/>
            </p:cNvGrpSpPr>
            <p:nvPr/>
          </p:nvGrpSpPr>
          <p:grpSpPr bwMode="auto">
            <a:xfrm>
              <a:off x="0" y="722"/>
              <a:ext cx="336" cy="710"/>
              <a:chOff x="0" y="470"/>
              <a:chExt cx="240" cy="768"/>
            </a:xfrm>
          </p:grpSpPr>
          <p:sp>
            <p:nvSpPr>
              <p:cNvPr id="492576" name="Rectangle 17"/>
              <p:cNvSpPr>
                <a:spLocks noChangeArrowheads="1"/>
              </p:cNvSpPr>
              <p:nvPr/>
            </p:nvSpPr>
            <p:spPr bwMode="auto">
              <a:xfrm>
                <a:off x="32" y="47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1</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7" name="Rectangle 18"/>
              <p:cNvSpPr>
                <a:spLocks noChangeArrowheads="1"/>
              </p:cNvSpPr>
              <p:nvPr/>
            </p:nvSpPr>
            <p:spPr bwMode="auto">
              <a:xfrm>
                <a:off x="0" y="47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2" name="Group 19"/>
            <p:cNvGrpSpPr>
              <a:grpSpLocks/>
            </p:cNvGrpSpPr>
            <p:nvPr/>
          </p:nvGrpSpPr>
          <p:grpSpPr bwMode="auto">
            <a:xfrm>
              <a:off x="336" y="722"/>
              <a:ext cx="2611" cy="710"/>
              <a:chOff x="240" y="470"/>
              <a:chExt cx="1864" cy="768"/>
            </a:xfrm>
          </p:grpSpPr>
          <p:sp>
            <p:nvSpPr>
              <p:cNvPr id="492574" name="Rectangle 20"/>
              <p:cNvSpPr>
                <a:spLocks noChangeArrowheads="1"/>
              </p:cNvSpPr>
              <p:nvPr/>
            </p:nvSpPr>
            <p:spPr bwMode="auto">
              <a:xfrm>
                <a:off x="272" y="47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ثُمَّ تَكَلَّمَ ٱللهُ بِجَمِيعِ هَذِهِ ٱلْكَلِمَاتِ قَائِلًا: "أَنَا ٱلرَّبُّ إِلَهُكَ ٱلَّذِي أَخْرَجَكَ مِنْ أَرْضِ مِصْرَ مِنْ بَيْتِ ٱلْعُبُودِيَّةِ. لَا يَكُنْ لَكَ آلِهَةٌ أُخْرَى أَمَامِي."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(خر 20: 1-3).</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5" name="Rectangle 21"/>
              <p:cNvSpPr>
                <a:spLocks noChangeArrowheads="1"/>
              </p:cNvSpPr>
              <p:nvPr/>
            </p:nvSpPr>
            <p:spPr bwMode="auto">
              <a:xfrm>
                <a:off x="240" y="47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3" name="Group 22"/>
            <p:cNvGrpSpPr>
              <a:grpSpLocks/>
            </p:cNvGrpSpPr>
            <p:nvPr/>
          </p:nvGrpSpPr>
          <p:grpSpPr bwMode="auto">
            <a:xfrm>
              <a:off x="2947" y="722"/>
              <a:ext cx="2813" cy="710"/>
              <a:chOff x="2104" y="470"/>
              <a:chExt cx="2008" cy="768"/>
            </a:xfrm>
          </p:grpSpPr>
          <p:sp>
            <p:nvSpPr>
              <p:cNvPr id="492572" name="Rectangle 23"/>
              <p:cNvSpPr>
                <a:spLocks noChangeArrowheads="1"/>
              </p:cNvSpPr>
              <p:nvPr/>
            </p:nvSpPr>
            <p:spPr bwMode="auto">
              <a:xfrm>
                <a:off x="2136" y="47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"أَيُّهَا ٱلرِّجَالُ، لِمَاذَا تَفْعَلُونَ هَذَا؟ نَحْنُ أَيْضًا بَشَرٌ تَحْتَ آلَامٍ مِثْلُكُمْ، نُبَشِّرُكُمْ أَنْ تَرْجِعُوا مِنْ هَذِهِ ٱلْأَبَاطِيلِ إِلَى ٱلْإِلَهِ ٱلْحَيِّ ٱلَّذِي خَلَقَ ٱلسَّمَاءَ وَٱلْأَرْضَ وَٱلْبَحْرَ وَكُلَّ مَا فِيهَا." (أعمال 14: 15، ذكرت أكثر من 50 مرة)</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3" name="Rectangle 24"/>
              <p:cNvSpPr>
                <a:spLocks noChangeArrowheads="1"/>
              </p:cNvSpPr>
              <p:nvPr/>
            </p:nvSpPr>
            <p:spPr bwMode="auto">
              <a:xfrm>
                <a:off x="2104" y="47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4" name="Group 25"/>
            <p:cNvGrpSpPr>
              <a:grpSpLocks/>
            </p:cNvGrpSpPr>
            <p:nvPr/>
          </p:nvGrpSpPr>
          <p:grpSpPr bwMode="auto">
            <a:xfrm>
              <a:off x="0" y="1432"/>
              <a:ext cx="336" cy="976"/>
              <a:chOff x="0" y="1238"/>
              <a:chExt cx="240" cy="1056"/>
            </a:xfrm>
          </p:grpSpPr>
          <p:sp>
            <p:nvSpPr>
              <p:cNvPr id="492570" name="Rectangle 26"/>
              <p:cNvSpPr>
                <a:spLocks noChangeArrowheads="1"/>
              </p:cNvSpPr>
              <p:nvPr/>
            </p:nvSpPr>
            <p:spPr bwMode="auto">
              <a:xfrm>
                <a:off x="32" y="1238"/>
                <a:ext cx="176"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2</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1" name="Rectangle 27"/>
              <p:cNvSpPr>
                <a:spLocks noChangeArrowheads="1"/>
              </p:cNvSpPr>
              <p:nvPr/>
            </p:nvSpPr>
            <p:spPr bwMode="auto">
              <a:xfrm>
                <a:off x="0" y="1238"/>
                <a:ext cx="240"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5" name="Group 28"/>
            <p:cNvGrpSpPr>
              <a:grpSpLocks/>
            </p:cNvGrpSpPr>
            <p:nvPr/>
          </p:nvGrpSpPr>
          <p:grpSpPr bwMode="auto">
            <a:xfrm>
              <a:off x="336" y="1432"/>
              <a:ext cx="2611" cy="976"/>
              <a:chOff x="240" y="1238"/>
              <a:chExt cx="1864" cy="1056"/>
            </a:xfrm>
          </p:grpSpPr>
          <p:sp>
            <p:nvSpPr>
              <p:cNvPr id="492568" name="Rectangle 29"/>
              <p:cNvSpPr>
                <a:spLocks noChangeArrowheads="1"/>
              </p:cNvSpPr>
              <p:nvPr/>
            </p:nvSpPr>
            <p:spPr bwMode="auto">
              <a:xfrm>
                <a:off x="272" y="1238"/>
                <a:ext cx="1800"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"لَا تَصْنَعْ لَكَ تِمْثَالًا مَنْحُوتًا، وَلَا صُورَةً مَا مِمَّا فِي ٱلسَّمَاءِ مِنْ فَوْقُ، وَمَا فِي ٱلْأَرْضِ مِنْ تَحْتُ، وَمَا فِي ٱلْمَاءِ مِنْ تَحْتِ ٱلْأَرْضِ. لَا تَسْجُدْ لَهُنَّ وَلَا تَعْبُدْهُنَّ، لِأَنِّي أَنَا ٱلرَّبَّ إِلَهَكَ إِلَهٌ غَيُورٌ، أَفْتَقِدُ ذُنُوبَ ٱلْآبَاءِ فِي ٱلْأَبْنَاءِ فِي ٱلْجِيلِ ٱلثَّالِثِ وَٱلرَّابِعِ مِنْ مُبْغِضِيَّ،  وَأَصْنَعُ إِحْسَانًا إِلَى أُلُوفٍ مِنْ مُحِبِّيَّ وَحَافِظِي وَصَايَايَ." (خر 20: 4: 6).</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9" name="Rectangle 30"/>
              <p:cNvSpPr>
                <a:spLocks noChangeArrowheads="1"/>
              </p:cNvSpPr>
              <p:nvPr/>
            </p:nvSpPr>
            <p:spPr bwMode="auto">
              <a:xfrm>
                <a:off x="240" y="1238"/>
                <a:ext cx="1864"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6" name="Group 31"/>
            <p:cNvGrpSpPr>
              <a:grpSpLocks/>
            </p:cNvGrpSpPr>
            <p:nvPr/>
          </p:nvGrpSpPr>
          <p:grpSpPr bwMode="auto">
            <a:xfrm>
              <a:off x="2947" y="1432"/>
              <a:ext cx="2813" cy="976"/>
              <a:chOff x="2104" y="1238"/>
              <a:chExt cx="2008" cy="1056"/>
            </a:xfrm>
          </p:grpSpPr>
          <p:sp>
            <p:nvSpPr>
              <p:cNvPr id="492566" name="Rectangle 32"/>
              <p:cNvSpPr>
                <a:spLocks noChangeArrowheads="1"/>
              </p:cNvSpPr>
              <p:nvPr/>
            </p:nvSpPr>
            <p:spPr bwMode="auto">
              <a:xfrm>
                <a:off x="2136" y="1238"/>
                <a:ext cx="1944"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أَيُّهَا ٱلْأَوْلَادُ، ٱحْفَظُوا أَنْفُسَكُمْ مِنَ ٱلْأَصْنَامِ."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(1يو 5: 21؛ قارن 1تس 1: 9؛ رؤ 2: 14، 20؛ 9: 20؛ ذكرت 12 مرة في العهد الجديد).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تم تعديل وتوسيع هذا المخطط البياني من كتاب علم اللاهوت النظامي، للويس سبيري شيفر 4: 209-10</a:t>
                </a:r>
              </a:p>
            </p:txBody>
          </p:sp>
          <p:sp>
            <p:nvSpPr>
              <p:cNvPr id="492567" name="Rectangle 33"/>
              <p:cNvSpPr>
                <a:spLocks noChangeArrowheads="1"/>
              </p:cNvSpPr>
              <p:nvPr/>
            </p:nvSpPr>
            <p:spPr bwMode="auto">
              <a:xfrm>
                <a:off x="2104" y="1238"/>
                <a:ext cx="2008"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7" name="Group 34"/>
            <p:cNvGrpSpPr>
              <a:grpSpLocks/>
            </p:cNvGrpSpPr>
            <p:nvPr/>
          </p:nvGrpSpPr>
          <p:grpSpPr bwMode="auto">
            <a:xfrm>
              <a:off x="0" y="2408"/>
              <a:ext cx="336" cy="622"/>
              <a:chOff x="0" y="2294"/>
              <a:chExt cx="240" cy="672"/>
            </a:xfrm>
          </p:grpSpPr>
          <p:sp>
            <p:nvSpPr>
              <p:cNvPr id="492564" name="Rectangle 35"/>
              <p:cNvSpPr>
                <a:spLocks noChangeArrowheads="1"/>
              </p:cNvSpPr>
              <p:nvPr/>
            </p:nvSpPr>
            <p:spPr bwMode="auto">
              <a:xfrm>
                <a:off x="32" y="2294"/>
                <a:ext cx="17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3</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5" name="Rectangle 36"/>
              <p:cNvSpPr>
                <a:spLocks noChangeArrowheads="1"/>
              </p:cNvSpPr>
              <p:nvPr/>
            </p:nvSpPr>
            <p:spPr bwMode="auto">
              <a:xfrm>
                <a:off x="0" y="2294"/>
                <a:ext cx="240"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8" name="Group 37"/>
            <p:cNvGrpSpPr>
              <a:grpSpLocks/>
            </p:cNvGrpSpPr>
            <p:nvPr/>
          </p:nvGrpSpPr>
          <p:grpSpPr bwMode="auto">
            <a:xfrm>
              <a:off x="336" y="2408"/>
              <a:ext cx="2611" cy="622"/>
              <a:chOff x="240" y="2294"/>
              <a:chExt cx="1864" cy="672"/>
            </a:xfrm>
          </p:grpSpPr>
          <p:sp>
            <p:nvSpPr>
              <p:cNvPr id="492562" name="Rectangle 38"/>
              <p:cNvSpPr>
                <a:spLocks noChangeArrowheads="1"/>
              </p:cNvSpPr>
              <p:nvPr/>
            </p:nvSpPr>
            <p:spPr bwMode="auto">
              <a:xfrm>
                <a:off x="272" y="2294"/>
                <a:ext cx="180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3300"/>
                    </a:solidFill>
                    <a:effectLst/>
                    <a:uLnTx/>
                    <a:uFillTx/>
                    <a:latin typeface="Arial Narrow" charset="0"/>
                    <a:ea typeface="宋体" charset="0"/>
                    <a:cs typeface="宋体"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لَا تَنْطِقْ بِٱسْمِ ٱلرَّبِّ إِلَهِكَ بَاطِلًا، لِأَنَّ ٱلرَّبَّ لَا يُبْرِئُ مَنْ نَطَقَ بِٱسْمِهِ بَاطِلًا."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(خر 20: 7).</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3" name="Rectangle 39"/>
              <p:cNvSpPr>
                <a:spLocks noChangeArrowheads="1"/>
              </p:cNvSpPr>
              <p:nvPr/>
            </p:nvSpPr>
            <p:spPr bwMode="auto">
              <a:xfrm>
                <a:off x="240" y="2294"/>
                <a:ext cx="1864"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9" name="Group 40"/>
            <p:cNvGrpSpPr>
              <a:grpSpLocks/>
            </p:cNvGrpSpPr>
            <p:nvPr/>
          </p:nvGrpSpPr>
          <p:grpSpPr bwMode="auto">
            <a:xfrm>
              <a:off x="2947" y="2408"/>
              <a:ext cx="2813" cy="622"/>
              <a:chOff x="2104" y="2294"/>
              <a:chExt cx="2008" cy="672"/>
            </a:xfrm>
          </p:grpSpPr>
          <p:sp>
            <p:nvSpPr>
              <p:cNvPr id="492560" name="Rectangle 41"/>
              <p:cNvSpPr>
                <a:spLocks noChangeArrowheads="1"/>
              </p:cNvSpPr>
              <p:nvPr/>
            </p:nvSpPr>
            <p:spPr bwMode="auto">
              <a:xfrm>
                <a:off x="2136" y="2294"/>
                <a:ext cx="194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3300"/>
                    </a:solidFill>
                    <a:effectLst/>
                    <a:uLnTx/>
                    <a:uFillTx/>
                    <a:latin typeface="Arial Narrow" charset="0"/>
                    <a:ea typeface="宋体" charset="0"/>
                    <a:cs typeface="宋体"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"وَلَكِنْ قَبْلَ كُلِّ شَيْءٍ يَا إِخْوَتِي، لَا تَحْلِفُوا، لَا بِٱلسَّمَاءِ، وَلَا بِٱلْأَرْضِ، وَلَا بِقَسَمٍ آخَرَ. بَلْ لِتَكُنْ نَعَمْكُمْ نَعَمْ، وَلَاكُمْ لَا، لِئَلَّا تَقَعُوا تَحْتَ دَيْنُونَةٍ."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(يعقوب 5: 12 – 4 مرات)</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1" name="Rectangle 42"/>
              <p:cNvSpPr>
                <a:spLocks noChangeArrowheads="1"/>
              </p:cNvSpPr>
              <p:nvPr/>
            </p:nvSpPr>
            <p:spPr bwMode="auto">
              <a:xfrm>
                <a:off x="2104" y="2294"/>
                <a:ext cx="2008"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sp>
        <p:nvSpPr>
          <p:cNvPr id="55298" name="Rectangle 2"/>
          <p:cNvSpPr>
            <a:spLocks noGrp="1" noChangeArrowheads="1"/>
          </p:cNvSpPr>
          <p:nvPr>
            <p:ph type="title"/>
          </p:nvPr>
        </p:nvSpPr>
        <p:spPr>
          <a:xfrm>
            <a:off x="0" y="76200"/>
            <a:ext cx="8077200" cy="457200"/>
          </a:xfrm>
        </p:spPr>
        <p:txBody>
          <a:bodyPr/>
          <a:lstStyle/>
          <a:p>
            <a:pPr>
              <a:defRPr/>
            </a:pPr>
            <a:r>
              <a:rPr lang="ar-JO" altLang="zh-CN" sz="4000" dirty="0">
                <a:solidFill>
                  <a:schemeClr val="accent2"/>
                </a:solidFill>
                <a:latin typeface="Arial" panose="020B0604020202020204" pitchFamily="34" charset="0"/>
                <a:ea typeface="SimSun" charset="0"/>
                <a:cs typeface="Arial" panose="020B0604020202020204" pitchFamily="34" charset="0"/>
              </a:rPr>
              <a:t>الوصايا العشر</a:t>
            </a:r>
            <a:endParaRPr lang="en-US" sz="4000" dirty="0">
              <a:solidFill>
                <a:schemeClr val="accent2"/>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58149713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يمكن أن </a:t>
            </a:r>
            <a:r>
              <a:rPr lang="ar-JO" sz="54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تتجدد</a:t>
            </a: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 روحياً؟</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186016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4593" name="Text Box 3"/>
          <p:cNvSpPr txBox="1">
            <a:spLocks noChangeArrowheads="1"/>
          </p:cNvSpPr>
          <p:nvPr/>
        </p:nvSpPr>
        <p:spPr bwMode="auto">
          <a:xfrm>
            <a:off x="8207044" y="0"/>
            <a:ext cx="856325"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113 أ</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94594" name="Group 126"/>
          <p:cNvGrpSpPr>
            <a:grpSpLocks/>
          </p:cNvGrpSpPr>
          <p:nvPr/>
        </p:nvGrpSpPr>
        <p:grpSpPr bwMode="auto">
          <a:xfrm>
            <a:off x="0" y="396875"/>
            <a:ext cx="9144000" cy="6461125"/>
            <a:chOff x="0" y="250"/>
            <a:chExt cx="5760" cy="3039"/>
          </a:xfrm>
        </p:grpSpPr>
        <p:grpSp>
          <p:nvGrpSpPr>
            <p:cNvPr id="494597" name="Group 72"/>
            <p:cNvGrpSpPr>
              <a:grpSpLocks/>
            </p:cNvGrpSpPr>
            <p:nvPr/>
          </p:nvGrpSpPr>
          <p:grpSpPr bwMode="auto">
            <a:xfrm>
              <a:off x="0" y="250"/>
              <a:ext cx="336" cy="384"/>
              <a:chOff x="0" y="0"/>
              <a:chExt cx="240" cy="470"/>
            </a:xfrm>
          </p:grpSpPr>
          <p:sp>
            <p:nvSpPr>
              <p:cNvPr id="494633" name="Rectangle 50"/>
              <p:cNvSpPr>
                <a:spLocks noChangeArrowheads="1"/>
              </p:cNvSpPr>
              <p:nvPr/>
            </p:nvSpPr>
            <p:spPr bwMode="auto">
              <a:xfrm>
                <a:off x="32" y="0"/>
                <a:ext cx="176"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1F7E9"/>
                    </a:solidFill>
                    <a:effectLst/>
                    <a:uLnTx/>
                    <a:uFillTx/>
                    <a:latin typeface="Arial Narrow" charset="0"/>
                    <a:ea typeface="ＭＳ Ｐゴシック" charset="0"/>
                    <a:cs typeface="Times New Roman" charset="0"/>
                  </a:rPr>
                  <a:t>#</a:t>
                </a:r>
              </a:p>
            </p:txBody>
          </p:sp>
          <p:sp>
            <p:nvSpPr>
              <p:cNvPr id="494634" name="Rectangle 71"/>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598" name="Group 74"/>
            <p:cNvGrpSpPr>
              <a:grpSpLocks/>
            </p:cNvGrpSpPr>
            <p:nvPr/>
          </p:nvGrpSpPr>
          <p:grpSpPr bwMode="auto">
            <a:xfrm>
              <a:off x="336" y="250"/>
              <a:ext cx="2611" cy="384"/>
              <a:chOff x="240" y="0"/>
              <a:chExt cx="1864" cy="470"/>
            </a:xfrm>
          </p:grpSpPr>
          <p:sp>
            <p:nvSpPr>
              <p:cNvPr id="494631" name="Rectangle 51"/>
              <p:cNvSpPr>
                <a:spLocks noChangeArrowheads="1"/>
              </p:cNvSpPr>
              <p:nvPr/>
            </p:nvSpPr>
            <p:spPr bwMode="auto">
              <a:xfrm>
                <a:off x="272" y="0"/>
                <a:ext cx="1800"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وصايا العهد القديم</a:t>
                </a:r>
                <a:endParaRPr kumimoji="0" lang="en-US"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4632" name="Rectangle 73"/>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599" name="Group 76"/>
            <p:cNvGrpSpPr>
              <a:grpSpLocks/>
            </p:cNvGrpSpPr>
            <p:nvPr/>
          </p:nvGrpSpPr>
          <p:grpSpPr bwMode="auto">
            <a:xfrm>
              <a:off x="2947" y="250"/>
              <a:ext cx="2813" cy="384"/>
              <a:chOff x="2104" y="0"/>
              <a:chExt cx="2008" cy="470"/>
            </a:xfrm>
          </p:grpSpPr>
          <p:sp>
            <p:nvSpPr>
              <p:cNvPr id="494629" name="Rectangle 52"/>
              <p:cNvSpPr>
                <a:spLocks noChangeArrowheads="1"/>
              </p:cNvSpPr>
              <p:nvPr/>
            </p:nvSpPr>
            <p:spPr bwMode="auto">
              <a:xfrm>
                <a:off x="2136" y="0"/>
                <a:ext cx="1944"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 </a:t>
                </a:r>
                <a:r>
                  <a:rPr kumimoji="0" lang="ar-JO"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تكرارات العهد الجديد</a:t>
                </a:r>
                <a:endParaRPr kumimoji="0" lang="en-US"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4630" name="Rectangle 7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00" name="Group 125"/>
            <p:cNvGrpSpPr>
              <a:grpSpLocks/>
            </p:cNvGrpSpPr>
            <p:nvPr/>
          </p:nvGrpSpPr>
          <p:grpSpPr bwMode="auto">
            <a:xfrm>
              <a:off x="0" y="1877"/>
              <a:ext cx="5760" cy="1412"/>
              <a:chOff x="0" y="634"/>
              <a:chExt cx="5760" cy="1412"/>
            </a:xfrm>
          </p:grpSpPr>
          <p:grpSp>
            <p:nvGrpSpPr>
              <p:cNvPr id="494611" name="Group 78"/>
              <p:cNvGrpSpPr>
                <a:grpSpLocks/>
              </p:cNvGrpSpPr>
              <p:nvPr/>
            </p:nvGrpSpPr>
            <p:grpSpPr bwMode="auto">
              <a:xfrm>
                <a:off x="0" y="634"/>
                <a:ext cx="336" cy="784"/>
                <a:chOff x="0" y="470"/>
                <a:chExt cx="240" cy="960"/>
              </a:xfrm>
            </p:grpSpPr>
            <p:sp>
              <p:nvSpPr>
                <p:cNvPr id="494627" name="Rectangle 53"/>
                <p:cNvSpPr>
                  <a:spLocks noChangeArrowheads="1"/>
                </p:cNvSpPr>
                <p:nvPr/>
              </p:nvSpPr>
              <p:spPr bwMode="auto">
                <a:xfrm>
                  <a:off x="32" y="470"/>
                  <a:ext cx="176"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5</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8" name="Rectangle 77"/>
                <p:cNvSpPr>
                  <a:spLocks noChangeArrowheads="1"/>
                </p:cNvSpPr>
                <p:nvPr/>
              </p:nvSpPr>
              <p:spPr bwMode="auto">
                <a:xfrm>
                  <a:off x="0" y="470"/>
                  <a:ext cx="240"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2" name="Group 80"/>
              <p:cNvGrpSpPr>
                <a:grpSpLocks/>
              </p:cNvGrpSpPr>
              <p:nvPr/>
            </p:nvGrpSpPr>
            <p:grpSpPr bwMode="auto">
              <a:xfrm>
                <a:off x="336" y="634"/>
                <a:ext cx="2611" cy="784"/>
                <a:chOff x="240" y="470"/>
                <a:chExt cx="1864" cy="960"/>
              </a:xfrm>
            </p:grpSpPr>
            <p:sp>
              <p:nvSpPr>
                <p:cNvPr id="494625" name="Rectangle 54"/>
                <p:cNvSpPr>
                  <a:spLocks noChangeArrowheads="1"/>
                </p:cNvSpPr>
                <p:nvPr/>
              </p:nvSpPr>
              <p:spPr bwMode="auto">
                <a:xfrm>
                  <a:off x="272" y="470"/>
                  <a:ext cx="1800"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a:t>
                  </a: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"أَكْرِمْ أَبَاكَ وَأُمَّكَ لِكَيْ تَطُولَ أَيَّامُكَ عَلَى ٱلْأَرْضِ ٱلَّتِي يُعْطِيكَ ٱلرَّبُّ إِلَهُكَ."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12).</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6" name="Rectangle 79"/>
                <p:cNvSpPr>
                  <a:spLocks noChangeArrowheads="1"/>
                </p:cNvSpPr>
                <p:nvPr/>
              </p:nvSpPr>
              <p:spPr bwMode="auto">
                <a:xfrm>
                  <a:off x="240" y="470"/>
                  <a:ext cx="1864"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3" name="Group 82"/>
              <p:cNvGrpSpPr>
                <a:grpSpLocks/>
              </p:cNvGrpSpPr>
              <p:nvPr/>
            </p:nvGrpSpPr>
            <p:grpSpPr bwMode="auto">
              <a:xfrm>
                <a:off x="2947" y="634"/>
                <a:ext cx="2813" cy="784"/>
                <a:chOff x="2104" y="470"/>
                <a:chExt cx="2008" cy="960"/>
              </a:xfrm>
            </p:grpSpPr>
            <p:sp>
              <p:nvSpPr>
                <p:cNvPr id="494623" name="Rectangle 55"/>
                <p:cNvSpPr>
                  <a:spLocks noChangeArrowheads="1"/>
                </p:cNvSpPr>
                <p:nvPr/>
              </p:nvSpPr>
              <p:spPr bwMode="auto">
                <a:xfrm>
                  <a:off x="2136" y="470"/>
                  <a:ext cx="1944"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أَيُّهَا ٱلْأَوْلَادُ، أَطِيعُوا وَالِدِيكُمْ فِي ٱلرَّبِّ لِأَنَّ هَذَا حَقٌّ. «أَكْرِمْ أَبَاكَ وَأُمَّكَ»، ٱلَّتِي هِيَ أَوَّلُ وَصِيَّةٍ بِوَعْدٍ، «لِكَيْ يَكُونَ لَكُمْ خَيْرٌ، وَتَكُونُوا طِوَالَ ٱلْأَعْمَارِ عَلَى ٱلْأَرْضِ»."</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(أف 6: 1- 3؛ مت 15: 4-6؛ 19: 19؛ مر 7: 10؛ 10: 19؛ 6 مرات).</a:t>
                  </a:r>
                </a:p>
              </p:txBody>
            </p:sp>
            <p:sp>
              <p:nvSpPr>
                <p:cNvPr id="494624" name="Rectangle 81"/>
                <p:cNvSpPr>
                  <a:spLocks noChangeArrowheads="1"/>
                </p:cNvSpPr>
                <p:nvPr/>
              </p:nvSpPr>
              <p:spPr bwMode="auto">
                <a:xfrm>
                  <a:off x="2104" y="470"/>
                  <a:ext cx="2008"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4" name="Group 84"/>
              <p:cNvGrpSpPr>
                <a:grpSpLocks/>
              </p:cNvGrpSpPr>
              <p:nvPr/>
            </p:nvGrpSpPr>
            <p:grpSpPr bwMode="auto">
              <a:xfrm>
                <a:off x="0" y="1418"/>
                <a:ext cx="336" cy="628"/>
                <a:chOff x="0" y="1430"/>
                <a:chExt cx="240" cy="768"/>
              </a:xfrm>
            </p:grpSpPr>
            <p:sp>
              <p:nvSpPr>
                <p:cNvPr id="494621" name="Rectangle 56"/>
                <p:cNvSpPr>
                  <a:spLocks noChangeArrowheads="1"/>
                </p:cNvSpPr>
                <p:nvPr/>
              </p:nvSpPr>
              <p:spPr bwMode="auto">
                <a:xfrm>
                  <a:off x="32" y="143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6</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2" name="Rectangle 83"/>
                <p:cNvSpPr>
                  <a:spLocks noChangeArrowheads="1"/>
                </p:cNvSpPr>
                <p:nvPr/>
              </p:nvSpPr>
              <p:spPr bwMode="auto">
                <a:xfrm>
                  <a:off x="0" y="143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5" name="Group 86"/>
              <p:cNvGrpSpPr>
                <a:grpSpLocks/>
              </p:cNvGrpSpPr>
              <p:nvPr/>
            </p:nvGrpSpPr>
            <p:grpSpPr bwMode="auto">
              <a:xfrm>
                <a:off x="336" y="1418"/>
                <a:ext cx="2611" cy="628"/>
                <a:chOff x="240" y="1430"/>
                <a:chExt cx="1864" cy="768"/>
              </a:xfrm>
            </p:grpSpPr>
            <p:sp>
              <p:nvSpPr>
                <p:cNvPr id="494619" name="Rectangle 57"/>
                <p:cNvSpPr>
                  <a:spLocks noChangeArrowheads="1"/>
                </p:cNvSpPr>
                <p:nvPr/>
              </p:nvSpPr>
              <p:spPr bwMode="auto">
                <a:xfrm>
                  <a:off x="272" y="143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"لَا تَقْتُلْ."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13).</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0" name="Rectangle 85"/>
                <p:cNvSpPr>
                  <a:spLocks noChangeArrowheads="1"/>
                </p:cNvSpPr>
                <p:nvPr/>
              </p:nvSpPr>
              <p:spPr bwMode="auto">
                <a:xfrm>
                  <a:off x="240" y="143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6" name="Group 88"/>
              <p:cNvGrpSpPr>
                <a:grpSpLocks/>
              </p:cNvGrpSpPr>
              <p:nvPr/>
            </p:nvGrpSpPr>
            <p:grpSpPr bwMode="auto">
              <a:xfrm>
                <a:off x="2947" y="1418"/>
                <a:ext cx="2813" cy="628"/>
                <a:chOff x="2104" y="1430"/>
                <a:chExt cx="2008" cy="768"/>
              </a:xfrm>
            </p:grpSpPr>
            <p:sp>
              <p:nvSpPr>
                <p:cNvPr id="494617" name="Rectangle 58"/>
                <p:cNvSpPr>
                  <a:spLocks noChangeArrowheads="1"/>
                </p:cNvSpPr>
                <p:nvPr/>
              </p:nvSpPr>
              <p:spPr bwMode="auto">
                <a:xfrm>
                  <a:off x="2136" y="143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"كُلُّ مَنْ يُبْغِضُ أَخَاهُ فَهُوَ قَاتِلُ نَفْسٍ، وَأَنْتُمْ تَعْلَمُونَ أَنَّ كُلَّ قَاتِلِ نَفْسٍ لَيْسَ لَهُ حَيَاةٌ أَبَدِيَّةٌ ثَابِتَةٌ فِيهِ."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(1يو 3: 15؛ قارن مت 19: 18؛ مر 10: 19؛ لو 18: 20؛ رو 13: 9؛ يع 2: 11؛ 6 مرات).</a:t>
                  </a:r>
                </a:p>
              </p:txBody>
            </p:sp>
            <p:sp>
              <p:nvSpPr>
                <p:cNvPr id="494618" name="Rectangle 87"/>
                <p:cNvSpPr>
                  <a:spLocks noChangeArrowheads="1"/>
                </p:cNvSpPr>
                <p:nvPr/>
              </p:nvSpPr>
              <p:spPr bwMode="auto">
                <a:xfrm>
                  <a:off x="2104" y="143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grpSp>
          <p:nvGrpSpPr>
            <p:cNvPr id="494601" name="Group 115"/>
            <p:cNvGrpSpPr>
              <a:grpSpLocks/>
            </p:cNvGrpSpPr>
            <p:nvPr/>
          </p:nvGrpSpPr>
          <p:grpSpPr bwMode="auto">
            <a:xfrm>
              <a:off x="0" y="593"/>
              <a:ext cx="5760" cy="1283"/>
              <a:chOff x="0" y="2990"/>
              <a:chExt cx="5760" cy="1283"/>
            </a:xfrm>
          </p:grpSpPr>
          <p:grpSp>
            <p:nvGrpSpPr>
              <p:cNvPr id="494602" name="Group 116"/>
              <p:cNvGrpSpPr>
                <a:grpSpLocks/>
              </p:cNvGrpSpPr>
              <p:nvPr/>
            </p:nvGrpSpPr>
            <p:grpSpPr bwMode="auto">
              <a:xfrm>
                <a:off x="0" y="2990"/>
                <a:ext cx="336" cy="1283"/>
                <a:chOff x="0" y="2922"/>
                <a:chExt cx="240" cy="1388"/>
              </a:xfrm>
            </p:grpSpPr>
            <p:sp>
              <p:nvSpPr>
                <p:cNvPr id="494609" name="Rectangle 117"/>
                <p:cNvSpPr>
                  <a:spLocks noChangeArrowheads="1"/>
                </p:cNvSpPr>
                <p:nvPr/>
              </p:nvSpPr>
              <p:spPr bwMode="auto">
                <a:xfrm>
                  <a:off x="32" y="2966"/>
                  <a:ext cx="176"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4</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4610" name="Rectangle 118"/>
                <p:cNvSpPr>
                  <a:spLocks noChangeArrowheads="1"/>
                </p:cNvSpPr>
                <p:nvPr/>
              </p:nvSpPr>
              <p:spPr bwMode="auto">
                <a:xfrm>
                  <a:off x="0" y="2922"/>
                  <a:ext cx="240" cy="13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03" name="Group 119"/>
              <p:cNvGrpSpPr>
                <a:grpSpLocks/>
              </p:cNvGrpSpPr>
              <p:nvPr/>
            </p:nvGrpSpPr>
            <p:grpSpPr bwMode="auto">
              <a:xfrm>
                <a:off x="336" y="3030"/>
                <a:ext cx="2611" cy="1242"/>
                <a:chOff x="240" y="2966"/>
                <a:chExt cx="1864" cy="1344"/>
              </a:xfrm>
            </p:grpSpPr>
            <p:sp>
              <p:nvSpPr>
                <p:cNvPr id="494607" name="Rectangle 120"/>
                <p:cNvSpPr>
                  <a:spLocks noChangeArrowheads="1"/>
                </p:cNvSpPr>
                <p:nvPr/>
              </p:nvSpPr>
              <p:spPr bwMode="auto">
                <a:xfrm>
                  <a:off x="243" y="2966"/>
                  <a:ext cx="1829"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"اُذْكُرْ يَوْمَ ٱلسَّبْتِ لِتُقَدِّسَهُ. سِتَّةَ أَيَّامٍ تَعْمَلُ وَتَصْنَعُ جَمِيعَ عَمَلِكَ، وَأَمَّا ٱلْيَوْمُ ٱلسَّابِعُ فَفِيهِ سَبْتٌ لِلرَّبِّ إِلَهِكَ. لَا تَصْنَعْ عَمَلًا مَّا أَنْتَ وَٱبْنُكَ وَٱبْنَتُكَ وَعَبْدُكَ وَأَمَتُكَ وَبَهِيمَتُكَ وَنَزِيلُكَ ٱلَّذِي دَاخِلَ أَبْوَابِكَ. لِأَنْ فِي سِتَّةِ أَيَّامٍ صَنَعَ ٱلرَّبُّ ٱلسَّمَاءَ وَٱلْأَرْضَ وَٱلْبَحْرَ وَكُلَّ مَا فِيهَا، وَٱسْتَرَاحَ فِي ٱلْيَوْمِ ٱلسَّابِعِ. لِذَلِكَ بَارَكَ ٱلرَّبُّ يَوْمَ ٱلسَّبْتِ وَقَدَّسَهُ." (خر 8:20- 11).</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4608" name="Rectangle 121"/>
                <p:cNvSpPr>
                  <a:spLocks noChangeArrowheads="1"/>
                </p:cNvSpPr>
                <p:nvPr/>
              </p:nvSpPr>
              <p:spPr bwMode="auto">
                <a:xfrm>
                  <a:off x="240" y="2966"/>
                  <a:ext cx="1864"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04" name="Group 122"/>
              <p:cNvGrpSpPr>
                <a:grpSpLocks/>
              </p:cNvGrpSpPr>
              <p:nvPr/>
            </p:nvGrpSpPr>
            <p:grpSpPr bwMode="auto">
              <a:xfrm>
                <a:off x="2947" y="3030"/>
                <a:ext cx="2813" cy="1242"/>
                <a:chOff x="2104" y="2966"/>
                <a:chExt cx="2008" cy="1344"/>
              </a:xfrm>
            </p:grpSpPr>
            <p:sp>
              <p:nvSpPr>
                <p:cNvPr id="494605" name="Rectangle 123"/>
                <p:cNvSpPr>
                  <a:spLocks noChangeArrowheads="1"/>
                </p:cNvSpPr>
                <p:nvPr/>
              </p:nvSpPr>
              <p:spPr bwMode="auto">
                <a:xfrm>
                  <a:off x="2136" y="3088"/>
                  <a:ext cx="1944" cy="12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Narrow" charset="0"/>
                      <a:ea typeface="宋体" charset="0"/>
                      <a:cs typeface="Arial" panose="020B0604020202020204" pitchFamily="34" charset="0"/>
                    </a:rPr>
                    <a:t>لا يوجد نص في العهد الجديد يطلب هذا من المسيحيين، ومع ذلك هناك مقطع واحد يحظر بوضوح هذه الممارسة كما هو مطلوب للمؤمنين.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Narrow" charset="0"/>
                      <a:ea typeface="宋体" charset="0"/>
                      <a:cs typeface="Arial" panose="020B0604020202020204" pitchFamily="34" charset="0"/>
                    </a:rPr>
                    <a:t>"فَلَا يَحْكُمْ عَلَيْكُمْ أَحَدٌ فِي أَكْلٍ أَوْ شُرْبٍ، أَوْ مِنْ جِهَةِ عِيدٍ أَوْ هِلَالٍ أَوْ سَبْتٍ، ٱلَّتِي هِيَ ظِلُّ ٱلْأُمُورِ ٱلْعَتِيدَةِ، وَأَمَّا ٱلْجَسَدُ فَلِلْمَسِيحِ." (كولوسي 2: 16- 17؛ صفر تكرار).</a:t>
                  </a:r>
                  <a:endParaRPr kumimoji="0" lang="en-US" altLang="zh-CN" sz="1800" b="1" u="none" strike="noStrike" kern="1200" cap="none" spc="0" normalizeH="0" baseline="0" noProof="0" dirty="0">
                    <a:ln>
                      <a:noFill/>
                    </a:ln>
                    <a:solidFill>
                      <a:srgbClr val="003300"/>
                    </a:solidFill>
                    <a:effectLst/>
                    <a:uLnTx/>
                    <a:uFillTx/>
                    <a:latin typeface="Arial Narrow" charset="0"/>
                    <a:ea typeface="宋体" charset="0"/>
                    <a:cs typeface="Arial" panose="020B0604020202020204" pitchFamily="34" charset="0"/>
                  </a:endParaRPr>
                </a:p>
              </p:txBody>
            </p:sp>
            <p:sp>
              <p:nvSpPr>
                <p:cNvPr id="494606" name="Rectangle 124"/>
                <p:cNvSpPr>
                  <a:spLocks noChangeArrowheads="1"/>
                </p:cNvSpPr>
                <p:nvPr/>
              </p:nvSpPr>
              <p:spPr bwMode="auto">
                <a:xfrm>
                  <a:off x="2104" y="2966"/>
                  <a:ext cx="2008"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grpSp>
      <p:sp>
        <p:nvSpPr>
          <p:cNvPr id="56484" name="Oval 164"/>
          <p:cNvSpPr>
            <a:spLocks noChangeArrowheads="1"/>
          </p:cNvSpPr>
          <p:nvPr/>
        </p:nvSpPr>
        <p:spPr bwMode="auto">
          <a:xfrm>
            <a:off x="4572000" y="1731238"/>
            <a:ext cx="4572000" cy="469001"/>
          </a:xfrm>
          <a:prstGeom prst="ellipse">
            <a:avLst/>
          </a:prstGeom>
          <a:noFill/>
          <a:ln w="762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sp>
        <p:nvSpPr>
          <p:cNvPr id="56486" name="Rectangle 166"/>
          <p:cNvSpPr>
            <a:spLocks noGrp="1" noChangeArrowheads="1"/>
          </p:cNvSpPr>
          <p:nvPr>
            <p:ph type="title"/>
          </p:nvPr>
        </p:nvSpPr>
        <p:spPr>
          <a:xfrm>
            <a:off x="-228600" y="0"/>
            <a:ext cx="8458200" cy="533400"/>
          </a:xfrm>
        </p:spPr>
        <p:txBody>
          <a:bodyPr/>
          <a:lstStyle/>
          <a:p>
            <a:pPr>
              <a:defRPr/>
            </a:pPr>
            <a:r>
              <a:rPr lang="ar-JO" altLang="zh-CN" sz="4000" dirty="0">
                <a:solidFill>
                  <a:schemeClr val="accent2"/>
                </a:solidFill>
                <a:latin typeface="Arial" panose="020B0604020202020204" pitchFamily="34" charset="0"/>
                <a:ea typeface="SimSun" charset="0"/>
                <a:cs typeface="Arial" panose="020B0604020202020204" pitchFamily="34" charset="0"/>
              </a:rPr>
              <a:t>الوصايا العشر</a:t>
            </a:r>
            <a:endParaRPr lang="en-US" sz="4000" dirty="0">
              <a:solidFill>
                <a:schemeClr val="accent2"/>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718013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484"/>
                                        </p:tgtEl>
                                        <p:attrNameLst>
                                          <p:attrName>style.visibility</p:attrName>
                                        </p:attrNameLst>
                                      </p:cBhvr>
                                      <p:to>
                                        <p:strVal val="visible"/>
                                      </p:to>
                                    </p:set>
                                    <p:animEffect transition="in" filter="dissolve">
                                      <p:cBhvr>
                                        <p:cTn id="7" dur="500"/>
                                        <p:tgtEl>
                                          <p:spTgt spid="56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84" grpId="0" animBg="1"/>
    </p:bldLst>
  </p:timing>
</p:sld>
</file>

<file path=ppt/slides/slide1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6641" name="Text Box 3"/>
          <p:cNvSpPr txBox="1">
            <a:spLocks noChangeArrowheads="1"/>
          </p:cNvSpPr>
          <p:nvPr/>
        </p:nvSpPr>
        <p:spPr bwMode="auto">
          <a:xfrm>
            <a:off x="8283244" y="0"/>
            <a:ext cx="856325"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113 أ</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96642" name="Group 70"/>
          <p:cNvGrpSpPr>
            <a:grpSpLocks/>
          </p:cNvGrpSpPr>
          <p:nvPr/>
        </p:nvGrpSpPr>
        <p:grpSpPr bwMode="auto">
          <a:xfrm>
            <a:off x="0" y="396875"/>
            <a:ext cx="9144000" cy="6461125"/>
            <a:chOff x="0" y="250"/>
            <a:chExt cx="5760" cy="2657"/>
          </a:xfrm>
        </p:grpSpPr>
        <p:grpSp>
          <p:nvGrpSpPr>
            <p:cNvPr id="496644" name="Group 5"/>
            <p:cNvGrpSpPr>
              <a:grpSpLocks/>
            </p:cNvGrpSpPr>
            <p:nvPr/>
          </p:nvGrpSpPr>
          <p:grpSpPr bwMode="auto">
            <a:xfrm>
              <a:off x="0" y="250"/>
              <a:ext cx="336" cy="384"/>
              <a:chOff x="0" y="0"/>
              <a:chExt cx="240" cy="470"/>
            </a:xfrm>
          </p:grpSpPr>
          <p:sp>
            <p:nvSpPr>
              <p:cNvPr id="496687" name="Rectangle 6"/>
              <p:cNvSpPr>
                <a:spLocks noChangeArrowheads="1"/>
              </p:cNvSpPr>
              <p:nvPr/>
            </p:nvSpPr>
            <p:spPr bwMode="auto">
              <a:xfrm>
                <a:off x="32" y="0"/>
                <a:ext cx="176"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1F7E9"/>
                    </a:solidFill>
                    <a:effectLst/>
                    <a:uLnTx/>
                    <a:uFillTx/>
                    <a:latin typeface="Arial Narrow" charset="0"/>
                    <a:ea typeface="ＭＳ Ｐゴシック" charset="0"/>
                    <a:cs typeface="Times New Roman" charset="0"/>
                  </a:rPr>
                  <a:t>#</a:t>
                </a:r>
              </a:p>
            </p:txBody>
          </p:sp>
          <p:sp>
            <p:nvSpPr>
              <p:cNvPr id="496688" name="Rectangle 7"/>
              <p:cNvSpPr>
                <a:spLocks noChangeArrowheads="1"/>
              </p:cNvSpPr>
              <p:nvPr/>
            </p:nvSpPr>
            <p:spPr bwMode="auto">
              <a:xfrm>
                <a:off x="0" y="0"/>
                <a:ext cx="240"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5" name="Group 8"/>
            <p:cNvGrpSpPr>
              <a:grpSpLocks/>
            </p:cNvGrpSpPr>
            <p:nvPr/>
          </p:nvGrpSpPr>
          <p:grpSpPr bwMode="auto">
            <a:xfrm>
              <a:off x="336" y="250"/>
              <a:ext cx="2611" cy="384"/>
              <a:chOff x="240" y="0"/>
              <a:chExt cx="1864" cy="470"/>
            </a:xfrm>
          </p:grpSpPr>
          <p:sp>
            <p:nvSpPr>
              <p:cNvPr id="496685" name="Rectangle 9"/>
              <p:cNvSpPr>
                <a:spLocks noChangeArrowheads="1"/>
              </p:cNvSpPr>
              <p:nvPr/>
            </p:nvSpPr>
            <p:spPr bwMode="auto">
              <a:xfrm>
                <a:off x="272" y="0"/>
                <a:ext cx="1800"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وصايا العهد القديم</a:t>
                </a:r>
                <a:endParaRPr kumimoji="0" lang="en-US"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6686" name="Rectangle 10"/>
              <p:cNvSpPr>
                <a:spLocks noChangeArrowheads="1"/>
              </p:cNvSpPr>
              <p:nvPr/>
            </p:nvSpPr>
            <p:spPr bwMode="auto">
              <a:xfrm>
                <a:off x="240" y="0"/>
                <a:ext cx="1864"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6" name="Group 11"/>
            <p:cNvGrpSpPr>
              <a:grpSpLocks/>
            </p:cNvGrpSpPr>
            <p:nvPr/>
          </p:nvGrpSpPr>
          <p:grpSpPr bwMode="auto">
            <a:xfrm>
              <a:off x="2947" y="250"/>
              <a:ext cx="2813" cy="384"/>
              <a:chOff x="2104" y="0"/>
              <a:chExt cx="2008" cy="470"/>
            </a:xfrm>
          </p:grpSpPr>
          <p:sp>
            <p:nvSpPr>
              <p:cNvPr id="496683" name="Rectangle 12"/>
              <p:cNvSpPr>
                <a:spLocks noChangeArrowheads="1"/>
              </p:cNvSpPr>
              <p:nvPr/>
            </p:nvSpPr>
            <p:spPr bwMode="auto">
              <a:xfrm>
                <a:off x="2136" y="0"/>
                <a:ext cx="1944"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 </a:t>
                </a:r>
                <a:r>
                  <a:rPr kumimoji="0" lang="ar-JO"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تكرارات العهد الجديد</a:t>
                </a:r>
                <a:endParaRPr kumimoji="0" lang="en-US"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6684" name="Rectangle 13"/>
              <p:cNvSpPr>
                <a:spLocks noChangeArrowheads="1"/>
              </p:cNvSpPr>
              <p:nvPr/>
            </p:nvSpPr>
            <p:spPr bwMode="auto">
              <a:xfrm>
                <a:off x="2104" y="0"/>
                <a:ext cx="2008"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7" name="Group 32"/>
            <p:cNvGrpSpPr>
              <a:grpSpLocks/>
            </p:cNvGrpSpPr>
            <p:nvPr/>
          </p:nvGrpSpPr>
          <p:grpSpPr bwMode="auto">
            <a:xfrm>
              <a:off x="0" y="633"/>
              <a:ext cx="336" cy="549"/>
              <a:chOff x="0" y="2198"/>
              <a:chExt cx="240" cy="672"/>
            </a:xfrm>
          </p:grpSpPr>
          <p:sp>
            <p:nvSpPr>
              <p:cNvPr id="496681" name="Rectangle 33"/>
              <p:cNvSpPr>
                <a:spLocks noChangeArrowheads="1"/>
              </p:cNvSpPr>
              <p:nvPr/>
            </p:nvSpPr>
            <p:spPr bwMode="auto">
              <a:xfrm>
                <a:off x="32" y="2198"/>
                <a:ext cx="176"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7</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82" name="Rectangle 34"/>
              <p:cNvSpPr>
                <a:spLocks noChangeArrowheads="1"/>
              </p:cNvSpPr>
              <p:nvPr/>
            </p:nvSpPr>
            <p:spPr bwMode="auto">
              <a:xfrm>
                <a:off x="0" y="2198"/>
                <a:ext cx="240"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8" name="Group 35"/>
            <p:cNvGrpSpPr>
              <a:grpSpLocks/>
            </p:cNvGrpSpPr>
            <p:nvPr/>
          </p:nvGrpSpPr>
          <p:grpSpPr bwMode="auto">
            <a:xfrm>
              <a:off x="336" y="633"/>
              <a:ext cx="2611" cy="549"/>
              <a:chOff x="240" y="2198"/>
              <a:chExt cx="1864" cy="672"/>
            </a:xfrm>
          </p:grpSpPr>
          <p:sp>
            <p:nvSpPr>
              <p:cNvPr id="496679" name="Rectangle 36"/>
              <p:cNvSpPr>
                <a:spLocks noChangeArrowheads="1"/>
              </p:cNvSpPr>
              <p:nvPr/>
            </p:nvSpPr>
            <p:spPr bwMode="auto">
              <a:xfrm>
                <a:off x="272" y="2198"/>
                <a:ext cx="1800"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"لَا تَزْنِ."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(خر 20: 14).</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80" name="Rectangle 37"/>
              <p:cNvSpPr>
                <a:spLocks noChangeArrowheads="1"/>
              </p:cNvSpPr>
              <p:nvPr/>
            </p:nvSpPr>
            <p:spPr bwMode="auto">
              <a:xfrm>
                <a:off x="240" y="2198"/>
                <a:ext cx="1864"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9" name="Group 38"/>
            <p:cNvGrpSpPr>
              <a:grpSpLocks/>
            </p:cNvGrpSpPr>
            <p:nvPr/>
          </p:nvGrpSpPr>
          <p:grpSpPr bwMode="auto">
            <a:xfrm>
              <a:off x="2947" y="633"/>
              <a:ext cx="2813" cy="549"/>
              <a:chOff x="2104" y="2198"/>
              <a:chExt cx="2008" cy="672"/>
            </a:xfrm>
          </p:grpSpPr>
          <p:sp>
            <p:nvSpPr>
              <p:cNvPr id="496677" name="Rectangle 39"/>
              <p:cNvSpPr>
                <a:spLocks noChangeArrowheads="1"/>
              </p:cNvSpPr>
              <p:nvPr/>
            </p:nvSpPr>
            <p:spPr bwMode="auto">
              <a:xfrm>
                <a:off x="2136" y="2336"/>
                <a:ext cx="1944" cy="534"/>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"لِيَكُنِ ٱلزِّوَاجُ مُكَرَّمًا عِنْدَ كُلِّ وَاحِدٍ، وَٱلْمَضْجَعُ غَيْرَ نَجِسٍ. وَأَمَّا ٱلْعَاهِرُونَ وَٱلزُّنَاةُ فَسَيَدِينُهُمُ ٱللهُ."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(عب 13: 4؛ قارن مع مر 10: 19؛ 12 مرة).</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8" name="Rectangle 40"/>
              <p:cNvSpPr>
                <a:spLocks noChangeArrowheads="1"/>
              </p:cNvSpPr>
              <p:nvPr/>
            </p:nvSpPr>
            <p:spPr bwMode="auto">
              <a:xfrm>
                <a:off x="2104" y="2198"/>
                <a:ext cx="2008"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0" name="Group 41"/>
            <p:cNvGrpSpPr>
              <a:grpSpLocks/>
            </p:cNvGrpSpPr>
            <p:nvPr/>
          </p:nvGrpSpPr>
          <p:grpSpPr bwMode="auto">
            <a:xfrm>
              <a:off x="0" y="1182"/>
              <a:ext cx="336" cy="627"/>
              <a:chOff x="0" y="2870"/>
              <a:chExt cx="240" cy="768"/>
            </a:xfrm>
          </p:grpSpPr>
          <p:sp>
            <p:nvSpPr>
              <p:cNvPr id="496675" name="Rectangle 42"/>
              <p:cNvSpPr>
                <a:spLocks noChangeArrowheads="1"/>
              </p:cNvSpPr>
              <p:nvPr/>
            </p:nvSpPr>
            <p:spPr bwMode="auto">
              <a:xfrm>
                <a:off x="32" y="2870"/>
                <a:ext cx="176"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8</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6" name="Rectangle 43"/>
              <p:cNvSpPr>
                <a:spLocks noChangeArrowheads="1"/>
              </p:cNvSpPr>
              <p:nvPr/>
            </p:nvSpPr>
            <p:spPr bwMode="auto">
              <a:xfrm>
                <a:off x="0" y="2870"/>
                <a:ext cx="240"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1" name="Group 44"/>
            <p:cNvGrpSpPr>
              <a:grpSpLocks/>
            </p:cNvGrpSpPr>
            <p:nvPr/>
          </p:nvGrpSpPr>
          <p:grpSpPr bwMode="auto">
            <a:xfrm>
              <a:off x="336" y="1182"/>
              <a:ext cx="2611" cy="627"/>
              <a:chOff x="240" y="2870"/>
              <a:chExt cx="1864" cy="768"/>
            </a:xfrm>
          </p:grpSpPr>
          <p:sp>
            <p:nvSpPr>
              <p:cNvPr id="496673" name="Rectangle 45"/>
              <p:cNvSpPr>
                <a:spLocks noChangeArrowheads="1"/>
              </p:cNvSpPr>
              <p:nvPr/>
            </p:nvSpPr>
            <p:spPr bwMode="auto">
              <a:xfrm>
                <a:off x="272" y="2870"/>
                <a:ext cx="1800"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"لَا تَسْرِقْ."</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15).</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4" name="Rectangle 46"/>
              <p:cNvSpPr>
                <a:spLocks noChangeArrowheads="1"/>
              </p:cNvSpPr>
              <p:nvPr/>
            </p:nvSpPr>
            <p:spPr bwMode="auto">
              <a:xfrm>
                <a:off x="240" y="2870"/>
                <a:ext cx="1864"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2" name="Group 47"/>
            <p:cNvGrpSpPr>
              <a:grpSpLocks/>
            </p:cNvGrpSpPr>
            <p:nvPr/>
          </p:nvGrpSpPr>
          <p:grpSpPr bwMode="auto">
            <a:xfrm>
              <a:off x="2947" y="1182"/>
              <a:ext cx="2813" cy="627"/>
              <a:chOff x="2104" y="2870"/>
              <a:chExt cx="2008" cy="768"/>
            </a:xfrm>
          </p:grpSpPr>
          <p:sp>
            <p:nvSpPr>
              <p:cNvPr id="496671" name="Rectangle 48"/>
              <p:cNvSpPr>
                <a:spLocks noChangeArrowheads="1"/>
              </p:cNvSpPr>
              <p:nvPr/>
            </p:nvSpPr>
            <p:spPr bwMode="auto">
              <a:xfrm>
                <a:off x="2136" y="2870"/>
                <a:ext cx="1944"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لَا يَسْرِقِ ٱلسَّارِقُ فِي مَا بَعْدُ، بَلْ بِٱلْحَرِيِّ يَتْعَبُ عَامِلًا ٱلصَّالِحَ بِيَدَيْهِ، لِيَكُونَ لَهُ أَنْ يُعْطِيَ مَنْ لَهُ ٱحْتِيَاجٌ."</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(أف 4: 28؛ قارن مع مت 27: 64؛ مر 10: 19؛ لو 18: 20؛ رو 13: 9؛ تي 20: 10؛ 6 مرات).</a:t>
                </a:r>
              </a:p>
            </p:txBody>
          </p:sp>
          <p:sp>
            <p:nvSpPr>
              <p:cNvPr id="496672" name="Rectangle 49"/>
              <p:cNvSpPr>
                <a:spLocks noChangeArrowheads="1"/>
              </p:cNvSpPr>
              <p:nvPr/>
            </p:nvSpPr>
            <p:spPr bwMode="auto">
              <a:xfrm>
                <a:off x="2104" y="2870"/>
                <a:ext cx="2008"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3" name="Group 50"/>
            <p:cNvGrpSpPr>
              <a:grpSpLocks/>
            </p:cNvGrpSpPr>
            <p:nvPr/>
          </p:nvGrpSpPr>
          <p:grpSpPr bwMode="auto">
            <a:xfrm>
              <a:off x="0" y="1809"/>
              <a:ext cx="336" cy="471"/>
              <a:chOff x="0" y="3638"/>
              <a:chExt cx="240" cy="576"/>
            </a:xfrm>
          </p:grpSpPr>
          <p:sp>
            <p:nvSpPr>
              <p:cNvPr id="496669" name="Rectangle 51"/>
              <p:cNvSpPr>
                <a:spLocks noChangeArrowheads="1"/>
              </p:cNvSpPr>
              <p:nvPr/>
            </p:nvSpPr>
            <p:spPr bwMode="auto">
              <a:xfrm>
                <a:off x="32" y="3638"/>
                <a:ext cx="176"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9</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0" name="Rectangle 52"/>
              <p:cNvSpPr>
                <a:spLocks noChangeArrowheads="1"/>
              </p:cNvSpPr>
              <p:nvPr/>
            </p:nvSpPr>
            <p:spPr bwMode="auto">
              <a:xfrm>
                <a:off x="0" y="3638"/>
                <a:ext cx="240"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4" name="Group 53"/>
            <p:cNvGrpSpPr>
              <a:grpSpLocks/>
            </p:cNvGrpSpPr>
            <p:nvPr/>
          </p:nvGrpSpPr>
          <p:grpSpPr bwMode="auto">
            <a:xfrm>
              <a:off x="336" y="1809"/>
              <a:ext cx="2611" cy="471"/>
              <a:chOff x="240" y="3638"/>
              <a:chExt cx="1864" cy="576"/>
            </a:xfrm>
          </p:grpSpPr>
          <p:sp>
            <p:nvSpPr>
              <p:cNvPr id="496667" name="Rectangle 54"/>
              <p:cNvSpPr>
                <a:spLocks noChangeArrowheads="1"/>
              </p:cNvSpPr>
              <p:nvPr/>
            </p:nvSpPr>
            <p:spPr bwMode="auto">
              <a:xfrm>
                <a:off x="272" y="3638"/>
                <a:ext cx="1800"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"لَا تَشْهَدْ عَلَى قَرِيبِكَ شَهَادَةَ زُورٍ."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(خر 20: 16).</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68" name="Rectangle 55"/>
              <p:cNvSpPr>
                <a:spLocks noChangeArrowheads="1"/>
              </p:cNvSpPr>
              <p:nvPr/>
            </p:nvSpPr>
            <p:spPr bwMode="auto">
              <a:xfrm>
                <a:off x="240" y="3638"/>
                <a:ext cx="1864"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5" name="Group 56"/>
            <p:cNvGrpSpPr>
              <a:grpSpLocks/>
            </p:cNvGrpSpPr>
            <p:nvPr/>
          </p:nvGrpSpPr>
          <p:grpSpPr bwMode="auto">
            <a:xfrm>
              <a:off x="2947" y="1809"/>
              <a:ext cx="2813" cy="471"/>
              <a:chOff x="2104" y="3638"/>
              <a:chExt cx="2008" cy="576"/>
            </a:xfrm>
          </p:grpSpPr>
          <p:sp>
            <p:nvSpPr>
              <p:cNvPr id="496665" name="Rectangle 57"/>
              <p:cNvSpPr>
                <a:spLocks noChangeArrowheads="1"/>
              </p:cNvSpPr>
              <p:nvPr/>
            </p:nvSpPr>
            <p:spPr bwMode="auto">
              <a:xfrm>
                <a:off x="2136" y="3638"/>
                <a:ext cx="1944"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"لَا تَكْذِبُوا بَعْضُكُمْ عَلَى بَعْضٍ، إِذْ خَلَعْتُمُ ٱلْإِنْسَانَ ٱلْعَتِيقَ مَعَ أَعْمَالِهِ."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(كو 3: 9؛ قارن مع أف 4: 25؛ 4 مرات).</a:t>
                </a:r>
              </a:p>
            </p:txBody>
          </p:sp>
          <p:sp>
            <p:nvSpPr>
              <p:cNvPr id="496666" name="Rectangle 58"/>
              <p:cNvSpPr>
                <a:spLocks noChangeArrowheads="1"/>
              </p:cNvSpPr>
              <p:nvPr/>
            </p:nvSpPr>
            <p:spPr bwMode="auto">
              <a:xfrm>
                <a:off x="2104" y="3638"/>
                <a:ext cx="2008"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6" name="Group 59"/>
            <p:cNvGrpSpPr>
              <a:grpSpLocks/>
            </p:cNvGrpSpPr>
            <p:nvPr/>
          </p:nvGrpSpPr>
          <p:grpSpPr bwMode="auto">
            <a:xfrm>
              <a:off x="0" y="2280"/>
              <a:ext cx="336" cy="627"/>
              <a:chOff x="0" y="4214"/>
              <a:chExt cx="240" cy="768"/>
            </a:xfrm>
          </p:grpSpPr>
          <p:sp>
            <p:nvSpPr>
              <p:cNvPr id="496663" name="Rectangle 60"/>
              <p:cNvSpPr>
                <a:spLocks noChangeArrowheads="1"/>
              </p:cNvSpPr>
              <p:nvPr/>
            </p:nvSpPr>
            <p:spPr bwMode="auto">
              <a:xfrm>
                <a:off x="32" y="4214"/>
                <a:ext cx="176"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10</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64" name="Rectangle 61"/>
              <p:cNvSpPr>
                <a:spLocks noChangeArrowheads="1"/>
              </p:cNvSpPr>
              <p:nvPr/>
            </p:nvSpPr>
            <p:spPr bwMode="auto">
              <a:xfrm>
                <a:off x="0" y="4214"/>
                <a:ext cx="240"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7" name="Group 62"/>
            <p:cNvGrpSpPr>
              <a:grpSpLocks/>
            </p:cNvGrpSpPr>
            <p:nvPr/>
          </p:nvGrpSpPr>
          <p:grpSpPr bwMode="auto">
            <a:xfrm>
              <a:off x="336" y="2280"/>
              <a:ext cx="2611" cy="627"/>
              <a:chOff x="240" y="4214"/>
              <a:chExt cx="1864" cy="768"/>
            </a:xfrm>
          </p:grpSpPr>
          <p:sp>
            <p:nvSpPr>
              <p:cNvPr id="496661" name="Rectangle 63"/>
              <p:cNvSpPr>
                <a:spLocks noChangeArrowheads="1"/>
              </p:cNvSpPr>
              <p:nvPr/>
            </p:nvSpPr>
            <p:spPr bwMode="auto">
              <a:xfrm>
                <a:off x="272" y="4214"/>
                <a:ext cx="1800"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 لَا تَشْتَهِ بَيْتَ قَرِيبِكَ. لَا تَشْتَهِ ٱمْرَأَةَ قَرِيبِكَ، وَلَا عَبْدَهُ، وَلَا أَمَتَهُ، وَلَا ثَوْرَهُ، وَلَا حِمَارَهُ، وَلَا شَيْئًا مِمَّا لِقَرِيبِكَ."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17).</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62" name="Rectangle 64"/>
              <p:cNvSpPr>
                <a:spLocks noChangeArrowheads="1"/>
              </p:cNvSpPr>
              <p:nvPr/>
            </p:nvSpPr>
            <p:spPr bwMode="auto">
              <a:xfrm>
                <a:off x="240" y="4214"/>
                <a:ext cx="1864"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8" name="Group 65"/>
            <p:cNvGrpSpPr>
              <a:grpSpLocks/>
            </p:cNvGrpSpPr>
            <p:nvPr/>
          </p:nvGrpSpPr>
          <p:grpSpPr bwMode="auto">
            <a:xfrm>
              <a:off x="2947" y="2280"/>
              <a:ext cx="2813" cy="627"/>
              <a:chOff x="2104" y="4214"/>
              <a:chExt cx="2008" cy="768"/>
            </a:xfrm>
          </p:grpSpPr>
          <p:sp>
            <p:nvSpPr>
              <p:cNvPr id="496659" name="Rectangle 66"/>
              <p:cNvSpPr>
                <a:spLocks noChangeArrowheads="1"/>
              </p:cNvSpPr>
              <p:nvPr/>
            </p:nvSpPr>
            <p:spPr bwMode="auto">
              <a:xfrm>
                <a:off x="2136" y="4214"/>
                <a:ext cx="1944"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وَقَالَ لَهُمُ: «ٱنْظُرُوا وَتَحَفَّظُوا مِنَ ٱلطَّمَعِ، فَإِنَّهُ مَتَى كَانَ لِأَحَدٍ كَثِيرٌ فَلَيْسَتْ حَيَاتُهُ مِنْ أَمْوَالِهِ»."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(لو 12: 15؛ رو 7: 7؛ 13: 9؛ أف 5: 3؛</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يع 4: 2؛ 2بط 2: 3، 14؛ 9 مرات).</a:t>
                </a:r>
              </a:p>
            </p:txBody>
          </p:sp>
          <p:sp>
            <p:nvSpPr>
              <p:cNvPr id="496660" name="Rectangle 67"/>
              <p:cNvSpPr>
                <a:spLocks noChangeArrowheads="1"/>
              </p:cNvSpPr>
              <p:nvPr/>
            </p:nvSpPr>
            <p:spPr bwMode="auto">
              <a:xfrm>
                <a:off x="2104" y="4214"/>
                <a:ext cx="2008"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sp>
        <p:nvSpPr>
          <p:cNvPr id="66562" name="Rectangle 2"/>
          <p:cNvSpPr>
            <a:spLocks noGrp="1" noChangeArrowheads="1"/>
          </p:cNvSpPr>
          <p:nvPr>
            <p:ph type="title"/>
          </p:nvPr>
        </p:nvSpPr>
        <p:spPr>
          <a:xfrm>
            <a:off x="0" y="0"/>
            <a:ext cx="8229600" cy="457200"/>
          </a:xfrm>
        </p:spPr>
        <p:txBody>
          <a:bodyPr/>
          <a:lstStyle/>
          <a:p>
            <a:pPr>
              <a:defRPr/>
            </a:pPr>
            <a:r>
              <a:rPr lang="ar-JO" altLang="zh-CN" sz="4000" dirty="0">
                <a:solidFill>
                  <a:schemeClr val="accent2"/>
                </a:solidFill>
                <a:latin typeface="Arial" panose="020B0604020202020204" pitchFamily="34" charset="0"/>
                <a:ea typeface="SimSun" charset="0"/>
                <a:cs typeface="Arial" panose="020B0604020202020204" pitchFamily="34" charset="0"/>
              </a:rPr>
              <a:t>الوصايا العشر</a:t>
            </a:r>
            <a:endParaRPr lang="en-US" sz="4000" dirty="0">
              <a:solidFill>
                <a:schemeClr val="accent2"/>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1816766206"/>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charset="0"/>
              <a:ea typeface="ＭＳ Ｐゴシック" charset="0"/>
              <a:cs typeface="+mn-cs"/>
            </a:endParaRPr>
          </a:p>
        </p:txBody>
      </p:sp>
      <p:sp>
        <p:nvSpPr>
          <p:cNvPr id="2" name="Title 1"/>
          <p:cNvSpPr>
            <a:spLocks noGrp="1"/>
          </p:cNvSpPr>
          <p:nvPr>
            <p:ph type="title" idx="4294967295"/>
          </p:nvPr>
        </p:nvSpPr>
        <p:spPr>
          <a:xfrm>
            <a:off x="0" y="-27384"/>
            <a:ext cx="9144000" cy="523220"/>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lgn="ctr" rtl="1">
              <a:defRPr/>
            </a:pPr>
            <a:r>
              <a:rPr lang="ar-JO" sz="2800" b="1"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
        <p:nvSpPr>
          <p:cNvPr id="606212" name="Rectangle 4"/>
          <p:cNvSpPr>
            <a:spLocks noChangeArrowheads="1"/>
          </p:cNvSpPr>
          <p:nvPr/>
        </p:nvSpPr>
        <p:spPr bwMode="auto">
          <a:xfrm>
            <a:off x="465138" y="1695450"/>
            <a:ext cx="9144000"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3" name="Rectangle 5"/>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4" name="Rectangle 6"/>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5" name="Rectangle 8"/>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6" name="Rectangle 9"/>
          <p:cNvSpPr>
            <a:spLocks noChangeArrowheads="1"/>
          </p:cNvSpPr>
          <p:nvPr/>
        </p:nvSpPr>
        <p:spPr bwMode="auto">
          <a:xfrm>
            <a:off x="1938338" y="-952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7" name="Rectangle 10"/>
          <p:cNvSpPr>
            <a:spLocks noChangeArrowheads="1"/>
          </p:cNvSpPr>
          <p:nvPr/>
        </p:nvSpPr>
        <p:spPr bwMode="auto">
          <a:xfrm>
            <a:off x="1933575" y="1219200"/>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8" name="Rectangle 11"/>
          <p:cNvSpPr>
            <a:spLocks noChangeArrowheads="1"/>
          </p:cNvSpPr>
          <p:nvPr/>
        </p:nvSpPr>
        <p:spPr bwMode="auto">
          <a:xfrm>
            <a:off x="1933575" y="152876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9" name="Rectangle 12"/>
          <p:cNvSpPr>
            <a:spLocks noChangeArrowheads="1"/>
          </p:cNvSpPr>
          <p:nvPr/>
        </p:nvSpPr>
        <p:spPr bwMode="auto">
          <a:xfrm>
            <a:off x="1933575" y="174307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20" name="Rectangle 15"/>
          <p:cNvSpPr>
            <a:spLocks noChangeArrowheads="1"/>
          </p:cNvSpPr>
          <p:nvPr/>
        </p:nvSpPr>
        <p:spPr bwMode="auto">
          <a:xfrm>
            <a:off x="1933575" y="204787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3972" name="Group 180"/>
          <p:cNvGraphicFramePr>
            <a:graphicFrameLocks noGrp="1"/>
          </p:cNvGraphicFramePr>
          <p:nvPr/>
        </p:nvGraphicFramePr>
        <p:xfrm>
          <a:off x="350465" y="863744"/>
          <a:ext cx="8109322" cy="1341120"/>
        </p:xfrm>
        <a:graphic>
          <a:graphicData uri="http://schemas.openxmlformats.org/drawingml/2006/table">
            <a:tbl>
              <a:tblPr/>
              <a:tblGrid>
                <a:gridCol w="1500447">
                  <a:extLst>
                    <a:ext uri="{9D8B030D-6E8A-4147-A177-3AD203B41FA5}">
                      <a16:colId xmlns:a16="http://schemas.microsoft.com/office/drawing/2014/main" val="20000"/>
                    </a:ext>
                  </a:extLst>
                </a:gridCol>
                <a:gridCol w="1426412">
                  <a:extLst>
                    <a:ext uri="{9D8B030D-6E8A-4147-A177-3AD203B41FA5}">
                      <a16:colId xmlns:a16="http://schemas.microsoft.com/office/drawing/2014/main" val="20001"/>
                    </a:ext>
                  </a:extLst>
                </a:gridCol>
                <a:gridCol w="1954529">
                  <a:extLst>
                    <a:ext uri="{9D8B030D-6E8A-4147-A177-3AD203B41FA5}">
                      <a16:colId xmlns:a16="http://schemas.microsoft.com/office/drawing/2014/main" val="20002"/>
                    </a:ext>
                  </a:extLst>
                </a:gridCol>
                <a:gridCol w="1562965">
                  <a:extLst>
                    <a:ext uri="{9D8B030D-6E8A-4147-A177-3AD203B41FA5}">
                      <a16:colId xmlns:a16="http://schemas.microsoft.com/office/drawing/2014/main" val="20003"/>
                    </a:ext>
                  </a:extLst>
                </a:gridCol>
                <a:gridCol w="1664969">
                  <a:extLst>
                    <a:ext uri="{9D8B030D-6E8A-4147-A177-3AD203B41FA5}">
                      <a16:colId xmlns:a16="http://schemas.microsoft.com/office/drawing/2014/main" val="20004"/>
                    </a:ext>
                  </a:extLst>
                </a:gridCol>
              </a:tblGrid>
              <a:tr h="1271286">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1. تحت النظام الناموسي</a:t>
                      </a:r>
                      <a:br>
                        <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br>
                      <a:r>
                        <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 </a:t>
                      </a: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غريغ</a:t>
                      </a:r>
                      <a:r>
                        <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 </a:t>
                      </a: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بانسن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Greg Bahnsen</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2. المُصلَحة</a:t>
                      </a:r>
                      <a:endPar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فيليم</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فان خيميغه</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Willem</a:t>
                      </a: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 </a:t>
                      </a: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VanGemeren</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3. قضايا أثقل</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والتر</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كايزر</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Walter </a:t>
                      </a:r>
                      <a:b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b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Kaiser</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4. اللوثريَّة</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المُعدَّلة</a:t>
                      </a:r>
                      <a:endPar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دوغلاس موو</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Douglas Moo</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5. التدبيريَّة</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واين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جي. ستركلاند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Wayne G. Strickland</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bl>
          </a:graphicData>
        </a:graphic>
      </p:graphicFrame>
      <p:sp>
        <p:nvSpPr>
          <p:cNvPr id="606237" name="Left-Right Arrow 3"/>
          <p:cNvSpPr>
            <a:spLocks noChangeArrowheads="1"/>
          </p:cNvSpPr>
          <p:nvPr/>
        </p:nvSpPr>
        <p:spPr bwMode="auto">
          <a:xfrm>
            <a:off x="1901491" y="2204864"/>
            <a:ext cx="5112097"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606238" name="TextBox 18"/>
          <p:cNvSpPr txBox="1">
            <a:spLocks noChangeArrowheads="1"/>
          </p:cNvSpPr>
          <p:nvPr/>
        </p:nvSpPr>
        <p:spPr bwMode="auto">
          <a:xfrm>
            <a:off x="350465" y="404664"/>
            <a:ext cx="8181975"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نطاق درجة الانطباق:</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40" name="TextBox 18"/>
          <p:cNvSpPr txBox="1">
            <a:spLocks noChangeArrowheads="1"/>
          </p:cNvSpPr>
          <p:nvPr/>
        </p:nvSpPr>
        <p:spPr bwMode="auto">
          <a:xfrm>
            <a:off x="28576" y="3645024"/>
            <a:ext cx="9144000" cy="304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يُلخِّص هذا المخطَّطُ الكتابَ الذي حرَّره ستانلي إن. غوندري (</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Stanley N. Gundry</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"خمسة آراء حول الناموس والإنجيل" (منشورات </a:t>
            </a:r>
            <a:r>
              <a:rPr kumimoji="0" lang="en-US"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Grand Rapids: Zondervan, 1996</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حيث يعرض كلُّ مؤلِّفٍ وجهة نظره ويردُّ على وجهات النظر الأربع الأُخرى. يمكن القول عمومًا إنَّ وجهتَيْ النظر 1 و2 (الناموسية</a:t>
            </a:r>
            <a:r>
              <a:rPr kumimoji="0" lang="en-US"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Arial" panose="020B0604020202020204" pitchFamily="34" charset="0"/>
              </a:rPr>
              <a:t>+ المُصلَحة) </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متشابهتان، وتندرج وجهتا النظر هاتان تحت الآراء المُصلَحة (تأكيد الاستمراريَّة ما بين العهد القديم والعهد الجديد) وهما في تضادٍّ مع وجهات النظر من 3 إلى 5 التي تُؤكِّد على عدم الاستمراريَّة. برأيي، وجهة النظر التدبيريَّة هي التي تستحقُّ الإشادة الأفضل لأنَّنا نلاحظ أنَّ الشريعة في العهد الجديد لم تُفكَّك (تُقسَّم) إلى أجزاء، كما أنَّ هذا الرأي يُميِّز بوضوحٍ ما بين إسرائيل والكنيسة. علاوةً على ذلك، سنكون غير مُتَّسقين (إذا كنَّا نؤمن باستمراريَّة انطباق الناموس حتَّى الآن) وقمنا بتغيي</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Arial" panose="020B0604020202020204" pitchFamily="34" charset="0"/>
              </a:rPr>
              <a:t>ر يوم العبادة </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من السبت إلى الأحد دون تطبيق عقوبات العهد القديم المتعلِّقة بكسْرِ يوم السبت (أي الموت رجمًا؛ قارِنْ مع خروج 31: 14-15؛ 35: 2). إنَّ المخطَّط أعلاه منقولٌ عن ورقة بحث "لي هوي تشن" (</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Lee </a:t>
            </a:r>
            <a:r>
              <a:rPr kumimoji="0" lang="en-US" sz="18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Hwee</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Chin</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غير المنشورة بعنوان "انطباق الناموس اليوم"، لمساقٍ بعنوان: "مَسْحُ العهد القديم"، كلِّيَّة سنغافورة للكتاب المقدَّس، 2001، 1). </a:t>
            </a:r>
            <a:endParaRPr kumimoji="0" lang="en-US"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19" name="Text Box 2"/>
          <p:cNvSpPr txBox="1">
            <a:spLocks noChangeArrowheads="1"/>
          </p:cNvSpPr>
          <p:nvPr/>
        </p:nvSpPr>
        <p:spPr bwMode="auto">
          <a:xfrm>
            <a:off x="8153400" y="0"/>
            <a:ext cx="106631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 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35" name="TextBox 1"/>
          <p:cNvSpPr txBox="1">
            <a:spLocks noChangeArrowheads="1"/>
          </p:cNvSpPr>
          <p:nvPr/>
        </p:nvSpPr>
        <p:spPr bwMode="auto">
          <a:xfrm>
            <a:off x="164772" y="2310204"/>
            <a:ext cx="2209824"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الشريعة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تنطبق</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بكلِّ معنى الكلمة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36" name="TextBox 16"/>
          <p:cNvSpPr txBox="1">
            <a:spLocks noChangeArrowheads="1"/>
          </p:cNvSpPr>
          <p:nvPr/>
        </p:nvSpPr>
        <p:spPr bwMode="auto">
          <a:xfrm>
            <a:off x="6771434" y="2310204"/>
            <a:ext cx="2207794"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الشريعة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لا تنطبق</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بكلِّ معنى الكلمة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76334890"/>
      </p:ext>
    </p:extLst>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Text Box 23"/>
          <p:cNvSpPr>
            <a:spLocks noGrp="1" noChangeArrowheads="1"/>
          </p:cNvSpPr>
          <p:nvPr>
            <p:ph type="title" idx="4294967295"/>
          </p:nvPr>
        </p:nvSpPr>
        <p:spPr>
          <a:xfrm>
            <a:off x="0" y="-99392"/>
            <a:ext cx="9144000" cy="1175872"/>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52845"/>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5475" name="Text Box 24"/>
          <p:cNvSpPr txBox="1">
            <a:spLocks noChangeArrowheads="1"/>
          </p:cNvSpPr>
          <p:nvPr/>
        </p:nvSpPr>
        <p:spPr bwMode="auto">
          <a:xfrm>
            <a:off x="0" y="707148"/>
            <a:ext cx="909796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تلخيص لي هوي تشن لكتاب: "خمسة آراء حول الناموس والإنجيل"، تحرير ستانلي إن. غوندري، 2001</a:t>
            </a:r>
            <a:endParaRPr kumimoji="0" lang="ar-JO"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56062" name="Group 30"/>
          <p:cNvGraphicFramePr>
            <a:graphicFrameLocks noGrp="1"/>
          </p:cNvGraphicFramePr>
          <p:nvPr/>
        </p:nvGraphicFramePr>
        <p:xfrm>
          <a:off x="0" y="1091045"/>
          <a:ext cx="9143999" cy="5855336"/>
        </p:xfrm>
        <a:graphic>
          <a:graphicData uri="http://schemas.openxmlformats.org/drawingml/2006/table">
            <a:tbl>
              <a:tblPr/>
              <a:tblGrid>
                <a:gridCol w="1115616">
                  <a:extLst>
                    <a:ext uri="{9D8B030D-6E8A-4147-A177-3AD203B41FA5}">
                      <a16:colId xmlns:a16="http://schemas.microsoft.com/office/drawing/2014/main" val="20000"/>
                    </a:ext>
                  </a:extLst>
                </a:gridCol>
                <a:gridCol w="1475184">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199">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2779713">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ما تعريف الناموس؟</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نفس تعريف وجهات النظر من 3-5</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تعليمات الله الشفويَّة أو المكتوبة منذ بدء الخليقة</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3">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2400" b="1" dirty="0">
                          <a:latin typeface="Traditional Arabic" panose="02020603050405020304" pitchFamily="18" charset="-78"/>
                          <a:cs typeface="Traditional Arabic" panose="02020603050405020304" pitchFamily="18" charset="-78"/>
                        </a:rPr>
                        <a:t>الناموس الموسويُّ كلُّه الوارد في أسفار موسى الخمسة (التكوين إلى تثنية) ولكن جرى التوسُّع به أيضًا في بقيَّة العهد القديم</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lnL w="12700" cmpd="sng">
                      <a:noFill/>
                      <a:prstDash val="solid"/>
                    </a:lnL>
                    <a:lnT w="25400" cap="flat" cmpd="sng" algn="ctr">
                      <a:solidFill>
                        <a:schemeClr val="bg2"/>
                      </a:solidFill>
                      <a:prstDash val="solid"/>
                      <a:round/>
                      <a:headEnd type="none" w="med" len="med"/>
                      <a:tailEnd type="none" w="med" len="med"/>
                    </a:lnT>
                  </a:tcPr>
                </a:tc>
                <a:extLst>
                  <a:ext uri="{0D108BD9-81ED-4DB2-BD59-A6C34878D82A}">
                    <a16:rowId xmlns:a16="http://schemas.microsoft.com/office/drawing/2014/main" val="10001"/>
                  </a:ext>
                </a:extLst>
              </a:tr>
              <a:tr h="2100263">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لمن أُعطِي الناموس؟</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المختارين</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 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للجنس البشريِّ كلِّه</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 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المؤمنون</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والكنيسة)</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المؤمنون</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والكنيسة)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فقط</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ليست هي 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7523"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58104" name="Group 24"/>
          <p:cNvGraphicFramePr>
            <a:graphicFrameLocks noGrp="1"/>
          </p:cNvGraphicFramePr>
          <p:nvPr/>
        </p:nvGraphicFramePr>
        <p:xfrm>
          <a:off x="0" y="1066800"/>
          <a:ext cx="9144000" cy="5944139"/>
        </p:xfrm>
        <a:graphic>
          <a:graphicData uri="http://schemas.openxmlformats.org/drawingml/2006/table">
            <a:tbl>
              <a:tblPr/>
              <a:tblGrid>
                <a:gridCol w="1403350">
                  <a:extLst>
                    <a:ext uri="{9D8B030D-6E8A-4147-A177-3AD203B41FA5}">
                      <a16:colId xmlns:a16="http://schemas.microsoft.com/office/drawing/2014/main" val="20000"/>
                    </a:ext>
                  </a:extLst>
                </a:gridCol>
                <a:gridCol w="1439863">
                  <a:extLst>
                    <a:ext uri="{9D8B030D-6E8A-4147-A177-3AD203B41FA5}">
                      <a16:colId xmlns:a16="http://schemas.microsoft.com/office/drawing/2014/main" val="20001"/>
                    </a:ext>
                  </a:extLst>
                </a:gridCol>
                <a:gridCol w="1584771">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1224136">
                  <a:extLst>
                    <a:ext uri="{9D8B030D-6E8A-4147-A177-3AD203B41FA5}">
                      <a16:colId xmlns:a16="http://schemas.microsoft.com/office/drawing/2014/main" val="20004"/>
                    </a:ext>
                  </a:extLst>
                </a:gridCol>
                <a:gridCol w="2051720">
                  <a:extLst>
                    <a:ext uri="{9D8B030D-6E8A-4147-A177-3AD203B41FA5}">
                      <a16:colId xmlns:a16="http://schemas.microsoft.com/office/drawing/2014/main" val="20005"/>
                    </a:ext>
                  </a:extLst>
                </a:gridCol>
              </a:tblGrid>
              <a:tr h="881159">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4968779">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ما هي أجزاء الناموس التي تطبق اليوم؟</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الناموس الأدبيُّ (الأخلاقيُّ)</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(أي الكلمات العشر {</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128"/>
                          <a:cs typeface="ＭＳ Ｐゴシック" charset="-128"/>
                        </a:rPr>
                        <a:t>Decalogue</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أو الوصايا العشر)؟</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في كلِّ عصر، تنطبق جميع القوانين الأخلاقيَّة (الواردة في الناموس) على شعب الله فقط، لذلك يجب على جميع الأشخاص المختارين منذ بدء الخليقة مراعاة السبت اليهوديِّ (السبت قبْلَ المسيح) أو"السبت المسيحيِّ" (الأحد، بعد المسيح)</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في كلِّ عصر، تنطبق جميع القوانين الأخلاقيَّة (الواردة في الناموس) على المؤمنين وغير المؤمنين (مثلًا، يجب على جميع الأشخاص– ويشمل ذلك جميع غير المؤمنين من بين الأمم ومنذ بدء الخليقة- مراعاة السبت اليهوديِّ (السبت قبْلَ المسيح) أو"السبت المسيحيِّ" (الذي هو يوم الأحد)</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كل القوانين الأخلاقيَّة تنبع من صفات الله وشخصيَّته: </a:t>
                      </a:r>
                      <a:endParaRPr lang="en-US" sz="1800" b="1" dirty="0">
                        <a:latin typeface="Traditional Arabic" panose="02020603050405020304" pitchFamily="18" charset="-78"/>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 الوصايا العشر </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 لاويِّين الأصحاحان 18-19 (الجنس) </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(أي أنَّ حِفْظ السبت مطلوبٌ منذ أن صارت إسرائيل أُمَّةً، كما أنَّ الوصايا الـمُوجَّهة لحظرِ ممارساتٍ جنسيَّةٍ معيَّنةٍ ما تزال تنطبق اليوم)</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جرى إلغاء ناموس موسى تمامًا، لكنَّ المحتوى الأدبيَّ (الأخلاقيَّ) فيه يُمثِّل إرشادً جيِّدًا للحياة المسيحيَّة. ولكنَّ المسيح له الكلمة الفصل بواسطة خدمة الروح القدس في المؤمنين اليوم. طاعة يوم السبت لا تُطبق باستمرار (؟)</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"القانون الأدبيُّ (الأخلاقيُّ)" الذي وضعه الله قبْلَ موسى يُسمَّى الآن: "ناموس المسيح" (غلاطيَّة 6: 2)، ويحكم هذا الناموسُ المؤمنين بواسطة سكنى الروح القدس التي هي جزءٌ من العهد الجديد؛ لا يمكن تقسيم ناموس موسى بسهولةٍ إلى "أجزاء" ولذلك بجري التخلُّص من الناموس كلِّه (رومية 7: 1-6؛ 1كورنثوس 9: 19-21؛ عبرانيِّين 8: 13)، ويشمل ذلك أيضًا التخلُّص من وصيَّة حِفْظ يوم السبت (كولوسِّي 2: 16-17)</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9571"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0153" name="Group 25"/>
          <p:cNvGraphicFramePr>
            <a:graphicFrameLocks noGrp="1"/>
          </p:cNvGraphicFramePr>
          <p:nvPr/>
        </p:nvGraphicFramePr>
        <p:xfrm>
          <a:off x="0" y="1066800"/>
          <a:ext cx="9144000" cy="5850037"/>
        </p:xfrm>
        <a:graphic>
          <a:graphicData uri="http://schemas.openxmlformats.org/drawingml/2006/table">
            <a:tbl>
              <a:tblPr/>
              <a:tblGrid>
                <a:gridCol w="1331640">
                  <a:extLst>
                    <a:ext uri="{9D8B030D-6E8A-4147-A177-3AD203B41FA5}">
                      <a16:colId xmlns:a16="http://schemas.microsoft.com/office/drawing/2014/main" val="20000"/>
                    </a:ext>
                  </a:extLst>
                </a:gridCol>
                <a:gridCol w="1563960">
                  <a:extLst>
                    <a:ext uri="{9D8B030D-6E8A-4147-A177-3AD203B41FA5}">
                      <a16:colId xmlns:a16="http://schemas.microsoft.com/office/drawing/2014/main" val="20001"/>
                    </a:ext>
                  </a:extLst>
                </a:gridCol>
                <a:gridCol w="1172344">
                  <a:extLst>
                    <a:ext uri="{9D8B030D-6E8A-4147-A177-3AD203B41FA5}">
                      <a16:colId xmlns:a16="http://schemas.microsoft.com/office/drawing/2014/main" val="20002"/>
                    </a:ext>
                  </a:extLst>
                </a:gridCol>
                <a:gridCol w="1800200">
                  <a:extLst>
                    <a:ext uri="{9D8B030D-6E8A-4147-A177-3AD203B41FA5}">
                      <a16:colId xmlns:a16="http://schemas.microsoft.com/office/drawing/2014/main" val="20003"/>
                    </a:ext>
                  </a:extLst>
                </a:gridCol>
                <a:gridCol w="1294656">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2296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3555464">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القوانين المدنيَّة</a:t>
                      </a:r>
                      <a:endPar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القوانين القضائيَّة</a:t>
                      </a: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تنطبق جميعها (مثلًا، ينبغي أن تُطالِب القوانين في يومنا هذا  بعقوبة الموت على ارتكاب الزنا)</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جزءٌ منها ينطبق (مِثْل تقديم العشور، وعدم استيفاء فائدةٍ من المؤمنين) </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تنطبق </a:t>
                      </a:r>
                      <a:r>
                        <a:rPr kumimoji="0" lang="ar-JO" sz="2400" b="1" i="0" u="sng" strike="noStrike" kern="1200"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المبادئ</a:t>
                      </a: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2400" b="1" i="0" u="none" strike="noStrike" kern="1200"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القضائيَّة</a:t>
                      </a: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(وليس القوانين) كون القوانين الأخلاقيَّة تكمن وراء جميع القوانين القضائيَّة والقوانين الطقسيَّة (الشعائريَّة)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تنطبق المبادئ فقط الآن </a:t>
                      </a:r>
                    </a:p>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كون الناموس الموسويِّ أُعطِي لإسرائيل فقط</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لا تنطبق بتاتًا كونها كانت تُنظِّم إسرائيل فقط (لكنَّ المبادئ مِثْل المحبَّة والرحمة مستمرَّة التطبيق)</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471613">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القوانين الطقسيَّة (الشعائريَّة)</a:t>
                      </a:r>
                      <a:endPar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5">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جميع وجهات النظر الخمس تتَّفق أنَّ النواحي الطقسيَّة (الشعائريَّة) مِثْل نظام الذبائح ونظام الكهنوت اليهوديِّ أُكمِلَتْ وتُمِّمَتْ في يسوع المسيح</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bl>
          </a:graphicData>
        </a:graphic>
      </p:graphicFrame>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1619"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2207" name="Group 31"/>
          <p:cNvGraphicFramePr>
            <a:graphicFrameLocks noGrp="1"/>
          </p:cNvGraphicFramePr>
          <p:nvPr/>
        </p:nvGraphicFramePr>
        <p:xfrm>
          <a:off x="0" y="1066800"/>
          <a:ext cx="9144000" cy="6918960"/>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593304">
                  <a:extLst>
                    <a:ext uri="{9D8B030D-6E8A-4147-A177-3AD203B41FA5}">
                      <a16:colId xmlns:a16="http://schemas.microsoft.com/office/drawing/2014/main" val="20004"/>
                    </a:ext>
                  </a:extLst>
                </a:gridCol>
                <a:gridCol w="1835696">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0292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ما علاقة العهد الإبراهيميِّ بالعهد الموسويّ؟</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كلاهما "عهود نعمة" الله ويتكوَّنان من الجوهر ذاته وهو: علاقة الله الـمُخَلِّصة التي تجعل العهد الموسويَّ قابلاً للتطبيق اليوم</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أُضِيف العهد الموسويُّ للعهد الإبراهيميّ، وهما ما يزالان قابلان للتطبيق رغم أنَّهما متشابهان في الجوهر لكنها مختلفان في الشكل والغرض</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أُعطِي العهد الموسويُّ لإسرائيل تحديداً لكن مبادئه الأخلاقيَّة لا تزال مناسبة لكل المؤمنين تحت العهد الإبراهيمي</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يشبه هذا الرأيُ وجهةَ نظرِ التدبيريِّين، حيث إنَّ العهد الموسويَّ مشروطٌ والإبراهيميَّ غير مشروط، وقد كان العهد الموسويُّ إطاراً مؤقَّتًا ليصف مصطلحاتٍ مِثْل: طاعة إسرائيل في أثناء زمن الناموس</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p>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نظَّم العهد الموسويُّ حياة أُمَّة إسرائيل حتَّى تختبر بركات العهد الإبراهيميّ، لكنَّ العهد الموسويَّ لم يعُدْ عاملاً  وفعَّالًا كونه قد أُكمِل وجرى تتميمه في المسيح</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Text Box 23"/>
          <p:cNvSpPr>
            <a:spLocks noGrp="1" noChangeArrowheads="1"/>
          </p:cNvSpPr>
          <p:nvPr>
            <p:ph type="title" idx="4294967295"/>
          </p:nvPr>
        </p:nvSpPr>
        <p:spPr>
          <a:xfrm>
            <a:off x="0" y="0"/>
            <a:ext cx="9144000" cy="90872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3667" name="Text Box 24"/>
          <p:cNvSpPr txBox="1">
            <a:spLocks noChangeArrowheads="1"/>
          </p:cNvSpPr>
          <p:nvPr/>
        </p:nvSpPr>
        <p:spPr bwMode="auto">
          <a:xfrm>
            <a:off x="0" y="620688"/>
            <a:ext cx="9144000" cy="45720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4248" name="Group 24"/>
          <p:cNvGraphicFramePr>
            <a:graphicFrameLocks noGrp="1"/>
          </p:cNvGraphicFramePr>
          <p:nvPr/>
        </p:nvGraphicFramePr>
        <p:xfrm>
          <a:off x="0" y="1066800"/>
          <a:ext cx="9144000" cy="6075363"/>
        </p:xfrm>
        <a:graphic>
          <a:graphicData uri="http://schemas.openxmlformats.org/drawingml/2006/table">
            <a:tbl>
              <a:tblPr/>
              <a:tblGrid>
                <a:gridCol w="827584">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1584176">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gridCol w="1584176">
                  <a:extLst>
                    <a:ext uri="{9D8B030D-6E8A-4147-A177-3AD203B41FA5}">
                      <a16:colId xmlns:a16="http://schemas.microsoft.com/office/drawing/2014/main" val="20004"/>
                    </a:ext>
                  </a:extLst>
                </a:gridCol>
                <a:gridCol w="1691680">
                  <a:extLst>
                    <a:ext uri="{9D8B030D-6E8A-4147-A177-3AD203B41FA5}">
                      <a16:colId xmlns:a16="http://schemas.microsoft.com/office/drawing/2014/main" val="20005"/>
                    </a:ext>
                  </a:extLst>
                </a:gridCol>
              </a:tblGrid>
              <a:tr h="881137">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194226">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نقاط القوَّة</a:t>
                      </a: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الحفاظ على مبدأ الاستمراريَّة ما بين العهد القديم والعهد الجديد</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يسعى إلى أن تكون الأخلاقيَّات مرتبطةً بجوانب الحياة كلِّها</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ترى النواحي الإيجابيَّة في الناموس</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الحفاظ على مبدأ الاستمراريَّة ما بين العهد القديم والعهد الجديد</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يذكر أنَّ الناموس الموسويَّ يشير إلى ظلال المسيح </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يرى أنَّ الناموس يؤدِّي دورًا مع غير المؤمنين في الوقت الحاضر، وهو أنَّه يُبكِّتهم</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ينظر إلى الدعم الكتابيِّ لبعض جوانب الناموس (أي الجوانب الأدبيَّة {الأخلاقيَّة}) على أنَّها أثقل من الجوانب الأُخرى (متَّى 23: 23)</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قانون القداسة في</a:t>
                      </a:r>
                      <a:r>
                        <a:rPr lang="ar-JO" sz="2000" b="1" baseline="0" dirty="0">
                          <a:latin typeface="Traditional Arabic" panose="02020603050405020304" pitchFamily="18" charset="-78"/>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الأصحاحين 18-19 من سِفْر اللاويِّين ينبع من طبيعة الله</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يُفسِّر التركيز على "العهد الجديد" تحت ناموس المسيح (غلاطيَّة ٦: ٢)</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يقول إنَّ قوانين العهد القديم التي تتكرَّر في العهد الجديد تكون واجبة الانطباق </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يُطبِّق مبادئ الناموس في يومنا الحاضر</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هذا الرأي كتابيٌّ من حيث تعليمه بأنَّ الشريعة الموسويَّة بدأَتْ في سيناء وانتهت بموت المسيح، وأنَّ هذا الناموس كان يؤدِّي دور المؤدِّب (المعلِّم) المؤقَّت حتَّى مجيء المسيح (غلاطيَّة 3: 19، 24-25)</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يحافظ على الفصل ما بين إسرائيل والكنيسة</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يؤيِّد الحصول على الإرشاد المستمرَّ من ناموس المسيح</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Text Box 23"/>
          <p:cNvSpPr>
            <a:spLocks noGrp="1" noChangeArrowheads="1"/>
          </p:cNvSpPr>
          <p:nvPr>
            <p:ph type="title" idx="4294967295"/>
          </p:nvPr>
        </p:nvSpPr>
        <p:spPr>
          <a:xfrm>
            <a:off x="0" y="-118584"/>
            <a:ext cx="9144000" cy="1026633"/>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0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5715" name="Text Box 24"/>
          <p:cNvSpPr txBox="1">
            <a:spLocks noChangeArrowheads="1"/>
          </p:cNvSpPr>
          <p:nvPr/>
        </p:nvSpPr>
        <p:spPr bwMode="auto">
          <a:xfrm>
            <a:off x="0" y="620713"/>
            <a:ext cx="9097963" cy="185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6298" name="Group 26"/>
          <p:cNvGraphicFramePr>
            <a:graphicFrameLocks noGrp="1"/>
          </p:cNvGraphicFramePr>
          <p:nvPr/>
        </p:nvGraphicFramePr>
        <p:xfrm>
          <a:off x="0" y="908050"/>
          <a:ext cx="9144000" cy="6035040"/>
        </p:xfrm>
        <a:graphic>
          <a:graphicData uri="http://schemas.openxmlformats.org/drawingml/2006/table">
            <a:tbl>
              <a:tblPr/>
              <a:tblGrid>
                <a:gridCol w="611560">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1787624">
                  <a:extLst>
                    <a:ext uri="{9D8B030D-6E8A-4147-A177-3AD203B41FA5}">
                      <a16:colId xmlns:a16="http://schemas.microsoft.com/office/drawing/2014/main" val="20002"/>
                    </a:ext>
                  </a:extLst>
                </a:gridCol>
                <a:gridCol w="1524744">
                  <a:extLst>
                    <a:ext uri="{9D8B030D-6E8A-4147-A177-3AD203B41FA5}">
                      <a16:colId xmlns:a16="http://schemas.microsoft.com/office/drawing/2014/main" val="20003"/>
                    </a:ext>
                  </a:extLst>
                </a:gridCol>
                <a:gridCol w="1656184">
                  <a:extLst>
                    <a:ext uri="{9D8B030D-6E8A-4147-A177-3AD203B41FA5}">
                      <a16:colId xmlns:a16="http://schemas.microsoft.com/office/drawing/2014/main" val="20004"/>
                    </a:ext>
                  </a:extLst>
                </a:gridCol>
                <a:gridCol w="1619672">
                  <a:extLst>
                    <a:ext uri="{9D8B030D-6E8A-4147-A177-3AD203B41FA5}">
                      <a16:colId xmlns:a16="http://schemas.microsoft.com/office/drawing/2014/main" val="20005"/>
                    </a:ext>
                  </a:extLst>
                </a:gridCol>
              </a:tblGrid>
              <a:tr h="73152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212080">
                <a:tc>
                  <a:txBody>
                    <a:bodyPr/>
                    <a:lstStyle/>
                    <a:p>
                      <a:pPr marL="0" marR="0" lvl="0" indent="0" algn="r" defTabSz="457200" rtl="0"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نقاط الضعف</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تقسيم الناموس إلى أدبيٍّ (أخلاقيٍّ) ومدنيٍّ وطقسيٍّ (شعائريٍّ) ليس تقسيمًا كتابيًّا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من الخطأ تطبيق الوصايا الإلهيَّة على الأشخاص الذين لم يختبروا تجديد القلب داخليًّا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ليس بالضرورة أن يكون كلُّ "الناموس (الشرائع)" نابعًا من الناموس الموسويِّ (يوجد أيضًا الناموس الطبيعيُّ وناموس المسيح)</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لا يُطبِّق العهدُ الجديد العهدَ القديم في الأمور المدنيَّة بتاتًا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الناموس جَلَبَ الدينونة على الإنسان (2كورنثوس 3: 9)</a:t>
                      </a: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تقسيم الناموس إلى أدبيٍّ (أخلاقيٍّ) ومدنيٍّ وطقسيٍّ (شعائريٍّ) ليس تقسيمًا كتابيًّا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استخدام "الناموس" بطُرُقٍ مختلفةٍ هو أمرٌ غير متَّسقٍ ومُربِك</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المطالبة بحفظ السبت اليوم يتناقض مع كولوسِّي 2: 16-17</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من غير الواضح إن كان القانون الأخلاقيُّ أصبح ناموس المسيح</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يدمج إسرائيل والكنيسة</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تقسيم الناموس إلى أدبيٍّ (أخلاقيٍّ) ومدنيٍّ وطقسيٍّ (شعائريٍّ) ليس تقسيمًا كتابيًّا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س</a:t>
                      </a:r>
                      <a:r>
                        <a:rPr lang="ar-JO" sz="1800" b="1" dirty="0">
                          <a:latin typeface="Traditional Arabic" panose="02020603050405020304" pitchFamily="18" charset="-78"/>
                          <a:cs typeface="Traditional Arabic" panose="02020603050405020304" pitchFamily="18" charset="-78"/>
                        </a:rPr>
                        <a:t>يكون أمرًا اعتباطيًّا وعشوائيًّا إذا جرى انتقاء أجزاء الناموس المطلوب تطبيقها بحسب التقدير الشخصيّ</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اختيار الوصايا العشر والأصحاحين 18-19 من سِفْر اللاويِّين يُضيِّق مدى الناموس الأخلاقيِّ</a:t>
                      </a: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يسعى إلى تقديم التعليم القائل بعدم تجزئة الناموس والحفاظ في الوقت ذاته على محتواه الأخلاقيّ</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متطرِّفٌ في رأيه بأنَّ الناموس ليس له أيُّ غرضٍ بتاتًا في يومنا هذا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ي</a:t>
                      </a:r>
                      <a:r>
                        <a:rPr lang="ar-JO" sz="1800" b="1" dirty="0">
                          <a:latin typeface="Traditional Arabic" panose="02020603050405020304" pitchFamily="18" charset="-78"/>
                          <a:cs typeface="Traditional Arabic" panose="02020603050405020304" pitchFamily="18" charset="-78"/>
                        </a:rPr>
                        <a:t>فشل في رؤية رسالة الإنجيل ضمن العهد القديم، وذلك لأنَّه يرسم الحدود الفاصلة ما بين الناموس والإنجيل، فيضعهما في عصورٍ منفصلةٍ وغير متَّصلة</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يُميِّز ما بين جوانب الناموس المتعلِّقة بالإعلانات الإلهيَّة الموحَى</a:t>
                      </a:r>
                      <a:r>
                        <a:rPr lang="ar-JO" sz="1800" b="1" baseline="0" dirty="0">
                          <a:latin typeface="Traditional Arabic" panose="02020603050405020304" pitchFamily="18" charset="-78"/>
                          <a:cs typeface="Traditional Arabic" panose="02020603050405020304" pitchFamily="18" charset="-78"/>
                        </a:rPr>
                        <a:t> بها</a:t>
                      </a:r>
                      <a:r>
                        <a:rPr lang="ar-JO" sz="1800" b="1" dirty="0">
                          <a:latin typeface="Traditional Arabic" panose="02020603050405020304" pitchFamily="18" charset="-78"/>
                          <a:cs typeface="Traditional Arabic" panose="02020603050405020304" pitchFamily="18" charset="-78"/>
                        </a:rPr>
                        <a:t> (الأبديَّة، والإعلان عن طبيعة الله) والجوانب التنظيميَّة (المؤقَّت، والتي حكمَتْ شعب إسرائيل). وهذا التمييز يصنع فروقًا وتمييزًا داخل ناموسٍ لا ينفصل- إذا كان ناموس العهد القديم هو أساسًا وحدةً واحدة، فلماذا نقسمه إلى جزأين؟</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الناموس لم يُبطَلْ، ولكن في الواقع جرى التمسُّك به بالإيمان (رومية 3: 31)</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8201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algn="r" rtl="1">
              <a:buFont typeface="Webdings" pitchFamily="-111" charset="2"/>
              <a:buChar char="¨"/>
              <a:defRPr/>
            </a:pPr>
            <a:r>
              <a:rPr lang="en-US" sz="3600" b="1" dirty="0">
                <a:solidFill>
                  <a:srgbClr val="000000"/>
                </a:solidFill>
                <a:latin typeface="Arial" panose="020B0604020202020204" pitchFamily="34" charset="0"/>
                <a:cs typeface="Arial" panose="020B0604020202020204" pitchFamily="34" charset="0"/>
              </a:rPr>
              <a:t> </a:t>
            </a:r>
            <a:r>
              <a:rPr lang="ar-JO" sz="3600" b="1" dirty="0">
                <a:solidFill>
                  <a:srgbClr val="000000"/>
                </a:solidFill>
                <a:latin typeface="Arial" panose="020B0604020202020204" pitchFamily="34" charset="0"/>
                <a:cs typeface="Arial" panose="020B0604020202020204" pitchFamily="34" charset="0"/>
              </a:rPr>
              <a:t>مقدمة إلى الوصايا العشر</a:t>
            </a:r>
            <a:r>
              <a:rPr lang="ar-JO" sz="2000" b="1" dirty="0">
                <a:solidFill>
                  <a:srgbClr val="000000"/>
                </a:solidFill>
                <a:latin typeface="Arial" panose="020B0604020202020204" pitchFamily="34" charset="0"/>
                <a:cs typeface="Arial" panose="020B0604020202020204" pitchFamily="34" charset="0"/>
              </a:rPr>
              <a:t>(4: 44-5: 33)</a:t>
            </a:r>
            <a:r>
              <a:rPr lang="en-US" sz="3600" b="1" dirty="0">
                <a:solidFill>
                  <a:srgbClr val="000000"/>
                </a:solidFill>
                <a:latin typeface="Arial" panose="020B0604020202020204" pitchFamily="34" charset="0"/>
                <a:cs typeface="Arial" panose="020B0604020202020204" pitchFamily="34" charset="0"/>
              </a:rPr>
              <a:t> </a:t>
            </a:r>
          </a:p>
        </p:txBody>
      </p:sp>
      <p:sp>
        <p:nvSpPr>
          <p:cNvPr id="65540" name="Text Box 4"/>
          <p:cNvSpPr txBox="1">
            <a:spLocks noChangeArrowheads="1"/>
          </p:cNvSpPr>
          <p:nvPr/>
        </p:nvSpPr>
        <p:spPr bwMode="auto">
          <a:xfrm>
            <a:off x="323850" y="3141663"/>
            <a:ext cx="88201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algn="r" rtl="1" eaLnBrk="1" hangingPunct="1">
              <a:buFont typeface="Webdings" charset="0"/>
              <a:buChar char="¨"/>
              <a:defRPr/>
            </a:pPr>
            <a:r>
              <a:rPr lang="en-US" sz="3600" b="1" dirty="0">
                <a:solidFill>
                  <a:srgbClr val="000000"/>
                </a:solidFill>
                <a:latin typeface="Arial" panose="020B0604020202020204" pitchFamily="34" charset="0"/>
                <a:cs typeface="Arial" panose="020B0604020202020204" pitchFamily="34" charset="0"/>
              </a:rPr>
              <a:t> </a:t>
            </a:r>
            <a:r>
              <a:rPr lang="ar-JO" sz="3600" b="1" dirty="0">
                <a:solidFill>
                  <a:srgbClr val="000000"/>
                </a:solidFill>
                <a:latin typeface="Arial" panose="020B0604020202020204" pitchFamily="34" charset="0"/>
                <a:cs typeface="Arial" panose="020B0604020202020204" pitchFamily="34" charset="0"/>
              </a:rPr>
              <a:t>السماع </a:t>
            </a:r>
            <a:r>
              <a:rPr lang="ar-JO" sz="2000" b="1" dirty="0">
                <a:solidFill>
                  <a:srgbClr val="000000"/>
                </a:solidFill>
                <a:latin typeface="Arial" panose="020B0604020202020204" pitchFamily="34" charset="0"/>
                <a:cs typeface="Arial" panose="020B0604020202020204" pitchFamily="34" charset="0"/>
              </a:rPr>
              <a:t>(6-11)</a:t>
            </a:r>
            <a:r>
              <a:rPr lang="en-US" sz="2000" b="1" dirty="0">
                <a:solidFill>
                  <a:srgbClr val="000000"/>
                </a:solidFill>
                <a:latin typeface="Arial" panose="020B0604020202020204" pitchFamily="34" charset="0"/>
                <a:cs typeface="Arial" panose="020B0604020202020204" pitchFamily="34" charset="0"/>
              </a:rPr>
              <a:t> </a:t>
            </a:r>
            <a:endParaRPr lang="en-US" sz="3600" b="1" dirty="0">
              <a:solidFill>
                <a:srgbClr val="000000"/>
              </a:solidFill>
              <a:latin typeface="Arial" panose="020B0604020202020204" pitchFamily="34"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العظة الثانية : الشروط</a:t>
            </a:r>
            <a:br>
              <a:rPr lang="en-US"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69385880"/>
      </p:ext>
    </p:extLst>
  </p:cSld>
  <p:clrMapOvr>
    <a:overrideClrMapping bg1="lt1" tx1="dk1" bg2="lt2" tx2="dk2" accent1="accent1" accent2="accent2" accent3="accent3" accent4="accent4" accent5="accent5" accent6="accent6" hlink="hlink" folHlink="folHlink"/>
  </p:clrMapOvr>
  <p:transition>
    <p:random/>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099394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6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2487478253"/>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Grp="1" noChangeArrowheads="1"/>
          </p:cNvSpPr>
          <p:nvPr>
            <p:ph type="ctrTitle"/>
          </p:nvPr>
        </p:nvSpPr>
        <p:spPr>
          <a:xfrm>
            <a:off x="1676400" y="228600"/>
            <a:ext cx="6781800" cy="1143000"/>
          </a:xfrm>
        </p:spPr>
        <p:txBody>
          <a:bodyPr/>
          <a:lstStyle/>
          <a:p>
            <a:pPr algn="ctr" eaLnBrk="1" hangingPunct="1"/>
            <a:r>
              <a:rPr lang="ar-JO" sz="5400" dirty="0">
                <a:latin typeface="Arial" panose="020B0604020202020204" pitchFamily="34" charset="0"/>
                <a:ea typeface="ヒラギノ角ゴ Pro W3" charset="0"/>
                <a:cs typeface="Arial" panose="020B0604020202020204" pitchFamily="34" charset="0"/>
              </a:rPr>
              <a:t>السماع اليهودي</a:t>
            </a:r>
            <a:endParaRPr lang="en-US" sz="5400" dirty="0">
              <a:latin typeface="Arial" panose="020B0604020202020204" pitchFamily="34" charset="0"/>
              <a:ea typeface="ヒラギノ角ゴ Pro W3" charset="0"/>
              <a:cs typeface="Arial" panose="020B0604020202020204" pitchFamily="34" charset="0"/>
            </a:endParaRPr>
          </a:p>
        </p:txBody>
      </p:sp>
      <p:sp>
        <p:nvSpPr>
          <p:cNvPr id="4" name="Rectangle 3"/>
          <p:cNvSpPr txBox="1">
            <a:spLocks noChangeArrowheads="1"/>
          </p:cNvSpPr>
          <p:nvPr/>
        </p:nvSpPr>
        <p:spPr bwMode="auto">
          <a:xfrm>
            <a:off x="611560" y="2636912"/>
            <a:ext cx="7315200" cy="3581400"/>
          </a:xfrm>
          <a:prstGeom prst="rect">
            <a:avLst/>
          </a:prstGeom>
          <a:noFill/>
          <a:ln w="9525">
            <a:noFill/>
            <a:miter lim="800000"/>
            <a:headEnd/>
            <a:tailEnd/>
          </a:ln>
        </p:spPr>
        <p:txBody>
          <a:bodyPr/>
          <a:lstStyle/>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a:t>
            </a:r>
            <a:r>
              <a:rPr kumimoji="0" lang="ar-SA"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اِسْمَعْ يَا إِسْرَائِيلُ:</a:t>
            </a:r>
            <a:endParaRPr kumimoji="0" lang="ar-JO"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endParaRPr>
          </a:p>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SA"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ٱلرَّبُّ إِلَهُنَا</a:t>
            </a:r>
            <a:endParaRPr kumimoji="0" lang="ar-JO"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endParaRPr>
          </a:p>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SA"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رَبٌّ وَاحِدٌ</a:t>
            </a:r>
            <a:r>
              <a:rPr kumimoji="0" lang="en-US"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a:t>
            </a:r>
            <a:endParaRPr kumimoji="0" lang="ar-JO"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(تث 6: 4).</a:t>
            </a:r>
            <a:endParaRPr kumimoji="0" lang="en-US"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Pct val="90000"/>
              <a:buFont typeface="Wingdings" charset="2"/>
              <a:buNone/>
              <a:tabLst/>
              <a:defRPr/>
            </a:pP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endParaRPr>
          </a:p>
        </p:txBody>
      </p:sp>
      <p:pic>
        <p:nvPicPr>
          <p:cNvPr id="2" name="Picture 1"/>
          <p:cNvPicPr>
            <a:picLocks noChangeAspect="1"/>
          </p:cNvPicPr>
          <p:nvPr/>
        </p:nvPicPr>
        <p:blipFill>
          <a:blip r:embed="rId3"/>
          <a:stretch>
            <a:fillRect/>
          </a:stretch>
        </p:blipFill>
        <p:spPr>
          <a:xfrm>
            <a:off x="323528" y="2132856"/>
            <a:ext cx="3111500" cy="4572000"/>
          </a:xfrm>
          <a:prstGeom prst="rect">
            <a:avLst/>
          </a:prstGeom>
        </p:spPr>
      </p:pic>
      <p:pic>
        <p:nvPicPr>
          <p:cNvPr id="3" name="Picture 2"/>
          <p:cNvPicPr>
            <a:picLocks noChangeAspect="1"/>
          </p:cNvPicPr>
          <p:nvPr/>
        </p:nvPicPr>
        <p:blipFill>
          <a:blip r:embed="rId4"/>
          <a:stretch>
            <a:fillRect/>
          </a:stretch>
        </p:blipFill>
        <p:spPr>
          <a:xfrm>
            <a:off x="2489" y="-33827"/>
            <a:ext cx="1905215" cy="2415891"/>
          </a:xfrm>
          <a:prstGeom prst="rect">
            <a:avLst/>
          </a:prstGeom>
        </p:spPr>
      </p:pic>
    </p:spTree>
    <p:extLst>
      <p:ext uri="{BB962C8B-B14F-4D97-AF65-F5344CB8AC3E}">
        <p14:creationId xmlns:p14="http://schemas.microsoft.com/office/powerpoint/2010/main" val="3906496683"/>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39738" y="1027113"/>
            <a:ext cx="8261350" cy="3400425"/>
          </a:xfrm>
        </p:spPr>
        <p:txBody>
          <a:bodyPr rtlCol="0">
            <a:normAutofit/>
          </a:bodyPr>
          <a:lstStyle/>
          <a:p>
            <a:pPr eaLnBrk="1" fontAlgn="auto" hangingPunct="1">
              <a:spcAft>
                <a:spcPts val="0"/>
              </a:spcAft>
              <a:defRPr/>
            </a:pPr>
            <a:r>
              <a:rPr lang="ar-JO" sz="72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السمع والطاعة</a:t>
            </a:r>
            <a:br>
              <a:rPr lang="en-US" sz="54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0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تثنية 6: 4- 12</a:t>
            </a:r>
            <a:endParaRPr lang="en-US" sz="40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848241502"/>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2801"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155575" y="665163"/>
            <a:ext cx="8816975" cy="3402012"/>
          </a:xfrm>
        </p:spPr>
        <p:txBody>
          <a:bodyPr rtlCol="0">
            <a:noAutofit/>
          </a:bodyPr>
          <a:lstStyle/>
          <a:p>
            <a:pPr eaLnBrk="1" fontAlgn="auto" hangingPunct="1">
              <a:spcAft>
                <a:spcPts val="0"/>
              </a:spcAft>
              <a:defRPr/>
            </a:pP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اِسْمَعْ يَا إِسْرَائِيلُ:</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ٱلرَّبُّ إِلَهُنَا رَبٌّ وَاحِدٌ.</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٥ فَتُحِبُّ ٱلرَّبَّ إِلَهَكَ مِنْ كُلِّ قَلْبِكَ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وَمِنْ كُلِّ نَفْسِكَ وَمِنْ كُلِّ قُوَّتِكَ.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٦ وَلْتَكُنْ هَذِهِ ٱلْكَلِمَاتُ ٱلَّتِي أَنَا أُوصِيكَ بِهَا ٱلْيَوْمَ عَلَى قَلْبِكَ.</a:t>
            </a:r>
            <a:endParaRPr lang="en-US" sz="48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427700349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ar-SA" altLang="en-US" dirty="0">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ما هو الأكثر أهمية؟</a:t>
            </a:r>
            <a:endParaRPr lang="en-US" altLang="en-US" dirty="0">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endParaRP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4419600" y="1447800"/>
            <a:ext cx="4724400" cy="3505200"/>
          </a:xfrm>
        </p:spPr>
        <p:txBody>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"فَقَالَ لَهُ يَسُوعُ: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تُحِبُّ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مِنْ كُلِّ قَلْبِكَ، وَمِنْ كُلِّ 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وَمِنْ كُلِّ فِكْرِكَ.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a:t>
            </a:r>
            <a:r>
              <a:rPr kumimoji="0" lang="ar-JO" sz="28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٣٨</a:t>
            </a: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هَذِهِ هِيَ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ٱلْوَصِيَّةُ ٱلْأُولَى وَٱلْعُظْمَى."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(مت 22: 37- 38).</a:t>
            </a:r>
            <a:endParaRPr kumimoji="0" lang="en-US"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Content Placeholder 2">
            <a:extLst>
              <a:ext uri="{FF2B5EF4-FFF2-40B4-BE49-F238E27FC236}">
                <a16:creationId xmlns:a16="http://schemas.microsoft.com/office/drawing/2014/main" id="{DA14D630-1844-05F4-43E3-AFA7C215AD25}"/>
              </a:ext>
            </a:extLst>
          </p:cNvPr>
          <p:cNvSpPr txBox="1">
            <a:spLocks/>
          </p:cNvSpPr>
          <p:nvPr/>
        </p:nvSpPr>
        <p:spPr bwMode="auto">
          <a:xfrm>
            <a:off x="-72325" y="1447800"/>
            <a:ext cx="4644325"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marR="0" lvl="0" indent="0" algn="ctr" defTabSz="457200" eaLnBrk="0" latinLnBrk="0" hangingPunct="0">
              <a:lnSpc>
                <a:spcPct val="100000"/>
              </a:lnSpc>
              <a:buClrTx/>
              <a:buSzTx/>
              <a:buFontTx/>
              <a:buNone/>
              <a:tabLst/>
              <a:defRPr kumimoji="0" sz="3200" b="1" i="0" u="none" strike="noStrike" cap="none" spc="0" normalizeH="0" baseline="0">
                <a:ln>
                  <a:noFill/>
                </a:ln>
                <a:solidFill>
                  <a:schemeClr val="bg1"/>
                </a:solidFill>
                <a:effectLst/>
                <a:uLnTx/>
                <a:uFillTx/>
                <a:latin typeface="Arial"/>
                <a:ea typeface="MS PGothic" pitchFamily="34" charset="-128"/>
                <a:cs typeface="Arial"/>
              </a:defRPr>
            </a:lvl1pPr>
            <a:lvl2pPr marL="742950" indent="-285750" eaLnBrk="0" hangingPunct="0">
              <a:spcBef>
                <a:spcPct val="20000"/>
              </a:spcBef>
              <a:buChar char="–"/>
              <a:defRPr sz="2800">
                <a:latin typeface="+mn-lt"/>
                <a:ea typeface="ＭＳ Ｐゴシック" pitchFamily="-108" charset="-128"/>
              </a:defRPr>
            </a:lvl2pPr>
            <a:lvl3pPr marL="1143000" indent="-228600" eaLnBrk="0" hangingPunct="0">
              <a:spcBef>
                <a:spcPct val="20000"/>
              </a:spcBef>
              <a:buChar char="•"/>
              <a:defRPr>
                <a:latin typeface="+mn-lt"/>
                <a:ea typeface="ＭＳ Ｐゴシック" pitchFamily="-108" charset="-128"/>
              </a:defRPr>
            </a:lvl3pPr>
            <a:lvl4pPr marL="1600200" indent="-228600" eaLnBrk="0" hangingPunct="0">
              <a:spcBef>
                <a:spcPct val="20000"/>
              </a:spcBef>
              <a:buChar char="–"/>
              <a:defRPr sz="2000">
                <a:latin typeface="+mn-lt"/>
                <a:ea typeface="ＭＳ Ｐゴシック" pitchFamily="-108" charset="-128"/>
              </a:defRPr>
            </a:lvl4pPr>
            <a:lvl5pPr marL="2057400" indent="-228600" eaLnBrk="0" hangingPunct="0">
              <a:spcBef>
                <a:spcPct val="20000"/>
              </a:spcBef>
              <a:buChar char="»"/>
              <a:defRPr sz="2000">
                <a:latin typeface="+mn-lt"/>
                <a:ea typeface="ＭＳ Ｐゴシック" pitchFamily="-108" charset="-128"/>
              </a:defRPr>
            </a:lvl5pPr>
            <a:lvl6pPr marL="2514600" indent="-228600" fontAlgn="base">
              <a:spcBef>
                <a:spcPct val="20000"/>
              </a:spcBef>
              <a:spcAft>
                <a:spcPct val="0"/>
              </a:spcAft>
              <a:buChar char="»"/>
              <a:defRPr sz="2000">
                <a:latin typeface="+mn-lt"/>
                <a:ea typeface="ＭＳ Ｐゴシック" pitchFamily="-108" charset="-128"/>
              </a:defRPr>
            </a:lvl6pPr>
            <a:lvl7pPr marL="2971800" indent="-228600" fontAlgn="base">
              <a:spcBef>
                <a:spcPct val="20000"/>
              </a:spcBef>
              <a:spcAft>
                <a:spcPct val="0"/>
              </a:spcAft>
              <a:buChar char="»"/>
              <a:defRPr sz="2000">
                <a:latin typeface="+mn-lt"/>
                <a:ea typeface="ＭＳ Ｐゴシック" pitchFamily="-108" charset="-128"/>
              </a:defRPr>
            </a:lvl7pPr>
            <a:lvl8pPr marL="3429000" indent="-228600" fontAlgn="base">
              <a:spcBef>
                <a:spcPct val="20000"/>
              </a:spcBef>
              <a:spcAft>
                <a:spcPct val="0"/>
              </a:spcAft>
              <a:buChar char="»"/>
              <a:defRPr sz="2000">
                <a:latin typeface="+mn-lt"/>
                <a:ea typeface="ＭＳ Ｐゴシック" pitchFamily="-108" charset="-128"/>
              </a:defRPr>
            </a:lvl8pPr>
            <a:lvl9pPr marL="3886200" indent="-228600" fontAlgn="base">
              <a:spcBef>
                <a:spcPct val="20000"/>
              </a:spcBef>
              <a:spcAft>
                <a:spcPct val="0"/>
              </a:spcAft>
              <a:buChar char="»"/>
              <a:defRPr sz="2000">
                <a:latin typeface="+mn-lt"/>
                <a:ea typeface="ＭＳ Ｐゴシック" pitchFamily="-108" charset="-128"/>
              </a:defRPr>
            </a:lvl9pPr>
          </a:lstStyle>
          <a:p>
            <a:r>
              <a:rPr lang="ar-SA" altLang="en-US" dirty="0">
                <a:latin typeface="Arial" panose="020B0604020202020204" pitchFamily="34" charset="0"/>
                <a:cs typeface="Arial" panose="020B0604020202020204" pitchFamily="34" charset="0"/>
              </a:rPr>
              <a:t> "</a:t>
            </a:r>
            <a:r>
              <a:rPr lang="ar-SA" altLang="en-US" dirty="0" err="1">
                <a:latin typeface="Arial" panose="020B0604020202020204" pitchFamily="34" charset="0"/>
                <a:cs typeface="Arial" panose="020B0604020202020204" pitchFamily="34" charset="0"/>
              </a:rPr>
              <a:t>وَٱلثَّانِيَةُ</a:t>
            </a:r>
            <a:r>
              <a:rPr lang="ar-SA" altLang="en-US" dirty="0">
                <a:latin typeface="Arial" panose="020B0604020202020204" pitchFamily="34" charset="0"/>
                <a:cs typeface="Arial" panose="020B0604020202020204" pitchFamily="34" charset="0"/>
              </a:rPr>
              <a:t> مِثْلُهَا:</a:t>
            </a:r>
          </a:p>
          <a:p>
            <a:r>
              <a:rPr lang="ar-SA" altLang="en-US" dirty="0">
                <a:latin typeface="Arial" panose="020B0604020202020204" pitchFamily="34" charset="0"/>
                <a:cs typeface="Arial" panose="020B0604020202020204" pitchFamily="34" charset="0"/>
              </a:rPr>
              <a:t> تُحِبُّ قَرِيبَكَ كَنَفْسِكَ.</a:t>
            </a:r>
          </a:p>
          <a:p>
            <a:r>
              <a:rPr lang="ar-SA" altLang="en-US" dirty="0">
                <a:latin typeface="Arial" panose="020B0604020202020204" pitchFamily="34" charset="0"/>
                <a:cs typeface="Arial" panose="020B0604020202020204" pitchFamily="34" charset="0"/>
              </a:rPr>
              <a:t> ٤٠ بِهَاتَيْنِ </a:t>
            </a:r>
            <a:r>
              <a:rPr lang="ar-SA" altLang="en-US" dirty="0" err="1">
                <a:latin typeface="Arial" panose="020B0604020202020204" pitchFamily="34" charset="0"/>
                <a:cs typeface="Arial" panose="020B0604020202020204" pitchFamily="34" charset="0"/>
              </a:rPr>
              <a:t>ٱلْوَصِيَّتَيْنِ</a:t>
            </a:r>
            <a:endParaRPr lang="ar-SA" altLang="en-US" dirty="0">
              <a:latin typeface="Arial" panose="020B0604020202020204" pitchFamily="34" charset="0"/>
              <a:cs typeface="Arial" panose="020B0604020202020204" pitchFamily="34" charset="0"/>
            </a:endParaRPr>
          </a:p>
          <a:p>
            <a:r>
              <a:rPr lang="ar-SA" altLang="en-US" dirty="0">
                <a:latin typeface="Arial" panose="020B0604020202020204" pitchFamily="34" charset="0"/>
                <a:cs typeface="Arial" panose="020B0604020202020204" pitchFamily="34" charset="0"/>
              </a:rPr>
              <a:t> يَتَعَلَّقُ </a:t>
            </a:r>
            <a:r>
              <a:rPr lang="ar-SA" altLang="en-US" dirty="0" err="1">
                <a:latin typeface="Arial" panose="020B0604020202020204" pitchFamily="34" charset="0"/>
                <a:cs typeface="Arial" panose="020B0604020202020204" pitchFamily="34" charset="0"/>
              </a:rPr>
              <a:t>ٱلنَّامُوسُ</a:t>
            </a:r>
            <a:r>
              <a:rPr lang="ar-SA" altLang="en-US" dirty="0">
                <a:latin typeface="Arial" panose="020B0604020202020204" pitchFamily="34" charset="0"/>
                <a:cs typeface="Arial" panose="020B0604020202020204" pitchFamily="34" charset="0"/>
              </a:rPr>
              <a:t> كُلُّهُ</a:t>
            </a:r>
          </a:p>
          <a:p>
            <a:r>
              <a:rPr lang="ar-SA" altLang="en-US" dirty="0">
                <a:latin typeface="Arial" panose="020B0604020202020204" pitchFamily="34" charset="0"/>
                <a:cs typeface="Arial" panose="020B0604020202020204" pitchFamily="34" charset="0"/>
              </a:rPr>
              <a:t> </a:t>
            </a:r>
            <a:r>
              <a:rPr lang="ar-SA" altLang="en-US" dirty="0" err="1">
                <a:latin typeface="Arial" panose="020B0604020202020204" pitchFamily="34" charset="0"/>
                <a:cs typeface="Arial" panose="020B0604020202020204" pitchFamily="34" charset="0"/>
              </a:rPr>
              <a:t>وَٱلْأَنْبِيَاءُ</a:t>
            </a:r>
            <a:r>
              <a:rPr lang="ar-SA" altLang="en-US" dirty="0">
                <a:latin typeface="Arial" panose="020B0604020202020204" pitchFamily="34" charset="0"/>
                <a:cs typeface="Arial" panose="020B0604020202020204" pitchFamily="34" charset="0"/>
              </a:rPr>
              <a:t>."</a:t>
            </a:r>
          </a:p>
          <a:p>
            <a:r>
              <a:rPr lang="ar-SA" altLang="en-US" dirty="0">
                <a:latin typeface="Arial" panose="020B0604020202020204" pitchFamily="34" charset="0"/>
                <a:cs typeface="Arial" panose="020B0604020202020204" pitchFamily="34" charset="0"/>
              </a:rPr>
              <a:t>(مت 22: 39- 40).</a:t>
            </a: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رؤيتنا</a:t>
            </a:r>
            <a:endParaRPr lang="en-US" dirty="0">
              <a:latin typeface="Arial" panose="020B0604020202020204" pitchFamily="34" charset="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228729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3825"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39738" y="638175"/>
            <a:ext cx="8261350" cy="3402013"/>
          </a:xfrm>
        </p:spPr>
        <p:txBody>
          <a:bodyPr rtlCol="0">
            <a:noAutofit/>
          </a:bodyPr>
          <a:lstStyle/>
          <a:p>
            <a:pPr eaLnBrk="1" fontAlgn="auto" hangingPunct="1">
              <a:spcAft>
                <a:spcPts val="0"/>
              </a:spcAft>
              <a:defRPr/>
            </a:pP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٧ وَقُصَّهَا عَلَى أَوْلَادِكَ،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وَتَكَلَّمْ بِهَا حِينَ تَجْلِسُ فِي بَيْتِكَ،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وَحِينَ تَمْشِي فِي ٱلطَّرِيقِ،</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وَحِينَ تَنَامُ وَحِينَ تَقُومُ، </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٨ وَٱرْبُطْهَا عَلَامَةً عَلَى يَدِكَ،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وَلْتَكُنْ عَصَائِبَ بَيْنَ عَيْنَيْكَ.</a:t>
            </a:r>
            <a:endParaRPr lang="en-US" sz="48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2264554409"/>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0" y="404665"/>
            <a:ext cx="9143999" cy="3635524"/>
          </a:xfrm>
        </p:spPr>
        <p:txBody>
          <a:bodyPr rtlCol="0">
            <a:noAutofit/>
          </a:bodyPr>
          <a:lstStyle/>
          <a:p>
            <a:pPr eaLnBrk="1" fontAlgn="auto" hangingPunct="1">
              <a:spcAft>
                <a:spcPts val="0"/>
              </a:spcAft>
              <a:defRPr/>
            </a:pP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٩ وَٱكْتُبْهَا عَلَى قَوَائِمِ أَبْوَابِ بَيْتِكَ وَعَلَى أَبْوَابِكَ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١٠ وَمَتَى أَتَى بِكَ ٱلرَّبُّ إِلَهُكَ إِلَى ٱلْأَرْضِ</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ٱلَّتِي حَلَفَ لِآبَائِكَ إِبْرَاهِيمَ وَإِسْحَاقَ وَيَعْقُوبَ</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أَنْ يُعْطِيَكَ،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إِلَى مُدُنٍ عَظِيمَةٍ جَيِّدَةٍ لَمْ تَبْنِهَا.</a:t>
            </a:r>
          </a:p>
        </p:txBody>
      </p:sp>
    </p:spTree>
    <p:extLst>
      <p:ext uri="{BB962C8B-B14F-4D97-AF65-F5344CB8AC3E}">
        <p14:creationId xmlns:p14="http://schemas.microsoft.com/office/powerpoint/2010/main" val="1753488259"/>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5873"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00025" y="332656"/>
            <a:ext cx="8716963" cy="4014961"/>
          </a:xfrm>
        </p:spPr>
        <p:txBody>
          <a:bodyPr rtlCol="0">
            <a:noAutofit/>
          </a:bodyPr>
          <a:lstStyle/>
          <a:p>
            <a:pPr eaLnBrk="1" fontAlgn="auto" hangingPunct="1">
              <a:spcAft>
                <a:spcPts val="0"/>
              </a:spcAft>
              <a:defRPr/>
            </a:pP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١١ وَبُيُوتٍ مَمْلُوءَةٍ كُلَّ خَيْرٍ لَمْ تَمْلَأْهَا،</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وَأَبَآرٍ مَحْفُورَةٍ لَمْ تَحْفِرْهَا،</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وَكُرُومٍ وَزَيْتُونٍ لَمْ تَغْرِسْهَا،</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وَأَكَلْتَ وَشَبِعْتَ، </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١٢ فَٱحْتَرِزْ لِئَلَّا تَنْسَى ٱلرَّبَّ</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ٱلَّذِي أَخْرَجَكَ مِنْ أَرْضِ مِصْرَ </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مِنْ بَيْتِ ٱلْعُبُودِيَّةِ.</a:t>
            </a:r>
            <a:endParaRPr lang="en-US" sz="48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77311160"/>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39900" y="0"/>
            <a:ext cx="564596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latin typeface="Arial" panose="020B0604020202020204" pitchFamily="34" charset="0"/>
                <a:ea typeface="ＭＳ Ｐゴシック" charset="0"/>
                <a:cs typeface="Arial" panose="020B0604020202020204" pitchFamily="34" charset="0"/>
              </a:rPr>
              <a:t>أخذ الكتاب المقدس بشكل حرفي</a:t>
            </a:r>
            <a:endParaRPr lang="en-US"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8901945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9206795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0856"/>
            <a:ext cx="9144000" cy="6827143"/>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latin typeface="Arial" panose="020B0604020202020204" pitchFamily="34" charset="0"/>
                <a:ea typeface="ＭＳ Ｐゴシック" charset="0"/>
                <a:cs typeface="Arial" panose="020B0604020202020204" pitchFamily="34" charset="0"/>
              </a:rPr>
              <a:t>أخذ الكتاب المقدس بشكل حرفي</a:t>
            </a:r>
            <a:endParaRPr lang="en-US"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93166483"/>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4"/>
          <p:cNvSpPr>
            <a:spLocks noChangeArrowheads="1"/>
          </p:cNvSpPr>
          <p:nvPr/>
        </p:nvSpPr>
        <p:spPr bwMode="auto">
          <a:xfrm>
            <a:off x="0" y="0"/>
            <a:ext cx="9144000" cy="461665"/>
          </a:xfrm>
          <a:prstGeom prst="rect">
            <a:avLst/>
          </a:prstGeom>
          <a:solidFill>
            <a:srgbClr val="8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endParaRPr lang="en-US" b="1">
              <a:solidFill>
                <a:srgbClr val="FFFFFF"/>
              </a:solidFill>
              <a:latin typeface="Arial" panose="020B0604020202020204" pitchFamily="34" charset="0"/>
              <a:cs typeface="Arial" panose="020B0604020202020204" pitchFamily="34" charset="0"/>
            </a:endParaRPr>
          </a:p>
        </p:txBody>
      </p:sp>
      <p:pic>
        <p:nvPicPr>
          <p:cNvPr id="316418" name="Picture 4" descr="OPROF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494463" y="609600"/>
            <a:ext cx="3106737" cy="358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530" name="Text Box 2"/>
          <p:cNvSpPr txBox="1">
            <a:spLocks noChangeArrowheads="1"/>
          </p:cNvSpPr>
          <p:nvPr/>
        </p:nvSpPr>
        <p:spPr bwMode="auto">
          <a:xfrm>
            <a:off x="460872" y="68263"/>
            <a:ext cx="7307857" cy="1200329"/>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SA" sz="3600" b="1" dirty="0">
                <a:solidFill>
                  <a:srgbClr val="EBF010"/>
                </a:solidFill>
                <a:latin typeface="Arial" panose="020B0604020202020204" pitchFamily="34" charset="0"/>
                <a:cs typeface="Arial" panose="020B0604020202020204" pitchFamily="34" charset="0"/>
              </a:rPr>
              <a:t>اِسْمَعْ يَا إِسْرَائِيلُ:</a:t>
            </a:r>
            <a:br>
              <a:rPr lang="ar-SA" sz="3600" b="1" dirty="0">
                <a:solidFill>
                  <a:srgbClr val="EBF010"/>
                </a:solidFill>
                <a:latin typeface="Arial" panose="020B0604020202020204" pitchFamily="34" charset="0"/>
                <a:cs typeface="Arial" panose="020B0604020202020204" pitchFamily="34" charset="0"/>
              </a:rPr>
            </a:br>
            <a:r>
              <a:rPr lang="ar-SA" sz="3600" b="1" dirty="0">
                <a:solidFill>
                  <a:srgbClr val="EBF010"/>
                </a:solidFill>
                <a:latin typeface="Arial" panose="020B0604020202020204" pitchFamily="34" charset="0"/>
                <a:cs typeface="Arial" panose="020B0604020202020204" pitchFamily="34" charset="0"/>
              </a:rPr>
              <a:t> </a:t>
            </a:r>
            <a:r>
              <a:rPr lang="ar-SA" sz="3600" b="1" dirty="0" err="1">
                <a:solidFill>
                  <a:srgbClr val="EBF010"/>
                </a:solidFill>
                <a:latin typeface="Arial" panose="020B0604020202020204" pitchFamily="34" charset="0"/>
                <a:cs typeface="Arial" panose="020B0604020202020204" pitchFamily="34" charset="0"/>
              </a:rPr>
              <a:t>ٱلرَّبُّ</a:t>
            </a:r>
            <a:r>
              <a:rPr lang="ar-SA" sz="3600" b="1" dirty="0">
                <a:solidFill>
                  <a:srgbClr val="EBF010"/>
                </a:solidFill>
                <a:latin typeface="Arial" panose="020B0604020202020204" pitchFamily="34" charset="0"/>
                <a:cs typeface="Arial" panose="020B0604020202020204" pitchFamily="34" charset="0"/>
              </a:rPr>
              <a:t> إِلَهُنَا رَبٌّ وَاحِدٌ…</a:t>
            </a:r>
            <a:endParaRPr lang="en-US" sz="3600" b="1" dirty="0">
              <a:solidFill>
                <a:srgbClr val="EBF010"/>
              </a:solidFill>
              <a:latin typeface="Arial" panose="020B0604020202020204" pitchFamily="34" charset="0"/>
              <a:cs typeface="Arial" panose="020B0604020202020204" pitchFamily="34" charset="0"/>
            </a:endParaRPr>
          </a:p>
        </p:txBody>
      </p:sp>
      <p:sp>
        <p:nvSpPr>
          <p:cNvPr id="22531" name="Text Box 3"/>
          <p:cNvSpPr txBox="1">
            <a:spLocks noChangeArrowheads="1"/>
          </p:cNvSpPr>
          <p:nvPr/>
        </p:nvSpPr>
        <p:spPr bwMode="auto">
          <a:xfrm>
            <a:off x="64604" y="2032387"/>
            <a:ext cx="8100392" cy="4770537"/>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algn="ctr">
              <a:spcBef>
                <a:spcPct val="50000"/>
              </a:spcBef>
              <a:defRPr/>
            </a:pPr>
            <a:r>
              <a:rPr lang="ar-SA" sz="3200" b="1" dirty="0">
                <a:solidFill>
                  <a:srgbClr val="FFFFFF"/>
                </a:solidFill>
                <a:latin typeface="Arial" panose="020B0604020202020204" pitchFamily="34" charset="0"/>
                <a:cs typeface="Arial" panose="020B0604020202020204" pitchFamily="34" charset="0"/>
              </a:rPr>
              <a:t>اِسْمَعْ يَا إِسْرَائِيلُ:</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a:t>
            </a:r>
            <a:r>
              <a:rPr lang="ar-SA" sz="3200" b="1" dirty="0" err="1">
                <a:solidFill>
                  <a:srgbClr val="FFFFFF"/>
                </a:solidFill>
                <a:latin typeface="Arial" panose="020B0604020202020204" pitchFamily="34" charset="0"/>
                <a:cs typeface="Arial" panose="020B0604020202020204" pitchFamily="34" charset="0"/>
              </a:rPr>
              <a:t>ٱلرَّبُّ</a:t>
            </a:r>
            <a:r>
              <a:rPr lang="ar-SA" sz="3200" b="1" dirty="0">
                <a:solidFill>
                  <a:srgbClr val="FFFFFF"/>
                </a:solidFill>
                <a:latin typeface="Arial" panose="020B0604020202020204" pitchFamily="34" charset="0"/>
                <a:cs typeface="Arial" panose="020B0604020202020204" pitchFamily="34" charset="0"/>
              </a:rPr>
              <a:t> إِلَهُنَا رَبٌّ وَاحِدٌ.</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٥ فَتُحِبُّ </a:t>
            </a:r>
            <a:r>
              <a:rPr lang="ar-SA" sz="3200" b="1" dirty="0" err="1">
                <a:solidFill>
                  <a:srgbClr val="FFFFFF"/>
                </a:solidFill>
                <a:latin typeface="Arial" panose="020B0604020202020204" pitchFamily="34" charset="0"/>
                <a:cs typeface="Arial" panose="020B0604020202020204" pitchFamily="34" charset="0"/>
              </a:rPr>
              <a:t>ٱلرَّبَّ</a:t>
            </a:r>
            <a:r>
              <a:rPr lang="ar-SA" sz="3200" b="1" dirty="0">
                <a:solidFill>
                  <a:srgbClr val="FFFFFF"/>
                </a:solidFill>
                <a:latin typeface="Arial" panose="020B0604020202020204" pitchFamily="34" charset="0"/>
                <a:cs typeface="Arial" panose="020B0604020202020204" pitchFamily="34" charset="0"/>
              </a:rPr>
              <a:t> إِلَهَكَ مِنْ كُلِّ قَلْبِكَ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وَمِنْ كُلِّ نَفْسِكَ وَمِنْ كُلِّ قُوَّتِكَ.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٦ وَلْتَكُنْ هَذِهِ </a:t>
            </a:r>
            <a:r>
              <a:rPr lang="ar-SA" sz="3200" b="1" dirty="0" err="1">
                <a:solidFill>
                  <a:srgbClr val="FFFFFF"/>
                </a:solidFill>
                <a:latin typeface="Arial" panose="020B0604020202020204" pitchFamily="34" charset="0"/>
                <a:cs typeface="Arial" panose="020B0604020202020204" pitchFamily="34" charset="0"/>
              </a:rPr>
              <a:t>ٱلْكَلِمَاتُ</a:t>
            </a:r>
            <a:r>
              <a:rPr lang="ar-SA" sz="3200" b="1" dirty="0">
                <a:solidFill>
                  <a:srgbClr val="FFFFFF"/>
                </a:solidFill>
                <a:latin typeface="Arial" panose="020B0604020202020204" pitchFamily="34" charset="0"/>
                <a:cs typeface="Arial" panose="020B0604020202020204" pitchFamily="34" charset="0"/>
              </a:rPr>
              <a:t> </a:t>
            </a:r>
            <a:r>
              <a:rPr lang="ar-SA" sz="3200" b="1" dirty="0" err="1">
                <a:solidFill>
                  <a:srgbClr val="FFFFFF"/>
                </a:solidFill>
                <a:latin typeface="Arial" panose="020B0604020202020204" pitchFamily="34" charset="0"/>
                <a:cs typeface="Arial" panose="020B0604020202020204" pitchFamily="34" charset="0"/>
              </a:rPr>
              <a:t>ٱلَّتِي</a:t>
            </a:r>
            <a:r>
              <a:rPr lang="ar-SA" sz="3200" b="1" dirty="0">
                <a:solidFill>
                  <a:srgbClr val="FFFFFF"/>
                </a:solidFill>
                <a:latin typeface="Arial" panose="020B0604020202020204" pitchFamily="34" charset="0"/>
                <a:cs typeface="Arial" panose="020B0604020202020204" pitchFamily="34" charset="0"/>
              </a:rPr>
              <a:t> أَنَا أُوصِيكَ بِهَا </a:t>
            </a:r>
            <a:r>
              <a:rPr lang="ar-SA" sz="3200" b="1" dirty="0" err="1">
                <a:solidFill>
                  <a:srgbClr val="FFFFFF"/>
                </a:solidFill>
                <a:latin typeface="Arial" panose="020B0604020202020204" pitchFamily="34" charset="0"/>
                <a:cs typeface="Arial" panose="020B0604020202020204" pitchFamily="34" charset="0"/>
              </a:rPr>
              <a:t>ٱلْيَوْمَ</a:t>
            </a:r>
            <a:r>
              <a:rPr lang="ar-SA" sz="3200" b="1" dirty="0">
                <a:solidFill>
                  <a:srgbClr val="FFFFFF"/>
                </a:solidFill>
                <a:latin typeface="Arial" panose="020B0604020202020204" pitchFamily="34" charset="0"/>
                <a:cs typeface="Arial" panose="020B0604020202020204" pitchFamily="34" charset="0"/>
              </a:rPr>
              <a:t> عَلَى قَلْبِكَ.</a:t>
            </a:r>
            <a:endParaRPr lang="en-US" sz="3200" b="1" dirty="0">
              <a:solidFill>
                <a:srgbClr val="FFFFFF"/>
              </a:solidFill>
              <a:latin typeface="Arial" panose="020B0604020202020204" pitchFamily="34" charset="0"/>
              <a:cs typeface="Arial" panose="020B0604020202020204" pitchFamily="34" charset="0"/>
            </a:endParaRPr>
          </a:p>
          <a:p>
            <a:pPr algn="ctr">
              <a:spcBef>
                <a:spcPct val="50000"/>
              </a:spcBef>
              <a:defRPr/>
            </a:pPr>
            <a:r>
              <a:rPr lang="ar-SA" sz="3200" b="1" dirty="0">
                <a:solidFill>
                  <a:srgbClr val="FFFFFF"/>
                </a:solidFill>
                <a:latin typeface="Arial" panose="020B0604020202020204" pitchFamily="34" charset="0"/>
                <a:cs typeface="Arial" panose="020B0604020202020204" pitchFamily="34" charset="0"/>
              </a:rPr>
              <a:t>٧ وَقُصَّهَا عَلَى أَوْلَادِكَ،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وَتَكَلَّمْ بِهَا حِينَ تَجْلِسُ فِي بَيْتِكَ،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وَحِينَ تَمْشِي فِي </a:t>
            </a:r>
            <a:r>
              <a:rPr lang="ar-SA" sz="3200" b="1" dirty="0" err="1">
                <a:solidFill>
                  <a:srgbClr val="FFFFFF"/>
                </a:solidFill>
                <a:latin typeface="Arial" panose="020B0604020202020204" pitchFamily="34" charset="0"/>
                <a:cs typeface="Arial" panose="020B0604020202020204" pitchFamily="34" charset="0"/>
              </a:rPr>
              <a:t>ٱلطَّرِيقِ</a:t>
            </a:r>
            <a:r>
              <a:rPr lang="ar-SA" sz="3200" b="1" dirty="0">
                <a:solidFill>
                  <a:srgbClr val="FFFFFF"/>
                </a:solidFill>
                <a:latin typeface="Arial" panose="020B0604020202020204" pitchFamily="34" charset="0"/>
                <a:cs typeface="Arial" panose="020B0604020202020204" pitchFamily="34" charset="0"/>
              </a:rPr>
              <a:t>،</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وَحِينَ تَنَامُ وَحِينَ تَقُومُ،</a:t>
            </a:r>
            <a:endParaRPr lang="en-US" sz="32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1295400"/>
            <a:ext cx="8229600" cy="685800"/>
          </a:xfrm>
        </p:spPr>
        <p:txBody>
          <a:bodyPr/>
          <a:lstStyle/>
          <a:p>
            <a:pPr rtl="1">
              <a:defRPr/>
            </a:pPr>
            <a:r>
              <a:rPr lang="ar-SA" sz="3600" b="1" dirty="0">
                <a:solidFill>
                  <a:schemeClr val="tx1"/>
                </a:solidFill>
                <a:latin typeface="Arial" panose="020B0604020202020204" pitchFamily="34" charset="0"/>
                <a:ea typeface="ＭＳ Ｐゴシック" charset="0"/>
                <a:cs typeface="Arial" panose="020B0604020202020204" pitchFamily="34" charset="0"/>
              </a:rPr>
              <a:t>تثنية 6: 4-</a:t>
            </a:r>
            <a:r>
              <a:rPr lang="en-US" sz="3600" b="1" dirty="0">
                <a:solidFill>
                  <a:schemeClr val="tx1"/>
                </a:solidFill>
                <a:latin typeface="Arial" panose="020B0604020202020204" pitchFamily="34" charset="0"/>
                <a:ea typeface="ＭＳ Ｐゴシック" charset="0"/>
                <a:cs typeface="Arial" panose="020B0604020202020204" pitchFamily="34" charset="0"/>
              </a:rPr>
              <a:t>7</a:t>
            </a:r>
            <a:r>
              <a:rPr lang="ar-SA" sz="3600" b="1" dirty="0">
                <a:solidFill>
                  <a:schemeClr val="tx1"/>
                </a:solidFill>
                <a:latin typeface="Arial" panose="020B0604020202020204" pitchFamily="34" charset="0"/>
                <a:ea typeface="ＭＳ Ｐゴシック" charset="0"/>
                <a:cs typeface="Arial" panose="020B0604020202020204" pitchFamily="34" charset="0"/>
              </a:rPr>
              <a:t> </a:t>
            </a:r>
            <a:endParaRPr lang="en-US" sz="6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0228994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dissolve">
                                      <p:cBhvr>
                                        <p:cTn id="7" dur="500"/>
                                        <p:tgtEl>
                                          <p:spTgt spid="2253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2531"/>
                                        </p:tgtEl>
                                        <p:attrNameLst>
                                          <p:attrName>style.visibility</p:attrName>
                                        </p:attrNameLst>
                                      </p:cBhvr>
                                      <p:to>
                                        <p:strVal val="visible"/>
                                      </p:to>
                                    </p:set>
                                    <p:animEffect transition="in" filter="checkerboard(down)">
                                      <p:cBhvr>
                                        <p:cTn id="12"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utoUpdateAnimBg="0"/>
      <p:bldP spid="22531" grpId="0" autoUpdateAnimBg="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Grp="1" noChangeArrowheads="1"/>
          </p:cNvSpPr>
          <p:nvPr>
            <p:ph type="ctrTitle"/>
          </p:nvPr>
        </p:nvSpPr>
        <p:spPr>
          <a:xfrm>
            <a:off x="685800" y="914400"/>
            <a:ext cx="7924800" cy="1371600"/>
          </a:xfrm>
          <a:effectLst>
            <a:outerShdw blurRad="50800" dist="35921" dir="2700000" algn="ctr" rotWithShape="0">
              <a:srgbClr val="EBFFF0">
                <a:alpha val="75000"/>
              </a:srgbClr>
            </a:outerShdw>
          </a:effectLst>
        </p:spPr>
        <p:txBody>
          <a:bodyPr/>
          <a:lstStyle/>
          <a:p>
            <a:pPr eaLnBrk="1" hangingPunct="1">
              <a:defRPr/>
            </a:pPr>
            <a:r>
              <a:rPr lang="ar-JO" sz="5400" b="1" dirty="0">
                <a:latin typeface="Arial" panose="020B0604020202020204" pitchFamily="34" charset="0"/>
                <a:cs typeface="Arial" panose="020B0604020202020204" pitchFamily="34" charset="0"/>
              </a:rPr>
              <a:t>الإعلان الإسلامي اليومي</a:t>
            </a:r>
            <a:endParaRPr lang="en-US" sz="5400" b="1" dirty="0">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1524000" y="2819400"/>
            <a:ext cx="6400800" cy="3200400"/>
          </a:xfrm>
          <a:prstGeom prst="rect">
            <a:avLst/>
          </a:prstGeom>
          <a:solidFill>
            <a:schemeClr val="accent5">
              <a:lumMod val="20000"/>
              <a:lumOff val="80000"/>
            </a:schemeClr>
          </a:solidFill>
          <a:ln w="9525">
            <a:noFill/>
            <a:miter lim="800000"/>
            <a:headEnd/>
            <a:tailEnd/>
          </a:ln>
          <a:effectLst>
            <a:outerShdw blurRad="50800" dist="35921" dir="2700000" algn="ctr" rotWithShape="0">
              <a:srgbClr val="EBFFF0">
                <a:alpha val="75000"/>
              </a:srgbClr>
            </a:outerShdw>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Pct val="90000"/>
              <a:buFont typeface="Monotype Sorts" charset="0"/>
              <a:buNone/>
              <a:tabLst/>
              <a:defRPr/>
            </a:pPr>
            <a:r>
              <a:rPr kumimoji="0" lang="ar-JO" altLang="ja-JP"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أشهد أن لا إله إلا الله </a:t>
            </a:r>
          </a:p>
          <a:p>
            <a:pPr marL="0" marR="0" lvl="0" indent="0" algn="ctr" defTabSz="914400" rtl="0" eaLnBrk="1" fontAlgn="base" latinLnBrk="0" hangingPunct="1">
              <a:lnSpc>
                <a:spcPct val="100000"/>
              </a:lnSpc>
              <a:spcBef>
                <a:spcPct val="20000"/>
              </a:spcBef>
              <a:spcAft>
                <a:spcPct val="0"/>
              </a:spcAft>
              <a:buClrTx/>
              <a:buSzPct val="90000"/>
              <a:buFont typeface="Monotype Sorts" charset="0"/>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 أشهد أن محمداً رسول الله</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Title 1"/>
          <p:cNvSpPr>
            <a:spLocks noGrp="1"/>
          </p:cNvSpPr>
          <p:nvPr>
            <p:ph type="title"/>
          </p:nvPr>
        </p:nvSpPr>
        <p:spPr>
          <a:solidFill>
            <a:srgbClr val="000090"/>
          </a:solidFill>
        </p:spPr>
        <p:txBody>
          <a:bodyPr/>
          <a:lstStyle/>
          <a:p>
            <a:r>
              <a:rPr lang="ar-JO" sz="3600" dirty="0">
                <a:solidFill>
                  <a:schemeClr val="bg1"/>
                </a:solidFill>
                <a:latin typeface="Arial" panose="020B0604020202020204" pitchFamily="34" charset="0"/>
                <a:ea typeface="ＭＳ Ｐゴシック" charset="0"/>
                <a:cs typeface="Arial" panose="020B0604020202020204" pitchFamily="34" charset="0"/>
              </a:rPr>
              <a:t>تلخيص المسيحية</a:t>
            </a:r>
            <a:endParaRPr lang="en-US" sz="36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29378" name="Title 1"/>
          <p:cNvSpPr txBox="1">
            <a:spLocks/>
          </p:cNvSpPr>
          <p:nvPr/>
        </p:nvSpPr>
        <p:spPr bwMode="auto">
          <a:xfrm>
            <a:off x="285720" y="1773238"/>
            <a:ext cx="8483630" cy="381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و ملك الدهور الذي لا يفنى و لا يرى الإله الحكيم وحده له الكرامة و المجد إلى دهر الدهور آمين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(1تي 1: 17)</a:t>
            </a:r>
            <a:endParaRPr kumimoji="0" lang="en-US" sz="36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2"/>
          <p:cNvSpPr>
            <a:spLocks noGrp="1" noChangeArrowheads="1"/>
          </p:cNvSpPr>
          <p:nvPr>
            <p:ph type="title"/>
          </p:nvPr>
        </p:nvSpPr>
        <p:spPr>
          <a:xfrm>
            <a:off x="0" y="228600"/>
            <a:ext cx="9144000" cy="1143000"/>
          </a:xfrm>
        </p:spPr>
        <p:txBody>
          <a:bodyPr/>
          <a:lstStyle/>
          <a:p>
            <a:pPr eaLnBrk="1" hangingPunct="1"/>
            <a:r>
              <a:rPr lang="ar-JO" sz="4000" b="1" dirty="0">
                <a:solidFill>
                  <a:schemeClr val="bg1"/>
                </a:solidFill>
                <a:latin typeface="Arial" panose="020B0604020202020204" pitchFamily="34" charset="0"/>
                <a:ea typeface="ＭＳ Ｐゴシック" charset="0"/>
                <a:cs typeface="Arial" panose="020B0604020202020204" pitchFamily="34" charset="0"/>
              </a:rPr>
              <a:t>دعونا نقارن الكتاب المقدس مع الكتابات المقدسة لديانات أخرى</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192514" name="Picture 4"/>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rot="-310330">
            <a:off x="419100" y="1676400"/>
            <a:ext cx="3390900" cy="517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5" name="Rectangle 3"/>
          <p:cNvSpPr txBox="1">
            <a:spLocks noChangeArrowheads="1"/>
          </p:cNvSpPr>
          <p:nvPr/>
        </p:nvSpPr>
        <p:spPr bwMode="auto">
          <a:xfrm>
            <a:off x="4419600" y="1981200"/>
            <a:ext cx="3810000" cy="4114800"/>
          </a:xfrm>
          <a:prstGeom prst="rect">
            <a:avLst/>
          </a:prstGeom>
          <a:noFill/>
          <a:ln w="9525">
            <a:noFill/>
            <a:miter lim="800000"/>
            <a:headEnd/>
            <a:tailEnd/>
          </a:ln>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هذا العمل الثاقب في عام 2003 يروي ما هو عليه في القرآن والإسلام</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ransition spd="med">
    <p:randomBar dir="vert"/>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Grp="1" noChangeArrowheads="1"/>
          </p:cNvSpPr>
          <p:nvPr>
            <p:ph type="title"/>
          </p:nvPr>
        </p:nvSpPr>
        <p:spPr>
          <a:xfrm>
            <a:off x="228600" y="274638"/>
            <a:ext cx="6858000" cy="1173162"/>
          </a:xfrm>
        </p:spPr>
        <p:txBody>
          <a:bodyPr/>
          <a:lstStyle/>
          <a:p>
            <a:pPr eaLnBrk="1" hangingPunct="1">
              <a:defRPr/>
            </a:pPr>
            <a:r>
              <a:rPr lang="ar-JO" sz="4000" b="1" dirty="0">
                <a:solidFill>
                  <a:schemeClr val="tx1"/>
                </a:solidFill>
                <a:latin typeface="Arial" panose="020B0604020202020204" pitchFamily="34" charset="0"/>
                <a:ea typeface="ＭＳ Ｐゴシック" charset="0"/>
                <a:cs typeface="Arial" panose="020B0604020202020204" pitchFamily="34" charset="0"/>
              </a:rPr>
              <a:t>القرآن بحسب إدوارد جيبون</a:t>
            </a:r>
            <a:endParaRPr lang="en-US" sz="40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194562" name="Picture 4" descr="Qur'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rot="-933180">
            <a:off x="7543800" y="0"/>
            <a:ext cx="1908175"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228600" y="1600200"/>
            <a:ext cx="7343796" cy="5257800"/>
          </a:xfrm>
          <a:prstGeom prst="rect">
            <a:avLst/>
          </a:prstGeom>
          <a:noFill/>
          <a:ln w="9525">
            <a:noFill/>
            <a:miter lim="800000"/>
            <a:headEnd/>
            <a:tailEnd/>
          </a:ln>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القرآن افتتاحية غير متماسكة من الحكاية والأمر والبيان نادراً ما تثير عاطفة أو فكرة تزحف أحياناً في التراب وتضيع أحياناً في الغيوم غالبًا ما كان استخدام الإحتيال والغدر والقسوة والظلم خاضعًا لنشر الإيمان . أمر محمد أو وافق على اغتيال اليهود والمشركين</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p:cNvSpPr>
            <a:spLocks noGrp="1" noChangeArrowheads="1"/>
          </p:cNvSpPr>
          <p:nvPr>
            <p:ph type="title"/>
          </p:nvPr>
        </p:nvSpPr>
        <p:spPr>
          <a:xfrm>
            <a:off x="457200" y="274638"/>
            <a:ext cx="5562600" cy="1173162"/>
          </a:xfrm>
        </p:spPr>
        <p:txBody>
          <a:bodyPr/>
          <a:lstStyle/>
          <a:p>
            <a:pPr eaLnBrk="1" hangingPunct="1">
              <a:defRPr/>
            </a:pPr>
            <a:r>
              <a:rPr lang="ar-JO" sz="4000" b="1" dirty="0">
                <a:solidFill>
                  <a:schemeClr val="tx1"/>
                </a:solidFill>
                <a:latin typeface="Arial" panose="020B0604020202020204" pitchFamily="34" charset="0"/>
                <a:ea typeface="ＭＳ Ｐゴシック" charset="0"/>
                <a:cs typeface="Arial" panose="020B0604020202020204" pitchFamily="34" charset="0"/>
              </a:rPr>
              <a:t>القرآن بحسب إدوارد جيبون</a:t>
            </a:r>
            <a:endParaRPr lang="en-US" sz="40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196610" name="Picture 4" descr="Qu'r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553200" y="0"/>
            <a:ext cx="1752600" cy="169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381000" y="1828800"/>
            <a:ext cx="8229600" cy="4495800"/>
          </a:xfrm>
          <a:prstGeom prst="rect">
            <a:avLst/>
          </a:prstGeom>
          <a:noFill/>
          <a:ln w="9525">
            <a:noFill/>
            <a:miter lim="800000"/>
            <a:headEnd/>
            <a:tailEnd/>
          </a:ln>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انغمس محمد في شهوات الرجل واستغل ادعاءات النبوة . وحي خاص أعفاه من القوانين التي كان قد فرضها على أمته. الجنس الأنثوي و دون تحفظ تم التخلي عنه لرغباته</a:t>
            </a:r>
            <a: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altLang="ja-JP"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إدوارد جيبون، انحدار و سقوط الإمبراطورية الرومانية، المجلد 5 ( مقتبس في ريتشاردسون، أسرار القرآ،، 65-66)</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p:cNvSpPr>
            <a:spLocks noGrp="1" noChangeArrowheads="1"/>
          </p:cNvSpPr>
          <p:nvPr>
            <p:ph type="dt" sz="quarter"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45410" name="Rectangle 2"/>
          <p:cNvSpPr>
            <a:spLocks noGrp="1" noChangeArrowheads="1"/>
          </p:cNvSpPr>
          <p:nvPr>
            <p:ph type="ctrTitle"/>
          </p:nvPr>
        </p:nvSpPr>
        <p:spPr>
          <a:xfrm>
            <a:off x="4648200" y="228600"/>
            <a:ext cx="4495800" cy="1219200"/>
          </a:xfrm>
          <a:effectLst>
            <a:outerShdw blurRad="50800" dist="35921" dir="2700000" algn="ctr" rotWithShape="0">
              <a:srgbClr val="FFCC66">
                <a:alpha val="75000"/>
              </a:srgbClr>
            </a:outerShdw>
          </a:effectLst>
        </p:spPr>
        <p:txBody>
          <a:bodyPr/>
          <a:lstStyle/>
          <a:p>
            <a:pPr eaLnBrk="1" hangingPunct="1">
              <a:defRPr/>
            </a:pPr>
            <a:r>
              <a:rPr lang="ar-JO" b="1" dirty="0">
                <a:latin typeface="Arial" panose="020B0604020202020204" pitchFamily="34" charset="0"/>
                <a:cs typeface="Arial" panose="020B0604020202020204" pitchFamily="34" charset="0"/>
              </a:rPr>
              <a:t>كيف بدأ القرآن؟</a:t>
            </a:r>
            <a:endParaRPr lang="en-US" b="1" dirty="0">
              <a:latin typeface="Arial" panose="020B0604020202020204" pitchFamily="34" charset="0"/>
              <a:cs typeface="Arial" panose="020B0604020202020204" pitchFamily="34" charset="0"/>
            </a:endParaRPr>
          </a:p>
        </p:txBody>
      </p:sp>
      <p:pic>
        <p:nvPicPr>
          <p:cNvPr id="198659" name="Picture 4" descr="Qur'an"/>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75" y="-76200"/>
            <a:ext cx="4568825"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3"/>
          <p:cNvSpPr txBox="1">
            <a:spLocks noChangeArrowheads="1"/>
          </p:cNvSpPr>
          <p:nvPr/>
        </p:nvSpPr>
        <p:spPr bwMode="auto">
          <a:xfrm>
            <a:off x="0" y="2362200"/>
            <a:ext cx="9144000" cy="4495800"/>
          </a:xfrm>
          <a:prstGeom prst="rect">
            <a:avLst/>
          </a:prstGeom>
          <a:solidFill>
            <a:schemeClr val="bg1">
              <a:lumMod val="40000"/>
              <a:lumOff val="60000"/>
              <a:alpha val="36000"/>
            </a:schemeClr>
          </a:solidFill>
          <a:ln w="9525">
            <a:noFill/>
            <a:miter lim="800000"/>
            <a:headEnd/>
            <a:tailEnd/>
          </a:ln>
          <a:effectLst>
            <a:outerShdw blurRad="50800" dist="38100" dir="2700000" algn="tl" rotWithShape="0">
              <a:srgbClr val="EBFFF0">
                <a:alpha val="40000"/>
              </a:srgbClr>
            </a:outerShdw>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بِسْمِ اللَّهِ الرَّحْمَنِ الرَّحِيمِ (1)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الْحَمْدُ لِلَّهِ رَبِّ الْعَالَمِينَ (2)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الرَّحْمَنِ الرَّحِيمِ (3)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مَالِكِ يَوْمِ الدِّينِ (4)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إِيَّاكَ نَعْبُدُ وَإِيَّاكَ نَسْتَعِينُ (5)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اهْدِنَا الصِّرَاطَ الْمُسْتَقِيمَ (6)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صِرَاطَ الَّذِينَ أَنْعَمْتَ عَلَيْهِمْ غَيْرِ الْمَغْضُوبِ عَلَيْهِمْ وَلَا الضَّالِّينَ (7)</a:t>
            </a:r>
          </a:p>
          <a:p>
            <a:pPr marL="0" marR="0" lvl="0" indent="0" algn="ctr" defTabSz="914400" rtl="0" eaLnBrk="1" fontAlgn="base" latinLnBrk="0" hangingPunct="1">
              <a:lnSpc>
                <a:spcPct val="100000"/>
              </a:lnSpc>
              <a:spcBef>
                <a:spcPct val="20000"/>
              </a:spcBef>
              <a:spcAft>
                <a:spcPct val="0"/>
              </a:spcAft>
              <a:buClrTx/>
              <a:buSzPct val="90000"/>
              <a:buFont typeface="Monotype Sorts" charset="0"/>
              <a:buNone/>
              <a:tabLst/>
              <a:defRPr/>
            </a:pPr>
            <a:endParaRPr kumimoji="0" lang="en-US" sz="2800" b="1" u="none" strike="noStrike" kern="1200" cap="none" spc="0" normalizeH="0" baseline="0" noProof="0" dirty="0">
              <a:ln>
                <a:noFill/>
              </a:ln>
              <a:solidFill>
                <a:srgbClr val="000000"/>
              </a:solidFill>
              <a:effectLst>
                <a:glow rad="228600">
                  <a:srgbClr val="EBFFF0">
                    <a:alpha val="40000"/>
                  </a:srgbClr>
                </a:glo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anim calcmode="lin" valueType="num">
                                      <p:cBhvr>
                                        <p:cTn id="7" dur="500" fill="hold"/>
                                        <p:tgtEl>
                                          <p:spTgt spid="7">
                                            <p:bg/>
                                          </p:spTgt>
                                        </p:tgtEl>
                                        <p:attrNameLst>
                                          <p:attrName>ppt_w</p:attrName>
                                        </p:attrNameLst>
                                      </p:cBhvr>
                                      <p:tavLst>
                                        <p:tav tm="0">
                                          <p:val>
                                            <p:fltVal val="0"/>
                                          </p:val>
                                        </p:tav>
                                        <p:tav tm="100000">
                                          <p:val>
                                            <p:strVal val="#ppt_w"/>
                                          </p:val>
                                        </p:tav>
                                      </p:tavLst>
                                    </p:anim>
                                    <p:anim calcmode="lin" valueType="num">
                                      <p:cBhvr>
                                        <p:cTn id="8" dur="500" fill="hold"/>
                                        <p:tgtEl>
                                          <p:spTgt spid="7">
                                            <p:bg/>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 calcmode="lin" valueType="num">
                                      <p:cBhvr>
                                        <p:cTn id="1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7">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xEl>
                                              <p:pRg st="1" end="1"/>
                                            </p:txEl>
                                          </p:spTgt>
                                        </p:tgtEl>
                                        <p:attrNameLst>
                                          <p:attrName>style.visibility</p:attrName>
                                        </p:attrNameLst>
                                      </p:cBhvr>
                                      <p:to>
                                        <p:strVal val="visible"/>
                                      </p:to>
                                    </p:set>
                                    <p:anim calcmode="lin" valueType="num">
                                      <p:cBhvr>
                                        <p:cTn id="15"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7">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7">
                                            <p:txEl>
                                              <p:pRg st="2" end="2"/>
                                            </p:txEl>
                                          </p:spTgt>
                                        </p:tgtEl>
                                        <p:attrNameLst>
                                          <p:attrName>style.visibility</p:attrName>
                                        </p:attrNameLst>
                                      </p:cBhvr>
                                      <p:to>
                                        <p:strVal val="visible"/>
                                      </p:to>
                                    </p:set>
                                    <p:anim calcmode="lin" valueType="num">
                                      <p:cBhvr>
                                        <p:cTn id="19"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7">
                                            <p:txEl>
                                              <p:pRg st="2" end="2"/>
                                            </p:txEl>
                                          </p:spTgt>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7">
                                            <p:txEl>
                                              <p:pRg st="3" end="3"/>
                                            </p:txEl>
                                          </p:spTgt>
                                        </p:tgtEl>
                                        <p:attrNameLst>
                                          <p:attrName>style.visibility</p:attrName>
                                        </p:attrNameLst>
                                      </p:cBhvr>
                                      <p:to>
                                        <p:strVal val="visible"/>
                                      </p:to>
                                    </p:set>
                                    <p:anim calcmode="lin" valueType="num">
                                      <p:cBhvr>
                                        <p:cTn id="23"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24" dur="500" fill="hold"/>
                                        <p:tgtEl>
                                          <p:spTgt spid="7">
                                            <p:txEl>
                                              <p:pRg st="3" end="3"/>
                                            </p:txEl>
                                          </p:spTgt>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7">
                                            <p:txEl>
                                              <p:pRg st="4" end="4"/>
                                            </p:txEl>
                                          </p:spTgt>
                                        </p:tgtEl>
                                        <p:attrNameLst>
                                          <p:attrName>style.visibility</p:attrName>
                                        </p:attrNameLst>
                                      </p:cBhvr>
                                      <p:to>
                                        <p:strVal val="visible"/>
                                      </p:to>
                                    </p:set>
                                    <p:anim calcmode="lin" valueType="num">
                                      <p:cBhvr>
                                        <p:cTn id="27" dur="500" fill="hold"/>
                                        <p:tgtEl>
                                          <p:spTgt spid="7">
                                            <p:txEl>
                                              <p:pRg st="4" end="4"/>
                                            </p:txEl>
                                          </p:spTgt>
                                        </p:tgtEl>
                                        <p:attrNameLst>
                                          <p:attrName>ppt_w</p:attrName>
                                        </p:attrNameLst>
                                      </p:cBhvr>
                                      <p:tavLst>
                                        <p:tav tm="0">
                                          <p:val>
                                            <p:fltVal val="0"/>
                                          </p:val>
                                        </p:tav>
                                        <p:tav tm="100000">
                                          <p:val>
                                            <p:strVal val="#ppt_w"/>
                                          </p:val>
                                        </p:tav>
                                      </p:tavLst>
                                    </p:anim>
                                    <p:anim calcmode="lin" valueType="num">
                                      <p:cBhvr>
                                        <p:cTn id="28" dur="500" fill="hold"/>
                                        <p:tgtEl>
                                          <p:spTgt spid="7">
                                            <p:txEl>
                                              <p:pRg st="4" end="4"/>
                                            </p:txEl>
                                          </p:spTgt>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7">
                                            <p:txEl>
                                              <p:pRg st="5" end="5"/>
                                            </p:txEl>
                                          </p:spTgt>
                                        </p:tgtEl>
                                        <p:attrNameLst>
                                          <p:attrName>style.visibility</p:attrName>
                                        </p:attrNameLst>
                                      </p:cBhvr>
                                      <p:to>
                                        <p:strVal val="visible"/>
                                      </p:to>
                                    </p:set>
                                    <p:anim calcmode="lin" valueType="num">
                                      <p:cBhvr>
                                        <p:cTn id="31" dur="500" fill="hold"/>
                                        <p:tgtEl>
                                          <p:spTgt spid="7">
                                            <p:txEl>
                                              <p:pRg st="5" end="5"/>
                                            </p:txEl>
                                          </p:spTgt>
                                        </p:tgtEl>
                                        <p:attrNameLst>
                                          <p:attrName>ppt_w</p:attrName>
                                        </p:attrNameLst>
                                      </p:cBhvr>
                                      <p:tavLst>
                                        <p:tav tm="0">
                                          <p:val>
                                            <p:fltVal val="0"/>
                                          </p:val>
                                        </p:tav>
                                        <p:tav tm="100000">
                                          <p:val>
                                            <p:strVal val="#ppt_w"/>
                                          </p:val>
                                        </p:tav>
                                      </p:tavLst>
                                    </p:anim>
                                    <p:anim calcmode="lin" valueType="num">
                                      <p:cBhvr>
                                        <p:cTn id="32" dur="500" fill="hold"/>
                                        <p:tgtEl>
                                          <p:spTgt spid="7">
                                            <p:txEl>
                                              <p:pRg st="5" end="5"/>
                                            </p:txEl>
                                          </p:spTgt>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7">
                                            <p:txEl>
                                              <p:pRg st="6" end="6"/>
                                            </p:txEl>
                                          </p:spTgt>
                                        </p:tgtEl>
                                        <p:attrNameLst>
                                          <p:attrName>style.visibility</p:attrName>
                                        </p:attrNameLst>
                                      </p:cBhvr>
                                      <p:to>
                                        <p:strVal val="visible"/>
                                      </p:to>
                                    </p:set>
                                    <p:anim calcmode="lin" valueType="num">
                                      <p:cBhvr>
                                        <p:cTn id="35" dur="500" fill="hold"/>
                                        <p:tgtEl>
                                          <p:spTgt spid="7">
                                            <p:txEl>
                                              <p:pRg st="6" end="6"/>
                                            </p:txEl>
                                          </p:spTgt>
                                        </p:tgtEl>
                                        <p:attrNameLst>
                                          <p:attrName>ppt_w</p:attrName>
                                        </p:attrNameLst>
                                      </p:cBhvr>
                                      <p:tavLst>
                                        <p:tav tm="0">
                                          <p:val>
                                            <p:fltVal val="0"/>
                                          </p:val>
                                        </p:tav>
                                        <p:tav tm="100000">
                                          <p:val>
                                            <p:strVal val="#ppt_w"/>
                                          </p:val>
                                        </p:tav>
                                      </p:tavLst>
                                    </p:anim>
                                    <p:anim calcmode="lin" valueType="num">
                                      <p:cBhvr>
                                        <p:cTn id="36" dur="500" fill="hold"/>
                                        <p:tgtEl>
                                          <p:spTgt spid="7">
                                            <p:txEl>
                                              <p:pRg st="6" end="6"/>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9681" name="Picture 4"/>
          <p:cNvPicPr>
            <a:picLocks noChangeAspect="1" noChangeArrowheads="1"/>
          </p:cNvPicPr>
          <p:nvPr/>
        </p:nvPicPr>
        <p:blipFill>
          <a:blip r:embed="rId3" cstate="print">
            <a:lum bright="-12000"/>
            <a:extLst>
              <a:ext uri="{28A0092B-C50C-407E-A947-70E740481C1C}">
                <a14:useLocalDpi xmlns:a14="http://schemas.microsoft.com/office/drawing/2010/main" val="0"/>
              </a:ext>
            </a:extLst>
          </a:blip>
          <a:srcRect/>
          <a:stretch>
            <a:fillRect/>
          </a:stretch>
        </p:blipFill>
        <p:spPr bwMode="auto">
          <a:xfrm rot="5400000">
            <a:off x="3779838" y="1570037"/>
            <a:ext cx="6248400" cy="447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682" name="Picture 5" descr="Solar"/>
          <p:cNvPicPr>
            <a:picLocks noChangeAspect="1" noChangeArrowheads="1"/>
          </p:cNvPicPr>
          <p:nvPr/>
        </p:nvPicPr>
        <p:blipFill>
          <a:blip r:embed="rId4" cstate="screen">
            <a:extLst>
              <a:ext uri="{28A0092B-C50C-407E-A947-70E740481C1C}">
                <a14:useLocalDpi xmlns:a14="http://schemas.microsoft.com/office/drawing/2010/main" val="0"/>
              </a:ext>
            </a:extLst>
          </a:blip>
          <a:srcRect l="-49" t="-67" r="2460" b="67"/>
          <a:stretch>
            <a:fillRect/>
          </a:stretch>
        </p:blipFill>
        <p:spPr bwMode="auto">
          <a:xfrm rot="5400000">
            <a:off x="-790575" y="1400175"/>
            <a:ext cx="6172200" cy="474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26" name="Rectangle 2"/>
          <p:cNvSpPr>
            <a:spLocks noGrp="1" noChangeArrowheads="1"/>
          </p:cNvSpPr>
          <p:nvPr>
            <p:ph type="ctrTitle"/>
          </p:nvPr>
        </p:nvSpPr>
        <p:spPr>
          <a:xfrm>
            <a:off x="0" y="76200"/>
            <a:ext cx="9144000" cy="533400"/>
          </a:xfrm>
          <a:gradFill rotWithShape="0">
            <a:gsLst>
              <a:gs pos="0">
                <a:schemeClr val="bg1">
                  <a:gamma/>
                  <a:shade val="46275"/>
                  <a:invGamma/>
                </a:schemeClr>
              </a:gs>
              <a:gs pos="50000">
                <a:schemeClr val="bg1"/>
              </a:gs>
              <a:gs pos="100000">
                <a:schemeClr val="bg1">
                  <a:gamma/>
                  <a:shade val="46275"/>
                  <a:invGamma/>
                </a:schemeClr>
              </a:gs>
            </a:gsLst>
            <a:lin ang="5400000" scaled="1"/>
          </a:gradFill>
          <a:ln w="38100">
            <a:solidFill>
              <a:schemeClr val="folHlink"/>
            </a:solidFill>
          </a:ln>
        </p:spPr>
        <p:txBody>
          <a:bodyPr/>
          <a:lstStyle/>
          <a:p>
            <a:pPr eaLnBrk="1" hangingPunct="1">
              <a:defRPr/>
            </a:pPr>
            <a:r>
              <a:rPr lang="ar-JO" sz="3200" dirty="0">
                <a:latin typeface="Arial" panose="020B0604020202020204" pitchFamily="34" charset="0"/>
                <a:ea typeface="ＭＳ Ｐゴシック" charset="0"/>
                <a:cs typeface="Arial" panose="020B0604020202020204" pitchFamily="34" charset="0"/>
              </a:rPr>
              <a:t>ليس كل توحيد متشابه</a:t>
            </a:r>
            <a:endParaRPr lang="en-US" sz="5400" dirty="0">
              <a:latin typeface="Arial" panose="020B0604020202020204" pitchFamily="34" charset="0"/>
              <a:ea typeface="ＭＳ Ｐゴシック" charset="0"/>
              <a:cs typeface="Arial" panose="020B0604020202020204" pitchFamily="34" charset="0"/>
            </a:endParaRPr>
          </a:p>
        </p:txBody>
      </p:sp>
      <p:sp>
        <p:nvSpPr>
          <p:cNvPr id="77830" name="Rectangle 6"/>
          <p:cNvSpPr>
            <a:spLocks noChangeArrowheads="1"/>
          </p:cNvSpPr>
          <p:nvPr/>
        </p:nvSpPr>
        <p:spPr bwMode="auto">
          <a:xfrm>
            <a:off x="5029200" y="533400"/>
            <a:ext cx="41148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6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الكتابي</a:t>
            </a:r>
            <a:endParaRPr kumimoji="0" lang="en-US" sz="32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1" name="Rectangle 7"/>
          <p:cNvSpPr>
            <a:spLocks noChangeArrowheads="1"/>
          </p:cNvSpPr>
          <p:nvPr/>
        </p:nvSpPr>
        <p:spPr bwMode="auto">
          <a:xfrm>
            <a:off x="152400" y="1066800"/>
            <a:ext cx="41148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غير ثالوثي</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2" name="Rectangle 8"/>
          <p:cNvSpPr>
            <a:spLocks noChangeArrowheads="1"/>
          </p:cNvSpPr>
          <p:nvPr/>
        </p:nvSpPr>
        <p:spPr bwMode="auto">
          <a:xfrm>
            <a:off x="4991100" y="1066800"/>
            <a:ext cx="41148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ثالوثي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4" name="Rectangle 10"/>
          <p:cNvSpPr>
            <a:spLocks noChangeArrowheads="1"/>
          </p:cNvSpPr>
          <p:nvPr/>
        </p:nvSpPr>
        <p:spPr bwMode="auto">
          <a:xfrm>
            <a:off x="133350" y="1676400"/>
            <a:ext cx="41529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علاقة                       في داخله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8" name="Rectangle 14"/>
          <p:cNvSpPr>
            <a:spLocks noChangeArrowheads="1"/>
          </p:cNvSpPr>
          <p:nvPr/>
        </p:nvSpPr>
        <p:spPr bwMode="auto">
          <a:xfrm>
            <a:off x="114300" y="2971800"/>
            <a:ext cx="4191000" cy="10668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تنبع الصفات                  من إرادته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0" name="Rectangle 16"/>
          <p:cNvSpPr>
            <a:spLocks noChangeArrowheads="1"/>
          </p:cNvSpPr>
          <p:nvPr/>
        </p:nvSpPr>
        <p:spPr bwMode="auto">
          <a:xfrm>
            <a:off x="190500" y="4267200"/>
            <a:ext cx="42672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تعسفي بشكل أساسي</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2" name="Rectangle 18"/>
          <p:cNvSpPr>
            <a:spLocks noChangeArrowheads="1"/>
          </p:cNvSpPr>
          <p:nvPr/>
        </p:nvSpPr>
        <p:spPr bwMode="auto">
          <a:xfrm>
            <a:off x="152400" y="4953000"/>
            <a:ext cx="42672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يمكن معرفته                 أو الثقة به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4" name="Rectangle 20"/>
          <p:cNvSpPr>
            <a:spLocks noChangeArrowheads="1"/>
          </p:cNvSpPr>
          <p:nvPr/>
        </p:nvSpPr>
        <p:spPr bwMode="auto">
          <a:xfrm>
            <a:off x="4972050" y="1676400"/>
            <a:ext cx="41529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يوجد</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علاقة                       في داخله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5" name="Rectangle 21"/>
          <p:cNvSpPr>
            <a:spLocks noChangeArrowheads="1"/>
          </p:cNvSpPr>
          <p:nvPr/>
        </p:nvSpPr>
        <p:spPr bwMode="auto">
          <a:xfrm>
            <a:off x="4953000" y="2971800"/>
            <a:ext cx="4191000" cy="10668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تنبع الصفات                   من طبيعته المقدسة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6" name="Rectangle 22"/>
          <p:cNvSpPr>
            <a:spLocks noChangeArrowheads="1"/>
          </p:cNvSpPr>
          <p:nvPr/>
        </p:nvSpPr>
        <p:spPr bwMode="auto">
          <a:xfrm>
            <a:off x="4762500" y="4267200"/>
            <a:ext cx="43815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متسق بطبيعته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7" name="Rectangle 23"/>
          <p:cNvSpPr>
            <a:spLocks noChangeArrowheads="1"/>
          </p:cNvSpPr>
          <p:nvPr/>
        </p:nvSpPr>
        <p:spPr bwMode="auto">
          <a:xfrm>
            <a:off x="4991100" y="4953000"/>
            <a:ext cx="42672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يمكن أن يعرف                 أو يوثق به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9" name="Text Box 25"/>
          <p:cNvSpPr txBox="1">
            <a:spLocks noChangeArrowheads="1"/>
          </p:cNvSpPr>
          <p:nvPr/>
        </p:nvSpPr>
        <p:spPr bwMode="auto">
          <a:xfrm>
            <a:off x="288925" y="6172200"/>
            <a:ext cx="8855075" cy="369332"/>
          </a:xfrm>
          <a:prstGeom prst="rect">
            <a:avLst/>
          </a:prstGeom>
          <a:noFill/>
          <a:ln w="9525">
            <a:noFill/>
            <a:miter lim="800000"/>
            <a:headEnd/>
            <a:tailEnd/>
          </a:ln>
          <a:effectLst>
            <a:outerShdw blurRad="63500" dist="35921"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عماد شحادة ، مأزق التوحيد الإسلامي ، مكتبة ساكرا 161 (أبريل - يونيو 2004): 162.</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 name="Rectangle 3"/>
          <p:cNvSpPr txBox="1">
            <a:spLocks noChangeArrowheads="1"/>
          </p:cNvSpPr>
          <p:nvPr/>
        </p:nvSpPr>
        <p:spPr bwMode="auto">
          <a:xfrm>
            <a:off x="152400" y="533400"/>
            <a:ext cx="4114800" cy="609600"/>
          </a:xfrm>
          <a:prstGeom prst="rect">
            <a:avLst/>
          </a:prstGeom>
          <a:noFill/>
          <a:ln w="9525">
            <a:noFill/>
            <a:miter lim="800000"/>
            <a:headEnd/>
            <a:tailEnd/>
          </a:ln>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6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الإسلامي</a:t>
            </a:r>
            <a:endParaRPr kumimoji="0" lang="en-US" sz="32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77831"/>
                                        </p:tgtEl>
                                        <p:attrNameLst>
                                          <p:attrName>style.visibility</p:attrName>
                                        </p:attrNameLst>
                                      </p:cBhvr>
                                      <p:to>
                                        <p:strVal val="visible"/>
                                      </p:to>
                                    </p:set>
                                    <p:animScale>
                                      <p:cBhvr>
                                        <p:cTn id="7" dur="1000" decel="50000" fill="hold">
                                          <p:stCondLst>
                                            <p:cond delay="0"/>
                                          </p:stCondLst>
                                        </p:cTn>
                                        <p:tgtEl>
                                          <p:spTgt spid="77831"/>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77831"/>
                                        </p:tgtEl>
                                        <p:attrNameLst>
                                          <p:attrName>ppt_x</p:attrName>
                                          <p:attrName>ppt_y</p:attrName>
                                        </p:attrNameLst>
                                      </p:cBhvr>
                                    </p:animMotion>
                                    <p:animEffect transition="in" filter="fade">
                                      <p:cBhvr>
                                        <p:cTn id="9" dur="1000"/>
                                        <p:tgtEl>
                                          <p:spTgt spid="7783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77832"/>
                                        </p:tgtEl>
                                        <p:attrNameLst>
                                          <p:attrName>style.visibility</p:attrName>
                                        </p:attrNameLst>
                                      </p:cBhvr>
                                      <p:to>
                                        <p:strVal val="visible"/>
                                      </p:to>
                                    </p:set>
                                    <p:animScale>
                                      <p:cBhvr>
                                        <p:cTn id="14" dur="1000" decel="50000" fill="hold">
                                          <p:stCondLst>
                                            <p:cond delay="0"/>
                                          </p:stCondLst>
                                        </p:cTn>
                                        <p:tgtEl>
                                          <p:spTgt spid="7783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77832"/>
                                        </p:tgtEl>
                                        <p:attrNameLst>
                                          <p:attrName>ppt_x</p:attrName>
                                          <p:attrName>ppt_y</p:attrName>
                                        </p:attrNameLst>
                                      </p:cBhvr>
                                    </p:animMotion>
                                    <p:animEffect transition="in" filter="fade">
                                      <p:cBhvr>
                                        <p:cTn id="16" dur="1000"/>
                                        <p:tgtEl>
                                          <p:spTgt spid="7783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77834"/>
                                        </p:tgtEl>
                                        <p:attrNameLst>
                                          <p:attrName>style.visibility</p:attrName>
                                        </p:attrNameLst>
                                      </p:cBhvr>
                                      <p:to>
                                        <p:strVal val="visible"/>
                                      </p:to>
                                    </p:set>
                                    <p:animScale>
                                      <p:cBhvr>
                                        <p:cTn id="21" dur="1000" decel="50000" fill="hold">
                                          <p:stCondLst>
                                            <p:cond delay="0"/>
                                          </p:stCondLst>
                                        </p:cTn>
                                        <p:tgtEl>
                                          <p:spTgt spid="7783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77834"/>
                                        </p:tgtEl>
                                        <p:attrNameLst>
                                          <p:attrName>ppt_x</p:attrName>
                                          <p:attrName>ppt_y</p:attrName>
                                        </p:attrNameLst>
                                      </p:cBhvr>
                                    </p:animMotion>
                                    <p:animEffect transition="in" filter="fade">
                                      <p:cBhvr>
                                        <p:cTn id="23" dur="1000"/>
                                        <p:tgtEl>
                                          <p:spTgt spid="7783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2" presetClass="entr" presetSubtype="0" fill="hold" grpId="0" nodeType="clickEffect">
                                  <p:stCondLst>
                                    <p:cond delay="0"/>
                                  </p:stCondLst>
                                  <p:childTnLst>
                                    <p:set>
                                      <p:cBhvr>
                                        <p:cTn id="27" dur="1" fill="hold">
                                          <p:stCondLst>
                                            <p:cond delay="0"/>
                                          </p:stCondLst>
                                        </p:cTn>
                                        <p:tgtEl>
                                          <p:spTgt spid="77844"/>
                                        </p:tgtEl>
                                        <p:attrNameLst>
                                          <p:attrName>style.visibility</p:attrName>
                                        </p:attrNameLst>
                                      </p:cBhvr>
                                      <p:to>
                                        <p:strVal val="visible"/>
                                      </p:to>
                                    </p:set>
                                    <p:animScale>
                                      <p:cBhvr>
                                        <p:cTn id="28" dur="1000" decel="50000" fill="hold">
                                          <p:stCondLst>
                                            <p:cond delay="0"/>
                                          </p:stCondLst>
                                        </p:cTn>
                                        <p:tgtEl>
                                          <p:spTgt spid="7784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9" dur="1000" decel="50000" fill="hold">
                                          <p:stCondLst>
                                            <p:cond delay="0"/>
                                          </p:stCondLst>
                                        </p:cTn>
                                        <p:tgtEl>
                                          <p:spTgt spid="77844"/>
                                        </p:tgtEl>
                                        <p:attrNameLst>
                                          <p:attrName>ppt_x</p:attrName>
                                          <p:attrName>ppt_y</p:attrName>
                                        </p:attrNameLst>
                                      </p:cBhvr>
                                    </p:animMotion>
                                    <p:animEffect transition="in" filter="fade">
                                      <p:cBhvr>
                                        <p:cTn id="30" dur="1000"/>
                                        <p:tgtEl>
                                          <p:spTgt spid="77844"/>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2" presetClass="entr" presetSubtype="0" fill="hold" grpId="0" nodeType="clickEffect">
                                  <p:stCondLst>
                                    <p:cond delay="0"/>
                                  </p:stCondLst>
                                  <p:childTnLst>
                                    <p:set>
                                      <p:cBhvr>
                                        <p:cTn id="34" dur="1" fill="hold">
                                          <p:stCondLst>
                                            <p:cond delay="0"/>
                                          </p:stCondLst>
                                        </p:cTn>
                                        <p:tgtEl>
                                          <p:spTgt spid="77838"/>
                                        </p:tgtEl>
                                        <p:attrNameLst>
                                          <p:attrName>style.visibility</p:attrName>
                                        </p:attrNameLst>
                                      </p:cBhvr>
                                      <p:to>
                                        <p:strVal val="visible"/>
                                      </p:to>
                                    </p:set>
                                    <p:animScale>
                                      <p:cBhvr>
                                        <p:cTn id="35" dur="1000" decel="50000" fill="hold">
                                          <p:stCondLst>
                                            <p:cond delay="0"/>
                                          </p:stCondLst>
                                        </p:cTn>
                                        <p:tgtEl>
                                          <p:spTgt spid="7783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6" dur="1000" decel="50000" fill="hold">
                                          <p:stCondLst>
                                            <p:cond delay="0"/>
                                          </p:stCondLst>
                                        </p:cTn>
                                        <p:tgtEl>
                                          <p:spTgt spid="77838"/>
                                        </p:tgtEl>
                                        <p:attrNameLst>
                                          <p:attrName>ppt_x</p:attrName>
                                          <p:attrName>ppt_y</p:attrName>
                                        </p:attrNameLst>
                                      </p:cBhvr>
                                    </p:animMotion>
                                    <p:animEffect transition="in" filter="fade">
                                      <p:cBhvr>
                                        <p:cTn id="37" dur="1000"/>
                                        <p:tgtEl>
                                          <p:spTgt spid="7783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2" presetClass="entr" presetSubtype="0" fill="hold" grpId="0" nodeType="clickEffect">
                                  <p:stCondLst>
                                    <p:cond delay="0"/>
                                  </p:stCondLst>
                                  <p:childTnLst>
                                    <p:set>
                                      <p:cBhvr>
                                        <p:cTn id="41" dur="1" fill="hold">
                                          <p:stCondLst>
                                            <p:cond delay="0"/>
                                          </p:stCondLst>
                                        </p:cTn>
                                        <p:tgtEl>
                                          <p:spTgt spid="77845"/>
                                        </p:tgtEl>
                                        <p:attrNameLst>
                                          <p:attrName>style.visibility</p:attrName>
                                        </p:attrNameLst>
                                      </p:cBhvr>
                                      <p:to>
                                        <p:strVal val="visible"/>
                                      </p:to>
                                    </p:set>
                                    <p:animScale>
                                      <p:cBhvr>
                                        <p:cTn id="42" dur="1000" decel="50000" fill="hold">
                                          <p:stCondLst>
                                            <p:cond delay="0"/>
                                          </p:stCondLst>
                                        </p:cTn>
                                        <p:tgtEl>
                                          <p:spTgt spid="7784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3" dur="1000" decel="50000" fill="hold">
                                          <p:stCondLst>
                                            <p:cond delay="0"/>
                                          </p:stCondLst>
                                        </p:cTn>
                                        <p:tgtEl>
                                          <p:spTgt spid="77845"/>
                                        </p:tgtEl>
                                        <p:attrNameLst>
                                          <p:attrName>ppt_x</p:attrName>
                                          <p:attrName>ppt_y</p:attrName>
                                        </p:attrNameLst>
                                      </p:cBhvr>
                                    </p:animMotion>
                                    <p:animEffect transition="in" filter="fade">
                                      <p:cBhvr>
                                        <p:cTn id="44" dur="1000"/>
                                        <p:tgtEl>
                                          <p:spTgt spid="77845"/>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2" presetClass="entr" presetSubtype="0" fill="hold" grpId="0" nodeType="clickEffect">
                                  <p:stCondLst>
                                    <p:cond delay="0"/>
                                  </p:stCondLst>
                                  <p:childTnLst>
                                    <p:set>
                                      <p:cBhvr>
                                        <p:cTn id="48" dur="1" fill="hold">
                                          <p:stCondLst>
                                            <p:cond delay="0"/>
                                          </p:stCondLst>
                                        </p:cTn>
                                        <p:tgtEl>
                                          <p:spTgt spid="77840"/>
                                        </p:tgtEl>
                                        <p:attrNameLst>
                                          <p:attrName>style.visibility</p:attrName>
                                        </p:attrNameLst>
                                      </p:cBhvr>
                                      <p:to>
                                        <p:strVal val="visible"/>
                                      </p:to>
                                    </p:set>
                                    <p:animScale>
                                      <p:cBhvr>
                                        <p:cTn id="49" dur="1000" decel="50000" fill="hold">
                                          <p:stCondLst>
                                            <p:cond delay="0"/>
                                          </p:stCondLst>
                                        </p:cTn>
                                        <p:tgtEl>
                                          <p:spTgt spid="7784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0" dur="1000" decel="50000" fill="hold">
                                          <p:stCondLst>
                                            <p:cond delay="0"/>
                                          </p:stCondLst>
                                        </p:cTn>
                                        <p:tgtEl>
                                          <p:spTgt spid="77840"/>
                                        </p:tgtEl>
                                        <p:attrNameLst>
                                          <p:attrName>ppt_x</p:attrName>
                                          <p:attrName>ppt_y</p:attrName>
                                        </p:attrNameLst>
                                      </p:cBhvr>
                                    </p:animMotion>
                                    <p:animEffect transition="in" filter="fade">
                                      <p:cBhvr>
                                        <p:cTn id="51" dur="1000"/>
                                        <p:tgtEl>
                                          <p:spTgt spid="77840"/>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2" presetClass="entr" presetSubtype="0" fill="hold" grpId="0" nodeType="clickEffect">
                                  <p:stCondLst>
                                    <p:cond delay="0"/>
                                  </p:stCondLst>
                                  <p:childTnLst>
                                    <p:set>
                                      <p:cBhvr>
                                        <p:cTn id="55" dur="1" fill="hold">
                                          <p:stCondLst>
                                            <p:cond delay="0"/>
                                          </p:stCondLst>
                                        </p:cTn>
                                        <p:tgtEl>
                                          <p:spTgt spid="77846"/>
                                        </p:tgtEl>
                                        <p:attrNameLst>
                                          <p:attrName>style.visibility</p:attrName>
                                        </p:attrNameLst>
                                      </p:cBhvr>
                                      <p:to>
                                        <p:strVal val="visible"/>
                                      </p:to>
                                    </p:set>
                                    <p:animScale>
                                      <p:cBhvr>
                                        <p:cTn id="56" dur="1000" decel="50000" fill="hold">
                                          <p:stCondLst>
                                            <p:cond delay="0"/>
                                          </p:stCondLst>
                                        </p:cTn>
                                        <p:tgtEl>
                                          <p:spTgt spid="7784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7" dur="1000" decel="50000" fill="hold">
                                          <p:stCondLst>
                                            <p:cond delay="0"/>
                                          </p:stCondLst>
                                        </p:cTn>
                                        <p:tgtEl>
                                          <p:spTgt spid="77846"/>
                                        </p:tgtEl>
                                        <p:attrNameLst>
                                          <p:attrName>ppt_x</p:attrName>
                                          <p:attrName>ppt_y</p:attrName>
                                        </p:attrNameLst>
                                      </p:cBhvr>
                                    </p:animMotion>
                                    <p:animEffect transition="in" filter="fade">
                                      <p:cBhvr>
                                        <p:cTn id="58" dur="1000"/>
                                        <p:tgtEl>
                                          <p:spTgt spid="77846"/>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2" presetClass="entr" presetSubtype="0" fill="hold" grpId="0" nodeType="clickEffect">
                                  <p:stCondLst>
                                    <p:cond delay="0"/>
                                  </p:stCondLst>
                                  <p:childTnLst>
                                    <p:set>
                                      <p:cBhvr>
                                        <p:cTn id="62" dur="1" fill="hold">
                                          <p:stCondLst>
                                            <p:cond delay="0"/>
                                          </p:stCondLst>
                                        </p:cTn>
                                        <p:tgtEl>
                                          <p:spTgt spid="77842"/>
                                        </p:tgtEl>
                                        <p:attrNameLst>
                                          <p:attrName>style.visibility</p:attrName>
                                        </p:attrNameLst>
                                      </p:cBhvr>
                                      <p:to>
                                        <p:strVal val="visible"/>
                                      </p:to>
                                    </p:set>
                                    <p:animScale>
                                      <p:cBhvr>
                                        <p:cTn id="63" dur="1000" decel="50000" fill="hold">
                                          <p:stCondLst>
                                            <p:cond delay="0"/>
                                          </p:stCondLst>
                                        </p:cTn>
                                        <p:tgtEl>
                                          <p:spTgt spid="7784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4" dur="1000" decel="50000" fill="hold">
                                          <p:stCondLst>
                                            <p:cond delay="0"/>
                                          </p:stCondLst>
                                        </p:cTn>
                                        <p:tgtEl>
                                          <p:spTgt spid="77842"/>
                                        </p:tgtEl>
                                        <p:attrNameLst>
                                          <p:attrName>ppt_x</p:attrName>
                                          <p:attrName>ppt_y</p:attrName>
                                        </p:attrNameLst>
                                      </p:cBhvr>
                                    </p:animMotion>
                                    <p:animEffect transition="in" filter="fade">
                                      <p:cBhvr>
                                        <p:cTn id="65" dur="1000"/>
                                        <p:tgtEl>
                                          <p:spTgt spid="77842"/>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52" presetClass="entr" presetSubtype="0" fill="hold" grpId="0" nodeType="clickEffect">
                                  <p:stCondLst>
                                    <p:cond delay="0"/>
                                  </p:stCondLst>
                                  <p:childTnLst>
                                    <p:set>
                                      <p:cBhvr>
                                        <p:cTn id="69" dur="1" fill="hold">
                                          <p:stCondLst>
                                            <p:cond delay="0"/>
                                          </p:stCondLst>
                                        </p:cTn>
                                        <p:tgtEl>
                                          <p:spTgt spid="77847"/>
                                        </p:tgtEl>
                                        <p:attrNameLst>
                                          <p:attrName>style.visibility</p:attrName>
                                        </p:attrNameLst>
                                      </p:cBhvr>
                                      <p:to>
                                        <p:strVal val="visible"/>
                                      </p:to>
                                    </p:set>
                                    <p:animScale>
                                      <p:cBhvr>
                                        <p:cTn id="70" dur="1000" decel="50000" fill="hold">
                                          <p:stCondLst>
                                            <p:cond delay="0"/>
                                          </p:stCondLst>
                                        </p:cTn>
                                        <p:tgtEl>
                                          <p:spTgt spid="7784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1" dur="1000" decel="50000" fill="hold">
                                          <p:stCondLst>
                                            <p:cond delay="0"/>
                                          </p:stCondLst>
                                        </p:cTn>
                                        <p:tgtEl>
                                          <p:spTgt spid="77847"/>
                                        </p:tgtEl>
                                        <p:attrNameLst>
                                          <p:attrName>ppt_x</p:attrName>
                                          <p:attrName>ppt_y</p:attrName>
                                        </p:attrNameLst>
                                      </p:cBhvr>
                                    </p:animMotion>
                                    <p:animEffect transition="in" filter="fade">
                                      <p:cBhvr>
                                        <p:cTn id="72" dur="1000"/>
                                        <p:tgtEl>
                                          <p:spTgt spid="778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31" grpId="0"/>
      <p:bldP spid="77832" grpId="0"/>
      <p:bldP spid="77834" grpId="0"/>
      <p:bldP spid="77838" grpId="0"/>
      <p:bldP spid="77840" grpId="0"/>
      <p:bldP spid="77842" grpId="0"/>
      <p:bldP spid="77844" grpId="0"/>
      <p:bldP spid="77845" grpId="0"/>
      <p:bldP spid="77846" grpId="0"/>
      <p:bldP spid="77847" grpId="0"/>
    </p:bldLst>
  </p:timing>
</p:sld>
</file>

<file path=ppt/slides/slide16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 name="Rectangle 2">
            <a:extLst>
              <a:ext uri="{FF2B5EF4-FFF2-40B4-BE49-F238E27FC236}">
                <a16:creationId xmlns:a16="http://schemas.microsoft.com/office/drawing/2014/main" id="{87AA4B23-FB43-D94C-BFEE-0D2032E6CDF0}"/>
              </a:ext>
            </a:extLst>
          </p:cNvPr>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01729" name="Group 2"/>
          <p:cNvGrpSpPr>
            <a:grpSpLocks/>
          </p:cNvGrpSpPr>
          <p:nvPr/>
        </p:nvGrpSpPr>
        <p:grpSpPr bwMode="auto">
          <a:xfrm>
            <a:off x="-36798" y="0"/>
            <a:ext cx="9180798" cy="6858000"/>
            <a:chOff x="-23" y="0"/>
            <a:chExt cx="5879" cy="4429"/>
          </a:xfrm>
        </p:grpSpPr>
        <p:sp>
          <p:nvSpPr>
            <p:cNvPr id="178179"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0" name="Rectangle 4"/>
            <p:cNvSpPr>
              <a:spLocks noChangeArrowheads="1"/>
            </p:cNvSpPr>
            <p:nvPr/>
          </p:nvSpPr>
          <p:spPr bwMode="auto">
            <a:xfrm>
              <a:off x="-23"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01730" name="Group 5"/>
          <p:cNvGrpSpPr>
            <a:grpSpLocks/>
          </p:cNvGrpSpPr>
          <p:nvPr/>
        </p:nvGrpSpPr>
        <p:grpSpPr bwMode="auto">
          <a:xfrm>
            <a:off x="1905000" y="1181100"/>
            <a:ext cx="5219700" cy="5219700"/>
            <a:chOff x="1200" y="696"/>
            <a:chExt cx="3288" cy="3288"/>
          </a:xfrm>
        </p:grpSpPr>
        <p:sp>
          <p:nvSpPr>
            <p:cNvPr id="178182"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3"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78184" name="AutoShape 8"/>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01732" name="Text Box 9"/>
          <p:cNvSpPr txBox="1">
            <a:spLocks noChangeArrowheads="1"/>
          </p:cNvSpPr>
          <p:nvPr/>
        </p:nvSpPr>
        <p:spPr bwMode="auto">
          <a:xfrm>
            <a:off x="3581400" y="3810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6" name="Rectangle 10"/>
          <p:cNvSpPr>
            <a:spLocks noChangeArrowheads="1"/>
          </p:cNvSpPr>
          <p:nvPr/>
        </p:nvSpPr>
        <p:spPr bwMode="auto">
          <a:xfrm rot="1619911">
            <a:off x="4668838" y="4223822"/>
            <a:ext cx="2133600"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7" name="Rectangle 11"/>
          <p:cNvSpPr>
            <a:spLocks noChangeArrowheads="1"/>
          </p:cNvSpPr>
          <p:nvPr/>
        </p:nvSpPr>
        <p:spPr bwMode="auto">
          <a:xfrm rot="-1572683">
            <a:off x="3679534" y="4082534"/>
            <a:ext cx="184731"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8" name="Rectangle 12"/>
          <p:cNvSpPr>
            <a:spLocks noChangeArrowheads="1"/>
          </p:cNvSpPr>
          <p:nvPr/>
        </p:nvSpPr>
        <p:spPr bwMode="auto">
          <a:xfrm rot="5400000">
            <a:off x="4555834" y="2368034"/>
            <a:ext cx="184731"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9" name="AutoShape 13"/>
          <p:cNvSpPr>
            <a:spLocks noChangeArrowheads="1"/>
          </p:cNvSpPr>
          <p:nvPr/>
        </p:nvSpPr>
        <p:spPr bwMode="auto">
          <a:xfrm rot="50350481">
            <a:off x="6060282" y="4678243"/>
            <a:ext cx="1695450"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90" name="Text Box 14"/>
          <p:cNvSpPr txBox="1">
            <a:spLocks noChangeArrowheads="1"/>
          </p:cNvSpPr>
          <p:nvPr/>
        </p:nvSpPr>
        <p:spPr bwMode="auto">
          <a:xfrm>
            <a:off x="4114800" y="2117725"/>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1" name="AutoShape 15"/>
          <p:cNvSpPr>
            <a:spLocks noChangeArrowheads="1"/>
          </p:cNvSpPr>
          <p:nvPr/>
        </p:nvSpPr>
        <p:spPr bwMode="auto">
          <a:xfrm rot="14452042">
            <a:off x="1507332" y="4661575"/>
            <a:ext cx="1747837"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92" name="Text Box 16"/>
          <p:cNvSpPr txBox="1">
            <a:spLocks noChangeArrowheads="1"/>
          </p:cNvSpPr>
          <p:nvPr/>
        </p:nvSpPr>
        <p:spPr bwMode="auto">
          <a:xfrm>
            <a:off x="5608638" y="403066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3" name="Text Box 17"/>
          <p:cNvSpPr txBox="1">
            <a:spLocks noChangeArrowheads="1"/>
          </p:cNvSpPr>
          <p:nvPr/>
        </p:nvSpPr>
        <p:spPr bwMode="auto">
          <a:xfrm>
            <a:off x="2667000" y="403066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4" name="Text Box 18"/>
          <p:cNvSpPr txBox="1">
            <a:spLocks noChangeArrowheads="1"/>
          </p:cNvSpPr>
          <p:nvPr/>
        </p:nvSpPr>
        <p:spPr bwMode="auto">
          <a:xfrm>
            <a:off x="1905000" y="47085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5" name="AutoShape 19"/>
          <p:cNvSpPr>
            <a:spLocks noChangeArrowheads="1"/>
          </p:cNvSpPr>
          <p:nvPr/>
        </p:nvSpPr>
        <p:spPr bwMode="auto">
          <a:xfrm>
            <a:off x="3624263" y="1055568"/>
            <a:ext cx="2016125" cy="733663"/>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4" name="Group 20"/>
          <p:cNvGrpSpPr>
            <a:grpSpLocks/>
          </p:cNvGrpSpPr>
          <p:nvPr/>
        </p:nvGrpSpPr>
        <p:grpSpPr bwMode="auto">
          <a:xfrm>
            <a:off x="3629025" y="2862263"/>
            <a:ext cx="1981200" cy="1752600"/>
            <a:chOff x="2286" y="1803"/>
            <a:chExt cx="1248" cy="1104"/>
          </a:xfrm>
        </p:grpSpPr>
        <p:sp>
          <p:nvSpPr>
            <p:cNvPr id="17819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98" name="Text Box 22"/>
            <p:cNvSpPr txBox="1">
              <a:spLocks noChangeArrowheads="1"/>
            </p:cNvSpPr>
            <p:nvPr/>
          </p:nvSpPr>
          <p:spPr bwMode="auto">
            <a:xfrm>
              <a:off x="2448" y="2112"/>
              <a:ext cx="8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78199" name="Text Box 23"/>
          <p:cNvSpPr txBox="1">
            <a:spLocks noChangeArrowheads="1"/>
          </p:cNvSpPr>
          <p:nvPr/>
        </p:nvSpPr>
        <p:spPr bwMode="auto">
          <a:xfrm>
            <a:off x="3714750" y="15081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200" name="Text Box 24"/>
          <p:cNvSpPr txBox="1">
            <a:spLocks noChangeArrowheads="1"/>
          </p:cNvSpPr>
          <p:nvPr/>
        </p:nvSpPr>
        <p:spPr bwMode="auto">
          <a:xfrm>
            <a:off x="5486400" y="47085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201" name="WordArt 25"/>
          <p:cNvSpPr>
            <a:spLocks noChangeArrowheads="1" noChangeShapeType="1" noTextEdit="1"/>
          </p:cNvSpPr>
          <p:nvPr/>
        </p:nvSpPr>
        <p:spPr bwMode="auto">
          <a:xfrm rot="-3731304">
            <a:off x="1997076"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rPr>
              <a:t>ليس هو</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endParaRPr>
          </a:p>
        </p:txBody>
      </p:sp>
      <p:sp>
        <p:nvSpPr>
          <p:cNvPr id="178202" name="WordArt 26"/>
          <p:cNvSpPr>
            <a:spLocks noChangeArrowheads="1" noChangeShapeType="1" noTextEdit="1"/>
          </p:cNvSpPr>
          <p:nvPr/>
        </p:nvSpPr>
        <p:spPr bwMode="auto">
          <a:xfrm rot="3668274">
            <a:off x="5957888"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rPr>
              <a:t>ليس هو</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endParaRPr>
          </a:p>
        </p:txBody>
      </p:sp>
      <p:sp>
        <p:nvSpPr>
          <p:cNvPr id="178203" name="WordArt 27"/>
          <p:cNvSpPr>
            <a:spLocks noChangeArrowheads="1" noChangeShapeType="1" noTextEdit="1"/>
          </p:cNvSpPr>
          <p:nvPr/>
        </p:nvSpPr>
        <p:spPr bwMode="auto">
          <a:xfrm>
            <a:off x="4038600" y="5972175"/>
            <a:ext cx="1119188" cy="204788"/>
          </a:xfrm>
          <a:prstGeom prst="rect">
            <a:avLst/>
          </a:prstGeom>
        </p:spPr>
        <p:txBody>
          <a:bodyPr spcFirstLastPara="1" wrap="none" fromWordArt="1">
            <a:prstTxWarp prst="textArchDown">
              <a:avLst>
                <a:gd name="adj"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rPr>
              <a:t>ليس هو</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endParaRPr>
          </a:p>
        </p:txBody>
      </p:sp>
      <p:sp>
        <p:nvSpPr>
          <p:cNvPr id="178204" name="Text Box 28"/>
          <p:cNvSpPr txBox="1">
            <a:spLocks noChangeArrowheads="1"/>
          </p:cNvSpPr>
          <p:nvPr/>
        </p:nvSpPr>
        <p:spPr bwMode="auto">
          <a:xfrm>
            <a:off x="0" y="6508576"/>
            <a:ext cx="5943600" cy="304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واين هاوس ، مخططات اللاهوت والعقيدة المسيحية ، ص. 45</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1750" name="Title 28"/>
          <p:cNvSpPr>
            <a:spLocks noGrp="1"/>
          </p:cNvSpPr>
          <p:nvPr>
            <p:ph type="title" idx="4294967295"/>
          </p:nvPr>
        </p:nvSpPr>
        <p:spPr>
          <a:xfrm>
            <a:off x="0" y="182563"/>
            <a:ext cx="8229600" cy="769937"/>
          </a:xfrm>
          <a:noFill/>
          <a:ln w="9525">
            <a:noFill/>
            <a:miter lim="800000"/>
            <a:headEnd/>
            <a:tailEnd/>
          </a:ln>
          <a:effectLst>
            <a:outerShdw blurRad="63500" dist="38099" dir="2700000" algn="ctr" rotWithShape="0">
              <a:schemeClr val="tx1">
                <a:alpha val="74998"/>
              </a:schemeClr>
            </a:outerShdw>
          </a:effectLst>
        </p:spPr>
        <p:txBody>
          <a:bodyPr>
            <a:spAutoFit/>
          </a:bodyPr>
          <a:lstStyle/>
          <a:p>
            <a:pPr algn="l" eaLnBrk="1" hangingPunct="1"/>
            <a:r>
              <a:rPr lang="ar-JO" kern="1200" dirty="0">
                <a:solidFill>
                  <a:schemeClr val="bg1"/>
                </a:solidFill>
                <a:latin typeface="Arial" panose="020B0604020202020204" pitchFamily="34" charset="0"/>
                <a:ea typeface="+mn-ea"/>
                <a:cs typeface="Arial" panose="020B0604020202020204" pitchFamily="34" charset="0"/>
              </a:rPr>
              <a:t>الثالوث</a:t>
            </a:r>
            <a:endParaRPr lang="en-US" kern="1200" dirty="0">
              <a:solidFill>
                <a:schemeClr val="bg1"/>
              </a:solidFill>
              <a:latin typeface="Arial" panose="020B0604020202020204" pitchFamily="34" charset="0"/>
              <a:ea typeface="+mn-ea"/>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8204"/>
                                        </p:tgtEl>
                                        <p:attrNameLst>
                                          <p:attrName>style.visibility</p:attrName>
                                        </p:attrNameLst>
                                      </p:cBhvr>
                                      <p:to>
                                        <p:strVal val="visible"/>
                                      </p:to>
                                    </p:set>
                                    <p:animEffect transition="in" filter="fade">
                                      <p:cBhvr>
                                        <p:cTn id="7" dur="2000"/>
                                        <p:tgtEl>
                                          <p:spTgt spid="178204"/>
                                        </p:tgtEl>
                                      </p:cBhvr>
                                    </p:animEffect>
                                  </p:childTnLst>
                                </p:cTn>
                              </p:par>
                            </p:childTnLst>
                          </p:cTn>
                        </p:par>
                        <p:par>
                          <p:cTn id="8" fill="hold" nodeType="afterGroup">
                            <p:stCondLst>
                              <p:cond delay="2000"/>
                            </p:stCondLst>
                            <p:childTnLst>
                              <p:par>
                                <p:cTn id="9" presetID="53"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78199"/>
                                        </p:tgtEl>
                                        <p:attrNameLst>
                                          <p:attrName>style.visibility</p:attrName>
                                        </p:attrNameLst>
                                      </p:cBhvr>
                                      <p:to>
                                        <p:strVal val="visible"/>
                                      </p:to>
                                    </p:set>
                                    <p:animEffect transition="in" filter="fade">
                                      <p:cBhvr>
                                        <p:cTn id="18" dur="2000"/>
                                        <p:tgtEl>
                                          <p:spTgt spid="178199"/>
                                        </p:tgtEl>
                                      </p:cBhvr>
                                    </p:animEffect>
                                  </p:childTnLst>
                                </p:cTn>
                              </p:par>
                            </p:childTnLst>
                          </p:cTn>
                        </p:par>
                        <p:par>
                          <p:cTn id="19" fill="hold" nodeType="afterGroup">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78195"/>
                                        </p:tgtEl>
                                        <p:attrNameLst>
                                          <p:attrName>style.visibility</p:attrName>
                                        </p:attrNameLst>
                                      </p:cBhvr>
                                      <p:to>
                                        <p:strVal val="visible"/>
                                      </p:to>
                                    </p:set>
                                    <p:animEffect transition="in" filter="fade">
                                      <p:cBhvr>
                                        <p:cTn id="22" dur="2000"/>
                                        <p:tgtEl>
                                          <p:spTgt spid="178195"/>
                                        </p:tgtEl>
                                      </p:cBhvr>
                                    </p:animEffect>
                                  </p:childTnLst>
                                </p:cTn>
                              </p:par>
                            </p:childTnLst>
                          </p:cTn>
                        </p:par>
                        <p:par>
                          <p:cTn id="23" fill="hold" nodeType="afterGroup">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178190"/>
                                        </p:tgtEl>
                                        <p:attrNameLst>
                                          <p:attrName>style.visibility</p:attrName>
                                        </p:attrNameLst>
                                      </p:cBhvr>
                                      <p:to>
                                        <p:strVal val="visible"/>
                                      </p:to>
                                    </p:set>
                                    <p:animEffect transition="in" filter="fade">
                                      <p:cBhvr>
                                        <p:cTn id="26" dur="2000"/>
                                        <p:tgtEl>
                                          <p:spTgt spid="178190"/>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178188"/>
                                        </p:tgtEl>
                                        <p:attrNameLst>
                                          <p:attrName>style.visibility</p:attrName>
                                        </p:attrNameLst>
                                      </p:cBhvr>
                                      <p:to>
                                        <p:strVal val="visible"/>
                                      </p:to>
                                    </p:set>
                                    <p:animEffect transition="in" filter="wipe(up)">
                                      <p:cBhvr>
                                        <p:cTn id="29" dur="500"/>
                                        <p:tgtEl>
                                          <p:spTgt spid="178188"/>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78194"/>
                                        </p:tgtEl>
                                        <p:attrNameLst>
                                          <p:attrName>style.visibility</p:attrName>
                                        </p:attrNameLst>
                                      </p:cBhvr>
                                      <p:to>
                                        <p:strVal val="visible"/>
                                      </p:to>
                                    </p:set>
                                    <p:animEffect transition="in" filter="fade">
                                      <p:cBhvr>
                                        <p:cTn id="34" dur="2000"/>
                                        <p:tgtEl>
                                          <p:spTgt spid="178194"/>
                                        </p:tgtEl>
                                      </p:cBhvr>
                                    </p:animEffect>
                                  </p:childTnLst>
                                </p:cTn>
                              </p:par>
                            </p:childTnLst>
                          </p:cTn>
                        </p:par>
                        <p:par>
                          <p:cTn id="35" fill="hold" nodeType="afterGroup">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178191"/>
                                        </p:tgtEl>
                                        <p:attrNameLst>
                                          <p:attrName>style.visibility</p:attrName>
                                        </p:attrNameLst>
                                      </p:cBhvr>
                                      <p:to>
                                        <p:strVal val="visible"/>
                                      </p:to>
                                    </p:set>
                                    <p:animEffect transition="in" filter="fade">
                                      <p:cBhvr>
                                        <p:cTn id="38" dur="2000"/>
                                        <p:tgtEl>
                                          <p:spTgt spid="178191"/>
                                        </p:tgtEl>
                                      </p:cBhvr>
                                    </p:animEffect>
                                  </p:childTnLst>
                                </p:cTn>
                              </p:par>
                            </p:childTnLst>
                          </p:cTn>
                        </p:par>
                        <p:par>
                          <p:cTn id="39" fill="hold" nodeType="afterGroup">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178193"/>
                                        </p:tgtEl>
                                        <p:attrNameLst>
                                          <p:attrName>style.visibility</p:attrName>
                                        </p:attrNameLst>
                                      </p:cBhvr>
                                      <p:to>
                                        <p:strVal val="visible"/>
                                      </p:to>
                                    </p:set>
                                    <p:animEffect transition="in" filter="fade">
                                      <p:cBhvr>
                                        <p:cTn id="42" dur="2000"/>
                                        <p:tgtEl>
                                          <p:spTgt spid="178193"/>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78187"/>
                                        </p:tgtEl>
                                        <p:attrNameLst>
                                          <p:attrName>style.visibility</p:attrName>
                                        </p:attrNameLst>
                                      </p:cBhvr>
                                      <p:to>
                                        <p:strVal val="visible"/>
                                      </p:to>
                                    </p:set>
                                    <p:animEffect transition="in" filter="wipe(left)">
                                      <p:cBhvr>
                                        <p:cTn id="45" dur="500"/>
                                        <p:tgtEl>
                                          <p:spTgt spid="178187"/>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8200"/>
                                        </p:tgtEl>
                                        <p:attrNameLst>
                                          <p:attrName>style.visibility</p:attrName>
                                        </p:attrNameLst>
                                      </p:cBhvr>
                                      <p:to>
                                        <p:strVal val="visible"/>
                                      </p:to>
                                    </p:set>
                                    <p:animEffect transition="in" filter="fade">
                                      <p:cBhvr>
                                        <p:cTn id="50" dur="2000"/>
                                        <p:tgtEl>
                                          <p:spTgt spid="178200"/>
                                        </p:tgtEl>
                                      </p:cBhvr>
                                    </p:animEffect>
                                  </p:childTnLst>
                                </p:cTn>
                              </p:par>
                            </p:childTnLst>
                          </p:cTn>
                        </p:par>
                        <p:par>
                          <p:cTn id="51" fill="hold" nodeType="afterGroup">
                            <p:stCondLst>
                              <p:cond delay="2000"/>
                            </p:stCondLst>
                            <p:childTnLst>
                              <p:par>
                                <p:cTn id="52" presetID="10" presetClass="entr" presetSubtype="0" fill="hold" grpId="0" nodeType="afterEffect">
                                  <p:stCondLst>
                                    <p:cond delay="0"/>
                                  </p:stCondLst>
                                  <p:childTnLst>
                                    <p:set>
                                      <p:cBhvr>
                                        <p:cTn id="53" dur="1" fill="hold">
                                          <p:stCondLst>
                                            <p:cond delay="0"/>
                                          </p:stCondLst>
                                        </p:cTn>
                                        <p:tgtEl>
                                          <p:spTgt spid="178189"/>
                                        </p:tgtEl>
                                        <p:attrNameLst>
                                          <p:attrName>style.visibility</p:attrName>
                                        </p:attrNameLst>
                                      </p:cBhvr>
                                      <p:to>
                                        <p:strVal val="visible"/>
                                      </p:to>
                                    </p:set>
                                    <p:animEffect transition="in" filter="fade">
                                      <p:cBhvr>
                                        <p:cTn id="54" dur="2000"/>
                                        <p:tgtEl>
                                          <p:spTgt spid="178189"/>
                                        </p:tgtEl>
                                      </p:cBhvr>
                                    </p:animEffect>
                                  </p:childTnLst>
                                </p:cTn>
                              </p:par>
                            </p:childTnLst>
                          </p:cTn>
                        </p:par>
                        <p:par>
                          <p:cTn id="55" fill="hold" nodeType="afterGroup">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178192"/>
                                        </p:tgtEl>
                                        <p:attrNameLst>
                                          <p:attrName>style.visibility</p:attrName>
                                        </p:attrNameLst>
                                      </p:cBhvr>
                                      <p:to>
                                        <p:strVal val="visible"/>
                                      </p:to>
                                    </p:set>
                                    <p:animEffect transition="in" filter="fade">
                                      <p:cBhvr>
                                        <p:cTn id="58" dur="2000"/>
                                        <p:tgtEl>
                                          <p:spTgt spid="178192"/>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178186"/>
                                        </p:tgtEl>
                                        <p:attrNameLst>
                                          <p:attrName>style.visibility</p:attrName>
                                        </p:attrNameLst>
                                      </p:cBhvr>
                                      <p:to>
                                        <p:strVal val="visible"/>
                                      </p:to>
                                    </p:set>
                                    <p:animEffect transition="in" filter="wipe(right)">
                                      <p:cBhvr>
                                        <p:cTn id="61" dur="500"/>
                                        <p:tgtEl>
                                          <p:spTgt spid="178186"/>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178201"/>
                                        </p:tgtEl>
                                        <p:attrNameLst>
                                          <p:attrName>style.visibility</p:attrName>
                                        </p:attrNameLst>
                                      </p:cBhvr>
                                      <p:to>
                                        <p:strVal val="visible"/>
                                      </p:to>
                                    </p:set>
                                    <p:animEffect transition="in" filter="fade">
                                      <p:cBhvr>
                                        <p:cTn id="66" dur="2000"/>
                                        <p:tgtEl>
                                          <p:spTgt spid="178201"/>
                                        </p:tgtEl>
                                      </p:cBhvr>
                                    </p:animEffect>
                                  </p:childTnLst>
                                </p:cTn>
                              </p:par>
                            </p:childTnLst>
                          </p:cTn>
                        </p:par>
                        <p:par>
                          <p:cTn id="67" fill="hold" nodeType="afterGroup">
                            <p:stCondLst>
                              <p:cond delay="2000"/>
                            </p:stCondLst>
                            <p:childTnLst>
                              <p:par>
                                <p:cTn id="68" presetID="10" presetClass="entr" presetSubtype="0" fill="hold" grpId="0" nodeType="afterEffect">
                                  <p:stCondLst>
                                    <p:cond delay="2500"/>
                                  </p:stCondLst>
                                  <p:childTnLst>
                                    <p:set>
                                      <p:cBhvr>
                                        <p:cTn id="69" dur="1" fill="hold">
                                          <p:stCondLst>
                                            <p:cond delay="0"/>
                                          </p:stCondLst>
                                        </p:cTn>
                                        <p:tgtEl>
                                          <p:spTgt spid="178203"/>
                                        </p:tgtEl>
                                        <p:attrNameLst>
                                          <p:attrName>style.visibility</p:attrName>
                                        </p:attrNameLst>
                                      </p:cBhvr>
                                      <p:to>
                                        <p:strVal val="visible"/>
                                      </p:to>
                                    </p:set>
                                    <p:animEffect transition="in" filter="fade">
                                      <p:cBhvr>
                                        <p:cTn id="70" dur="2000"/>
                                        <p:tgtEl>
                                          <p:spTgt spid="178203"/>
                                        </p:tgtEl>
                                      </p:cBhvr>
                                    </p:animEffect>
                                  </p:childTnLst>
                                </p:cTn>
                              </p:par>
                            </p:childTnLst>
                          </p:cTn>
                        </p:par>
                        <p:par>
                          <p:cTn id="71" fill="hold" nodeType="afterGroup">
                            <p:stCondLst>
                              <p:cond delay="6500"/>
                            </p:stCondLst>
                            <p:childTnLst>
                              <p:par>
                                <p:cTn id="72" presetID="10" presetClass="entr" presetSubtype="0" fill="hold" grpId="0" nodeType="afterEffect">
                                  <p:stCondLst>
                                    <p:cond delay="2500"/>
                                  </p:stCondLst>
                                  <p:childTnLst>
                                    <p:set>
                                      <p:cBhvr>
                                        <p:cTn id="73" dur="1" fill="hold">
                                          <p:stCondLst>
                                            <p:cond delay="0"/>
                                          </p:stCondLst>
                                        </p:cTn>
                                        <p:tgtEl>
                                          <p:spTgt spid="178202"/>
                                        </p:tgtEl>
                                        <p:attrNameLst>
                                          <p:attrName>style.visibility</p:attrName>
                                        </p:attrNameLst>
                                      </p:cBhvr>
                                      <p:to>
                                        <p:strVal val="visible"/>
                                      </p:to>
                                    </p:set>
                                    <p:animEffect transition="in" filter="fade">
                                      <p:cBhvr>
                                        <p:cTn id="74" dur="2000"/>
                                        <p:tgtEl>
                                          <p:spTgt spid="178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186" grpId="0" animBg="1"/>
      <p:bldP spid="178187" grpId="0" animBg="1"/>
      <p:bldP spid="178188" grpId="0" animBg="1"/>
      <p:bldP spid="178189" grpId="0" animBg="1"/>
      <p:bldP spid="178190" grpId="0"/>
      <p:bldP spid="178191" grpId="0" animBg="1"/>
      <p:bldP spid="178192" grpId="0"/>
      <p:bldP spid="178193" grpId="0"/>
      <p:bldP spid="178194" grpId="0"/>
      <p:bldP spid="178195" grpId="0" animBg="1"/>
      <p:bldP spid="178199" grpId="0"/>
      <p:bldP spid="178200" grpId="0"/>
      <p:bldP spid="178201" grpId="0" animBg="1"/>
      <p:bldP spid="178202" grpId="0" animBg="1"/>
      <p:bldP spid="178203" grpId="0" animBg="1"/>
      <p:bldP spid="17820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3.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اخدم</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برجاء في المستقبل </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27 - 34</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607639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7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47683767"/>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45243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أَتَى بِكَ ٱلرَّبُّ إِلَهُكَ إِلَى ٱلْأَرْضِ ٱلَّتِي أَنْتَ دَاخِلٌ إِلَيْهَا لِتَمْتَلِكَهَا،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وَطَرَدَ شُعُوبًا كَثِيرَةً مِنْ أَمَامِكَ: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ٱلْحِثِّيِّينَ وَٱلْجِرْجَاشِيِّينَ وَٱلْأَمُورِيِّينَ وَٱلْكَنْعَانِيِّينَ وَٱلْفِرِزِّيِّينَ وَٱلْحِوِّيِّينَ وَٱلْيَبُوسِيِّينَ،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سَبْعَ شُعُوبٍ أَكْثَرَ وَأَعْظَمَ مِنْكَ،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وَدَفَعَهُمُ ٱلرَّبُّ إِلَهُكَ أَمَامَكَ،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altLang="ja-JP"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وَضَرَبْتَهُمْ، فَإِنَّكَ تُحَرِّمُهُمْ</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36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7699" name="Rectangle 8"/>
          <p:cNvSpPr>
            <a:spLocks noGrp="1" noChangeArrowheads="1"/>
          </p:cNvSpPr>
          <p:nvPr>
            <p:ph type="title"/>
          </p:nvPr>
        </p:nvSpPr>
        <p:spPr>
          <a:xfrm>
            <a:off x="685800" y="214313"/>
            <a:ext cx="7772400" cy="838200"/>
          </a:xfrm>
        </p:spPr>
        <p:txBody>
          <a:bodyPr/>
          <a:lstStyle/>
          <a:p>
            <a:pPr eaLnBrk="1" hangingPunct="1"/>
            <a:r>
              <a:rPr lang="ar-JO" sz="4800" dirty="0">
                <a:latin typeface="Arial" panose="020B0604020202020204" pitchFamily="34" charset="0"/>
                <a:ea typeface="ＭＳ Ｐゴシック" charset="0"/>
                <a:cs typeface="Arial" panose="020B0604020202020204" pitchFamily="34" charset="0"/>
              </a:rPr>
              <a:t>تثنية 7: 1- 4</a:t>
            </a:r>
            <a:endParaRPr lang="en-US" sz="48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89076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latin typeface="Arial" panose="020B0604020202020204" pitchFamily="34" charset="0"/>
                <a:ea typeface="ＭＳ Ｐゴシック" charset="0"/>
                <a:cs typeface="Arial" panose="020B0604020202020204" pitchFamily="34" charset="0"/>
              </a:rPr>
              <a:t>Destroying Pagan Images</a:t>
            </a:r>
          </a:p>
        </p:txBody>
      </p:sp>
    </p:spTree>
    <p:extLst>
      <p:ext uri="{BB962C8B-B14F-4D97-AF65-F5344CB8AC3E}">
        <p14:creationId xmlns:p14="http://schemas.microsoft.com/office/powerpoint/2010/main" val="3878127969"/>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1203" name="Text Box 3"/>
          <p:cNvSpPr txBox="1">
            <a:spLocks noChangeArrowheads="1"/>
          </p:cNvSpPr>
          <p:nvPr/>
        </p:nvSpPr>
        <p:spPr bwMode="auto">
          <a:xfrm>
            <a:off x="468313" y="1447800"/>
            <a:ext cx="8135937" cy="403187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لَا تَقْطَعْ لَهُمْ عَهْدًا،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وَلَا تُشْفِقْ عَلَيْهِمْ، وَلَا تُصَاهِرْهُمْ.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بِنْتَكَ لَا تُعْطِ لِٱبْنِهِ،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وَبِنْتَهُ لَا تَأْخُذْ لِٱبْنِكَ.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لِأَنَّهُ يَرُدُّ ٱبْنَكَ مِنْ وَرَائِي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فَيَعْبُدُ آلِهَةً أُخْرَى،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فَيَحْمَى غَضَبُ ٱلرَّبِّ عَلَيْكُمْ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altLang="ja-JP"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وَيُهْلِكُكُمْ سَرِيعًا</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9747" name="Rectangle 5"/>
          <p:cNvSpPr>
            <a:spLocks noGrp="1" noChangeArrowheads="1"/>
          </p:cNvSpPr>
          <p:nvPr>
            <p:ph type="title"/>
          </p:nvPr>
        </p:nvSpPr>
        <p:spPr>
          <a:xfrm>
            <a:off x="685800" y="287338"/>
            <a:ext cx="7772400" cy="838200"/>
          </a:xfrm>
        </p:spPr>
        <p:txBody>
          <a:bodyPr/>
          <a:lstStyle/>
          <a:p>
            <a:pPr eaLnBrk="1" hangingPunct="1"/>
            <a:r>
              <a:rPr lang="ar-JO" dirty="0">
                <a:latin typeface="Arial" panose="020B0604020202020204" pitchFamily="34" charset="0"/>
                <a:ea typeface="ＭＳ Ｐゴシック" charset="0"/>
                <a:cs typeface="Arial" panose="020B0604020202020204" pitchFamily="34" charset="0"/>
              </a:rPr>
              <a:t>تثنية 7: 1- 4</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60704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1203"/>
                                        </p:tgtEl>
                                        <p:attrNameLst>
                                          <p:attrName>style.visibility</p:attrName>
                                        </p:attrNameLst>
                                      </p:cBhvr>
                                      <p:to>
                                        <p:strVal val="visible"/>
                                      </p:to>
                                    </p:set>
                                    <p:animEffect transition="in" filter="blinds(horizontal)">
                                      <p:cBhvr>
                                        <p:cTn id="7"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nimBg="1" autoUpdateAnimBg="0"/>
    </p:bldLst>
  </p:timing>
</p:sld>
</file>

<file path=ppt/slides/slide174.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100000">
              <a:schemeClr val="tx2">
                <a:lumMod val="75000"/>
              </a:schemeClr>
            </a:gs>
          </a:gsLst>
          <a:lin ang="5400000" scaled="1"/>
        </a:gradFill>
        <a:effectLst/>
      </p:bgPr>
    </p:bg>
    <p:spTree>
      <p:nvGrpSpPr>
        <p:cNvPr id="1" name=""/>
        <p:cNvGrpSpPr/>
        <p:nvPr/>
      </p:nvGrpSpPr>
      <p:grpSpPr>
        <a:xfrm>
          <a:off x="0" y="0"/>
          <a:ext cx="0" cy="0"/>
          <a:chOff x="0" y="0"/>
          <a:chExt cx="0" cy="0"/>
        </a:xfrm>
      </p:grpSpPr>
      <p:sp>
        <p:nvSpPr>
          <p:cNvPr id="432130" name="Title 1"/>
          <p:cNvSpPr>
            <a:spLocks noGrp="1"/>
          </p:cNvSpPr>
          <p:nvPr>
            <p:ph type="title"/>
          </p:nvPr>
        </p:nvSpPr>
        <p:spPr>
          <a:xfrm>
            <a:off x="395536" y="365125"/>
            <a:ext cx="8424936" cy="5944195"/>
          </a:xfrm>
        </p:spPr>
        <p:txBody>
          <a:bodyPr anchor="t"/>
          <a:lstStyle/>
          <a:p>
            <a:pPr rtl="1"/>
            <a:r>
              <a:rPr lang="ar-SA" b="1" dirty="0">
                <a:solidFill>
                  <a:srgbClr val="FFFFFF"/>
                </a:solidFill>
                <a:latin typeface="Arial" panose="020B0604020202020204" pitchFamily="34" charset="0"/>
                <a:cs typeface="Arial" panose="020B0604020202020204" pitchFamily="34" charset="0"/>
              </a:rPr>
              <a:t>تثنية ٧ : ٧-٨</a:t>
            </a:r>
            <a:br>
              <a:rPr lang="en-US" b="1" dirty="0">
                <a:solidFill>
                  <a:srgbClr val="FFFFFF"/>
                </a:solidFill>
                <a:latin typeface="Arial" panose="020B0604020202020204" pitchFamily="34" charset="0"/>
                <a:cs typeface="Arial" panose="020B0604020202020204" pitchFamily="34" charset="0"/>
              </a:rPr>
            </a:br>
            <a:br>
              <a:rPr lang="ar-SA" b="1" dirty="0">
                <a:solidFill>
                  <a:srgbClr val="FFFFFF"/>
                </a:solidFill>
                <a:latin typeface="Arial" panose="020B0604020202020204" pitchFamily="34" charset="0"/>
                <a:cs typeface="Arial" panose="020B0604020202020204" pitchFamily="34" charset="0"/>
              </a:rPr>
            </a:br>
            <a:r>
              <a:rPr lang="ar-SA" b="1" dirty="0">
                <a:solidFill>
                  <a:srgbClr val="FFFFFF"/>
                </a:solidFill>
                <a:latin typeface="Arial" panose="020B0604020202020204" pitchFamily="34" charset="0"/>
                <a:cs typeface="Arial" panose="020B0604020202020204" pitchFamily="34" charset="0"/>
              </a:rPr>
              <a:t>٧ ليْسَ مِنْ كَوْنِكُمْ أَكْثَرَ مِنْ سَائِرِ الشُّعُوبِ التَصَقَ الرَّبُّ بِكُمْ وَاخْتَارَكُمْ لأَنَّكُمْ أَقَلُّ مِنْ سَائِرِ الشُّعُوبِ. </a:t>
            </a:r>
            <a:r>
              <a:rPr lang="ar-SA" b="1" baseline="30000" dirty="0">
                <a:solidFill>
                  <a:srgbClr val="FFFFFF"/>
                </a:solidFill>
                <a:latin typeface="Arial" panose="020B0604020202020204" pitchFamily="34" charset="0"/>
                <a:cs typeface="Arial" panose="020B0604020202020204" pitchFamily="34" charset="0"/>
              </a:rPr>
              <a:t>٨ </a:t>
            </a:r>
            <a:r>
              <a:rPr lang="ar-SA" b="1" dirty="0">
                <a:solidFill>
                  <a:srgbClr val="FFFFFF"/>
                </a:solidFill>
                <a:latin typeface="Arial" panose="020B0604020202020204" pitchFamily="34" charset="0"/>
                <a:cs typeface="Arial" panose="020B0604020202020204" pitchFamily="34" charset="0"/>
              </a:rPr>
              <a:t>بَل مِنْ مَحَبَّةِ الرَّبِّ إِيَّاكُمْ وَحِفْظِهِ القَسَمَ الذِي أَقْسَمَ لآِبَائِكُمْ أَخْرَجَكُمُ الرَّبُّ بِيَدٍ شَدِيدَةٍ وَفَدَاكُمْ مِنْ بَيْتِ العُبُودِيَّةِ مِنْ يَدِ فِرْعَوْنَ مَلِكِ مِصْرَ. </a:t>
            </a:r>
          </a:p>
        </p:txBody>
      </p:sp>
    </p:spTree>
    <p:extLst>
      <p:ext uri="{BB962C8B-B14F-4D97-AF65-F5344CB8AC3E}">
        <p14:creationId xmlns:p14="http://schemas.microsoft.com/office/powerpoint/2010/main" val="711414901"/>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8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579220941"/>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1106" name="Title 1"/>
          <p:cNvSpPr>
            <a:spLocks noGrp="1"/>
          </p:cNvSpPr>
          <p:nvPr>
            <p:ph type="title"/>
          </p:nvPr>
        </p:nvSpPr>
        <p:spPr>
          <a:xfrm>
            <a:off x="250825" y="365125"/>
            <a:ext cx="8424863" cy="2058988"/>
          </a:xfrm>
        </p:spPr>
        <p:txBody>
          <a:bodyPr/>
          <a:lstStyle/>
          <a:p>
            <a:pPr eaLnBrk="1" hangingPunct="1"/>
            <a:r>
              <a:rPr lang="ar-JO" b="1" dirty="0">
                <a:solidFill>
                  <a:schemeClr val="bg1"/>
                </a:solidFill>
                <a:latin typeface="Arial" panose="020B0604020202020204" pitchFamily="34" charset="0"/>
                <a:cs typeface="Arial" panose="020B0604020202020204" pitchFamily="34" charset="0"/>
              </a:rPr>
              <a:t>تذكّر الرب إلهك</a:t>
            </a:r>
            <a:br>
              <a:rPr lang="en-US" b="1" dirty="0">
                <a:solidFill>
                  <a:schemeClr val="bg1"/>
                </a:solidFill>
                <a:latin typeface="Arial" panose="020B0604020202020204" pitchFamily="34" charset="0"/>
                <a:cs typeface="Arial" panose="020B0604020202020204" pitchFamily="34" charset="0"/>
              </a:rPr>
            </a:br>
            <a:r>
              <a:rPr lang="en-US" sz="2400" b="1" dirty="0">
                <a:solidFill>
                  <a:schemeClr val="bg1"/>
                </a:solidFill>
                <a:latin typeface="Arial" panose="020B0604020202020204" pitchFamily="34" charset="0"/>
                <a:cs typeface="Arial" panose="020B0604020202020204" pitchFamily="34" charset="0"/>
              </a:rPr>
              <a:t>	</a:t>
            </a:r>
            <a:r>
              <a:rPr lang="ar-JO" sz="3600" b="1" dirty="0">
                <a:solidFill>
                  <a:schemeClr val="bg1"/>
                </a:solidFill>
                <a:latin typeface="Arial" panose="020B0604020202020204" pitchFamily="34" charset="0"/>
                <a:cs typeface="Arial" panose="020B0604020202020204" pitchFamily="34" charset="0"/>
              </a:rPr>
              <a:t>تث 8: 1- 5</a:t>
            </a:r>
            <a:endParaRPr lang="en-US" sz="28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48973367"/>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2129"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2130" name="Title 1"/>
          <p:cNvSpPr>
            <a:spLocks noGrp="1"/>
          </p:cNvSpPr>
          <p:nvPr>
            <p:ph type="title"/>
          </p:nvPr>
        </p:nvSpPr>
        <p:spPr>
          <a:xfrm>
            <a:off x="628650" y="365125"/>
            <a:ext cx="7886700" cy="2722563"/>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"جَمِيعَ ٱلْوَصَايَا ٱلَّتِي أَنَا أُوصِيكُمْ بِهَا ٱلْيَوْمَ</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تَحْفَظُونَ لِتَعْمَلُوهَا،</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لِكَيْ تَحَيَوْا وَتَكْثُرُوا</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وَتَدْخُلُوا وَتَمْتَلِكُوا ٱلْأَرْضَ</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ٱلَّتِي أَقْسَمَ ٱلرَّبُّ لِآبَائِكُمْ."</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1).</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37511725"/>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3153"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3154" name="Title 1"/>
          <p:cNvSpPr>
            <a:spLocks noGrp="1"/>
          </p:cNvSpPr>
          <p:nvPr>
            <p:ph type="title"/>
          </p:nvPr>
        </p:nvSpPr>
        <p:spPr>
          <a:xfrm>
            <a:off x="628650" y="365125"/>
            <a:ext cx="7886700" cy="3479800"/>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"وَتَتَذَكَّرُ كُلَّ ٱلطَّرِيقِ </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ٱلَّتِي فِيهَا سَارَ بِكَ ٱلرَّبُّ إِلَهُكَ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هَذِهِ ٱلْأَرْبَعِينَ سَنَةً فِي ٱلْقَفْرِ،</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لِكَيْ يُذِلَّكَ وَيُجَرِّبَكَ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لِيَعْرِفَ مَا فِي قَلْبِكَ: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أَتَحْفَظُ وَصَايَاهُ أَمْ لَا؟"</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2).</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19445318"/>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4177"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4178" name="Title 1"/>
          <p:cNvSpPr>
            <a:spLocks noGrp="1"/>
          </p:cNvSpPr>
          <p:nvPr>
            <p:ph type="title"/>
          </p:nvPr>
        </p:nvSpPr>
        <p:spPr>
          <a:xfrm>
            <a:off x="628650" y="365125"/>
            <a:ext cx="7886700" cy="3370263"/>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"فَأَذَلَّكَ وَأَجَاعَكَ وَأَطْعَمَكَ ٱلْمَنَّ</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ٱلَّذِي لَمْ تَكُنْ تَعْرِفُهُ وَلَا عَرَفَهُ آبَاؤُكَ،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لِكَيْ يُعَلِّمَكَ أَنَّهُ </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لَيْسَ بِٱلْخُبْزِ وَحْدَهُ يَحْيَا ٱلْإِنْسَانُ،</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بَلْ بِكُلِّ مَا يَخْرُجُ </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مِنْ فَمِ ٱلرَّبِّ يَحْيَا ٱلْإِنْسَانُ."</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3).</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2995122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الفكرة الرئيسية</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أظهر ليسوع أنك</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تحبه</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7414" y="4077072"/>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خلال خدمته بالشكر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3417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5201"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5202" name="Title 1"/>
          <p:cNvSpPr>
            <a:spLocks noGrp="1"/>
          </p:cNvSpPr>
          <p:nvPr>
            <p:ph type="title"/>
          </p:nvPr>
        </p:nvSpPr>
        <p:spPr>
          <a:xfrm>
            <a:off x="628650" y="365125"/>
            <a:ext cx="7886700" cy="3370263"/>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"ثِيَابُكَ لَمْ تَبْلَ عَلَيْكَ،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وَرِجْلُكَ لَمْ تَتَوَرَّمْ هَذِهِ ٱلْأَرْبَعِينَ سَنَةً. </a:t>
            </a:r>
            <a:br>
              <a:rPr lang="ar-JO" sz="3200" b="1" dirty="0">
                <a:solidFill>
                  <a:schemeClr val="bg1"/>
                </a:solidFill>
                <a:latin typeface="Arial" panose="020B0604020202020204" pitchFamily="34" charset="0"/>
                <a:cs typeface="Arial" panose="020B0604020202020204" pitchFamily="34" charset="0"/>
              </a:rPr>
            </a:b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٥ فَٱعْلَمْ فِي قَلْبِكَ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أَنَّهُ كَمَا يُؤَدِّبُ ٱلْإِنْسَانُ ٱبْنَهُ</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قَدْ أَدَّبَكَ ٱلرَّبُّ إِلَهُكَ."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4- 5).</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02464467"/>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9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282771965"/>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p:spPr>
        <p:txBody>
          <a:bodyPr/>
          <a:lstStyle/>
          <a:p>
            <a:pPr rtl="1"/>
            <a:r>
              <a:rPr lang="ar-SA" sz="4000" dirty="0">
                <a:latin typeface="Arial" panose="020B0604020202020204" pitchFamily="34" charset="0"/>
                <a:cs typeface="Arial" panose="020B0604020202020204" pitchFamily="34" charset="0"/>
              </a:rPr>
              <a:t>تثنية ٩ : ١-٣</a:t>
            </a:r>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320452" y="304800"/>
            <a:ext cx="8503096" cy="5616624"/>
          </a:xfrm>
        </p:spPr>
        <p:txBody>
          <a:bodyPr/>
          <a:lstStyle/>
          <a:p>
            <a:r>
              <a:rPr lang="ar-SA" sz="3600" dirty="0" err="1">
                <a:latin typeface="Arial" panose="020B0604020202020204" pitchFamily="34" charset="0"/>
                <a:cs typeface="Arial" panose="020B0604020202020204" pitchFamily="34" charset="0"/>
              </a:rPr>
              <a:t>إِسْمَعْ</a:t>
            </a:r>
            <a:r>
              <a:rPr lang="ar-SA" sz="3600" dirty="0">
                <a:latin typeface="Arial" panose="020B0604020202020204" pitchFamily="34" charset="0"/>
                <a:cs typeface="Arial" panose="020B0604020202020204" pitchFamily="34" charset="0"/>
              </a:rPr>
              <a:t> يَا إِسْرَائِيلُ أَنْتَ اليَوْمَ عَابِرٌ الأُرْدُنَّ لِتَدْخُل وَتَمْتَلِكَ شُعُوباً أَكْبَرَ وَأَعْظَمَ مِنْكَ وَمُدُناً عَظِيمَةً وَمُحَصَّنَةً إِلى السَّمَاءِ. قَوْماً عِظَاماً وَطِوَالاً بَنِي عَنَاقَ الذِينَ عَرَفْتَهُمْ وَسَمِعْتَ: مَنْ يَقِفُ فِي وَجْهِ بَنِي عَنَاقَ؟ فَاعْلمِ اليَوْمَ أَنَّ الرَّبَّ إِلهَكَ هُوَ العَابِرُ أَمَامَكَ نَاراً آكِلةً. هُوَ </a:t>
            </a:r>
            <a:r>
              <a:rPr lang="ar-SA" sz="3600" dirty="0" err="1">
                <a:latin typeface="Arial" panose="020B0604020202020204" pitchFamily="34" charset="0"/>
                <a:cs typeface="Arial" panose="020B0604020202020204" pitchFamily="34" charset="0"/>
              </a:rPr>
              <a:t>يُبِيدُهُمْ</a:t>
            </a:r>
            <a:r>
              <a:rPr lang="ar-SA" sz="3600" dirty="0">
                <a:latin typeface="Arial" panose="020B0604020202020204" pitchFamily="34" charset="0"/>
                <a:cs typeface="Arial" panose="020B0604020202020204" pitchFamily="34" charset="0"/>
              </a:rPr>
              <a:t> وَيُذِلُّهُمْ أَمَامَكَ فَتَطْرُدُهُمْ وَتُهْلِكُهُمْ سَرِيعاً كَمَا كَلمَكَ الرَّبُّ.</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0933175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a:noFill/>
          <a:ln w="9525">
            <a:noFill/>
            <a:miter lim="800000"/>
            <a:headEnd/>
            <a:tailEnd/>
          </a:ln>
          <a:effectLst/>
        </p:spPr>
        <p:txBody>
          <a:bodyPr vert="horz" wrap="square" lIns="91440" tIns="45720" rIns="91440" bIns="45720" numCol="1" anchor="ctr" anchorCtr="0" compatLnSpc="1">
            <a:prstTxWarp prst="textNoShape">
              <a:avLst/>
            </a:prstTxWarp>
          </a:bodyPr>
          <a:lstStyle/>
          <a:p>
            <a:pPr rtl="1"/>
            <a:r>
              <a:rPr lang="ar-SA" sz="4000" dirty="0">
                <a:latin typeface="Arial" panose="020B0604020202020204" pitchFamily="34" charset="0"/>
                <a:cs typeface="Arial" panose="020B0604020202020204" pitchFamily="34" charset="0"/>
              </a:rPr>
              <a:t>تثنية ٩ : ٤-٦</a:t>
            </a:r>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302704" y="304800"/>
            <a:ext cx="8538592" cy="5616624"/>
          </a:xfrm>
          <a:noFill/>
          <a:ln>
            <a:noFill/>
          </a:ln>
        </p:spPr>
        <p:txBody>
          <a:bodyPr vert="horz" wrap="square" lIns="91440" tIns="45720" rIns="91440" bIns="45720" numCol="1" anchor="t" anchorCtr="0" compatLnSpc="1">
            <a:prstTxWarp prst="textNoShape">
              <a:avLst/>
            </a:prstTxWarp>
          </a:bodyPr>
          <a:lstStyle/>
          <a:p>
            <a:r>
              <a:rPr lang="ar-SA" sz="3600" dirty="0">
                <a:latin typeface="Arial" panose="020B0604020202020204" pitchFamily="34" charset="0"/>
                <a:cs typeface="Arial" panose="020B0604020202020204" pitchFamily="34" charset="0"/>
              </a:rPr>
              <a:t>لا تَقُل فِي قَلبِكَ حِينَ يَنْفِيهِمِ الرَّبُّ إِلهُكَ مِنْ أَمَامِكَ: لأَجْلِ بِرِّي أَدْخَلنِي الرَّبُّ لأَمْتَلِكَ هَذِهِ الأَرْضَ. وَلأَجْلِ إِثْمِ هَؤُلاءِ الشُّعُوبِ يَطْرُدُهُمُ الرَّبُّ مِنْ أَمَامِكَ. ليْسَ لأَجْلِ بِرِّكَ وَعَدَالةِ قَلبِكَ تَدْخُلُ لِتَمْتَلِكَ أَرْضَهُمْ بَل لأَجْلِ إِثْمِ أُولئِكَ الشُّعُوبِ يَطْرُدُهُمُ الرَّبُّ إِلهُكَ مِنْ أَمَامِكَ وَلِيَفِيَ بِالكَلامِ الذِي أَقْسَمَ الرَّبُّ عَليْهِ لآِبَائِكَ إِبْرَاهِيمَ وَإِسْحَاقَ وَيَعْقُوبَ. فَاعْلمْ أَنَّهُ ليْسَ لأَجْلِ بِرِّكَ يُعْطِيكَ الرَّبُّ إِلهُكَ هَذِهِ الأَرْضَ الجَيِّدَةَ لِتَمْتَلِكَهَا لأَنَّكَ شَعْبٌ صُلبُ الرَّقَبَةِ.</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00317925"/>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تثنية</a:t>
            </a:r>
            <a:r>
              <a:rPr lang="en-US" sz="8800" dirty="0">
                <a:latin typeface="Arial" panose="020B0604020202020204" pitchFamily="34" charset="0"/>
                <a:ea typeface="Osaka" charset="0"/>
                <a:cs typeface="Arial" panose="020B0604020202020204" pitchFamily="34" charset="0"/>
              </a:rPr>
              <a:t> </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10</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054165473"/>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95205733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en-US" sz="8800" dirty="0">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12</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887120381"/>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marL="0" marR="0" lvl="0" indent="0" algn="r" defTabSz="914400" rtl="1" eaLnBrk="1" fontAlgn="base" latinLnBrk="0" hangingPunct="1">
              <a:lnSpc>
                <a:spcPct val="100000"/>
              </a:lnSpc>
              <a:spcBef>
                <a:spcPct val="0"/>
              </a:spcBef>
              <a:spcAft>
                <a:spcPct val="0"/>
              </a:spcAft>
              <a:buClrTx/>
              <a:buSzTx/>
              <a:buFont typeface="Webdings" pitchFamily="-111" charset="2"/>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مقدمة في الوصايا العشر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 44- 5: 33)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0" name="Text Box 4"/>
          <p:cNvSpPr txBox="1">
            <a:spLocks noChangeArrowheads="1"/>
          </p:cNvSpPr>
          <p:nvPr/>
        </p:nvSpPr>
        <p:spPr bwMode="auto">
          <a:xfrm>
            <a:off x="323850" y="3141663"/>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marR="0" lvl="1"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الإستماع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(6- 11)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1" name="Text Box 5"/>
          <p:cNvSpPr txBox="1">
            <a:spLocks noChangeArrowheads="1"/>
          </p:cNvSpPr>
          <p:nvPr/>
        </p:nvSpPr>
        <p:spPr bwMode="auto">
          <a:xfrm>
            <a:off x="323850" y="4114800"/>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شرائع دينية وطقسية وشعائرية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 1- 16: 17)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العظة رقم 2: الأحكام</a:t>
            </a:r>
            <a:br>
              <a:rPr lang="en-US"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44- 26: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1899633"/>
      </p:ext>
    </p:extLst>
  </p:cSld>
  <p:clrMapOvr>
    <a:overrideClrMapping bg1="lt1" tx1="dk1" bg2="lt2" tx2="dk2" accent1="accent1" accent2="accent2" accent3="accent3" accent4="accent4" accent5="accent5" accent6="accent6" hlink="hlink" folHlink="folHlink"/>
  </p:clrMapOvr>
  <p:transition>
    <p:random/>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13</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358696359"/>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0739" name="Text Box 3"/>
          <p:cNvSpPr txBox="1">
            <a:spLocks noChangeArrowheads="1"/>
          </p:cNvSpPr>
          <p:nvPr/>
        </p:nvSpPr>
        <p:spPr bwMode="auto">
          <a:xfrm>
            <a:off x="1476375" y="1447800"/>
            <a:ext cx="5111750" cy="4359275"/>
          </a:xfrm>
          <a:prstGeom prst="rect">
            <a:avLst/>
          </a:prstGeom>
          <a:noFill/>
          <a:ln w="9525">
            <a:noFill/>
            <a:miter lim="800000"/>
            <a:headEnd/>
            <a:tailEnd/>
          </a:ln>
          <a:effectLst/>
        </p:spPr>
        <p:txBody>
          <a:bodyPr>
            <a:spAutoFit/>
          </a:bodyPr>
          <a:lstStyle/>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إجرامي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أهلي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عائلي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ديني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خيري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idx="4294967295"/>
          </p:nvPr>
        </p:nvSpPr>
        <p:spPr>
          <a:xfrm>
            <a:off x="228600" y="304800"/>
            <a:ext cx="8534400" cy="914400"/>
          </a:xfrm>
          <a:solidFill>
            <a:srgbClr val="0000FF"/>
          </a:solidFill>
        </p:spPr>
        <p:txBody>
          <a:bodyPr/>
          <a:lstStyle/>
          <a:p>
            <a:pPr>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فئات الشريعة الموسوية</a:t>
            </a:r>
            <a:endParaRPr lang="en-US" sz="4800"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5871218"/>
      </p:ext>
    </p:extLst>
  </p:cSld>
  <p:clrMapOvr>
    <a:masterClrMapping/>
  </p:clrMapOvr>
  <p:transition spd="med">
    <p:randomBar dir="vert"/>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457200"/>
            <a:ext cx="6553200" cy="762000"/>
          </a:xfrm>
          <a:noFill/>
        </p:spPr>
        <p:txBody>
          <a:bodyPr/>
          <a:lstStyle/>
          <a:p>
            <a:pPr eaLnBrk="1" hangingPunct="1"/>
            <a:r>
              <a:rPr kumimoji="0" lang="ar-JO" altLang="zh-CN" sz="6000" dirty="0">
                <a:solidFill>
                  <a:srgbClr val="000000"/>
                </a:solidFill>
                <a:latin typeface="Arial" panose="020B0604020202020204" pitchFamily="34" charset="0"/>
                <a:ea typeface="SimSun" charset="0"/>
                <a:cs typeface="Arial" panose="020B0604020202020204" pitchFamily="34" charset="0"/>
              </a:rPr>
              <a:t>التطبيق</a:t>
            </a:r>
            <a:endParaRPr kumimoji="0" lang="en-US" sz="6000" dirty="0">
              <a:solidFill>
                <a:srgbClr val="000000"/>
              </a:solidFill>
              <a:latin typeface="Arial" panose="020B0604020202020204" pitchFamily="34" charset="0"/>
              <a:ea typeface="SimSun" charset="0"/>
              <a:cs typeface="Arial" panose="020B0604020202020204" pitchFamily="34"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76164" name="Text Box 4"/>
          <p:cNvSpPr txBox="1">
            <a:spLocks noChangeArrowheads="1"/>
          </p:cNvSpPr>
          <p:nvPr/>
        </p:nvSpPr>
        <p:spPr bwMode="auto">
          <a:xfrm>
            <a:off x="395288" y="2428875"/>
            <a:ext cx="8458200"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marR="0" lvl="0" indent="-358775" algn="r" defTabSz="914400" rtl="1" eaLnBrk="0" fontAlgn="base" latinLnBrk="0" hangingPunct="0">
              <a:lnSpc>
                <a:spcPct val="100000"/>
              </a:lnSpc>
              <a:spcBef>
                <a:spcPct val="50000"/>
              </a:spcBef>
              <a:spcAft>
                <a:spcPct val="0"/>
              </a:spcAft>
              <a:buClrTx/>
              <a:buSzTx/>
              <a:buFont typeface="Arial" pitchFamily="34" charset="0"/>
              <a:buChar char="•"/>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الطاعة الحقيقية مرتكزة على المحبة لا على الناموسية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58775" marR="0" lvl="0" indent="-358775" algn="r" defTabSz="914400" rtl="1" eaLnBrk="0" fontAlgn="base" latinLnBrk="0" hangingPunct="0">
              <a:lnSpc>
                <a:spcPct val="100000"/>
              </a:lnSpc>
              <a:spcBef>
                <a:spcPct val="50000"/>
              </a:spcBef>
              <a:spcAft>
                <a:spcPct val="0"/>
              </a:spcAft>
              <a:buClrTx/>
              <a:buSzTx/>
              <a:buFont typeface="Arial" pitchFamily="34" charset="0"/>
              <a:buChar char="•"/>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قانون الله العام أن البركة تنتج من الطاعة لكن المشاكل تنتج من العصيان .</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1628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1764" name="Text Box 4"/>
          <p:cNvSpPr txBox="1">
            <a:spLocks noChangeArrowheads="1"/>
          </p:cNvSpPr>
          <p:nvPr/>
        </p:nvSpPr>
        <p:spPr bwMode="auto">
          <a:xfrm>
            <a:off x="533400" y="1905000"/>
            <a:ext cx="8153400" cy="2585323"/>
          </a:xfrm>
          <a:prstGeom prst="rect">
            <a:avLst/>
          </a:prstGeom>
          <a:noFill/>
          <a:ln w="9525">
            <a:noFill/>
            <a:miter lim="800000"/>
            <a:headEnd/>
            <a:tailEnd/>
          </a:ln>
          <a:effectLst/>
        </p:spPr>
        <p:txBody>
          <a:bodyPr>
            <a:spAutoFit/>
          </a:bodyPr>
          <a:lstStyle/>
          <a:p>
            <a:pPr marL="581025" indent="-581025"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الناموس المطلق (وصايا و ممنوعات مطلقة غير مشروطة)</a:t>
            </a:r>
            <a:r>
              <a:rPr lang="en-US" sz="3600" b="1" dirty="0">
                <a:solidFill>
                  <a:srgbClr val="000000"/>
                </a:solidFill>
                <a:latin typeface="Arial" panose="020B0604020202020204" pitchFamily="34" charset="0"/>
                <a:cs typeface="Arial" panose="020B0604020202020204" pitchFamily="34" charset="0"/>
              </a:rPr>
              <a:t> </a:t>
            </a:r>
          </a:p>
          <a:p>
            <a:pPr marL="581025" indent="-581025"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النواميس الظرفية ( حالات قانونية، إذا حدث أ فسيحدث ب، تمثيلية توضيحية)</a:t>
            </a:r>
            <a:endParaRPr lang="en-US" sz="3600" b="1" dirty="0">
              <a:solidFill>
                <a:srgbClr val="FFFFFF"/>
              </a:solidFill>
              <a:latin typeface="Arial" panose="020B0604020202020204" pitchFamily="34" charset="0"/>
              <a:cs typeface="Arial" panose="020B0604020202020204" pitchFamily="34" charset="0"/>
            </a:endParaRPr>
          </a:p>
        </p:txBody>
      </p:sp>
      <p:sp>
        <p:nvSpPr>
          <p:cNvPr id="352259" name="Title 3"/>
          <p:cNvSpPr>
            <a:spLocks noGrp="1"/>
          </p:cNvSpPr>
          <p:nvPr>
            <p:ph type="title" idx="4294967295"/>
          </p:nvPr>
        </p:nvSpPr>
        <p:spPr>
          <a:xfrm>
            <a:off x="0" y="457200"/>
            <a:ext cx="9220200" cy="1143000"/>
          </a:xfrm>
          <a:solidFill>
            <a:srgbClr val="0000FF"/>
          </a:solidFill>
        </p:spPr>
        <p:txBody>
          <a:bodyPr/>
          <a:lstStyle/>
          <a:p>
            <a:r>
              <a:rPr lang="ar-JO" sz="3600" dirty="0">
                <a:solidFill>
                  <a:schemeClr val="bg1"/>
                </a:solidFill>
                <a:latin typeface="Arial" panose="020B0604020202020204" pitchFamily="34" charset="0"/>
                <a:ea typeface="ＭＳ Ｐゴシック" charset="0"/>
                <a:cs typeface="Arial" panose="020B0604020202020204" pitchFamily="34" charset="0"/>
              </a:rPr>
              <a:t>أنواع الناموس في العهد الموسوي</a:t>
            </a:r>
            <a:endParaRPr lang="en-US" sz="40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9212895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1764"/>
                                        </p:tgtEl>
                                        <p:attrNameLst>
                                          <p:attrName>style.visibility</p:attrName>
                                        </p:attrNameLst>
                                      </p:cBhvr>
                                      <p:to>
                                        <p:strVal val="visible"/>
                                      </p:to>
                                    </p:set>
                                    <p:animEffect transition="in" filter="dissolve">
                                      <p:cBhvr>
                                        <p:cTn id="7" dur="500"/>
                                        <p:tgtEl>
                                          <p:spTgt spid="501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64" grpId="0" autoUpdateAnimBg="0"/>
    </p:bldLst>
  </p:timing>
</p:sld>
</file>

<file path=ppt/slides/slide19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2787" name="Text Box 3"/>
          <p:cNvSpPr txBox="1">
            <a:spLocks noChangeArrowheads="1"/>
          </p:cNvSpPr>
          <p:nvPr/>
        </p:nvSpPr>
        <p:spPr bwMode="auto">
          <a:xfrm>
            <a:off x="255588" y="2117725"/>
            <a:ext cx="8888412" cy="646331"/>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حالة جغرافية و مناخية مميزة</a:t>
            </a:r>
            <a:endParaRPr lang="en-US" sz="3600" b="1" dirty="0">
              <a:solidFill>
                <a:srgbClr val="FFFFFF"/>
              </a:solidFill>
              <a:latin typeface="Arial" panose="020B0604020202020204" pitchFamily="34" charset="0"/>
              <a:cs typeface="Arial" panose="020B0604020202020204" pitchFamily="34" charset="0"/>
            </a:endParaRPr>
          </a:p>
        </p:txBody>
      </p:sp>
      <p:sp>
        <p:nvSpPr>
          <p:cNvPr id="502788" name="Text Box 4"/>
          <p:cNvSpPr txBox="1">
            <a:spLocks noChangeArrowheads="1"/>
          </p:cNvSpPr>
          <p:nvPr/>
        </p:nvSpPr>
        <p:spPr bwMode="auto">
          <a:xfrm>
            <a:off x="255588" y="3714752"/>
            <a:ext cx="8888412" cy="646331"/>
          </a:xfrm>
          <a:prstGeom prst="rect">
            <a:avLst/>
          </a:prstGeom>
          <a:noFill/>
          <a:ln w="9525">
            <a:noFill/>
            <a:miter lim="800000"/>
            <a:headEnd/>
            <a:tailEnd/>
          </a:ln>
          <a:effectLst/>
        </p:spPr>
        <p:txBody>
          <a:bodyPr wrap="square">
            <a:spAutoFit/>
          </a:bodyPr>
          <a:lstStyle/>
          <a:p>
            <a:pPr marL="404813" indent="-404813"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ثقافة الشرق الأدنى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502789" name="Text Box 5"/>
          <p:cNvSpPr txBox="1">
            <a:spLocks noChangeArrowheads="1"/>
          </p:cNvSpPr>
          <p:nvPr/>
        </p:nvSpPr>
        <p:spPr bwMode="auto">
          <a:xfrm>
            <a:off x="255588" y="5143512"/>
            <a:ext cx="8888412" cy="646331"/>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سياق ديني محدد للشرق الأدنى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353285" name="Title 5"/>
          <p:cNvSpPr>
            <a:spLocks noGrp="1"/>
          </p:cNvSpPr>
          <p:nvPr>
            <p:ph type="title" idx="4294967295"/>
          </p:nvPr>
        </p:nvSpPr>
        <p:spPr>
          <a:xfrm>
            <a:off x="179388" y="609600"/>
            <a:ext cx="8666162" cy="1295400"/>
          </a:xfrm>
          <a:solidFill>
            <a:srgbClr val="0000FF"/>
          </a:solidFill>
        </p:spPr>
        <p:txBody>
          <a:bodyPr/>
          <a:lstStyle/>
          <a:p>
            <a:r>
              <a:rPr lang="ar-JO" sz="4000" dirty="0">
                <a:solidFill>
                  <a:schemeClr val="bg1"/>
                </a:solidFill>
                <a:latin typeface="Arial" panose="020B0604020202020204" pitchFamily="34" charset="0"/>
                <a:ea typeface="ＭＳ Ｐゴシック" charset="0"/>
                <a:cs typeface="Arial" panose="020B0604020202020204" pitchFamily="34" charset="0"/>
              </a:rPr>
              <a:t>تم تصميم الناموس لأناس يعيشون في ...</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185719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2787"/>
                                        </p:tgtEl>
                                        <p:attrNameLst>
                                          <p:attrName>style.visibility</p:attrName>
                                        </p:attrNameLst>
                                      </p:cBhvr>
                                      <p:to>
                                        <p:strVal val="visible"/>
                                      </p:to>
                                    </p:set>
                                    <p:animEffect transition="in" filter="dissolve">
                                      <p:cBhvr>
                                        <p:cTn id="7" dur="500"/>
                                        <p:tgtEl>
                                          <p:spTgt spid="50278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2788"/>
                                        </p:tgtEl>
                                        <p:attrNameLst>
                                          <p:attrName>style.visibility</p:attrName>
                                        </p:attrNameLst>
                                      </p:cBhvr>
                                      <p:to>
                                        <p:strVal val="visible"/>
                                      </p:to>
                                    </p:set>
                                    <p:animEffect transition="in" filter="dissolve">
                                      <p:cBhvr>
                                        <p:cTn id="12" dur="500"/>
                                        <p:tgtEl>
                                          <p:spTgt spid="50278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2789"/>
                                        </p:tgtEl>
                                        <p:attrNameLst>
                                          <p:attrName>style.visibility</p:attrName>
                                        </p:attrNameLst>
                                      </p:cBhvr>
                                      <p:to>
                                        <p:strVal val="visible"/>
                                      </p:to>
                                    </p:set>
                                    <p:animEffect transition="in" filter="dissolve">
                                      <p:cBhvr>
                                        <p:cTn id="17" dur="500"/>
                                        <p:tgtEl>
                                          <p:spTgt spid="5027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2787" grpId="0" autoUpdateAnimBg="0"/>
      <p:bldP spid="502788" grpId="0" autoUpdateAnimBg="0"/>
      <p:bldP spid="502789" grpId="0" autoUpdateAnimBg="0"/>
    </p:bldLst>
  </p:timing>
</p:sld>
</file>

<file path=ppt/slides/slide19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3810" name="Text Box 2"/>
          <p:cNvSpPr txBox="1">
            <a:spLocks noChangeArrowheads="1"/>
          </p:cNvSpPr>
          <p:nvPr/>
        </p:nvSpPr>
        <p:spPr bwMode="auto">
          <a:xfrm>
            <a:off x="0" y="1239838"/>
            <a:ext cx="9144000" cy="954107"/>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لا يرتبط الناموس الموسوي بالمسيحيين اليوم كون سلطة هذا العهد قد انتهت</a:t>
            </a:r>
            <a:endParaRPr lang="en-US" sz="2800" b="1" dirty="0">
              <a:solidFill>
                <a:srgbClr val="FFFFFF"/>
              </a:solidFill>
              <a:latin typeface="Arial" panose="020B0604020202020204" pitchFamily="34" charset="0"/>
              <a:cs typeface="Arial" panose="020B0604020202020204" pitchFamily="34" charset="0"/>
            </a:endParaRPr>
          </a:p>
        </p:txBody>
      </p:sp>
      <p:sp>
        <p:nvSpPr>
          <p:cNvPr id="503811" name="Text Box 3"/>
          <p:cNvSpPr txBox="1">
            <a:spLocks noChangeArrowheads="1"/>
          </p:cNvSpPr>
          <p:nvPr/>
        </p:nvSpPr>
        <p:spPr bwMode="auto">
          <a:xfrm>
            <a:off x="0" y="2563813"/>
            <a:ext cx="9144000" cy="523220"/>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بعض الأحكام مكررة أو متجددة في العهد الجديد</a:t>
            </a:r>
            <a:r>
              <a:rPr lang="en-US" sz="2800" b="1" dirty="0">
                <a:solidFill>
                  <a:srgbClr val="FFFFFF"/>
                </a:solidFill>
                <a:latin typeface="Arial" panose="020B0604020202020204" pitchFamily="34" charset="0"/>
                <a:cs typeface="Arial" panose="020B0604020202020204" pitchFamily="34" charset="0"/>
              </a:rPr>
              <a:t> </a:t>
            </a:r>
          </a:p>
        </p:txBody>
      </p:sp>
      <p:sp>
        <p:nvSpPr>
          <p:cNvPr id="503812" name="Text Box 4"/>
          <p:cNvSpPr txBox="1">
            <a:spLocks noChangeArrowheads="1"/>
          </p:cNvSpPr>
          <p:nvPr/>
        </p:nvSpPr>
        <p:spPr bwMode="auto">
          <a:xfrm>
            <a:off x="0" y="3887788"/>
            <a:ext cx="9144000" cy="523220"/>
          </a:xfrm>
          <a:prstGeom prst="rect">
            <a:avLst/>
          </a:prstGeom>
          <a:noFill/>
          <a:ln w="9525">
            <a:noFill/>
            <a:miter lim="800000"/>
            <a:headEnd/>
            <a:tailEnd/>
          </a:ln>
          <a:effectLst/>
        </p:spPr>
        <p:txBody>
          <a:bodyPr wrap="square">
            <a:spAutoFit/>
          </a:bodyPr>
          <a:lstStyle/>
          <a:p>
            <a:pPr marL="404813" indent="-40481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تم تشخيص العهد الموسوي في يسوع المسيح</a:t>
            </a:r>
            <a:endParaRPr lang="en-US" sz="2800" b="1" dirty="0">
              <a:solidFill>
                <a:srgbClr val="FFFFFF"/>
              </a:solidFill>
              <a:latin typeface="Arial" panose="020B0604020202020204" pitchFamily="34" charset="0"/>
              <a:cs typeface="Arial" panose="020B0604020202020204" pitchFamily="34" charset="0"/>
            </a:endParaRPr>
          </a:p>
        </p:txBody>
      </p:sp>
      <p:sp>
        <p:nvSpPr>
          <p:cNvPr id="503813" name="Text Box 5"/>
          <p:cNvSpPr txBox="1">
            <a:spLocks noChangeArrowheads="1"/>
          </p:cNvSpPr>
          <p:nvPr/>
        </p:nvSpPr>
        <p:spPr bwMode="auto">
          <a:xfrm>
            <a:off x="0" y="5211763"/>
            <a:ext cx="9144000" cy="954107"/>
          </a:xfrm>
          <a:prstGeom prst="rect">
            <a:avLst/>
          </a:prstGeom>
          <a:noFill/>
          <a:ln w="9525">
            <a:noFill/>
            <a:miter lim="800000"/>
            <a:headEnd/>
            <a:tailEnd/>
          </a:ln>
          <a:effectLst/>
        </p:spPr>
        <p:txBody>
          <a:bodyPr wrap="square">
            <a:spAutoFit/>
          </a:bodyPr>
          <a:lstStyle/>
          <a:p>
            <a:pPr marL="404813" indent="-40481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شعب الله الآن في كل أنحاء العالم و هم أبعد من إسرائيل العرقي، لذلك هناك حاجة إلى عهد جديد</a:t>
            </a:r>
            <a:r>
              <a:rPr lang="en-US" sz="2800" b="1" dirty="0">
                <a:solidFill>
                  <a:srgbClr val="FFFFFF"/>
                </a:solidFill>
                <a:latin typeface="Arial" panose="020B0604020202020204" pitchFamily="34" charset="0"/>
                <a:cs typeface="Arial" panose="020B0604020202020204" pitchFamily="34" charset="0"/>
              </a:rPr>
              <a:t> </a:t>
            </a:r>
          </a:p>
        </p:txBody>
      </p:sp>
      <p:sp>
        <p:nvSpPr>
          <p:cNvPr id="354310" name="Title 5"/>
          <p:cNvSpPr>
            <a:spLocks noGrp="1"/>
          </p:cNvSpPr>
          <p:nvPr>
            <p:ph type="title" idx="4294967295"/>
          </p:nvPr>
        </p:nvSpPr>
        <p:spPr>
          <a:xfrm>
            <a:off x="0" y="0"/>
            <a:ext cx="9144000" cy="990600"/>
          </a:xfrm>
          <a:solidFill>
            <a:srgbClr val="0000FF"/>
          </a:solidFill>
        </p:spPr>
        <p:txBody>
          <a:bodyPr/>
          <a:lstStyle/>
          <a:p>
            <a:r>
              <a:rPr lang="ar-JO" sz="4000" dirty="0">
                <a:solidFill>
                  <a:schemeClr val="bg1"/>
                </a:solidFill>
                <a:latin typeface="Arial" panose="020B0604020202020204" pitchFamily="34" charset="0"/>
                <a:ea typeface="ＭＳ Ｐゴシック" charset="0"/>
                <a:cs typeface="Arial" panose="020B0604020202020204" pitchFamily="34" charset="0"/>
              </a:rPr>
              <a:t>الناموس الموسوي اليوم</a:t>
            </a:r>
            <a:endParaRPr lang="en-US" sz="40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259153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3811"/>
                                        </p:tgtEl>
                                        <p:attrNameLst>
                                          <p:attrName>style.visibility</p:attrName>
                                        </p:attrNameLst>
                                      </p:cBhvr>
                                      <p:to>
                                        <p:strVal val="visible"/>
                                      </p:to>
                                    </p:set>
                                    <p:animEffect transition="in" filter="dissolve">
                                      <p:cBhvr>
                                        <p:cTn id="7" dur="500"/>
                                        <p:tgtEl>
                                          <p:spTgt spid="5038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3812"/>
                                        </p:tgtEl>
                                        <p:attrNameLst>
                                          <p:attrName>style.visibility</p:attrName>
                                        </p:attrNameLst>
                                      </p:cBhvr>
                                      <p:to>
                                        <p:strVal val="visible"/>
                                      </p:to>
                                    </p:set>
                                    <p:animEffect transition="in" filter="dissolve">
                                      <p:cBhvr>
                                        <p:cTn id="12" dur="500"/>
                                        <p:tgtEl>
                                          <p:spTgt spid="5038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3813"/>
                                        </p:tgtEl>
                                        <p:attrNameLst>
                                          <p:attrName>style.visibility</p:attrName>
                                        </p:attrNameLst>
                                      </p:cBhvr>
                                      <p:to>
                                        <p:strVal val="visible"/>
                                      </p:to>
                                    </p:set>
                                    <p:animEffect transition="in" filter="dissolve">
                                      <p:cBhvr>
                                        <p:cTn id="17" dur="500"/>
                                        <p:tgtEl>
                                          <p:spTgt spid="5038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3811" grpId="0" autoUpdateAnimBg="0"/>
      <p:bldP spid="503812" grpId="0" autoUpdateAnimBg="0"/>
      <p:bldP spid="503813" grpId="0" autoUpdateAnimBg="0"/>
    </p:bldLst>
  </p:timing>
</p:sld>
</file>

<file path=ppt/slides/slide19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4835" name="Text Box 3"/>
          <p:cNvSpPr txBox="1">
            <a:spLocks noChangeArrowheads="1"/>
          </p:cNvSpPr>
          <p:nvPr/>
        </p:nvSpPr>
        <p:spPr bwMode="auto">
          <a:xfrm>
            <a:off x="419100" y="2505075"/>
            <a:ext cx="8153400" cy="3444875"/>
          </a:xfrm>
          <a:prstGeom prst="rect">
            <a:avLst/>
          </a:prstGeom>
          <a:noFill/>
          <a:ln w="9525">
            <a:noFill/>
            <a:miter lim="800000"/>
            <a:headEnd/>
            <a:tailEnd/>
          </a:ln>
          <a:effectLst/>
        </p:spPr>
        <p:txBody>
          <a:bodyPr>
            <a:spAutoFit/>
          </a:bodyPr>
          <a:lstStyle/>
          <a:p>
            <a:pPr marL="358775" indent="-358775" algn="r" rtl="1">
              <a:spcBef>
                <a:spcPct val="50000"/>
              </a:spcBef>
              <a:defRPr/>
            </a:pPr>
            <a:r>
              <a:rPr lang="ar-JO" sz="4000" b="1" dirty="0">
                <a:solidFill>
                  <a:srgbClr val="FFFFFF"/>
                </a:solidFill>
                <a:latin typeface="Arial" panose="020B0604020202020204" pitchFamily="34" charset="0"/>
                <a:cs typeface="Arial" panose="020B0604020202020204" pitchFamily="34" charset="0"/>
              </a:rPr>
              <a:t>إنه يعلن :</a:t>
            </a:r>
            <a:endParaRPr lang="en-US" sz="4000" b="1" dirty="0">
              <a:solidFill>
                <a:srgbClr val="FFFFFF"/>
              </a:solidFill>
              <a:latin typeface="Arial" panose="020B0604020202020204" pitchFamily="34" charset="0"/>
              <a:cs typeface="Arial" panose="020B0604020202020204" pitchFamily="34" charset="0"/>
            </a:endParaRPr>
          </a:p>
          <a:p>
            <a:pPr marL="358775" indent="-358775" algn="r" rtl="1">
              <a:spcBef>
                <a:spcPct val="50000"/>
              </a:spcBef>
              <a:buFontTx/>
              <a:buChar char="•"/>
              <a:defRPr/>
            </a:pPr>
            <a:r>
              <a:rPr lang="ar-JO" sz="4000" b="1" dirty="0">
                <a:solidFill>
                  <a:srgbClr val="FFFFFF"/>
                </a:solidFill>
                <a:latin typeface="Arial" panose="020B0604020202020204" pitchFamily="34" charset="0"/>
                <a:cs typeface="Arial" panose="020B0604020202020204" pitchFamily="34" charset="0"/>
              </a:rPr>
              <a:t>من هو الله</a:t>
            </a:r>
            <a:endParaRPr lang="en-US" sz="4000" b="1" dirty="0">
              <a:solidFill>
                <a:srgbClr val="FFFFFF"/>
              </a:solidFill>
              <a:latin typeface="Arial" panose="020B0604020202020204" pitchFamily="34" charset="0"/>
              <a:cs typeface="Arial" panose="020B0604020202020204" pitchFamily="34" charset="0"/>
            </a:endParaRPr>
          </a:p>
          <a:p>
            <a:pPr marL="358775" indent="-358775" algn="r" rtl="1">
              <a:spcBef>
                <a:spcPct val="50000"/>
              </a:spcBef>
              <a:buFontTx/>
              <a:buChar char="•"/>
              <a:defRPr/>
            </a:pPr>
            <a:r>
              <a:rPr lang="ar-JO" sz="4000" b="1" dirty="0">
                <a:solidFill>
                  <a:srgbClr val="FFFFFF"/>
                </a:solidFill>
                <a:latin typeface="Arial" panose="020B0604020202020204" pitchFamily="34" charset="0"/>
                <a:cs typeface="Arial" panose="020B0604020202020204" pitchFamily="34" charset="0"/>
              </a:rPr>
              <a:t>ماذا يتوقع الله</a:t>
            </a:r>
            <a:endParaRPr lang="en-US" sz="4000" b="1" dirty="0">
              <a:solidFill>
                <a:srgbClr val="FFFFFF"/>
              </a:solidFill>
              <a:latin typeface="Arial" panose="020B0604020202020204" pitchFamily="34" charset="0"/>
              <a:cs typeface="Arial" panose="020B0604020202020204" pitchFamily="34" charset="0"/>
            </a:endParaRPr>
          </a:p>
          <a:p>
            <a:pPr marL="358775" indent="-358775" algn="r" rtl="1">
              <a:spcBef>
                <a:spcPct val="50000"/>
              </a:spcBef>
              <a:buFontTx/>
              <a:buChar char="•"/>
              <a:defRPr/>
            </a:pPr>
            <a:r>
              <a:rPr lang="ar-JO" sz="4000" b="1" dirty="0">
                <a:solidFill>
                  <a:srgbClr val="FFFFFF"/>
                </a:solidFill>
                <a:latin typeface="Arial" panose="020B0604020202020204" pitchFamily="34" charset="0"/>
                <a:cs typeface="Arial" panose="020B0604020202020204" pitchFamily="34" charset="0"/>
              </a:rPr>
              <a:t>ما هي الخطية</a:t>
            </a:r>
            <a:endParaRPr lang="en-US" sz="4000" b="1" dirty="0">
              <a:solidFill>
                <a:srgbClr val="FFFFFF"/>
              </a:solidFill>
              <a:latin typeface="Arial" panose="020B0604020202020204" pitchFamily="34" charset="0"/>
              <a:cs typeface="Arial" panose="020B0604020202020204" pitchFamily="34" charset="0"/>
            </a:endParaRPr>
          </a:p>
        </p:txBody>
      </p:sp>
      <p:sp>
        <p:nvSpPr>
          <p:cNvPr id="355331" name="Title 3"/>
          <p:cNvSpPr>
            <a:spLocks noGrp="1"/>
          </p:cNvSpPr>
          <p:nvPr>
            <p:ph type="title" idx="4294967295"/>
          </p:nvPr>
        </p:nvSpPr>
        <p:spPr>
          <a:xfrm>
            <a:off x="304800" y="685800"/>
            <a:ext cx="8229600" cy="1447800"/>
          </a:xfrm>
          <a:solidFill>
            <a:srgbClr val="0000FF"/>
          </a:solidFill>
        </p:spPr>
        <p:txBody>
          <a:bodyPr/>
          <a:lstStyle/>
          <a:p>
            <a:r>
              <a:rPr lang="en-US" sz="4000" dirty="0">
                <a:solidFill>
                  <a:schemeClr val="bg1"/>
                </a:solidFill>
                <a:latin typeface="Arial" panose="020B0604020202020204" pitchFamily="34" charset="0"/>
                <a:ea typeface="ＭＳ Ｐゴシック" charset="0"/>
                <a:cs typeface="Arial" panose="020B0604020202020204" pitchFamily="34" charset="0"/>
              </a:rPr>
              <a:t> </a:t>
            </a:r>
            <a:r>
              <a:rPr lang="ar-JO" sz="4000" dirty="0">
                <a:solidFill>
                  <a:schemeClr val="bg1"/>
                </a:solidFill>
                <a:latin typeface="Arial" panose="020B0604020202020204" pitchFamily="34" charset="0"/>
                <a:ea typeface="ＭＳ Ｐゴシック" charset="0"/>
                <a:cs typeface="Arial" panose="020B0604020202020204" pitchFamily="34" charset="0"/>
              </a:rPr>
              <a:t> الناموس ليس </a:t>
            </a:r>
            <a:r>
              <a:rPr lang="ar-JO" sz="4000" u="sng" dirty="0">
                <a:solidFill>
                  <a:schemeClr val="bg1"/>
                </a:solidFill>
                <a:latin typeface="Arial" panose="020B0604020202020204" pitchFamily="34" charset="0"/>
                <a:ea typeface="ＭＳ Ｐゴシック" charset="0"/>
                <a:cs typeface="Arial" panose="020B0604020202020204" pitchFamily="34" charset="0"/>
              </a:rPr>
              <a:t>تنظيمياً </a:t>
            </a:r>
            <a:r>
              <a:rPr lang="ar-JO" sz="4000" dirty="0">
                <a:solidFill>
                  <a:schemeClr val="bg1"/>
                </a:solidFill>
                <a:latin typeface="Arial" panose="020B0604020202020204" pitchFamily="34" charset="0"/>
                <a:ea typeface="ＭＳ Ｐゴシック" charset="0"/>
                <a:cs typeface="Arial" panose="020B0604020202020204" pitchFamily="34" charset="0"/>
              </a:rPr>
              <a:t>فقط</a:t>
            </a:r>
            <a:br>
              <a:rPr lang="en-US" sz="4000" dirty="0">
                <a:solidFill>
                  <a:schemeClr val="bg1"/>
                </a:solidFill>
                <a:latin typeface="Arial" panose="020B0604020202020204" pitchFamily="34" charset="0"/>
                <a:ea typeface="ＭＳ Ｐゴシック" charset="0"/>
                <a:cs typeface="Arial" panose="020B0604020202020204" pitchFamily="34" charset="0"/>
              </a:rPr>
            </a:br>
            <a:r>
              <a:rPr lang="ar-JO" sz="4000" dirty="0">
                <a:solidFill>
                  <a:schemeClr val="bg1"/>
                </a:solidFill>
                <a:latin typeface="Arial" panose="020B0604020202020204" pitchFamily="34" charset="0"/>
                <a:ea typeface="ＭＳ Ｐゴシック" charset="0"/>
                <a:cs typeface="Arial" panose="020B0604020202020204" pitchFamily="34" charset="0"/>
              </a:rPr>
              <a:t>لكنه موحى به</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88567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4835">
                                            <p:txEl>
                                              <p:pRg st="0" end="0"/>
                                            </p:txEl>
                                          </p:spTgt>
                                        </p:tgtEl>
                                        <p:attrNameLst>
                                          <p:attrName>style.visibility</p:attrName>
                                        </p:attrNameLst>
                                      </p:cBhvr>
                                      <p:to>
                                        <p:strVal val="visible"/>
                                      </p:to>
                                    </p:set>
                                    <p:animEffect transition="in" filter="dissolve">
                                      <p:cBhvr>
                                        <p:cTn id="7" dur="500"/>
                                        <p:tgtEl>
                                          <p:spTgt spid="50483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4835">
                                            <p:txEl>
                                              <p:pRg st="1" end="1"/>
                                            </p:txEl>
                                          </p:spTgt>
                                        </p:tgtEl>
                                        <p:attrNameLst>
                                          <p:attrName>style.visibility</p:attrName>
                                        </p:attrNameLst>
                                      </p:cBhvr>
                                      <p:to>
                                        <p:strVal val="visible"/>
                                      </p:to>
                                    </p:set>
                                    <p:animEffect transition="in" filter="dissolve">
                                      <p:cBhvr>
                                        <p:cTn id="12" dur="500"/>
                                        <p:tgtEl>
                                          <p:spTgt spid="50483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4835">
                                            <p:txEl>
                                              <p:pRg st="2" end="2"/>
                                            </p:txEl>
                                          </p:spTgt>
                                        </p:tgtEl>
                                        <p:attrNameLst>
                                          <p:attrName>style.visibility</p:attrName>
                                        </p:attrNameLst>
                                      </p:cBhvr>
                                      <p:to>
                                        <p:strVal val="visible"/>
                                      </p:to>
                                    </p:set>
                                    <p:animEffect transition="in" filter="dissolve">
                                      <p:cBhvr>
                                        <p:cTn id="17" dur="500"/>
                                        <p:tgtEl>
                                          <p:spTgt spid="50483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04835">
                                            <p:txEl>
                                              <p:pRg st="3" end="3"/>
                                            </p:txEl>
                                          </p:spTgt>
                                        </p:tgtEl>
                                        <p:attrNameLst>
                                          <p:attrName>style.visibility</p:attrName>
                                        </p:attrNameLst>
                                      </p:cBhvr>
                                      <p:to>
                                        <p:strVal val="visible"/>
                                      </p:to>
                                    </p:set>
                                    <p:animEffect transition="in" filter="dissolve">
                                      <p:cBhvr>
                                        <p:cTn id="22" dur="500"/>
                                        <p:tgtEl>
                                          <p:spTgt spid="50483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4835" grpId="0" build="p" autoUpdateAnimBg="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descr="Walnut"/>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73" name="Rectangle 21"/>
          <p:cNvSpPr>
            <a:spLocks noGrp="1" noChangeArrowheads="1"/>
          </p:cNvSpPr>
          <p:nvPr>
            <p:ph type="title" idx="4294967295"/>
          </p:nvPr>
        </p:nvSpPr>
        <p:spPr>
          <a:xfrm>
            <a:off x="1981200" y="971551"/>
            <a:ext cx="4876800" cy="584775"/>
          </a:xfrm>
          <a:gradFill rotWithShape="0">
            <a:gsLst>
              <a:gs pos="0">
                <a:srgbClr val="000099">
                  <a:gamma/>
                  <a:shade val="46275"/>
                  <a:invGamma/>
                </a:srgbClr>
              </a:gs>
              <a:gs pos="100000">
                <a:srgbClr val="000099"/>
              </a:gs>
            </a:gsLst>
            <a:lin ang="5400000" scaled="1"/>
          </a:gra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3200"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عهود الوعد</a:t>
            </a:r>
            <a:endParaRPr lang="en-US" sz="3200"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74756" name="Text Box 4"/>
          <p:cNvSpPr txBox="1">
            <a:spLocks noChangeArrowheads="1"/>
          </p:cNvSpPr>
          <p:nvPr/>
        </p:nvSpPr>
        <p:spPr bwMode="auto">
          <a:xfrm>
            <a:off x="1447800" y="3257551"/>
            <a:ext cx="6096000" cy="1015663"/>
          </a:xfrm>
          <a:prstGeom prst="rect">
            <a:avLst/>
          </a:prstGeom>
          <a:gradFill rotWithShape="0">
            <a:gsLst>
              <a:gs pos="0">
                <a:schemeClr val="hlink"/>
              </a:gs>
              <a:gs pos="100000">
                <a:schemeClr val="hlink">
                  <a:gamma/>
                  <a:shade val="46275"/>
                  <a:invGamma/>
                </a:schemeClr>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إدارية</a:t>
            </a:r>
            <a:b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كيف تختبر البركة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57" name="AutoShape 5"/>
          <p:cNvSpPr>
            <a:spLocks noChangeArrowheads="1"/>
          </p:cNvSpPr>
          <p:nvPr/>
        </p:nvSpPr>
        <p:spPr bwMode="auto">
          <a:xfrm>
            <a:off x="533400" y="742950"/>
            <a:ext cx="762000" cy="4114800"/>
          </a:xfrm>
          <a:prstGeom prst="upArrow">
            <a:avLst>
              <a:gd name="adj1" fmla="val 50000"/>
              <a:gd name="adj2" fmla="val 135000"/>
            </a:avLst>
          </a:prstGeom>
          <a:solidFill>
            <a:schemeClr val="hlink"/>
          </a:soli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58" name="AutoShape 6"/>
          <p:cNvSpPr>
            <a:spLocks noChangeArrowheads="1"/>
          </p:cNvSpPr>
          <p:nvPr/>
        </p:nvSpPr>
        <p:spPr bwMode="auto">
          <a:xfrm>
            <a:off x="7696200" y="590550"/>
            <a:ext cx="838200" cy="4343400"/>
          </a:xfrm>
          <a:prstGeom prst="upArrow">
            <a:avLst>
              <a:gd name="adj1" fmla="val 50000"/>
              <a:gd name="adj2" fmla="val 129545"/>
            </a:avLst>
          </a:prstGeom>
          <a:solidFill>
            <a:schemeClr val="hlink"/>
          </a:soli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59" name="Text Box 7"/>
          <p:cNvSpPr txBox="1">
            <a:spLocks noChangeArrowheads="1"/>
          </p:cNvSpPr>
          <p:nvPr/>
        </p:nvSpPr>
        <p:spPr bwMode="auto">
          <a:xfrm>
            <a:off x="152400" y="2295526"/>
            <a:ext cx="3124200" cy="584775"/>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الإبراهيمي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0" name="Text Box 8"/>
          <p:cNvSpPr txBox="1">
            <a:spLocks noChangeArrowheads="1"/>
          </p:cNvSpPr>
          <p:nvPr/>
        </p:nvSpPr>
        <p:spPr bwMode="auto">
          <a:xfrm>
            <a:off x="5657850" y="2311401"/>
            <a:ext cx="3105151" cy="584775"/>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الداوودي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1" name="Text Box 9"/>
          <p:cNvSpPr txBox="1">
            <a:spLocks noChangeArrowheads="1"/>
          </p:cNvSpPr>
          <p:nvPr/>
        </p:nvSpPr>
        <p:spPr bwMode="auto">
          <a:xfrm>
            <a:off x="238125" y="4794251"/>
            <a:ext cx="4029075" cy="1323439"/>
          </a:xfrm>
          <a:prstGeom prst="rect">
            <a:avLst/>
          </a:prstGeom>
          <a:gradFill rotWithShape="0">
            <a:gsLst>
              <a:gs pos="0">
                <a:schemeClr val="hlink"/>
              </a:gs>
              <a:gs pos="100000">
                <a:schemeClr val="hlink">
                  <a:gamma/>
                  <a:shade val="46275"/>
                  <a:invGamma/>
                </a:schemeClr>
              </a:gs>
            </a:gsLst>
            <a:lin ang="5400000" scaled="1"/>
          </a:grad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الموسوي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شروط طاعة إسرائيل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2" name="Text Box 10"/>
          <p:cNvSpPr txBox="1">
            <a:spLocks noChangeArrowheads="1"/>
          </p:cNvSpPr>
          <p:nvPr/>
        </p:nvSpPr>
        <p:spPr bwMode="auto">
          <a:xfrm>
            <a:off x="4800600" y="4794250"/>
            <a:ext cx="4200525" cy="1815882"/>
          </a:xfrm>
          <a:prstGeom prst="rect">
            <a:avLst/>
          </a:prstGeom>
          <a:gradFill rotWithShape="0">
            <a:gsLst>
              <a:gs pos="0">
                <a:schemeClr val="hlink"/>
              </a:gs>
              <a:gs pos="100000">
                <a:schemeClr val="hlink">
                  <a:gamma/>
                  <a:shade val="46275"/>
                  <a:invGamma/>
                </a:schemeClr>
              </a:gs>
            </a:gsLst>
            <a:lin ang="5400000" scaled="1"/>
          </a:grad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الجديد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شروط الطاعة تحت المسيا</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3" name="Text Box 11"/>
          <p:cNvSpPr txBox="1">
            <a:spLocks noChangeArrowheads="1"/>
          </p:cNvSpPr>
          <p:nvPr/>
        </p:nvSpPr>
        <p:spPr bwMode="auto">
          <a:xfrm>
            <a:off x="1143000" y="285751"/>
            <a:ext cx="67056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Walt Russell, </a:t>
            </a:r>
            <a:r>
              <a:rPr kumimoji="0" lang="en-US" sz="2400" b="1" u="sng"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Playing with Fire</a:t>
            </a: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p. 121</a:t>
            </a:r>
          </a:p>
        </p:txBody>
      </p:sp>
      <p:grpSp>
        <p:nvGrpSpPr>
          <p:cNvPr id="2" name="Group 12"/>
          <p:cNvGrpSpPr>
            <a:grpSpLocks/>
          </p:cNvGrpSpPr>
          <p:nvPr/>
        </p:nvGrpSpPr>
        <p:grpSpPr bwMode="auto">
          <a:xfrm>
            <a:off x="228600" y="-171450"/>
            <a:ext cx="8686800" cy="1371600"/>
            <a:chOff x="144" y="48"/>
            <a:chExt cx="5472" cy="864"/>
          </a:xfrm>
        </p:grpSpPr>
        <p:sp>
          <p:nvSpPr>
            <p:cNvPr id="74765" name="AutoShape 13"/>
            <p:cNvSpPr>
              <a:spLocks noChangeArrowheads="1"/>
            </p:cNvSpPr>
            <p:nvPr/>
          </p:nvSpPr>
          <p:spPr bwMode="auto">
            <a:xfrm>
              <a:off x="144" y="48"/>
              <a:ext cx="5472" cy="864"/>
            </a:xfrm>
            <a:prstGeom prst="rightArrow">
              <a:avLst>
                <a:gd name="adj1" fmla="val 50000"/>
                <a:gd name="adj2" fmla="val 158333"/>
              </a:avLst>
            </a:prstGeom>
            <a:gradFill rotWithShape="0">
              <a:gsLst>
                <a:gs pos="0">
                  <a:schemeClr val="tx1"/>
                </a:gs>
                <a:gs pos="50000">
                  <a:srgbClr val="FF9900"/>
                </a:gs>
                <a:gs pos="100000">
                  <a:schemeClr val="tx1"/>
                </a:gs>
              </a:gsLst>
              <a:lin ang="5400000" scaled="1"/>
            </a:gradFill>
            <a:ln w="9525">
              <a:solidFill>
                <a:schemeClr val="tx1"/>
              </a:solidFill>
              <a:miter lim="800000"/>
              <a:headEnd/>
              <a:tailEnd/>
            </a:ln>
            <a:effectLst>
              <a:outerShdw blurRad="63500" dist="91581" dir="3378596" algn="ctr" rotWithShape="0">
                <a:srgbClr val="FFFF00">
                  <a:alpha val="74998"/>
                </a:srgb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66" name="Text Box 14"/>
            <p:cNvSpPr txBox="1">
              <a:spLocks noChangeArrowheads="1"/>
            </p:cNvSpPr>
            <p:nvPr/>
          </p:nvSpPr>
          <p:spPr bwMode="auto">
            <a:xfrm>
              <a:off x="528" y="221"/>
              <a:ext cx="4540" cy="485"/>
            </a:xfrm>
            <a:prstGeom prst="rect">
              <a:avLst/>
            </a:prstGeom>
            <a:noFill/>
            <a:ln w="9525">
              <a:noFill/>
              <a:miter lim="800000"/>
              <a:headEnd/>
              <a:tailEnd/>
            </a:ln>
            <a:effectLst>
              <a:outerShdw blurRad="63500" dist="91581" dir="3378596"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البركة</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15"/>
          <p:cNvGrpSpPr>
            <a:grpSpLocks/>
          </p:cNvGrpSpPr>
          <p:nvPr/>
        </p:nvGrpSpPr>
        <p:grpSpPr bwMode="auto">
          <a:xfrm>
            <a:off x="2895600" y="4629200"/>
            <a:ext cx="3200400" cy="838200"/>
            <a:chOff x="1824" y="3072"/>
            <a:chExt cx="2016" cy="528"/>
          </a:xfrm>
          <a:solidFill>
            <a:srgbClr val="000090"/>
          </a:solidFill>
        </p:grpSpPr>
        <p:sp>
          <p:nvSpPr>
            <p:cNvPr id="74768" name="AutoShape 16"/>
            <p:cNvSpPr>
              <a:spLocks noChangeArrowheads="1"/>
            </p:cNvSpPr>
            <p:nvPr/>
          </p:nvSpPr>
          <p:spPr bwMode="auto">
            <a:xfrm>
              <a:off x="1920" y="3072"/>
              <a:ext cx="1824" cy="528"/>
            </a:xfrm>
            <a:prstGeom prst="rightArrow">
              <a:avLst>
                <a:gd name="adj1" fmla="val 50000"/>
                <a:gd name="adj2" fmla="val 86364"/>
              </a:avLst>
            </a:prstGeom>
            <a:grp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69" name="Text Box 17"/>
            <p:cNvSpPr txBox="1">
              <a:spLocks noChangeArrowheads="1"/>
            </p:cNvSpPr>
            <p:nvPr/>
          </p:nvSpPr>
          <p:spPr bwMode="auto">
            <a:xfrm>
              <a:off x="1824" y="3172"/>
              <a:ext cx="2016"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حل محلها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18"/>
          <p:cNvGrpSpPr>
            <a:grpSpLocks/>
          </p:cNvGrpSpPr>
          <p:nvPr/>
        </p:nvGrpSpPr>
        <p:grpSpPr bwMode="auto">
          <a:xfrm>
            <a:off x="3200400" y="1749425"/>
            <a:ext cx="2514600" cy="838200"/>
            <a:chOff x="2304" y="1632"/>
            <a:chExt cx="1584" cy="528"/>
          </a:xfrm>
        </p:grpSpPr>
        <p:sp>
          <p:nvSpPr>
            <p:cNvPr id="74771" name="AutoShape 19"/>
            <p:cNvSpPr>
              <a:spLocks noChangeArrowheads="1"/>
            </p:cNvSpPr>
            <p:nvPr/>
          </p:nvSpPr>
          <p:spPr bwMode="auto">
            <a:xfrm>
              <a:off x="2304" y="1632"/>
              <a:ext cx="1584" cy="528"/>
            </a:xfrm>
            <a:prstGeom prst="rightArrow">
              <a:avLst>
                <a:gd name="adj1" fmla="val 50000"/>
                <a:gd name="adj2" fmla="val 75000"/>
              </a:avLst>
            </a:prstGeom>
            <a:gradFill rotWithShape="0">
              <a:gsLst>
                <a:gs pos="0">
                  <a:srgbClr val="FF870F">
                    <a:gamma/>
                    <a:shade val="46275"/>
                    <a:invGamma/>
                  </a:srgbClr>
                </a:gs>
                <a:gs pos="100000">
                  <a:srgbClr val="FF870F"/>
                </a:gs>
              </a:gsLst>
              <a:lin ang="5400000" scaled="1"/>
            </a:grad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72" name="Text Box 20"/>
            <p:cNvSpPr txBox="1">
              <a:spLocks noChangeArrowheads="1"/>
            </p:cNvSpPr>
            <p:nvPr/>
          </p:nvSpPr>
          <p:spPr bwMode="auto">
            <a:xfrm>
              <a:off x="2400" y="1732"/>
              <a:ext cx="139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تم تضخيمه في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91502" name="TextBox 5"/>
          <p:cNvSpPr txBox="1">
            <a:spLocks noChangeArrowheads="1"/>
          </p:cNvSpPr>
          <p:nvPr/>
        </p:nvSpPr>
        <p:spPr bwMode="auto">
          <a:xfrm>
            <a:off x="0" y="6492875"/>
            <a:ext cx="9144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والت راسل، اللعب بالنار</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400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nodeType="afterGroup">
                            <p:stCondLst>
                              <p:cond delay="4500"/>
                            </p:stCondLst>
                            <p:childTnLst>
                              <p:par>
                                <p:cTn id="9" presetID="23" presetClass="entr" presetSubtype="16" fill="hold" grpId="0" nodeType="afterEffect">
                                  <p:stCondLst>
                                    <p:cond delay="3000"/>
                                  </p:stCondLst>
                                  <p:childTnLst>
                                    <p:set>
                                      <p:cBhvr>
                                        <p:cTn id="10" dur="1" fill="hold">
                                          <p:stCondLst>
                                            <p:cond delay="0"/>
                                          </p:stCondLst>
                                        </p:cTn>
                                        <p:tgtEl>
                                          <p:spTgt spid="74759"/>
                                        </p:tgtEl>
                                        <p:attrNameLst>
                                          <p:attrName>style.visibility</p:attrName>
                                        </p:attrNameLst>
                                      </p:cBhvr>
                                      <p:to>
                                        <p:strVal val="visible"/>
                                      </p:to>
                                    </p:set>
                                    <p:anim calcmode="lin" valueType="num">
                                      <p:cBhvr>
                                        <p:cTn id="11" dur="500" fill="hold"/>
                                        <p:tgtEl>
                                          <p:spTgt spid="74759"/>
                                        </p:tgtEl>
                                        <p:attrNameLst>
                                          <p:attrName>ppt_w</p:attrName>
                                        </p:attrNameLst>
                                      </p:cBhvr>
                                      <p:tavLst>
                                        <p:tav tm="0">
                                          <p:val>
                                            <p:fltVal val="0"/>
                                          </p:val>
                                        </p:tav>
                                        <p:tav tm="100000">
                                          <p:val>
                                            <p:strVal val="#ppt_w"/>
                                          </p:val>
                                        </p:tav>
                                      </p:tavLst>
                                    </p:anim>
                                    <p:anim calcmode="lin" valueType="num">
                                      <p:cBhvr>
                                        <p:cTn id="12" dur="500" fill="hold"/>
                                        <p:tgtEl>
                                          <p:spTgt spid="74759"/>
                                        </p:tgtEl>
                                        <p:attrNameLst>
                                          <p:attrName>ppt_h</p:attrName>
                                        </p:attrNameLst>
                                      </p:cBhvr>
                                      <p:tavLst>
                                        <p:tav tm="0">
                                          <p:val>
                                            <p:fltVal val="0"/>
                                          </p:val>
                                        </p:tav>
                                        <p:tav tm="100000">
                                          <p:val>
                                            <p:strVal val="#ppt_h"/>
                                          </p:val>
                                        </p:tav>
                                      </p:tavLst>
                                    </p:anim>
                                  </p:childTnLst>
                                </p:cTn>
                              </p:par>
                            </p:childTnLst>
                          </p:cTn>
                        </p:par>
                        <p:par>
                          <p:cTn id="13" fill="hold" nodeType="afterGroup">
                            <p:stCondLst>
                              <p:cond delay="8000"/>
                            </p:stCondLst>
                            <p:childTnLst>
                              <p:par>
                                <p:cTn id="14" presetID="22" presetClass="entr" presetSubtype="8" fill="hold" nodeType="afterEffect">
                                  <p:stCondLst>
                                    <p:cond delay="300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par>
                          <p:cTn id="17" fill="hold" nodeType="afterGroup">
                            <p:stCondLst>
                              <p:cond delay="11500"/>
                            </p:stCondLst>
                            <p:childTnLst>
                              <p:par>
                                <p:cTn id="18" presetID="23" presetClass="entr" presetSubtype="16" fill="hold" grpId="0" nodeType="afterEffect">
                                  <p:stCondLst>
                                    <p:cond delay="2000"/>
                                  </p:stCondLst>
                                  <p:childTnLst>
                                    <p:set>
                                      <p:cBhvr>
                                        <p:cTn id="19" dur="1" fill="hold">
                                          <p:stCondLst>
                                            <p:cond delay="0"/>
                                          </p:stCondLst>
                                        </p:cTn>
                                        <p:tgtEl>
                                          <p:spTgt spid="74760"/>
                                        </p:tgtEl>
                                        <p:attrNameLst>
                                          <p:attrName>style.visibility</p:attrName>
                                        </p:attrNameLst>
                                      </p:cBhvr>
                                      <p:to>
                                        <p:strVal val="visible"/>
                                      </p:to>
                                    </p:set>
                                    <p:anim calcmode="lin" valueType="num">
                                      <p:cBhvr>
                                        <p:cTn id="20" dur="500" fill="hold"/>
                                        <p:tgtEl>
                                          <p:spTgt spid="74760"/>
                                        </p:tgtEl>
                                        <p:attrNameLst>
                                          <p:attrName>ppt_w</p:attrName>
                                        </p:attrNameLst>
                                      </p:cBhvr>
                                      <p:tavLst>
                                        <p:tav tm="0">
                                          <p:val>
                                            <p:fltVal val="0"/>
                                          </p:val>
                                        </p:tav>
                                        <p:tav tm="100000">
                                          <p:val>
                                            <p:strVal val="#ppt_w"/>
                                          </p:val>
                                        </p:tav>
                                      </p:tavLst>
                                    </p:anim>
                                    <p:anim calcmode="lin" valueType="num">
                                      <p:cBhvr>
                                        <p:cTn id="21" dur="500" fill="hold"/>
                                        <p:tgtEl>
                                          <p:spTgt spid="74760"/>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4000"/>
                            </p:stCondLst>
                            <p:childTnLst>
                              <p:par>
                                <p:cTn id="23" presetID="2" presetClass="entr" presetSubtype="6" fill="hold" grpId="0" nodeType="afterEffect">
                                  <p:stCondLst>
                                    <p:cond delay="3000"/>
                                  </p:stCondLst>
                                  <p:childTnLst>
                                    <p:set>
                                      <p:cBhvr>
                                        <p:cTn id="24" dur="1" fill="hold">
                                          <p:stCondLst>
                                            <p:cond delay="0"/>
                                          </p:stCondLst>
                                        </p:cTn>
                                        <p:tgtEl>
                                          <p:spTgt spid="74756"/>
                                        </p:tgtEl>
                                        <p:attrNameLst>
                                          <p:attrName>style.visibility</p:attrName>
                                        </p:attrNameLst>
                                      </p:cBhvr>
                                      <p:to>
                                        <p:strVal val="visible"/>
                                      </p:to>
                                    </p:set>
                                    <p:anim calcmode="lin" valueType="num">
                                      <p:cBhvr additive="base">
                                        <p:cTn id="25" dur="500" fill="hold"/>
                                        <p:tgtEl>
                                          <p:spTgt spid="74756"/>
                                        </p:tgtEl>
                                        <p:attrNameLst>
                                          <p:attrName>ppt_x</p:attrName>
                                        </p:attrNameLst>
                                      </p:cBhvr>
                                      <p:tavLst>
                                        <p:tav tm="0">
                                          <p:val>
                                            <p:strVal val="1+#ppt_w/2"/>
                                          </p:val>
                                        </p:tav>
                                        <p:tav tm="100000">
                                          <p:val>
                                            <p:strVal val="#ppt_x"/>
                                          </p:val>
                                        </p:tav>
                                      </p:tavLst>
                                    </p:anim>
                                    <p:anim calcmode="lin" valueType="num">
                                      <p:cBhvr additive="base">
                                        <p:cTn id="26" dur="500" fill="hold"/>
                                        <p:tgtEl>
                                          <p:spTgt spid="74756"/>
                                        </p:tgtEl>
                                        <p:attrNameLst>
                                          <p:attrName>ppt_y</p:attrName>
                                        </p:attrNameLst>
                                      </p:cBhvr>
                                      <p:tavLst>
                                        <p:tav tm="0">
                                          <p:val>
                                            <p:strVal val="1+#ppt_h/2"/>
                                          </p:val>
                                        </p:tav>
                                        <p:tav tm="100000">
                                          <p:val>
                                            <p:strVal val="#ppt_y"/>
                                          </p:val>
                                        </p:tav>
                                      </p:tavLst>
                                    </p:anim>
                                  </p:childTnLst>
                                </p:cTn>
                              </p:par>
                            </p:childTnLst>
                          </p:cTn>
                        </p:par>
                        <p:par>
                          <p:cTn id="27" fill="hold" nodeType="afterGroup">
                            <p:stCondLst>
                              <p:cond delay="17500"/>
                            </p:stCondLst>
                            <p:childTnLst>
                              <p:par>
                                <p:cTn id="28" presetID="23" presetClass="entr" presetSubtype="16" fill="hold" grpId="0" nodeType="afterEffect">
                                  <p:stCondLst>
                                    <p:cond delay="3000"/>
                                  </p:stCondLst>
                                  <p:childTnLst>
                                    <p:set>
                                      <p:cBhvr>
                                        <p:cTn id="29" dur="1" fill="hold">
                                          <p:stCondLst>
                                            <p:cond delay="0"/>
                                          </p:stCondLst>
                                        </p:cTn>
                                        <p:tgtEl>
                                          <p:spTgt spid="74761"/>
                                        </p:tgtEl>
                                        <p:attrNameLst>
                                          <p:attrName>style.visibility</p:attrName>
                                        </p:attrNameLst>
                                      </p:cBhvr>
                                      <p:to>
                                        <p:strVal val="visible"/>
                                      </p:to>
                                    </p:set>
                                    <p:anim calcmode="lin" valueType="num">
                                      <p:cBhvr>
                                        <p:cTn id="30" dur="500" fill="hold"/>
                                        <p:tgtEl>
                                          <p:spTgt spid="74761"/>
                                        </p:tgtEl>
                                        <p:attrNameLst>
                                          <p:attrName>ppt_w</p:attrName>
                                        </p:attrNameLst>
                                      </p:cBhvr>
                                      <p:tavLst>
                                        <p:tav tm="0">
                                          <p:val>
                                            <p:fltVal val="0"/>
                                          </p:val>
                                        </p:tav>
                                        <p:tav tm="100000">
                                          <p:val>
                                            <p:strVal val="#ppt_w"/>
                                          </p:val>
                                        </p:tav>
                                      </p:tavLst>
                                    </p:anim>
                                    <p:anim calcmode="lin" valueType="num">
                                      <p:cBhvr>
                                        <p:cTn id="31" dur="500" fill="hold"/>
                                        <p:tgtEl>
                                          <p:spTgt spid="74761"/>
                                        </p:tgtEl>
                                        <p:attrNameLst>
                                          <p:attrName>ppt_h</p:attrName>
                                        </p:attrNameLst>
                                      </p:cBhvr>
                                      <p:tavLst>
                                        <p:tav tm="0">
                                          <p:val>
                                            <p:fltVal val="0"/>
                                          </p:val>
                                        </p:tav>
                                        <p:tav tm="100000">
                                          <p:val>
                                            <p:strVal val="#ppt_h"/>
                                          </p:val>
                                        </p:tav>
                                      </p:tavLst>
                                    </p:anim>
                                  </p:childTnLst>
                                </p:cTn>
                              </p:par>
                            </p:childTnLst>
                          </p:cTn>
                        </p:par>
                        <p:par>
                          <p:cTn id="32" fill="hold" nodeType="afterGroup">
                            <p:stCondLst>
                              <p:cond delay="21000"/>
                            </p:stCondLst>
                            <p:childTnLst>
                              <p:par>
                                <p:cTn id="33" presetID="22" presetClass="entr" presetSubtype="4" fill="hold" grpId="0" nodeType="afterEffect">
                                  <p:stCondLst>
                                    <p:cond delay="3000"/>
                                  </p:stCondLst>
                                  <p:childTnLst>
                                    <p:set>
                                      <p:cBhvr>
                                        <p:cTn id="34" dur="1" fill="hold">
                                          <p:stCondLst>
                                            <p:cond delay="0"/>
                                          </p:stCondLst>
                                        </p:cTn>
                                        <p:tgtEl>
                                          <p:spTgt spid="74757"/>
                                        </p:tgtEl>
                                        <p:attrNameLst>
                                          <p:attrName>style.visibility</p:attrName>
                                        </p:attrNameLst>
                                      </p:cBhvr>
                                      <p:to>
                                        <p:strVal val="visible"/>
                                      </p:to>
                                    </p:set>
                                    <p:animEffect transition="in" filter="wipe(down)">
                                      <p:cBhvr>
                                        <p:cTn id="35" dur="500"/>
                                        <p:tgtEl>
                                          <p:spTgt spid="74757"/>
                                        </p:tgtEl>
                                      </p:cBhvr>
                                    </p:animEffect>
                                  </p:childTnLst>
                                </p:cTn>
                              </p:par>
                            </p:childTnLst>
                          </p:cTn>
                        </p:par>
                        <p:par>
                          <p:cTn id="36" fill="hold" nodeType="afterGroup">
                            <p:stCondLst>
                              <p:cond delay="24500"/>
                            </p:stCondLst>
                            <p:childTnLst>
                              <p:par>
                                <p:cTn id="37" presetID="22" presetClass="entr" presetSubtype="8" fill="hold" nodeType="afterEffect">
                                  <p:stCondLst>
                                    <p:cond delay="300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nodeType="afterGroup">
                            <p:stCondLst>
                              <p:cond delay="28000"/>
                            </p:stCondLst>
                            <p:childTnLst>
                              <p:par>
                                <p:cTn id="41" presetID="23" presetClass="entr" presetSubtype="16" fill="hold" grpId="0" nodeType="afterEffect">
                                  <p:stCondLst>
                                    <p:cond delay="3000"/>
                                  </p:stCondLst>
                                  <p:childTnLst>
                                    <p:set>
                                      <p:cBhvr>
                                        <p:cTn id="42" dur="1" fill="hold">
                                          <p:stCondLst>
                                            <p:cond delay="0"/>
                                          </p:stCondLst>
                                        </p:cTn>
                                        <p:tgtEl>
                                          <p:spTgt spid="74762"/>
                                        </p:tgtEl>
                                        <p:attrNameLst>
                                          <p:attrName>style.visibility</p:attrName>
                                        </p:attrNameLst>
                                      </p:cBhvr>
                                      <p:to>
                                        <p:strVal val="visible"/>
                                      </p:to>
                                    </p:set>
                                    <p:anim calcmode="lin" valueType="num">
                                      <p:cBhvr>
                                        <p:cTn id="43" dur="500" fill="hold"/>
                                        <p:tgtEl>
                                          <p:spTgt spid="74762"/>
                                        </p:tgtEl>
                                        <p:attrNameLst>
                                          <p:attrName>ppt_w</p:attrName>
                                        </p:attrNameLst>
                                      </p:cBhvr>
                                      <p:tavLst>
                                        <p:tav tm="0">
                                          <p:val>
                                            <p:fltVal val="0"/>
                                          </p:val>
                                        </p:tav>
                                        <p:tav tm="100000">
                                          <p:val>
                                            <p:strVal val="#ppt_w"/>
                                          </p:val>
                                        </p:tav>
                                      </p:tavLst>
                                    </p:anim>
                                    <p:anim calcmode="lin" valueType="num">
                                      <p:cBhvr>
                                        <p:cTn id="44" dur="500" fill="hold"/>
                                        <p:tgtEl>
                                          <p:spTgt spid="74762"/>
                                        </p:tgtEl>
                                        <p:attrNameLst>
                                          <p:attrName>ppt_h</p:attrName>
                                        </p:attrNameLst>
                                      </p:cBhvr>
                                      <p:tavLst>
                                        <p:tav tm="0">
                                          <p:val>
                                            <p:fltVal val="0"/>
                                          </p:val>
                                        </p:tav>
                                        <p:tav tm="100000">
                                          <p:val>
                                            <p:strVal val="#ppt_h"/>
                                          </p:val>
                                        </p:tav>
                                      </p:tavLst>
                                    </p:anim>
                                  </p:childTnLst>
                                </p:cTn>
                              </p:par>
                            </p:childTnLst>
                          </p:cTn>
                        </p:par>
                        <p:par>
                          <p:cTn id="45" fill="hold" nodeType="afterGroup">
                            <p:stCondLst>
                              <p:cond delay="31500"/>
                            </p:stCondLst>
                            <p:childTnLst>
                              <p:par>
                                <p:cTn id="46" presetID="22" presetClass="entr" presetSubtype="4" fill="hold" grpId="0" nodeType="afterEffect">
                                  <p:stCondLst>
                                    <p:cond delay="2000"/>
                                  </p:stCondLst>
                                  <p:childTnLst>
                                    <p:set>
                                      <p:cBhvr>
                                        <p:cTn id="47" dur="1" fill="hold">
                                          <p:stCondLst>
                                            <p:cond delay="0"/>
                                          </p:stCondLst>
                                        </p:cTn>
                                        <p:tgtEl>
                                          <p:spTgt spid="74758"/>
                                        </p:tgtEl>
                                        <p:attrNameLst>
                                          <p:attrName>style.visibility</p:attrName>
                                        </p:attrNameLst>
                                      </p:cBhvr>
                                      <p:to>
                                        <p:strVal val="visible"/>
                                      </p:to>
                                    </p:set>
                                    <p:animEffect transition="in" filter="wipe(down)">
                                      <p:cBhvr>
                                        <p:cTn id="48" dur="500"/>
                                        <p:tgtEl>
                                          <p:spTgt spid="74758"/>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8" presetClass="emph" presetSubtype="0" fill="hold" nodeType="clickEffect">
                                  <p:stCondLst>
                                    <p:cond delay="0"/>
                                  </p:stCondLst>
                                  <p:childTnLst>
                                    <p:animRot by="21600000">
                                      <p:cBhvr>
                                        <p:cTn id="52" dur="2000" fill="hold"/>
                                        <p:tgtEl>
                                          <p:spTgt spid="4"/>
                                        </p:tgtEl>
                                        <p:attrNameLst>
                                          <p:attrName>r</p:attrName>
                                        </p:attrNameLst>
                                      </p:cBhvr>
                                    </p:animRot>
                                  </p:childTnLst>
                                </p:cTn>
                              </p:par>
                            </p:childTnLst>
                          </p:cTn>
                        </p:par>
                      </p:childTnLst>
                    </p:cTn>
                  </p:par>
                  <p:par>
                    <p:cTn id="53" fill="hold" nodeType="clickPar">
                      <p:stCondLst>
                        <p:cond delay="indefinite"/>
                      </p:stCondLst>
                      <p:childTnLst>
                        <p:par>
                          <p:cTn id="54" fill="hold" nodeType="withGroup">
                            <p:stCondLst>
                              <p:cond delay="0"/>
                            </p:stCondLst>
                            <p:childTnLst>
                              <p:par>
                                <p:cTn id="55" presetID="8" presetClass="emph" presetSubtype="0" fill="hold" nodeType="clickEffect">
                                  <p:stCondLst>
                                    <p:cond delay="0"/>
                                  </p:stCondLst>
                                  <p:childTnLst>
                                    <p:animRot by="21600000">
                                      <p:cBhvr>
                                        <p:cTn id="56" dur="2000" fill="hold"/>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6" grpId="0" animBg="1" autoUpdateAnimBg="0"/>
      <p:bldP spid="74757" grpId="0" animBg="1"/>
      <p:bldP spid="74758" grpId="0" animBg="1"/>
      <p:bldP spid="74759" grpId="0" animBg="1" autoUpdateAnimBg="0"/>
      <p:bldP spid="74760" grpId="0" animBg="1" autoUpdateAnimBg="0"/>
      <p:bldP spid="74761" grpId="0" animBg="1" autoUpdateAnimBg="0"/>
      <p:bldP spid="74762" grpId="0" animBg="1" autoUpdateAnimBg="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14</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801133979"/>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08278"/>
            <a:ext cx="9144000" cy="82149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عهدين</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nvGrpSpPr>
          <p:cNvPr id="5" name="Group 4"/>
          <p:cNvGrpSpPr/>
          <p:nvPr/>
        </p:nvGrpSpPr>
        <p:grpSpPr>
          <a:xfrm>
            <a:off x="0" y="839425"/>
            <a:ext cx="9200886" cy="4111034"/>
            <a:chOff x="0" y="839425"/>
            <a:chExt cx="9200886" cy="4111034"/>
          </a:xfrm>
        </p:grpSpPr>
        <p:pic>
          <p:nvPicPr>
            <p:cNvPr id="3" name="Picture 2"/>
            <p:cNvPicPr>
              <a:picLocks noChangeAspect="1"/>
            </p:cNvPicPr>
            <p:nvPr/>
          </p:nvPicPr>
          <p:blipFill>
            <a:blip r:embed="rId3"/>
            <a:stretch>
              <a:fillRect/>
            </a:stretch>
          </p:blipFill>
          <p:spPr>
            <a:xfrm>
              <a:off x="0" y="839425"/>
              <a:ext cx="9200886" cy="4111034"/>
            </a:xfrm>
            <a:prstGeom prst="rect">
              <a:avLst/>
            </a:prstGeom>
          </p:spPr>
        </p:pic>
        <p:sp>
          <p:nvSpPr>
            <p:cNvPr id="2" name="Rectangle 1"/>
            <p:cNvSpPr/>
            <p:nvPr/>
          </p:nvSpPr>
          <p:spPr bwMode="auto">
            <a:xfrm>
              <a:off x="968757"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5"/>
            <p:cNvSpPr/>
            <p:nvPr/>
          </p:nvSpPr>
          <p:spPr bwMode="auto">
            <a:xfrm>
              <a:off x="6738250"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8" name="Rectangle 7"/>
            <p:cNvSpPr/>
            <p:nvPr/>
          </p:nvSpPr>
          <p:spPr bwMode="auto">
            <a:xfrm>
              <a:off x="3612718" y="2303043"/>
              <a:ext cx="2028712"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7" name="Rectangle 2"/>
          <p:cNvSpPr txBox="1">
            <a:spLocks noChangeArrowheads="1"/>
          </p:cNvSpPr>
          <p:nvPr/>
        </p:nvSpPr>
        <p:spPr bwMode="auto">
          <a:xfrm>
            <a:off x="5593914" y="4283225"/>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جديد</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69447" y="4283225"/>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قديم</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2"/>
          <p:cNvSpPr txBox="1">
            <a:spLocks noChangeArrowheads="1"/>
          </p:cNvSpPr>
          <p:nvPr/>
        </p:nvSpPr>
        <p:spPr bwMode="auto">
          <a:xfrm>
            <a:off x="2773752" y="2216949"/>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الانتقال</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Rounded Corners 11">
            <a:extLst>
              <a:ext uri="{FF2B5EF4-FFF2-40B4-BE49-F238E27FC236}">
                <a16:creationId xmlns:a16="http://schemas.microsoft.com/office/drawing/2014/main" id="{DD2BAF7E-7462-42F1-81BB-CB8987AEA4EF}"/>
              </a:ext>
            </a:extLst>
          </p:cNvPr>
          <p:cNvSpPr/>
          <p:nvPr/>
        </p:nvSpPr>
        <p:spPr bwMode="auto">
          <a:xfrm>
            <a:off x="1115616" y="3717032"/>
            <a:ext cx="1381626" cy="445088"/>
          </a:xfrm>
          <a:prstGeom prst="roundRect">
            <a:avLst/>
          </a:prstGeom>
          <a:solidFill>
            <a:schemeClr val="bg1">
              <a:lumMod val="50000"/>
            </a:schemeClr>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شريعة موسى</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Rounded Corners 12">
            <a:extLst>
              <a:ext uri="{FF2B5EF4-FFF2-40B4-BE49-F238E27FC236}">
                <a16:creationId xmlns:a16="http://schemas.microsoft.com/office/drawing/2014/main" id="{204590E2-2BD2-4477-A763-583C72DB3EA1}"/>
              </a:ext>
            </a:extLst>
          </p:cNvPr>
          <p:cNvSpPr/>
          <p:nvPr/>
        </p:nvSpPr>
        <p:spPr bwMode="auto">
          <a:xfrm>
            <a:off x="6948264" y="3789040"/>
            <a:ext cx="1080120" cy="785606"/>
          </a:xfrm>
          <a:prstGeom prst="roundRect">
            <a:avLst/>
          </a:prstGeom>
          <a:solidFill>
            <a:srgbClr val="FF990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النعمة</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40501635"/>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64738" cy="6371026"/>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العهود القديمة مقابل العهود الجديدة</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73999344"/>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7154" name="Title 48"/>
          <p:cNvSpPr>
            <a:spLocks noGrp="1"/>
          </p:cNvSpPr>
          <p:nvPr>
            <p:ph type="title" idx="4294967295"/>
          </p:nvPr>
        </p:nvSpPr>
        <p:spPr>
          <a:xfrm rot="16200000">
            <a:off x="-3162300" y="3162300"/>
            <a:ext cx="6858000" cy="533400"/>
          </a:xfrm>
        </p:spPr>
        <p:txBody>
          <a:bodyPr/>
          <a:lstStyle/>
          <a:p>
            <a:r>
              <a:rPr lang="ar-JO" sz="2800" dirty="0">
                <a:solidFill>
                  <a:srgbClr val="FFFFFF"/>
                </a:solidFill>
                <a:latin typeface="Arial" panose="020B0604020202020204" pitchFamily="34" charset="0"/>
                <a:ea typeface="ＭＳ Ｐゴシック" charset="0"/>
                <a:cs typeface="Arial" panose="020B0604020202020204" pitchFamily="34" charset="0"/>
              </a:rPr>
              <a:t>تناقض العهود (2كو 3-4)</a:t>
            </a:r>
            <a:endParaRPr lang="en-US" sz="2800" dirty="0">
              <a:solidFill>
                <a:srgbClr val="FFFFFF"/>
              </a:solidFill>
              <a:latin typeface="Arial" panose="020B0604020202020204" pitchFamily="34" charset="0"/>
              <a:ea typeface="ＭＳ Ｐゴシック" charset="0"/>
              <a:cs typeface="Arial" panose="020B0604020202020204" pitchFamily="34" charset="0"/>
            </a:endParaRPr>
          </a:p>
        </p:txBody>
      </p:sp>
      <p:graphicFrame>
        <p:nvGraphicFramePr>
          <p:cNvPr id="48" name="Table 47"/>
          <p:cNvGraphicFramePr>
            <a:graphicFrameLocks noGrp="1"/>
          </p:cNvGraphicFramePr>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panose="020B0604020202020204" pitchFamily="34" charset="0"/>
                          <a:ea typeface="ＭＳ Ｐゴシック" charset="0"/>
                          <a:cs typeface="Arial" panose="020B0604020202020204" pitchFamily="34" charset="0"/>
                        </a:rPr>
                        <a:t>عهد قديم</a:t>
                      </a:r>
                      <a:endParaRPr kumimoji="0" lang="en-US" sz="24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panose="020B0604020202020204" pitchFamily="34" charset="0"/>
                          <a:ea typeface="ＭＳ Ｐゴシック" charset="0"/>
                          <a:cs typeface="Arial" panose="020B0604020202020204" pitchFamily="34" charset="0"/>
                        </a:rPr>
                        <a:t>عهد جديد</a:t>
                      </a:r>
                      <a:endParaRPr kumimoji="0" lang="en-US" sz="24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بمبادرة من موسى (3: 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بمبادرة من المسيح (3: 4)</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من الرسالة (3: 6أ)</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من الروح (3: 6أ، 18ب)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يقتل (3: 6ب،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يعطي حياة (3: 6ب)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محفورة على الحجر (3: 3ب،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محفورة في القلوب (3: 3ب، ار 31: 33)</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مجيد (3: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أكثر مدًا (3: 8، 10)</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تلاشي المجد (3: 7ب، 11أ، 13ب)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المجد يزيد أكثر من أي وقت مضى (3: 11ب،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يدين الرجال (3: 9أ)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يمنح برًا (3: 9ب)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خداع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جرأة (3: 12)</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وجه موسى مغطى ببرقع (3: 13ب)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وجوه مكشوفة (3: 13أ، 18أ)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أذهان مبرقعة (3: 14أ)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أذهان مكشوفة (3: 14ب، 3- 6)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قلوب مبرقعة (3: 15)</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قلوب مكشوفة (3: 16)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غلاظة (3: 14أ)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حرية (3: 17)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موسى يعكس مجد الله</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جميع المؤمنين يعكسون مجد الابن (3: 17)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غير متغيّر (3: 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تغيير (3: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افتقار الحماسة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ثقة، صمود (3: 4-5؛ 4: 1)</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الخداع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إخلاص (4: 2)</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7210" name="Text Box 2"/>
          <p:cNvSpPr txBox="1">
            <a:spLocks noChangeArrowheads="1"/>
          </p:cNvSpPr>
          <p:nvPr/>
        </p:nvSpPr>
        <p:spPr bwMode="auto">
          <a:xfrm>
            <a:off x="6895018" y="0"/>
            <a:ext cx="21414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 ع ج 166ت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0753254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ar-JO" sz="8800" dirty="0">
                <a:solidFill>
                  <a:schemeClr val="bg1"/>
                </a:solidFill>
                <a:latin typeface="Arial" panose="020B0604020202020204" pitchFamily="34" charset="0"/>
                <a:ea typeface="Osaka" charset="0"/>
                <a:cs typeface="Arial" panose="020B0604020202020204" pitchFamily="34" charset="0"/>
              </a:rPr>
              <a:t> 15</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40021888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الكلمة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416648"/>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التجديد</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288981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latin typeface="Arial" panose="020B0604020202020204" pitchFamily="34" charset="0"/>
                <a:cs typeface="Arial" panose="020B0604020202020204" pitchFamily="34" charset="0"/>
              </a:rPr>
              <a:t>Black</a:t>
            </a:r>
          </a:p>
        </p:txBody>
      </p:sp>
    </p:spTree>
    <p:extLst>
      <p:ext uri="{BB962C8B-B14F-4D97-AF65-F5344CB8AC3E}">
        <p14:creationId xmlns:p14="http://schemas.microsoft.com/office/powerpoint/2010/main" val="105965285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1299" name="Title 1"/>
          <p:cNvSpPr>
            <a:spLocks noGrp="1"/>
          </p:cNvSpPr>
          <p:nvPr>
            <p:ph type="ctrTitle"/>
          </p:nvPr>
        </p:nvSpPr>
        <p:spPr>
          <a:xfrm>
            <a:off x="0" y="0"/>
            <a:ext cx="9144000" cy="1143000"/>
          </a:xfrm>
        </p:spPr>
        <p:txBody>
          <a:bodyPr/>
          <a:lstStyle/>
          <a:p>
            <a:pPr algn="l"/>
            <a:r>
              <a:rPr lang="ar-JO" dirty="0">
                <a:solidFill>
                  <a:schemeClr val="bg1"/>
                </a:solidFill>
                <a:latin typeface="Arial" panose="020B0604020202020204" pitchFamily="34" charset="0"/>
                <a:ea typeface="ＭＳ Ｐゴシック" charset="0"/>
                <a:cs typeface="Arial" panose="020B0604020202020204" pitchFamily="34" charset="0"/>
              </a:rPr>
              <a:t>استبدل "القديم" بـ "الجديد" </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1" y="1865313"/>
            <a:ext cx="403542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lIns="91435" tIns="45718" rIns="91435" bIns="45718"/>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"ما هو إذن العهد القديم بالتباين مع العهد الجديد في المسيح؟</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هو ليس كتاب العهد القديم بكامله، لأن العهدين مع إبراهيم وداود لم يطلق عليهما أبدًا قديمان في كتاب العهد الجديد.</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بل فقط العهد الذي تم في زمن موسى، العهد الذي قطع على جبل سيناء</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(خر 19-24) يسمى العهد القديم (2كو 3: 14؛ قارن مع عب 8: 6، 1)، ليتم استبداله مع "العهد الجديد" في المسيح (لوقا 22: 20؛</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1كو 11: 25؛ 2كو 3: 6؛ عب 8: 8، 13؛ 9: 15؛ 12: 24)."</a:t>
            </a:r>
            <a:endParaRPr kumimoji="0" lang="en-US" sz="2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9" name="Title 1"/>
          <p:cNvSpPr txBox="1">
            <a:spLocks/>
          </p:cNvSpPr>
          <p:nvPr/>
        </p:nvSpPr>
        <p:spPr bwMode="auto">
          <a:xfrm>
            <a:off x="0" y="838201"/>
            <a:ext cx="9144000" cy="609600"/>
          </a:xfrm>
          <a:prstGeom prst="rect">
            <a:avLst/>
          </a:prstGeom>
          <a:noFill/>
          <a:ln w="9525">
            <a:noFill/>
            <a:miter lim="800000"/>
            <a:headEnd/>
            <a:tailEnd/>
          </a:ln>
        </p:spPr>
        <p:txBody>
          <a:bodyPr lIns="91435" tIns="45718" rIns="91435" bIns="45718"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واين جرودم، اللاهوت النظامي، 521</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11304" name="Text Box 25"/>
          <p:cNvSpPr txBox="1">
            <a:spLocks noChangeArrowheads="1"/>
          </p:cNvSpPr>
          <p:nvPr/>
        </p:nvSpPr>
        <p:spPr bwMode="auto">
          <a:xfrm>
            <a:off x="7072330" y="1"/>
            <a:ext cx="2079042" cy="461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 ع ج 266 هـ هـ</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426356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nodeType="with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16</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914903008"/>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marL="0" marR="0" lvl="0" indent="0" algn="r" defTabSz="914400" rtl="1" eaLnBrk="1" fontAlgn="base" latinLnBrk="0" hangingPunct="1">
              <a:lnSpc>
                <a:spcPct val="100000"/>
              </a:lnSpc>
              <a:spcBef>
                <a:spcPct val="0"/>
              </a:spcBef>
              <a:spcAft>
                <a:spcPct val="0"/>
              </a:spcAft>
              <a:buClrTx/>
              <a:buSzTx/>
              <a:buFont typeface="Webdings" pitchFamily="-111" charset="2"/>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مقدمة في الوصايا العشر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 44- 5: 33)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0" name="Text Box 4"/>
          <p:cNvSpPr txBox="1">
            <a:spLocks noChangeArrowheads="1"/>
          </p:cNvSpPr>
          <p:nvPr/>
        </p:nvSpPr>
        <p:spPr bwMode="auto">
          <a:xfrm>
            <a:off x="323850" y="3141663"/>
            <a:ext cx="8640638"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marR="0" lvl="1"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الإستماع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(6- 11)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1" name="Text Box 5"/>
          <p:cNvSpPr txBox="1">
            <a:spLocks noChangeArrowheads="1"/>
          </p:cNvSpPr>
          <p:nvPr/>
        </p:nvSpPr>
        <p:spPr bwMode="auto">
          <a:xfrm>
            <a:off x="323850" y="4114800"/>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شرائع دينية وطقسية وشعائرية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 1- 16: 17)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2" name="Text Box 6"/>
          <p:cNvSpPr txBox="1">
            <a:spLocks noChangeArrowheads="1"/>
          </p:cNvSpPr>
          <p:nvPr/>
        </p:nvSpPr>
        <p:spPr bwMode="auto">
          <a:xfrm>
            <a:off x="323850" y="5089525"/>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شرائع مدنية واجتماعية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 18- 26: 19)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العظة رقم 2: الأحكام</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44- 26: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18513001"/>
      </p:ext>
    </p:extLst>
  </p:cSld>
  <p:clrMapOvr>
    <a:overrideClrMapping bg1="lt1" tx1="dk1" bg2="lt2" tx2="dk2" accent1="accent1" accent2="accent2" accent3="accent3" accent4="accent4" accent5="accent5" accent6="accent6" hlink="hlink" folHlink="folHlink"/>
  </p:clrMapOvr>
  <p:transition>
    <p:random/>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0" y="2667000"/>
            <a:ext cx="1371600" cy="1905000"/>
          </a:xfrm>
        </p:spPr>
        <p:txBody>
          <a:bodyPr/>
          <a:lstStyle/>
          <a:p>
            <a:pPr marL="263525" indent="-263525" algn="r" rtl="1" eaLnBrk="1" hangingPunct="1"/>
            <a:r>
              <a:rPr lang="ar-JO" altLang="en-US" sz="2800" dirty="0">
                <a:latin typeface="Arial" panose="020B0604020202020204" pitchFamily="34" charset="0"/>
                <a:cs typeface="Arial" panose="020B0604020202020204" pitchFamily="34" charset="0"/>
              </a:rPr>
              <a:t>مدني</a:t>
            </a:r>
            <a:endParaRPr lang="en-US" altLang="en-US" sz="2800" dirty="0">
              <a:latin typeface="Arial" panose="020B0604020202020204" pitchFamily="34" charset="0"/>
              <a:cs typeface="Arial" panose="020B0604020202020204" pitchFamily="34" charset="0"/>
            </a:endParaRPr>
          </a:p>
          <a:p>
            <a:pPr marL="263525" indent="-263525" algn="r" rtl="1" eaLnBrk="1" hangingPunct="1"/>
            <a:r>
              <a:rPr lang="ar-JO" altLang="en-US" sz="2800" dirty="0">
                <a:latin typeface="Arial" panose="020B0604020202020204" pitchFamily="34" charset="0"/>
                <a:cs typeface="Arial" panose="020B0604020202020204" pitchFamily="34" charset="0"/>
              </a:rPr>
              <a:t>ديني</a:t>
            </a:r>
            <a:endParaRPr lang="en-US" altLang="en-US" sz="2800" dirty="0">
              <a:latin typeface="Arial" panose="020B0604020202020204" pitchFamily="34" charset="0"/>
              <a:cs typeface="Arial" panose="020B0604020202020204" pitchFamily="34" charset="0"/>
            </a:endParaRPr>
          </a:p>
          <a:p>
            <a:pPr marL="263525" indent="-263525" algn="r" rtl="1" eaLnBrk="1" hangingPunct="1"/>
            <a:r>
              <a:rPr lang="ar-JO" altLang="en-US" sz="2800" dirty="0">
                <a:latin typeface="Arial" panose="020B0604020202020204" pitchFamily="34" charset="0"/>
                <a:cs typeface="Arial" panose="020B0604020202020204" pitchFamily="34" charset="0"/>
              </a:rPr>
              <a:t>مرقم</a:t>
            </a:r>
            <a:endParaRPr lang="en-US" altLang="en-US" sz="2800" dirty="0">
              <a:latin typeface="Arial" panose="020B0604020202020204" pitchFamily="34" charset="0"/>
              <a:cs typeface="Arial" panose="020B0604020202020204" pitchFamily="34" charset="0"/>
            </a:endParaRPr>
          </a:p>
        </p:txBody>
      </p:sp>
      <p:pic>
        <p:nvPicPr>
          <p:cNvPr id="202754" name="Picture 5" descr="Calendar front cover"/>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2286000" y="0"/>
            <a:ext cx="6858000" cy="6858000"/>
          </a:xfrm>
          <a:noFill/>
          <a:extLst>
            <a:ext uri="{909E8E84-426E-40DD-AFC4-6F175D3DCCD1}">
              <a14:hiddenFill xmlns:a14="http://schemas.microsoft.com/office/drawing/2010/main">
                <a:solidFill>
                  <a:srgbClr val="FFFFFF"/>
                </a:solidFill>
              </a14:hiddenFill>
            </a:ext>
          </a:extLst>
        </p:spPr>
      </p:pic>
      <p:sp>
        <p:nvSpPr>
          <p:cNvPr id="13319" name="AutoShape 7"/>
          <p:cNvSpPr>
            <a:spLocks/>
          </p:cNvSpPr>
          <p:nvPr/>
        </p:nvSpPr>
        <p:spPr bwMode="auto">
          <a:xfrm>
            <a:off x="1908175" y="3352800"/>
            <a:ext cx="381000" cy="838200"/>
          </a:xfrm>
          <a:prstGeom prst="rightBrace">
            <a:avLst>
              <a:gd name="adj1" fmla="val 18333"/>
              <a:gd name="adj2" fmla="val 50000"/>
            </a:avLst>
          </a:prstGeom>
          <a:noFill/>
          <a:ln w="76200">
            <a:solidFill>
              <a:schemeClr val="tx1"/>
            </a:solidFill>
            <a:round/>
            <a:headEnd/>
            <a:tailEnd/>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60400"/>
              </a:solidFill>
              <a:effectLst>
                <a:outerShdw blurRad="38100" dist="38100" dir="2700000" algn="tl">
                  <a:srgbClr val="FFFFFF"/>
                </a:outerShdw>
              </a:effectLst>
              <a:uLnTx/>
              <a:uFillTx/>
              <a:latin typeface="Tahoma" pitchFamily="34" charset="0"/>
              <a:ea typeface="MS PGothic" pitchFamily="34" charset="-128"/>
              <a:cs typeface="+mn-cs"/>
            </a:endParaRPr>
          </a:p>
        </p:txBody>
      </p:sp>
      <p:pic>
        <p:nvPicPr>
          <p:cNvPr id="13321" name="Picture 9" descr="shofar">
            <a:hlinkClick r:id="rId4"/>
          </p:cNvPr>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1371600" y="2286000"/>
            <a:ext cx="1219200" cy="812800"/>
          </a:xfrm>
        </p:spPr>
      </p:pic>
      <p:sp>
        <p:nvSpPr>
          <p:cNvPr id="13314" name="Rectangle 2"/>
          <p:cNvSpPr>
            <a:spLocks noGrp="1" noChangeArrowheads="1"/>
          </p:cNvSpPr>
          <p:nvPr>
            <p:ph type="title"/>
          </p:nvPr>
        </p:nvSpPr>
        <p:spPr>
          <a:xfrm>
            <a:off x="0" y="-76200"/>
            <a:ext cx="4648200" cy="865188"/>
          </a:xfrm>
        </p:spPr>
        <p:txBody>
          <a:bodyPr/>
          <a:lstStyle/>
          <a:p>
            <a:pPr eaLnBrk="1" hangingPunct="1"/>
            <a:r>
              <a:rPr lang="ar-JO" altLang="en-US" dirty="0">
                <a:latin typeface="Arial" panose="020B0604020202020204" pitchFamily="34" charset="0"/>
                <a:cs typeface="Arial" panose="020B0604020202020204" pitchFamily="34" charset="0"/>
              </a:rPr>
              <a:t>التقاويم اليهودية</a:t>
            </a:r>
            <a:endParaRPr lang="en-US" altLang="en-US" dirty="0">
              <a:latin typeface="Arial" panose="020B0604020202020204" pitchFamily="34" charset="0"/>
              <a:cs typeface="Arial" panose="020B0604020202020204" pitchFamily="34" charset="0"/>
            </a:endParaRPr>
          </a:p>
        </p:txBody>
      </p:sp>
      <p:sp>
        <p:nvSpPr>
          <p:cNvPr id="13322" name="Text Box 10"/>
          <p:cNvSpPr txBox="1">
            <a:spLocks noChangeArrowheads="1"/>
          </p:cNvSpPr>
          <p:nvPr/>
        </p:nvSpPr>
        <p:spPr bwMode="auto">
          <a:xfrm>
            <a:off x="8301038"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rPr>
              <a:t>180</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8637580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3" presetClass="entr" presetSubtype="16" fill="hold" nodeType="withEffect">
                                  <p:stCondLst>
                                    <p:cond delay="0"/>
                                  </p:stCondLst>
                                  <p:childTnLst>
                                    <p:set>
                                      <p:cBhvr>
                                        <p:cTn id="6" dur="1" fill="hold">
                                          <p:stCondLst>
                                            <p:cond delay="0"/>
                                          </p:stCondLst>
                                        </p:cTn>
                                        <p:tgtEl>
                                          <p:spTgt spid="13321"/>
                                        </p:tgtEl>
                                        <p:attrNameLst>
                                          <p:attrName>style.visibility</p:attrName>
                                        </p:attrNameLst>
                                      </p:cBhvr>
                                      <p:to>
                                        <p:strVal val="visible"/>
                                      </p:to>
                                    </p:set>
                                    <p:animEffect transition="in" filter="plus(in)">
                                      <p:cBhvr>
                                        <p:cTn id="7" dur="2000"/>
                                        <p:tgtEl>
                                          <p:spTgt spid="13321"/>
                                        </p:tgtEl>
                                      </p:cBhvr>
                                    </p:animEffect>
                                  </p:childTnLst>
                                </p:cTn>
                              </p:par>
                            </p:childTnLst>
                          </p:cTn>
                        </p:par>
                        <p:par>
                          <p:cTn id="8" fill="hold">
                            <p:stCondLst>
                              <p:cond delay="2000"/>
                            </p:stCondLst>
                            <p:childTnLst>
                              <p:par>
                                <p:cTn id="9" presetID="35" presetClass="entr" presetSubtype="0" fill="hold" nodeType="afterEffect">
                                  <p:stCondLst>
                                    <p:cond delay="0"/>
                                  </p:stCondLst>
                                  <p:childTnLst>
                                    <p:set>
                                      <p:cBhvr>
                                        <p:cTn id="10" dur="1" fill="hold">
                                          <p:stCondLst>
                                            <p:cond delay="0"/>
                                          </p:stCondLst>
                                        </p:cTn>
                                        <p:tgtEl>
                                          <p:spTgt spid="13315">
                                            <p:txEl>
                                              <p:pRg st="0" end="0"/>
                                            </p:txEl>
                                          </p:spTgt>
                                        </p:tgtEl>
                                        <p:attrNameLst>
                                          <p:attrName>style.visibility</p:attrName>
                                        </p:attrNameLst>
                                      </p:cBhvr>
                                      <p:to>
                                        <p:strVal val="visible"/>
                                      </p:to>
                                    </p:set>
                                    <p:animEffect transition="in" filter="fade">
                                      <p:cBhvr>
                                        <p:cTn id="11" dur="2000"/>
                                        <p:tgtEl>
                                          <p:spTgt spid="13315">
                                            <p:txEl>
                                              <p:pRg st="0" end="0"/>
                                            </p:txEl>
                                          </p:spTgt>
                                        </p:tgtEl>
                                      </p:cBhvr>
                                    </p:animEffect>
                                    <p:anim calcmode="lin" valueType="num">
                                      <p:cBhvr>
                                        <p:cTn id="12"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13"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4" dur="2000" fill="hold"/>
                                        <p:tgtEl>
                                          <p:spTgt spid="13315">
                                            <p:txEl>
                                              <p:pRg st="0" end="0"/>
                                            </p:txEl>
                                          </p:spTgt>
                                        </p:tgtEl>
                                        <p:attrNameLst>
                                          <p:attrName>ppt_w</p:attrName>
                                        </p:attrNameLst>
                                      </p:cBhvr>
                                      <p:tavLst>
                                        <p:tav tm="0">
                                          <p:val>
                                            <p:fltVal val="0"/>
                                          </p:val>
                                        </p:tav>
                                        <p:tav tm="100000">
                                          <p:val>
                                            <p:strVal val="#ppt_w"/>
                                          </p:val>
                                        </p:tav>
                                      </p:tavLst>
                                    </p:anim>
                                  </p:childTnLst>
                                </p:cTn>
                              </p:par>
                            </p:childTnLst>
                          </p:cTn>
                        </p:par>
                        <p:par>
                          <p:cTn id="15" fill="hold">
                            <p:stCondLst>
                              <p:cond delay="4000"/>
                            </p:stCondLst>
                            <p:childTnLst>
                              <p:par>
                                <p:cTn id="16" presetID="35" presetClass="entr" presetSubtype="0" fill="hold" nodeType="afterEffect">
                                  <p:stCondLst>
                                    <p:cond delay="0"/>
                                  </p:stCondLst>
                                  <p:childTnLst>
                                    <p:set>
                                      <p:cBhvr>
                                        <p:cTn id="17" dur="1" fill="hold">
                                          <p:stCondLst>
                                            <p:cond delay="0"/>
                                          </p:stCondLst>
                                        </p:cTn>
                                        <p:tgtEl>
                                          <p:spTgt spid="13315">
                                            <p:txEl>
                                              <p:pRg st="1" end="1"/>
                                            </p:txEl>
                                          </p:spTgt>
                                        </p:tgtEl>
                                        <p:attrNameLst>
                                          <p:attrName>style.visibility</p:attrName>
                                        </p:attrNameLst>
                                      </p:cBhvr>
                                      <p:to>
                                        <p:strVal val="visible"/>
                                      </p:to>
                                    </p:set>
                                    <p:animEffect transition="in" filter="fade">
                                      <p:cBhvr>
                                        <p:cTn id="18" dur="2000"/>
                                        <p:tgtEl>
                                          <p:spTgt spid="13315">
                                            <p:txEl>
                                              <p:pRg st="1" end="1"/>
                                            </p:txEl>
                                          </p:spTgt>
                                        </p:tgtEl>
                                      </p:cBhvr>
                                    </p:animEffect>
                                    <p:anim calcmode="lin" valueType="num">
                                      <p:cBhvr>
                                        <p:cTn id="19"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20"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1"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2" fill="hold" nodeType="afterGroup">
                            <p:stCondLst>
                              <p:cond delay="6000"/>
                            </p:stCondLst>
                            <p:childTnLst>
                              <p:par>
                                <p:cTn id="23" presetID="35" presetClass="entr" presetSubtype="0" fill="hold" nodeType="afterEffect">
                                  <p:stCondLst>
                                    <p:cond delay="0"/>
                                  </p:stCondLst>
                                  <p:childTnLst>
                                    <p:set>
                                      <p:cBhvr>
                                        <p:cTn id="24" dur="1" fill="hold">
                                          <p:stCondLst>
                                            <p:cond delay="0"/>
                                          </p:stCondLst>
                                        </p:cTn>
                                        <p:tgtEl>
                                          <p:spTgt spid="13315">
                                            <p:txEl>
                                              <p:pRg st="2" end="2"/>
                                            </p:txEl>
                                          </p:spTgt>
                                        </p:tgtEl>
                                        <p:attrNameLst>
                                          <p:attrName>style.visibility</p:attrName>
                                        </p:attrNameLst>
                                      </p:cBhvr>
                                      <p:to>
                                        <p:strVal val="visible"/>
                                      </p:to>
                                    </p:set>
                                    <p:animEffect transition="in" filter="fade">
                                      <p:cBhvr>
                                        <p:cTn id="25" dur="2000"/>
                                        <p:tgtEl>
                                          <p:spTgt spid="13315">
                                            <p:txEl>
                                              <p:pRg st="2" end="2"/>
                                            </p:txEl>
                                          </p:spTgt>
                                        </p:tgtEl>
                                      </p:cBhvr>
                                    </p:animEffect>
                                    <p:anim calcmode="lin" valueType="num">
                                      <p:cBhvr>
                                        <p:cTn id="26"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7"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8"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9" fill="hold" nodeType="afterGroup">
                            <p:stCondLst>
                              <p:cond delay="8000"/>
                            </p:stCondLst>
                            <p:childTnLst>
                              <p:par>
                                <p:cTn id="30" presetID="22" presetClass="entr" presetSubtype="8" fill="hold" grpId="0" nodeType="afterEffect">
                                  <p:stCondLst>
                                    <p:cond delay="0"/>
                                  </p:stCondLst>
                                  <p:childTnLst>
                                    <p:set>
                                      <p:cBhvr>
                                        <p:cTn id="31" dur="1" fill="hold">
                                          <p:stCondLst>
                                            <p:cond delay="0"/>
                                          </p:stCondLst>
                                        </p:cTn>
                                        <p:tgtEl>
                                          <p:spTgt spid="13319"/>
                                        </p:tgtEl>
                                        <p:attrNameLst>
                                          <p:attrName>style.visibility</p:attrName>
                                        </p:attrNameLst>
                                      </p:cBhvr>
                                      <p:to>
                                        <p:strVal val="visible"/>
                                      </p:to>
                                    </p:set>
                                    <p:animEffect transition="in" filter="wipe(left)">
                                      <p:cBhvr>
                                        <p:cTn id="32"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عيد الأبواق</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4578" y="1052736"/>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بداية السنة المدنية في 1 تشري</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971600" y="2060848"/>
            <a:ext cx="7239000" cy="4318000"/>
          </a:xfrm>
          <a:prstGeom prst="rect">
            <a:avLst/>
          </a:prstGeom>
        </p:spPr>
      </p:pic>
    </p:spTree>
    <p:extLst>
      <p:ext uri="{BB962C8B-B14F-4D97-AF65-F5344CB8AC3E}">
        <p14:creationId xmlns:p14="http://schemas.microsoft.com/office/powerpoint/2010/main" val="505169322"/>
      </p:ext>
    </p:extLst>
  </p:cSld>
  <p:clrMapOvr>
    <a:masterClrMapping/>
  </p:clrMapOvr>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المقدس</a:t>
              </a:r>
              <a:endParaRPr kumimoji="0" lang="en-US"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المدني</a:t>
              </a:r>
              <a:endParaRPr kumimoji="0" lang="en-US"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ليلة الخروج: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بينما كان الإسرائيليون لا يزالون في أرض مصر، أعطى الرب التعليمات التالية لموسى وهرون: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 "مُنْذُ الآنَ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يَكُونُ لَكُمْ هَذَا الشَّهْرُ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رَأْسَ الشُّهُورِ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وَأَوَّلَ شُهُورِ السَّنَةِ".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 12: 1- 2).</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p:nvPr>
        </p:nvSpPr>
        <p:spPr>
          <a:xfrm>
            <a:off x="3203575" y="2781300"/>
            <a:ext cx="3048000" cy="14097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التقويم</a:t>
            </a:r>
            <a:b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b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العبري</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آذار-نيسان</a:t>
            </a:r>
            <a:endParaRPr kumimoji="0" lang="en-US"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2002733" y="6252948"/>
            <a:ext cx="1819752" cy="3025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أيلول – تشرين الأول</a:t>
            </a:r>
            <a:endParaRPr kumimoji="0" lang="en-US"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
          <p:cNvSpPr txBox="1">
            <a:spLocks noChangeArrowheads="1"/>
          </p:cNvSpPr>
          <p:nvPr/>
        </p:nvSpPr>
        <p:spPr bwMode="auto">
          <a:xfrm>
            <a:off x="8301039" y="73025"/>
            <a:ext cx="698178" cy="830997"/>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221</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871689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p:nvPr>
        </p:nvSpPr>
        <p:spPr>
          <a:xfrm>
            <a:off x="395536" y="1371600"/>
            <a:ext cx="4680520" cy="914400"/>
          </a:xfrm>
        </p:spPr>
        <p:txBody>
          <a:bodyPr/>
          <a:lstStyle/>
          <a:p>
            <a:pPr eaLnBrk="1" hangingPunct="1">
              <a:defRPr/>
            </a:pPr>
            <a:r>
              <a:rPr lang="ar-JO" dirty="0">
                <a:solidFill>
                  <a:schemeClr val="hlink"/>
                </a:solidFill>
                <a:latin typeface="Arial" panose="020B0604020202020204" pitchFamily="34" charset="0"/>
                <a:ea typeface="ＭＳ Ｐゴシック" charset="0"/>
                <a:cs typeface="Arial" panose="020B0604020202020204" pitchFamily="34" charset="0"/>
              </a:rPr>
              <a:t>أعياد الكتاب المقدس</a:t>
            </a:r>
            <a:endParaRPr lang="en-US" dirty="0">
              <a:solidFill>
                <a:schemeClr val="hlink"/>
              </a:solidFill>
              <a:latin typeface="Arial" panose="020B0604020202020204" pitchFamily="34" charset="0"/>
              <a:ea typeface="ＭＳ Ｐゴシック" charset="0"/>
              <a:cs typeface="Arial" panose="020B0604020202020204" pitchFamily="34" charset="0"/>
            </a:endParaRPr>
          </a:p>
        </p:txBody>
      </p:sp>
      <p:sp>
        <p:nvSpPr>
          <p:cNvPr id="2051" name="Rectangle 3"/>
          <p:cNvSpPr>
            <a:spLocks noGrp="1" noChangeArrowheads="1"/>
          </p:cNvSpPr>
          <p:nvPr>
            <p:ph type="subTitle" idx="1"/>
          </p:nvPr>
        </p:nvSpPr>
        <p:spPr>
          <a:xfrm>
            <a:off x="0" y="2514600"/>
            <a:ext cx="5076056" cy="1752600"/>
          </a:xfrm>
        </p:spPr>
        <p:txBody>
          <a:bodyPr/>
          <a:lstStyle/>
          <a:p>
            <a:pPr eaLnBrk="1" hangingPunct="1">
              <a:buFont typeface="Wingdings" charset="0"/>
              <a:buNone/>
              <a:defRPr/>
            </a:pPr>
            <a:r>
              <a:rPr lang="ar-JO" sz="3600" b="1" dirty="0">
                <a:latin typeface="Arial" panose="020B0604020202020204" pitchFamily="34" charset="0"/>
                <a:ea typeface="ＭＳ Ｐゴシック" charset="0"/>
                <a:cs typeface="Arial" panose="020B0604020202020204" pitchFamily="34" charset="0"/>
              </a:rPr>
              <a:t>احتفالات اليوم المقدس</a:t>
            </a:r>
          </a:p>
          <a:p>
            <a:pPr eaLnBrk="1" hangingPunct="1">
              <a:buFont typeface="Wingdings" charset="0"/>
              <a:buNone/>
              <a:defRPr/>
            </a:pPr>
            <a:r>
              <a:rPr lang="ar-JO" sz="3600" b="1" dirty="0">
                <a:latin typeface="Arial" panose="020B0604020202020204" pitchFamily="34" charset="0"/>
                <a:ea typeface="ＭＳ Ｐゴシック" charset="0"/>
                <a:cs typeface="Arial" panose="020B0604020202020204" pitchFamily="34" charset="0"/>
              </a:rPr>
              <a:t>في العهد القديم</a:t>
            </a:r>
            <a:endParaRPr lang="en-US" sz="3600" b="1" dirty="0">
              <a:latin typeface="Arial" panose="020B0604020202020204" pitchFamily="34" charset="0"/>
              <a:ea typeface="ＭＳ Ｐゴシック" charset="0"/>
              <a:cs typeface="Arial" panose="020B0604020202020204" pitchFamily="34" charset="0"/>
            </a:endParaRPr>
          </a:p>
        </p:txBody>
      </p:sp>
      <p:pic>
        <p:nvPicPr>
          <p:cNvPr id="205829" name="Picture 5" descr="s_prie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04039"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ahoma" charset="0"/>
                <a:ea typeface="ＭＳ Ｐゴシック" charset="0"/>
              </a:rPr>
              <a:t>134</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endParaRPr>
          </a:p>
        </p:txBody>
      </p:sp>
      <p:pic>
        <p:nvPicPr>
          <p:cNvPr id="2" name="Picture 1"/>
          <p:cNvPicPr>
            <a:picLocks noChangeAspect="1"/>
          </p:cNvPicPr>
          <p:nvPr/>
        </p:nvPicPr>
        <p:blipFill>
          <a:blip r:embed="rId7"/>
          <a:stretch>
            <a:fillRect/>
          </a:stretch>
        </p:blipFill>
        <p:spPr>
          <a:xfrm>
            <a:off x="0" y="4607224"/>
            <a:ext cx="9144000" cy="2350168"/>
          </a:xfrm>
          <a:prstGeom prst="rect">
            <a:avLst/>
          </a:prstGeom>
        </p:spPr>
      </p:pic>
    </p:spTree>
    <p:extLst>
      <p:ext uri="{BB962C8B-B14F-4D97-AF65-F5344CB8AC3E}">
        <p14:creationId xmlns:p14="http://schemas.microsoft.com/office/powerpoint/2010/main" val="2504449025"/>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4018" name="Left Arrow 2"/>
          <p:cNvSpPr>
            <a:spLocks noChangeArrowheads="1"/>
          </p:cNvSpPr>
          <p:nvPr/>
        </p:nvSpPr>
        <p:spPr bwMode="auto">
          <a:xfrm>
            <a:off x="684213" y="765175"/>
            <a:ext cx="5183187" cy="5543550"/>
          </a:xfrm>
          <a:prstGeom prst="leftArrow">
            <a:avLst>
              <a:gd name="adj1" fmla="val 50000"/>
              <a:gd name="adj2" fmla="val 50000"/>
            </a:avLst>
          </a:prstGeom>
          <a:solidFill>
            <a:srgbClr val="660066"/>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aphicFrame>
        <p:nvGraphicFramePr>
          <p:cNvPr id="50" name="Diagram 49"/>
          <p:cNvGraphicFramePr/>
          <p:nvPr>
            <p:extLst>
              <p:ext uri="{D42A27DB-BD31-4B8C-83A1-F6EECF244321}">
                <p14:modId xmlns:p14="http://schemas.microsoft.com/office/powerpoint/2010/main" val="3452730999"/>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484438" y="2205038"/>
            <a:ext cx="3240087" cy="2592387"/>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تتطلع الأعياد تاريخيًا إلى الوراء إلى ماضي إسرائيل</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81786" y="6172200"/>
            <a:ext cx="200501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أعياد للحج</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536914" y="5867400"/>
            <a:ext cx="1124026"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الأبواق</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4" name="Text Box 18"/>
          <p:cNvSpPr txBox="1">
            <a:spLocks noChangeArrowheads="1"/>
          </p:cNvSpPr>
          <p:nvPr/>
        </p:nvSpPr>
        <p:spPr bwMode="auto">
          <a:xfrm>
            <a:off x="3983037" y="1327150"/>
            <a:ext cx="2038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6" name="Text Box 20"/>
          <p:cNvSpPr txBox="1">
            <a:spLocks noChangeArrowheads="1"/>
          </p:cNvSpPr>
          <p:nvPr/>
        </p:nvSpPr>
        <p:spPr bwMode="auto">
          <a:xfrm>
            <a:off x="5447506" y="1721645"/>
            <a:ext cx="1744388"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7" name="Text Box 21"/>
          <p:cNvSpPr txBox="1">
            <a:spLocks noChangeArrowheads="1"/>
          </p:cNvSpPr>
          <p:nvPr/>
        </p:nvSpPr>
        <p:spPr bwMode="auto">
          <a:xfrm>
            <a:off x="5867400" y="3352800"/>
            <a:ext cx="1503363"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388350" y="14288"/>
            <a:ext cx="699230"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83037" y="914400"/>
            <a:ext cx="1103313"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الفصح</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484438" y="5029200"/>
            <a:ext cx="1582737"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53" name="Text Box 16"/>
          <p:cNvSpPr txBox="1">
            <a:spLocks noChangeArrowheads="1"/>
          </p:cNvSpPr>
          <p:nvPr/>
        </p:nvSpPr>
        <p:spPr bwMode="auto">
          <a:xfrm>
            <a:off x="3160099" y="5446713"/>
            <a:ext cx="1079142"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يوم الكفارة</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28107876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42" name="Left Arrow 24"/>
          <p:cNvSpPr>
            <a:spLocks noChangeArrowheads="1"/>
          </p:cNvSpPr>
          <p:nvPr/>
        </p:nvSpPr>
        <p:spPr bwMode="auto">
          <a:xfrm rot="10800000">
            <a:off x="2627313" y="620713"/>
            <a:ext cx="5832475" cy="5545137"/>
          </a:xfrm>
          <a:prstGeom prst="leftArrow">
            <a:avLst>
              <a:gd name="adj1" fmla="val 50000"/>
              <a:gd name="adj2" fmla="val 49995"/>
            </a:avLst>
          </a:prstGeom>
          <a:solidFill>
            <a:srgbClr val="0000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aphicFrame>
        <p:nvGraphicFramePr>
          <p:cNvPr id="50" name="Diagram 49"/>
          <p:cNvGraphicFramePr/>
          <p:nvPr>
            <p:extLst>
              <p:ext uri="{D42A27DB-BD31-4B8C-83A1-F6EECF244321}">
                <p14:modId xmlns:p14="http://schemas.microsoft.com/office/powerpoint/2010/main" val="3513480249"/>
              </p:ext>
            </p:extLst>
          </p:nvPr>
        </p:nvGraphicFramePr>
        <p:xfrm>
          <a:off x="827584" y="537787"/>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555875" y="2006600"/>
            <a:ext cx="3692525" cy="27178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تتطلع الأعياد أيضًا نبويًا إلى الأمام إلى مستقبل إسرائيل</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215046" name="Text Box 8"/>
          <p:cNvSpPr txBox="1">
            <a:spLocks noChangeArrowheads="1"/>
          </p:cNvSpPr>
          <p:nvPr/>
        </p:nvSpPr>
        <p:spPr bwMode="auto">
          <a:xfrm>
            <a:off x="6553201" y="6172200"/>
            <a:ext cx="218856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أعياد للحج </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 name="Text Box 9"/>
          <p:cNvSpPr txBox="1">
            <a:spLocks noChangeArrowheads="1"/>
          </p:cNvSpPr>
          <p:nvPr/>
        </p:nvSpPr>
        <p:spPr bwMode="auto">
          <a:xfrm>
            <a:off x="5348287" y="838200"/>
            <a:ext cx="1204913"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6" name="Text Box 10"/>
          <p:cNvSpPr txBox="1">
            <a:spLocks noChangeArrowheads="1"/>
          </p:cNvSpPr>
          <p:nvPr/>
        </p:nvSpPr>
        <p:spPr bwMode="auto">
          <a:xfrm>
            <a:off x="6940954" y="1295400"/>
            <a:ext cx="1506630"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061861" y="1752600"/>
            <a:ext cx="16799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793897" y="3276600"/>
            <a:ext cx="9478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533399" y="5410200"/>
            <a:ext cx="13793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521196" y="4953000"/>
            <a:ext cx="109816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215054" name="Text Box 16"/>
          <p:cNvSpPr txBox="1">
            <a:spLocks noChangeArrowheads="1"/>
          </p:cNvSpPr>
          <p:nvPr/>
        </p:nvSpPr>
        <p:spPr bwMode="auto">
          <a:xfrm>
            <a:off x="3536914" y="5867400"/>
            <a:ext cx="1124026"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الأبواق</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4" name="Text Box 18"/>
          <p:cNvSpPr txBox="1">
            <a:spLocks noChangeArrowheads="1"/>
          </p:cNvSpPr>
          <p:nvPr/>
        </p:nvSpPr>
        <p:spPr bwMode="auto">
          <a:xfrm>
            <a:off x="4503738" y="1327150"/>
            <a:ext cx="1381125"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6" name="Text Box 20"/>
          <p:cNvSpPr txBox="1">
            <a:spLocks noChangeArrowheads="1"/>
          </p:cNvSpPr>
          <p:nvPr/>
        </p:nvSpPr>
        <p:spPr bwMode="auto">
          <a:xfrm>
            <a:off x="5214285" y="1736725"/>
            <a:ext cx="1744388"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7" name="Text Box 21"/>
          <p:cNvSpPr txBox="1">
            <a:spLocks noChangeArrowheads="1"/>
          </p:cNvSpPr>
          <p:nvPr/>
        </p:nvSpPr>
        <p:spPr bwMode="auto">
          <a:xfrm>
            <a:off x="5938904" y="3352800"/>
            <a:ext cx="126669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388350" y="14288"/>
            <a:ext cx="699230"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215060" name="Text Box 18"/>
          <p:cNvSpPr txBox="1">
            <a:spLocks noChangeArrowheads="1"/>
          </p:cNvSpPr>
          <p:nvPr/>
        </p:nvSpPr>
        <p:spPr bwMode="auto">
          <a:xfrm>
            <a:off x="3956993" y="914400"/>
            <a:ext cx="1085554"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الفصح</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524125" y="5029200"/>
            <a:ext cx="1432867"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215063" name="Text Box 16"/>
          <p:cNvSpPr txBox="1">
            <a:spLocks noChangeArrowheads="1"/>
          </p:cNvSpPr>
          <p:nvPr/>
        </p:nvSpPr>
        <p:spPr bwMode="auto">
          <a:xfrm>
            <a:off x="3160099" y="5446713"/>
            <a:ext cx="1079142"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يوم الكفارة</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8301091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2000"/>
                                        <p:tgtEl>
                                          <p:spTgt spid="35"/>
                                        </p:tgtEl>
                                      </p:cBhvr>
                                    </p:animEffect>
                                    <p:anim calcmode="lin" valueType="num">
                                      <p:cBhvr>
                                        <p:cTn id="8" dur="2000" fill="hold"/>
                                        <p:tgtEl>
                                          <p:spTgt spid="35"/>
                                        </p:tgtEl>
                                        <p:attrNameLst>
                                          <p:attrName>style.rotation</p:attrName>
                                        </p:attrNameLst>
                                      </p:cBhvr>
                                      <p:tavLst>
                                        <p:tav tm="0">
                                          <p:val>
                                            <p:fltVal val="720"/>
                                          </p:val>
                                        </p:tav>
                                        <p:tav tm="100000">
                                          <p:val>
                                            <p:fltVal val="0"/>
                                          </p:val>
                                        </p:tav>
                                      </p:tavLst>
                                    </p:anim>
                                    <p:anim calcmode="lin" valueType="num">
                                      <p:cBhvr>
                                        <p:cTn id="9" dur="2000" fill="hold"/>
                                        <p:tgtEl>
                                          <p:spTgt spid="35"/>
                                        </p:tgtEl>
                                        <p:attrNameLst>
                                          <p:attrName>ppt_h</p:attrName>
                                        </p:attrNameLst>
                                      </p:cBhvr>
                                      <p:tavLst>
                                        <p:tav tm="0">
                                          <p:val>
                                            <p:fltVal val="0"/>
                                          </p:val>
                                        </p:tav>
                                        <p:tav tm="100000">
                                          <p:val>
                                            <p:strVal val="#ppt_h"/>
                                          </p:val>
                                        </p:tav>
                                      </p:tavLst>
                                    </p:anim>
                                    <p:anim calcmode="lin" valueType="num">
                                      <p:cBhvr>
                                        <p:cTn id="10"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2000"/>
                                        <p:tgtEl>
                                          <p:spTgt spid="36"/>
                                        </p:tgtEl>
                                      </p:cBhvr>
                                    </p:animEffect>
                                    <p:anim calcmode="lin" valueType="num">
                                      <p:cBhvr>
                                        <p:cTn id="16" dur="2000" fill="hold"/>
                                        <p:tgtEl>
                                          <p:spTgt spid="36"/>
                                        </p:tgtEl>
                                        <p:attrNameLst>
                                          <p:attrName>style.rotation</p:attrName>
                                        </p:attrNameLst>
                                      </p:cBhvr>
                                      <p:tavLst>
                                        <p:tav tm="0">
                                          <p:val>
                                            <p:fltVal val="720"/>
                                          </p:val>
                                        </p:tav>
                                        <p:tav tm="100000">
                                          <p:val>
                                            <p:fltVal val="0"/>
                                          </p:val>
                                        </p:tav>
                                      </p:tavLst>
                                    </p:anim>
                                    <p:anim calcmode="lin" valueType="num">
                                      <p:cBhvr>
                                        <p:cTn id="17" dur="2000" fill="hold"/>
                                        <p:tgtEl>
                                          <p:spTgt spid="36"/>
                                        </p:tgtEl>
                                        <p:attrNameLst>
                                          <p:attrName>ppt_h</p:attrName>
                                        </p:attrNameLst>
                                      </p:cBhvr>
                                      <p:tavLst>
                                        <p:tav tm="0">
                                          <p:val>
                                            <p:fltVal val="0"/>
                                          </p:val>
                                        </p:tav>
                                        <p:tav tm="100000">
                                          <p:val>
                                            <p:strVal val="#ppt_h"/>
                                          </p:val>
                                        </p:tav>
                                      </p:tavLst>
                                    </p:anim>
                                    <p:anim calcmode="lin" valueType="num">
                                      <p:cBhvr>
                                        <p:cTn id="18"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2000"/>
                                        <p:tgtEl>
                                          <p:spTgt spid="37"/>
                                        </p:tgtEl>
                                      </p:cBhvr>
                                    </p:animEffect>
                                    <p:anim calcmode="lin" valueType="num">
                                      <p:cBhvr>
                                        <p:cTn id="24" dur="2000" fill="hold"/>
                                        <p:tgtEl>
                                          <p:spTgt spid="37"/>
                                        </p:tgtEl>
                                        <p:attrNameLst>
                                          <p:attrName>style.rotation</p:attrName>
                                        </p:attrNameLst>
                                      </p:cBhvr>
                                      <p:tavLst>
                                        <p:tav tm="0">
                                          <p:val>
                                            <p:fltVal val="720"/>
                                          </p:val>
                                        </p:tav>
                                        <p:tav tm="100000">
                                          <p:val>
                                            <p:fltVal val="0"/>
                                          </p:val>
                                        </p:tav>
                                      </p:tavLst>
                                    </p:anim>
                                    <p:anim calcmode="lin" valueType="num">
                                      <p:cBhvr>
                                        <p:cTn id="25" dur="2000" fill="hold"/>
                                        <p:tgtEl>
                                          <p:spTgt spid="37"/>
                                        </p:tgtEl>
                                        <p:attrNameLst>
                                          <p:attrName>ppt_h</p:attrName>
                                        </p:attrNameLst>
                                      </p:cBhvr>
                                      <p:tavLst>
                                        <p:tav tm="0">
                                          <p:val>
                                            <p:fltVal val="0"/>
                                          </p:val>
                                        </p:tav>
                                        <p:tav tm="100000">
                                          <p:val>
                                            <p:strVal val="#ppt_h"/>
                                          </p:val>
                                        </p:tav>
                                      </p:tavLst>
                                    </p:anim>
                                    <p:anim calcmode="lin" valueType="num">
                                      <p:cBhvr>
                                        <p:cTn id="26"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2000"/>
                                        <p:tgtEl>
                                          <p:spTgt spid="39"/>
                                        </p:tgtEl>
                                      </p:cBhvr>
                                    </p:animEffect>
                                    <p:anim calcmode="lin" valueType="num">
                                      <p:cBhvr>
                                        <p:cTn id="32" dur="2000" fill="hold"/>
                                        <p:tgtEl>
                                          <p:spTgt spid="39"/>
                                        </p:tgtEl>
                                        <p:attrNameLst>
                                          <p:attrName>style.rotation</p:attrName>
                                        </p:attrNameLst>
                                      </p:cBhvr>
                                      <p:tavLst>
                                        <p:tav tm="0">
                                          <p:val>
                                            <p:fltVal val="720"/>
                                          </p:val>
                                        </p:tav>
                                        <p:tav tm="100000">
                                          <p:val>
                                            <p:fltVal val="0"/>
                                          </p:val>
                                        </p:tav>
                                      </p:tavLst>
                                    </p:anim>
                                    <p:anim calcmode="lin" valueType="num">
                                      <p:cBhvr>
                                        <p:cTn id="33" dur="2000" fill="hold"/>
                                        <p:tgtEl>
                                          <p:spTgt spid="39"/>
                                        </p:tgtEl>
                                        <p:attrNameLst>
                                          <p:attrName>ppt_h</p:attrName>
                                        </p:attrNameLst>
                                      </p:cBhvr>
                                      <p:tavLst>
                                        <p:tav tm="0">
                                          <p:val>
                                            <p:fltVal val="0"/>
                                          </p:val>
                                        </p:tav>
                                        <p:tav tm="100000">
                                          <p:val>
                                            <p:strVal val="#ppt_h"/>
                                          </p:val>
                                        </p:tav>
                                      </p:tavLst>
                                    </p:anim>
                                    <p:anim calcmode="lin" valueType="num">
                                      <p:cBhvr>
                                        <p:cTn id="34"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5" presetClass="entr" presetSubtype="0" fill="hold" grpId="0" nodeType="click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2000"/>
                                        <p:tgtEl>
                                          <p:spTgt spid="38"/>
                                        </p:tgtEl>
                                      </p:cBhvr>
                                    </p:animEffect>
                                    <p:anim calcmode="lin" valueType="num">
                                      <p:cBhvr>
                                        <p:cTn id="40" dur="2000" fill="hold"/>
                                        <p:tgtEl>
                                          <p:spTgt spid="38"/>
                                        </p:tgtEl>
                                        <p:attrNameLst>
                                          <p:attrName>style.rotation</p:attrName>
                                        </p:attrNameLst>
                                      </p:cBhvr>
                                      <p:tavLst>
                                        <p:tav tm="0">
                                          <p:val>
                                            <p:fltVal val="720"/>
                                          </p:val>
                                        </p:tav>
                                        <p:tav tm="100000">
                                          <p:val>
                                            <p:fltVal val="0"/>
                                          </p:val>
                                        </p:tav>
                                      </p:tavLst>
                                    </p:anim>
                                    <p:anim calcmode="lin" valueType="num">
                                      <p:cBhvr>
                                        <p:cTn id="41" dur="2000" fill="hold"/>
                                        <p:tgtEl>
                                          <p:spTgt spid="38"/>
                                        </p:tgtEl>
                                        <p:attrNameLst>
                                          <p:attrName>ppt_h</p:attrName>
                                        </p:attrNameLst>
                                      </p:cBhvr>
                                      <p:tavLst>
                                        <p:tav tm="0">
                                          <p:val>
                                            <p:fltVal val="0"/>
                                          </p:val>
                                        </p:tav>
                                        <p:tav tm="100000">
                                          <p:val>
                                            <p:strVal val="#ppt_h"/>
                                          </p:val>
                                        </p:tav>
                                      </p:tavLst>
                                    </p:anim>
                                    <p:anim calcmode="lin" valueType="num">
                                      <p:cBhvr>
                                        <p:cTn id="42"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5" presetClass="entr" presetSubtype="0" fill="hold" grpId="0" nodeType="click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2000"/>
                                        <p:tgtEl>
                                          <p:spTgt spid="40"/>
                                        </p:tgtEl>
                                      </p:cBhvr>
                                    </p:animEffect>
                                    <p:anim calcmode="lin" valueType="num">
                                      <p:cBhvr>
                                        <p:cTn id="48" dur="2000" fill="hold"/>
                                        <p:tgtEl>
                                          <p:spTgt spid="40"/>
                                        </p:tgtEl>
                                        <p:attrNameLst>
                                          <p:attrName>style.rotation</p:attrName>
                                        </p:attrNameLst>
                                      </p:cBhvr>
                                      <p:tavLst>
                                        <p:tav tm="0">
                                          <p:val>
                                            <p:fltVal val="720"/>
                                          </p:val>
                                        </p:tav>
                                        <p:tav tm="100000">
                                          <p:val>
                                            <p:fltVal val="0"/>
                                          </p:val>
                                        </p:tav>
                                      </p:tavLst>
                                    </p:anim>
                                    <p:anim calcmode="lin" valueType="num">
                                      <p:cBhvr>
                                        <p:cTn id="49" dur="2000" fill="hold"/>
                                        <p:tgtEl>
                                          <p:spTgt spid="40"/>
                                        </p:tgtEl>
                                        <p:attrNameLst>
                                          <p:attrName>ppt_h</p:attrName>
                                        </p:attrNameLst>
                                      </p:cBhvr>
                                      <p:tavLst>
                                        <p:tav tm="0">
                                          <p:val>
                                            <p:fltVal val="0"/>
                                          </p:val>
                                        </p:tav>
                                        <p:tav tm="100000">
                                          <p:val>
                                            <p:strVal val="#ppt_h"/>
                                          </p:val>
                                        </p:tav>
                                      </p:tavLst>
                                    </p:anim>
                                    <p:anim calcmode="lin" valueType="num">
                                      <p:cBhvr>
                                        <p:cTn id="5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5" presetClass="entr" presetSubtype="0" fill="hold" grpId="0" nodeType="click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2000"/>
                                        <p:tgtEl>
                                          <p:spTgt spid="41"/>
                                        </p:tgtEl>
                                      </p:cBhvr>
                                    </p:animEffect>
                                    <p:anim calcmode="lin" valueType="num">
                                      <p:cBhvr>
                                        <p:cTn id="56" dur="2000" fill="hold"/>
                                        <p:tgtEl>
                                          <p:spTgt spid="41"/>
                                        </p:tgtEl>
                                        <p:attrNameLst>
                                          <p:attrName>style.rotation</p:attrName>
                                        </p:attrNameLst>
                                      </p:cBhvr>
                                      <p:tavLst>
                                        <p:tav tm="0">
                                          <p:val>
                                            <p:fltVal val="720"/>
                                          </p:val>
                                        </p:tav>
                                        <p:tav tm="100000">
                                          <p:val>
                                            <p:fltVal val="0"/>
                                          </p:val>
                                        </p:tav>
                                      </p:tavLst>
                                    </p:anim>
                                    <p:anim calcmode="lin" valueType="num">
                                      <p:cBhvr>
                                        <p:cTn id="57" dur="2000" fill="hold"/>
                                        <p:tgtEl>
                                          <p:spTgt spid="41"/>
                                        </p:tgtEl>
                                        <p:attrNameLst>
                                          <p:attrName>ppt_h</p:attrName>
                                        </p:attrNameLst>
                                      </p:cBhvr>
                                      <p:tavLst>
                                        <p:tav tm="0">
                                          <p:val>
                                            <p:fltVal val="0"/>
                                          </p:val>
                                        </p:tav>
                                        <p:tav tm="100000">
                                          <p:val>
                                            <p:strVal val="#ppt_h"/>
                                          </p:val>
                                        </p:tav>
                                      </p:tavLst>
                                    </p:anim>
                                    <p:anim calcmode="lin" valueType="num">
                                      <p:cBhvr>
                                        <p:cTn id="58"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1831499363"/>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أعياد للحج</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153400" y="152400"/>
            <a:ext cx="699230"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81256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2000"/>
                                        <p:tgtEl>
                                          <p:spTgt spid="41"/>
                                        </p:tgtEl>
                                      </p:cBhvr>
                                    </p:animEffect>
                                    <p:anim calcmode="lin" valueType="num">
                                      <p:cBhvr>
                                        <p:cTn id="8" dur="2000" fill="hold"/>
                                        <p:tgtEl>
                                          <p:spTgt spid="41"/>
                                        </p:tgtEl>
                                        <p:attrNameLst>
                                          <p:attrName>style.rotation</p:attrName>
                                        </p:attrNameLst>
                                      </p:cBhvr>
                                      <p:tavLst>
                                        <p:tav tm="0">
                                          <p:val>
                                            <p:fltVal val="720"/>
                                          </p:val>
                                        </p:tav>
                                        <p:tav tm="100000">
                                          <p:val>
                                            <p:fltVal val="0"/>
                                          </p:val>
                                        </p:tav>
                                      </p:tavLst>
                                    </p:anim>
                                    <p:anim calcmode="lin" valueType="num">
                                      <p:cBhvr>
                                        <p:cTn id="9" dur="2000" fill="hold"/>
                                        <p:tgtEl>
                                          <p:spTgt spid="41"/>
                                        </p:tgtEl>
                                        <p:attrNameLst>
                                          <p:attrName>ppt_h</p:attrName>
                                        </p:attrNameLst>
                                      </p:cBhvr>
                                      <p:tavLst>
                                        <p:tav tm="0">
                                          <p:val>
                                            <p:fltVal val="0"/>
                                          </p:val>
                                        </p:tav>
                                        <p:tav tm="100000">
                                          <p:val>
                                            <p:strVal val="#ppt_h"/>
                                          </p:val>
                                        </p:tav>
                                      </p:tavLst>
                                    </p:anim>
                                    <p:anim calcmode="lin" valueType="num">
                                      <p:cBhvr>
                                        <p:cTn id="10"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2000" b="1">
              <a:solidFill>
                <a:srgbClr val="000000"/>
              </a:solidFill>
              <a:latin typeface="Arial" panose="020B0604020202020204" pitchFamily="34" charset="0"/>
              <a:cs typeface="Arial" panose="020B0604020202020204" pitchFamily="34" charset="0"/>
            </a:endParaRPr>
          </a:p>
        </p:txBody>
      </p:sp>
      <p:sp>
        <p:nvSpPr>
          <p:cNvPr id="432131" name="Text Box 3"/>
          <p:cNvSpPr txBox="1">
            <a:spLocks noChangeArrowheads="1"/>
          </p:cNvSpPr>
          <p:nvPr/>
        </p:nvSpPr>
        <p:spPr bwMode="auto">
          <a:xfrm>
            <a:off x="0" y="1392238"/>
            <a:ext cx="9144000" cy="3416320"/>
          </a:xfrm>
          <a:prstGeom prst="rect">
            <a:avLst/>
          </a:prstGeom>
          <a:noFill/>
          <a:ln w="9525">
            <a:noFill/>
            <a:miter lim="800000"/>
            <a:headEnd/>
            <a:tailEnd/>
          </a:ln>
          <a:effectLst/>
        </p:spPr>
        <p:txBody>
          <a:bodyPr wrap="square">
            <a:spAutoFit/>
          </a:bodyPr>
          <a:lstStyle/>
          <a:p>
            <a:pPr marL="541338" indent="-541338" algn="r">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1. يمكن وصف سفر العدد بالنظر إلى كلمته المفتاحية و هي </a:t>
            </a:r>
            <a:r>
              <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_______________________</a:t>
            </a:r>
          </a:p>
          <a:p>
            <a:pPr marL="541338" indent="-541338">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 </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endParaRPr>
          </a:p>
          <a:p>
            <a:pPr marL="541338" indent="-541338" algn="r">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2. بسبب تمرد الشعب فإن رحلتهم من سيناء إلى أرض الموعد احتاجت ـــــــــــــــــــــــــــــــــــ سنة</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endParaRPr>
          </a:p>
        </p:txBody>
      </p:sp>
      <p:sp>
        <p:nvSpPr>
          <p:cNvPr id="4" name="TextBox 3"/>
          <p:cNvSpPr txBox="1"/>
          <p:nvPr/>
        </p:nvSpPr>
        <p:spPr>
          <a:xfrm>
            <a:off x="3286116" y="1928802"/>
            <a:ext cx="5857884" cy="646331"/>
          </a:xfrm>
          <a:prstGeom prst="rect">
            <a:avLst/>
          </a:prstGeom>
          <a:noFill/>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الإستعداد</a:t>
            </a:r>
            <a:endParaRPr lang="en-US" sz="2000" b="1" dirty="0">
              <a:solidFill>
                <a:srgbClr val="000000"/>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5" name="TextBox 4"/>
          <p:cNvSpPr txBox="1"/>
          <p:nvPr/>
        </p:nvSpPr>
        <p:spPr>
          <a:xfrm>
            <a:off x="3500430" y="4000504"/>
            <a:ext cx="3143271" cy="646331"/>
          </a:xfrm>
          <a:prstGeom prst="rect">
            <a:avLst/>
          </a:prstGeom>
          <a:noFill/>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39</a:t>
            </a:r>
            <a:endParaRPr lang="en-US" sz="2000" b="1" dirty="0">
              <a:solidFill>
                <a:srgbClr val="000000"/>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6" name="Title 5"/>
          <p:cNvSpPr>
            <a:spLocks noGrp="1"/>
          </p:cNvSpPr>
          <p:nvPr>
            <p:ph type="title" idx="4294967295"/>
          </p:nvPr>
        </p:nvSpPr>
        <p:spPr>
          <a:xfrm>
            <a:off x="685800" y="0"/>
            <a:ext cx="7772400" cy="1143000"/>
          </a:xfrm>
          <a:solidFill>
            <a:srgbClr val="000000"/>
          </a:solidFill>
        </p:spPr>
        <p:txBody>
          <a:bodyPr/>
          <a:lstStyle/>
          <a:p>
            <a:pPr>
              <a:defRPr/>
            </a:pPr>
            <a:r>
              <a:rPr lang="ar-JO" sz="3600" dirty="0">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اختبار مراجعة في سفر العدد</a:t>
            </a:r>
            <a:endParaRPr lang="en-US" sz="4000"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463735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17" name="Diagram 16">
            <a:extLst>
              <a:ext uri="{FF2B5EF4-FFF2-40B4-BE49-F238E27FC236}">
                <a16:creationId xmlns:a16="http://schemas.microsoft.com/office/drawing/2014/main" id="{599D8639-52B5-DB72-38AF-A28A6DDAC86B}"/>
              </a:ext>
            </a:extLst>
          </p:cNvPr>
          <p:cNvGraphicFramePr/>
          <p:nvPr/>
        </p:nvGraphicFramePr>
        <p:xfrm>
          <a:off x="3171825" y="1143000"/>
          <a:ext cx="6019800" cy="474747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0228" name="Text Box 4"/>
          <p:cNvSpPr txBox="1">
            <a:spLocks noChangeArrowheads="1"/>
          </p:cNvSpPr>
          <p:nvPr/>
        </p:nvSpPr>
        <p:spPr bwMode="auto">
          <a:xfrm>
            <a:off x="304800" y="838200"/>
            <a:ext cx="2590800" cy="4327338"/>
          </a:xfrm>
          <a:prstGeom prst="rect">
            <a:avLst/>
          </a:prstGeom>
          <a:noFill/>
          <a:ln w="9525">
            <a:noFill/>
            <a:miter lim="800000"/>
            <a:headEnd/>
            <a:tailEnd/>
          </a:ln>
          <a:effectLst/>
        </p:spPr>
        <p:txBody>
          <a:bodyPr wrap="square">
            <a:spAutoFit/>
          </a:bodyPr>
          <a:lstStyle/>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الفداء</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الانفصال</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القيامة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الروح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الاختطاف</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التوبة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الملكوت</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29" name="Line 5"/>
          <p:cNvSpPr>
            <a:spLocks noChangeShapeType="1"/>
          </p:cNvSpPr>
          <p:nvPr/>
        </p:nvSpPr>
        <p:spPr bwMode="auto">
          <a:xfrm>
            <a:off x="3075609" y="1102300"/>
            <a:ext cx="3401391" cy="2693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0" name="Line 6"/>
          <p:cNvSpPr>
            <a:spLocks noChangeShapeType="1"/>
          </p:cNvSpPr>
          <p:nvPr/>
        </p:nvSpPr>
        <p:spPr bwMode="auto">
          <a:xfrm flipV="1">
            <a:off x="3075609" y="1524000"/>
            <a:ext cx="3858591" cy="152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1" name="Line 7"/>
          <p:cNvSpPr>
            <a:spLocks noChangeShapeType="1"/>
          </p:cNvSpPr>
          <p:nvPr/>
        </p:nvSpPr>
        <p:spPr bwMode="auto">
          <a:xfrm flipV="1">
            <a:off x="2895600" y="1752600"/>
            <a:ext cx="4267200" cy="685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2" name="Line 8"/>
          <p:cNvSpPr>
            <a:spLocks noChangeShapeType="1"/>
          </p:cNvSpPr>
          <p:nvPr/>
        </p:nvSpPr>
        <p:spPr bwMode="auto">
          <a:xfrm>
            <a:off x="2895600" y="2971800"/>
            <a:ext cx="5105400" cy="4572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3" name="Line 9"/>
          <p:cNvSpPr>
            <a:spLocks noChangeShapeType="1"/>
          </p:cNvSpPr>
          <p:nvPr/>
        </p:nvSpPr>
        <p:spPr bwMode="auto">
          <a:xfrm>
            <a:off x="2819400" y="3657600"/>
            <a:ext cx="2514600" cy="2057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4" name="Line 10"/>
          <p:cNvSpPr>
            <a:spLocks noChangeShapeType="1"/>
          </p:cNvSpPr>
          <p:nvPr/>
        </p:nvSpPr>
        <p:spPr bwMode="auto">
          <a:xfrm>
            <a:off x="2991816" y="4869160"/>
            <a:ext cx="1199184" cy="31244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18474" name="Text Box 11"/>
          <p:cNvSpPr txBox="1">
            <a:spLocks noChangeArrowheads="1"/>
          </p:cNvSpPr>
          <p:nvPr/>
        </p:nvSpPr>
        <p:spPr bwMode="auto">
          <a:xfrm>
            <a:off x="5742609" y="64056"/>
            <a:ext cx="3401391"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١٦</a:t>
            </a:r>
          </a:p>
        </p:txBody>
      </p:sp>
      <p:sp>
        <p:nvSpPr>
          <p:cNvPr id="180236" name="Rectangle 12"/>
          <p:cNvSpPr>
            <a:spLocks noGrp="1" noChangeArrowheads="1"/>
          </p:cNvSpPr>
          <p:nvPr>
            <p:ph type="title" idx="4294967295"/>
          </p:nvPr>
        </p:nvSpPr>
        <p:spPr>
          <a:xfrm>
            <a:off x="0" y="136525"/>
            <a:ext cx="4038600" cy="584775"/>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SA" sz="3200" u="sng" dirty="0">
                <a:solidFill>
                  <a:schemeClr val="bg1"/>
                </a:solidFill>
                <a:latin typeface="Arial" panose="020B0604020202020204" pitchFamily="34" charset="0"/>
                <a:cs typeface="Arial" panose="020B0604020202020204" pitchFamily="34" charset="0"/>
              </a:rPr>
              <a:t>أعياد الكتاب المقدس</a:t>
            </a:r>
            <a:endParaRPr lang="en-US" sz="3200" u="sng" dirty="0">
              <a:solidFill>
                <a:schemeClr val="bg1"/>
              </a:solidFill>
              <a:latin typeface="Arial" panose="020B0604020202020204" pitchFamily="34" charset="0"/>
              <a:cs typeface="Arial" panose="020B0604020202020204" pitchFamily="34" charset="0"/>
            </a:endParaRPr>
          </a:p>
        </p:txBody>
      </p:sp>
      <p:sp>
        <p:nvSpPr>
          <p:cNvPr id="13" name="Line 10"/>
          <p:cNvSpPr>
            <a:spLocks noChangeShapeType="1"/>
          </p:cNvSpPr>
          <p:nvPr/>
        </p:nvSpPr>
        <p:spPr bwMode="auto">
          <a:xfrm>
            <a:off x="2971800" y="4343400"/>
            <a:ext cx="1752600" cy="1066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29496338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80228">
                                            <p:txEl>
                                              <p:pRg st="0" end="0"/>
                                            </p:txEl>
                                          </p:spTgt>
                                        </p:tgtEl>
                                        <p:attrNameLst>
                                          <p:attrName>style.visibility</p:attrName>
                                        </p:attrNameLst>
                                      </p:cBhvr>
                                      <p:to>
                                        <p:strVal val="visible"/>
                                      </p:to>
                                    </p:set>
                                    <p:animEffect transition="in" filter="dissolve">
                                      <p:cBhvr>
                                        <p:cTn id="7" dur="75"/>
                                        <p:tgtEl>
                                          <p:spTgt spid="180228">
                                            <p:txEl>
                                              <p:pRg st="0" end="0"/>
                                            </p:txEl>
                                          </p:spTgt>
                                        </p:tgtEl>
                                      </p:cBhvr>
                                    </p:animEffect>
                                  </p:childTnLst>
                                </p:cTn>
                              </p:par>
                            </p:childTnLst>
                          </p:cTn>
                        </p:par>
                        <p:par>
                          <p:cTn id="8" fill="hold" nodeType="afterGroup">
                            <p:stCondLst>
                              <p:cond delay="450"/>
                            </p:stCondLst>
                            <p:childTnLst>
                              <p:par>
                                <p:cTn id="9" presetID="22" presetClass="entr" presetSubtype="8" fill="hold" nodeType="afterEffect">
                                  <p:stCondLst>
                                    <p:cond delay="0"/>
                                  </p:stCondLst>
                                  <p:childTnLst>
                                    <p:set>
                                      <p:cBhvr>
                                        <p:cTn id="10" dur="1" fill="hold">
                                          <p:stCondLst>
                                            <p:cond delay="0"/>
                                          </p:stCondLst>
                                        </p:cTn>
                                        <p:tgtEl>
                                          <p:spTgt spid="180229"/>
                                        </p:tgtEl>
                                        <p:attrNameLst>
                                          <p:attrName>style.visibility</p:attrName>
                                        </p:attrNameLst>
                                      </p:cBhvr>
                                      <p:to>
                                        <p:strVal val="visible"/>
                                      </p:to>
                                    </p:set>
                                    <p:animEffect transition="in" filter="wipe(left)">
                                      <p:cBhvr>
                                        <p:cTn id="11" dur="500"/>
                                        <p:tgtEl>
                                          <p:spTgt spid="1802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iterate type="lt">
                                    <p:tmPct val="100000"/>
                                  </p:iterate>
                                  <p:childTnLst>
                                    <p:set>
                                      <p:cBhvr>
                                        <p:cTn id="15" dur="1" fill="hold">
                                          <p:stCondLst>
                                            <p:cond delay="0"/>
                                          </p:stCondLst>
                                        </p:cTn>
                                        <p:tgtEl>
                                          <p:spTgt spid="180228">
                                            <p:txEl>
                                              <p:pRg st="1" end="1"/>
                                            </p:txEl>
                                          </p:spTgt>
                                        </p:tgtEl>
                                        <p:attrNameLst>
                                          <p:attrName>style.visibility</p:attrName>
                                        </p:attrNameLst>
                                      </p:cBhvr>
                                      <p:to>
                                        <p:strVal val="visible"/>
                                      </p:to>
                                    </p:set>
                                    <p:animEffect transition="in" filter="dissolve">
                                      <p:cBhvr>
                                        <p:cTn id="16" dur="75"/>
                                        <p:tgtEl>
                                          <p:spTgt spid="180228">
                                            <p:txEl>
                                              <p:pRg st="1" end="1"/>
                                            </p:txEl>
                                          </p:spTgt>
                                        </p:tgtEl>
                                      </p:cBhvr>
                                    </p:animEffect>
                                  </p:childTnLst>
                                </p:cTn>
                              </p:par>
                            </p:childTnLst>
                          </p:cTn>
                        </p:par>
                        <p:par>
                          <p:cTn id="17" fill="hold" nodeType="afterGroup">
                            <p:stCondLst>
                              <p:cond delay="600"/>
                            </p:stCondLst>
                            <p:childTnLst>
                              <p:par>
                                <p:cTn id="18" presetID="22" presetClass="entr" presetSubtype="8" fill="hold" nodeType="afterEffect">
                                  <p:stCondLst>
                                    <p:cond delay="0"/>
                                  </p:stCondLst>
                                  <p:childTnLst>
                                    <p:set>
                                      <p:cBhvr>
                                        <p:cTn id="19" dur="1" fill="hold">
                                          <p:stCondLst>
                                            <p:cond delay="0"/>
                                          </p:stCondLst>
                                        </p:cTn>
                                        <p:tgtEl>
                                          <p:spTgt spid="180230"/>
                                        </p:tgtEl>
                                        <p:attrNameLst>
                                          <p:attrName>style.visibility</p:attrName>
                                        </p:attrNameLst>
                                      </p:cBhvr>
                                      <p:to>
                                        <p:strVal val="visible"/>
                                      </p:to>
                                    </p:set>
                                    <p:animEffect transition="in" filter="wipe(left)">
                                      <p:cBhvr>
                                        <p:cTn id="20" dur="500"/>
                                        <p:tgtEl>
                                          <p:spTgt spid="18023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180228">
                                            <p:txEl>
                                              <p:pRg st="2" end="2"/>
                                            </p:txEl>
                                          </p:spTgt>
                                        </p:tgtEl>
                                        <p:attrNameLst>
                                          <p:attrName>style.visibility</p:attrName>
                                        </p:attrNameLst>
                                      </p:cBhvr>
                                      <p:to>
                                        <p:strVal val="visible"/>
                                      </p:to>
                                    </p:set>
                                    <p:animEffect transition="in" filter="wipe(left)">
                                      <p:cBhvr>
                                        <p:cTn id="25" dur="500"/>
                                        <p:tgtEl>
                                          <p:spTgt spid="180228">
                                            <p:txEl>
                                              <p:pRg st="2" end="2"/>
                                            </p:txEl>
                                          </p:spTgt>
                                        </p:tgtEl>
                                      </p:cBhvr>
                                    </p:animEffect>
                                  </p:childTnLst>
                                </p:cTn>
                              </p:par>
                            </p:childTnLst>
                          </p:cTn>
                        </p:par>
                        <p:par>
                          <p:cTn id="26" fill="hold" nodeType="afterGroup">
                            <p:stCondLst>
                              <p:cond delay="500"/>
                            </p:stCondLst>
                            <p:childTnLst>
                              <p:par>
                                <p:cTn id="27" presetID="22" presetClass="entr" presetSubtype="8" fill="hold" nodeType="afterEffect">
                                  <p:stCondLst>
                                    <p:cond delay="0"/>
                                  </p:stCondLst>
                                  <p:childTnLst>
                                    <p:set>
                                      <p:cBhvr>
                                        <p:cTn id="28" dur="1" fill="hold">
                                          <p:stCondLst>
                                            <p:cond delay="0"/>
                                          </p:stCondLst>
                                        </p:cTn>
                                        <p:tgtEl>
                                          <p:spTgt spid="180231"/>
                                        </p:tgtEl>
                                        <p:attrNameLst>
                                          <p:attrName>style.visibility</p:attrName>
                                        </p:attrNameLst>
                                      </p:cBhvr>
                                      <p:to>
                                        <p:strVal val="visible"/>
                                      </p:to>
                                    </p:set>
                                    <p:animEffect transition="in" filter="wipe(left)">
                                      <p:cBhvr>
                                        <p:cTn id="29" dur="500"/>
                                        <p:tgtEl>
                                          <p:spTgt spid="180231"/>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80228">
                                            <p:txEl>
                                              <p:pRg st="3" end="3"/>
                                            </p:txEl>
                                          </p:spTgt>
                                        </p:tgtEl>
                                        <p:attrNameLst>
                                          <p:attrName>style.visibility</p:attrName>
                                        </p:attrNameLst>
                                      </p:cBhvr>
                                      <p:to>
                                        <p:strVal val="visible"/>
                                      </p:to>
                                    </p:set>
                                    <p:animEffect transition="in" filter="wipe(left)">
                                      <p:cBhvr>
                                        <p:cTn id="34" dur="500"/>
                                        <p:tgtEl>
                                          <p:spTgt spid="180228">
                                            <p:txEl>
                                              <p:pRg st="3" end="3"/>
                                            </p:txEl>
                                          </p:spTgt>
                                        </p:tgtEl>
                                      </p:cBhvr>
                                    </p:animEffect>
                                  </p:childTnLst>
                                </p:cTn>
                              </p:par>
                            </p:childTnLst>
                          </p:cTn>
                        </p:par>
                        <p:par>
                          <p:cTn id="35" fill="hold" nodeType="afterGroup">
                            <p:stCondLst>
                              <p:cond delay="500"/>
                            </p:stCondLst>
                            <p:childTnLst>
                              <p:par>
                                <p:cTn id="36" presetID="22" presetClass="entr" presetSubtype="8" fill="hold" nodeType="afterEffect">
                                  <p:stCondLst>
                                    <p:cond delay="0"/>
                                  </p:stCondLst>
                                  <p:childTnLst>
                                    <p:set>
                                      <p:cBhvr>
                                        <p:cTn id="37" dur="1" fill="hold">
                                          <p:stCondLst>
                                            <p:cond delay="0"/>
                                          </p:stCondLst>
                                        </p:cTn>
                                        <p:tgtEl>
                                          <p:spTgt spid="180232"/>
                                        </p:tgtEl>
                                        <p:attrNameLst>
                                          <p:attrName>style.visibility</p:attrName>
                                        </p:attrNameLst>
                                      </p:cBhvr>
                                      <p:to>
                                        <p:strVal val="visible"/>
                                      </p:to>
                                    </p:set>
                                    <p:animEffect transition="in" filter="wipe(left)">
                                      <p:cBhvr>
                                        <p:cTn id="38" dur="500"/>
                                        <p:tgtEl>
                                          <p:spTgt spid="18023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iterate type="lt">
                                    <p:tmPct val="100000"/>
                                  </p:iterate>
                                  <p:childTnLst>
                                    <p:set>
                                      <p:cBhvr>
                                        <p:cTn id="42" dur="1" fill="hold">
                                          <p:stCondLst>
                                            <p:cond delay="0"/>
                                          </p:stCondLst>
                                        </p:cTn>
                                        <p:tgtEl>
                                          <p:spTgt spid="180228">
                                            <p:txEl>
                                              <p:pRg st="4" end="4"/>
                                            </p:txEl>
                                          </p:spTgt>
                                        </p:tgtEl>
                                        <p:attrNameLst>
                                          <p:attrName>style.visibility</p:attrName>
                                        </p:attrNameLst>
                                      </p:cBhvr>
                                      <p:to>
                                        <p:strVal val="visible"/>
                                      </p:to>
                                    </p:set>
                                    <p:animEffect transition="in" filter="dissolve">
                                      <p:cBhvr>
                                        <p:cTn id="43" dur="75"/>
                                        <p:tgtEl>
                                          <p:spTgt spid="180228">
                                            <p:txEl>
                                              <p:pRg st="4" end="4"/>
                                            </p:txEl>
                                          </p:spTgt>
                                        </p:tgtEl>
                                      </p:cBhvr>
                                    </p:animEffect>
                                  </p:childTnLst>
                                </p:cTn>
                              </p:par>
                            </p:childTnLst>
                          </p:cTn>
                        </p:par>
                        <p:par>
                          <p:cTn id="44" fill="hold" nodeType="afterGroup">
                            <p:stCondLst>
                              <p:cond delay="600"/>
                            </p:stCondLst>
                            <p:childTnLst>
                              <p:par>
                                <p:cTn id="45" presetID="22" presetClass="entr" presetSubtype="8" fill="hold" nodeType="afterEffect">
                                  <p:stCondLst>
                                    <p:cond delay="0"/>
                                  </p:stCondLst>
                                  <p:childTnLst>
                                    <p:set>
                                      <p:cBhvr>
                                        <p:cTn id="46" dur="1" fill="hold">
                                          <p:stCondLst>
                                            <p:cond delay="0"/>
                                          </p:stCondLst>
                                        </p:cTn>
                                        <p:tgtEl>
                                          <p:spTgt spid="180233"/>
                                        </p:tgtEl>
                                        <p:attrNameLst>
                                          <p:attrName>style.visibility</p:attrName>
                                        </p:attrNameLst>
                                      </p:cBhvr>
                                      <p:to>
                                        <p:strVal val="visible"/>
                                      </p:to>
                                    </p:set>
                                    <p:animEffect transition="in" filter="wipe(left)">
                                      <p:cBhvr>
                                        <p:cTn id="47" dur="500"/>
                                        <p:tgtEl>
                                          <p:spTgt spid="18023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iterate type="lt">
                                    <p:tmPct val="100000"/>
                                  </p:iterate>
                                  <p:childTnLst>
                                    <p:set>
                                      <p:cBhvr>
                                        <p:cTn id="51" dur="1" fill="hold">
                                          <p:stCondLst>
                                            <p:cond delay="0"/>
                                          </p:stCondLst>
                                        </p:cTn>
                                        <p:tgtEl>
                                          <p:spTgt spid="180228">
                                            <p:txEl>
                                              <p:pRg st="5" end="5"/>
                                            </p:txEl>
                                          </p:spTgt>
                                        </p:tgtEl>
                                        <p:attrNameLst>
                                          <p:attrName>style.visibility</p:attrName>
                                        </p:attrNameLst>
                                      </p:cBhvr>
                                      <p:to>
                                        <p:strVal val="visible"/>
                                      </p:to>
                                    </p:set>
                                    <p:animEffect transition="in" filter="dissolve">
                                      <p:cBhvr>
                                        <p:cTn id="52" dur="75"/>
                                        <p:tgtEl>
                                          <p:spTgt spid="180228">
                                            <p:txEl>
                                              <p:pRg st="5" end="5"/>
                                            </p:txEl>
                                          </p:spTgt>
                                        </p:tgtEl>
                                      </p:cBhvr>
                                    </p:animEffect>
                                  </p:childTnLst>
                                </p:cTn>
                              </p:par>
                            </p:childTnLst>
                          </p:cTn>
                        </p:par>
                        <p:par>
                          <p:cTn id="53" fill="hold" nodeType="afterGroup">
                            <p:stCondLst>
                              <p:cond delay="450"/>
                            </p:stCondLst>
                            <p:childTnLst>
                              <p:par>
                                <p:cTn id="54" presetID="22" presetClass="entr" presetSubtype="8"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iterate type="lt">
                                    <p:tmPct val="100000"/>
                                  </p:iterate>
                                  <p:childTnLst>
                                    <p:set>
                                      <p:cBhvr>
                                        <p:cTn id="60" dur="1" fill="hold">
                                          <p:stCondLst>
                                            <p:cond delay="0"/>
                                          </p:stCondLst>
                                        </p:cTn>
                                        <p:tgtEl>
                                          <p:spTgt spid="180228">
                                            <p:txEl>
                                              <p:pRg st="6" end="6"/>
                                            </p:txEl>
                                          </p:spTgt>
                                        </p:tgtEl>
                                        <p:attrNameLst>
                                          <p:attrName>style.visibility</p:attrName>
                                        </p:attrNameLst>
                                      </p:cBhvr>
                                      <p:to>
                                        <p:strVal val="visible"/>
                                      </p:to>
                                    </p:set>
                                    <p:animEffect transition="in" filter="dissolve">
                                      <p:cBhvr>
                                        <p:cTn id="61" dur="75"/>
                                        <p:tgtEl>
                                          <p:spTgt spid="180228">
                                            <p:txEl>
                                              <p:pRg st="6" end="6"/>
                                            </p:txEl>
                                          </p:spTgt>
                                        </p:tgtEl>
                                      </p:cBhvr>
                                    </p:animEffect>
                                  </p:childTnLst>
                                </p:cTn>
                              </p:par>
                            </p:childTnLst>
                          </p:cTn>
                        </p:par>
                        <p:par>
                          <p:cTn id="62" fill="hold" nodeType="afterGroup">
                            <p:stCondLst>
                              <p:cond delay="525"/>
                            </p:stCondLst>
                            <p:childTnLst>
                              <p:par>
                                <p:cTn id="63" presetID="22" presetClass="entr" presetSubtype="8" fill="hold" nodeType="afterEffect">
                                  <p:stCondLst>
                                    <p:cond delay="0"/>
                                  </p:stCondLst>
                                  <p:childTnLst>
                                    <p:set>
                                      <p:cBhvr>
                                        <p:cTn id="64" dur="1" fill="hold">
                                          <p:stCondLst>
                                            <p:cond delay="0"/>
                                          </p:stCondLst>
                                        </p:cTn>
                                        <p:tgtEl>
                                          <p:spTgt spid="180234"/>
                                        </p:tgtEl>
                                        <p:attrNameLst>
                                          <p:attrName>style.visibility</p:attrName>
                                        </p:attrNameLst>
                                      </p:cBhvr>
                                      <p:to>
                                        <p:strVal val="visible"/>
                                      </p:to>
                                    </p:set>
                                    <p:animEffect transition="in" filter="wipe(left)">
                                      <p:cBhvr>
                                        <p:cTn id="65" dur="500"/>
                                        <p:tgtEl>
                                          <p:spTgt spid="180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8" grpId="0" uiExpand="1" build="p" autoUpdateAnimBg="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320514" name="Text Box 5"/>
          <p:cNvSpPr txBox="1">
            <a:spLocks noChangeArrowheads="1"/>
          </p:cNvSpPr>
          <p:nvPr/>
        </p:nvSpPr>
        <p:spPr bwMode="auto">
          <a:xfrm>
            <a:off x="6400800" y="152400"/>
            <a:ext cx="7010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23</a:t>
            </a:r>
          </a:p>
        </p:txBody>
      </p:sp>
      <p:sp>
        <p:nvSpPr>
          <p:cNvPr id="181254" name="Oval 6"/>
          <p:cNvSpPr>
            <a:spLocks noChangeArrowheads="1"/>
          </p:cNvSpPr>
          <p:nvPr/>
        </p:nvSpPr>
        <p:spPr bwMode="auto">
          <a:xfrm>
            <a:off x="3581400" y="1219200"/>
            <a:ext cx="4876800" cy="4876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20516" name="Rectangle 8"/>
          <p:cNvSpPr>
            <a:spLocks noGrp="1" noChangeArrowheads="1"/>
          </p:cNvSpPr>
          <p:nvPr>
            <p:ph type="title" idx="4294967295"/>
          </p:nvPr>
        </p:nvSpPr>
        <p:spPr>
          <a:xfrm>
            <a:off x="228600" y="1676400"/>
            <a:ext cx="4419600" cy="554038"/>
          </a:xfrm>
        </p:spPr>
        <p:txBody>
          <a:bodyPr anchor="t">
            <a:spAutoFit/>
          </a:bodyPr>
          <a:lstStyle/>
          <a:p>
            <a:pPr algn="l" eaLnBrk="1" hangingPunct="1">
              <a:lnSpc>
                <a:spcPct val="80000"/>
              </a:lnSpc>
              <a:spcBef>
                <a:spcPct val="50000"/>
              </a:spcBef>
            </a:pPr>
            <a:r>
              <a:rPr lang="ar-JO" sz="3600" dirty="0">
                <a:solidFill>
                  <a:srgbClr val="FFFF00"/>
                </a:solidFill>
                <a:latin typeface="Arial" panose="020B0604020202020204" pitchFamily="34" charset="0"/>
                <a:ea typeface="ＭＳ Ｐゴシック" charset="0"/>
                <a:cs typeface="Arial" panose="020B0604020202020204" pitchFamily="34" charset="0"/>
              </a:rPr>
              <a:t>السبت الأسبوعي</a:t>
            </a:r>
            <a:endParaRPr lang="en-US" sz="3600" dirty="0">
              <a:solidFill>
                <a:srgbClr val="FFFF00"/>
              </a:solidFill>
              <a:latin typeface="Arial" panose="020B0604020202020204" pitchFamily="34" charset="0"/>
              <a:ea typeface="ＭＳ Ｐゴシック" charset="0"/>
              <a:cs typeface="Arial" panose="020B0604020202020204" pitchFamily="34" charset="0"/>
            </a:endParaRPr>
          </a:p>
        </p:txBody>
      </p:sp>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1255" name="Text Box 7"/>
          <p:cNvSpPr txBox="1">
            <a:spLocks noChangeArrowheads="1"/>
          </p:cNvSpPr>
          <p:nvPr/>
        </p:nvSpPr>
        <p:spPr bwMode="auto">
          <a:xfrm>
            <a:off x="152400" y="2438400"/>
            <a:ext cx="8991600" cy="1477328"/>
          </a:xfrm>
          <a:prstGeom prst="rect">
            <a:avLst/>
          </a:prstGeom>
          <a:noFill/>
          <a:ln w="9525">
            <a:noFill/>
            <a:miter lim="800000"/>
            <a:headEnd/>
            <a:tailEnd/>
          </a:ln>
          <a:effectLst/>
        </p:spPr>
        <p:txBody>
          <a:bodyPr wrap="square">
            <a:spAutoFit/>
          </a:bodyPr>
          <a:lstStyle/>
          <a:p>
            <a:pPr marL="0" marR="0" lvl="0" indent="0" algn="l"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الراحة و تذكر العهد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l"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مسيحنا معطي الراحة في الملكوت</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261245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1255">
                                            <p:txEl>
                                              <p:pRg st="0" end="0"/>
                                            </p:txEl>
                                          </p:spTgt>
                                        </p:tgtEl>
                                        <p:attrNameLst>
                                          <p:attrName>style.visibility</p:attrName>
                                        </p:attrNameLst>
                                      </p:cBhvr>
                                      <p:to>
                                        <p:strVal val="visible"/>
                                      </p:to>
                                    </p:set>
                                    <p:animEffect transition="in" filter="dissolve">
                                      <p:cBhvr>
                                        <p:cTn id="7" dur="75"/>
                                        <p:tgtEl>
                                          <p:spTgt spid="181255">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1255">
                                            <p:txEl>
                                              <p:pRg st="1" end="1"/>
                                            </p:txEl>
                                          </p:spTgt>
                                        </p:tgtEl>
                                        <p:attrNameLst>
                                          <p:attrName>style.visibility</p:attrName>
                                        </p:attrNameLst>
                                      </p:cBhvr>
                                      <p:to>
                                        <p:strVal val="visible"/>
                                      </p:to>
                                    </p:set>
                                    <p:animEffect transition="in" filter="dissolve">
                                      <p:cBhvr>
                                        <p:cTn id="11" dur="75"/>
                                        <p:tgtEl>
                                          <p:spTgt spid="18125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5" grpId="0" build="p" autoUpdateAnimBg="0" advAuto="200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4936486"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2278" name="Text Box 6"/>
          <p:cNvSpPr txBox="1">
            <a:spLocks noChangeArrowheads="1"/>
          </p:cNvSpPr>
          <p:nvPr/>
        </p:nvSpPr>
        <p:spPr bwMode="auto">
          <a:xfrm>
            <a:off x="23813" y="2392363"/>
            <a:ext cx="3405187"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يتذكر الخروج</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المسيح فادينا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الفصح</a:t>
            </a:r>
            <a:endParaRPr lang="en-US" sz="3600" dirty="0">
              <a:solidFill>
                <a:srgbClr val="FFFF00"/>
              </a:solidFill>
              <a:latin typeface="Arial" panose="020B0604020202020204" pitchFamily="34" charset="0"/>
              <a:cs typeface="Arial" panose="020B0604020202020204" pitchFamily="34"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 23</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029285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2278" name="Text Box 6"/>
          <p:cNvSpPr txBox="1">
            <a:spLocks noChangeArrowheads="1"/>
          </p:cNvSpPr>
          <p:nvPr/>
        </p:nvSpPr>
        <p:spPr bwMode="auto">
          <a:xfrm>
            <a:off x="23813" y="2392363"/>
            <a:ext cx="3893093" cy="1477328"/>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كسر الإتكال على مصر</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المسيح مقدسنا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82279" name="Oval 7"/>
          <p:cNvSpPr>
            <a:spLocks noChangeArrowheads="1"/>
          </p:cNvSpPr>
          <p:nvPr/>
        </p:nvSpPr>
        <p:spPr bwMode="auto">
          <a:xfrm>
            <a:off x="60960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2280" name="Rectangle 8"/>
          <p:cNvSpPr>
            <a:spLocks noGrp="1" noChangeArrowheads="1"/>
          </p:cNvSpPr>
          <p:nvPr>
            <p:ph type="title" idx="4294967295"/>
          </p:nvPr>
        </p:nvSpPr>
        <p:spPr>
          <a:xfrm>
            <a:off x="152400" y="1600200"/>
            <a:ext cx="3423314" cy="554038"/>
          </a:xfrm>
          <a:effectLst>
            <a:outerShdw blurRad="63500" dist="38099" dir="2700000" algn="ctr" rotWithShape="0">
              <a:schemeClr val="tx1">
                <a:alpha val="74997"/>
              </a:schemeClr>
            </a:outerShdw>
          </a:effectLst>
        </p:spPr>
        <p:txBody>
          <a:bodyPr wrap="square"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ea typeface="ＭＳ Ｐゴシック" charset="0"/>
                <a:cs typeface="Arial" panose="020B0604020202020204" pitchFamily="34" charset="0"/>
              </a:rPr>
              <a:t>الخبز غير المختمر</a:t>
            </a:r>
            <a:endParaRPr lang="en-US" sz="36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0" name="Text Box 11"/>
          <p:cNvSpPr txBox="1">
            <a:spLocks noChangeArrowheads="1"/>
          </p:cNvSpPr>
          <p:nvPr/>
        </p:nvSpPr>
        <p:spPr bwMode="auto">
          <a:xfrm>
            <a:off x="5742609" y="64056"/>
            <a:ext cx="3401391" cy="1015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719847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3299" name="Text Box 3"/>
          <p:cNvSpPr txBox="1">
            <a:spLocks noChangeArrowheads="1"/>
          </p:cNvSpPr>
          <p:nvPr/>
        </p:nvSpPr>
        <p:spPr bwMode="auto">
          <a:xfrm>
            <a:off x="304800" y="152400"/>
            <a:ext cx="5345457"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3302" name="Text Box 6"/>
          <p:cNvSpPr txBox="1">
            <a:spLocks noChangeArrowheads="1"/>
          </p:cNvSpPr>
          <p:nvPr/>
        </p:nvSpPr>
        <p:spPr bwMode="auto">
          <a:xfrm>
            <a:off x="228600" y="2316163"/>
            <a:ext cx="2743200"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تكريس الحصاد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قيامة المسيح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3303" name="Oval 7"/>
          <p:cNvSpPr>
            <a:spLocks noChangeArrowheads="1"/>
          </p:cNvSpPr>
          <p:nvPr/>
        </p:nvSpPr>
        <p:spPr bwMode="auto">
          <a:xfrm>
            <a:off x="6400800" y="129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pitchFamily="34" charset="0"/>
              <a:ea typeface="Times New Roman" charset="0"/>
              <a:cs typeface="Times New Roman" charset="0"/>
            </a:endParaRPr>
          </a:p>
        </p:txBody>
      </p:sp>
      <p:sp>
        <p:nvSpPr>
          <p:cNvPr id="326662" name="Rectangle 8"/>
          <p:cNvSpPr>
            <a:spLocks noGrp="1" noChangeArrowheads="1"/>
          </p:cNvSpPr>
          <p:nvPr>
            <p:ph type="title" idx="4294967295"/>
          </p:nvPr>
        </p:nvSpPr>
        <p:spPr>
          <a:xfrm>
            <a:off x="228600" y="1371600"/>
            <a:ext cx="2743200" cy="762000"/>
          </a:xfrm>
        </p:spPr>
        <p:txBody>
          <a:bodyPr/>
          <a:lstStyle/>
          <a:p>
            <a:pPr algn="l" eaLnBrk="1" hangingPunct="1"/>
            <a:r>
              <a:rPr lang="ar-JO" sz="3600" dirty="0">
                <a:solidFill>
                  <a:srgbClr val="FFFF00"/>
                </a:solidFill>
                <a:latin typeface="Arial" panose="020B0604020202020204" pitchFamily="34" charset="0"/>
                <a:ea typeface="ＭＳ Ｐゴシック" charset="0"/>
                <a:cs typeface="Arial" panose="020B0604020202020204" pitchFamily="34" charset="0"/>
              </a:rPr>
              <a:t>الباكورة</a:t>
            </a:r>
            <a:endParaRPr lang="en-US" sz="40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988407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3302">
                                            <p:txEl>
                                              <p:pRg st="0" end="0"/>
                                            </p:txEl>
                                          </p:spTgt>
                                        </p:tgtEl>
                                        <p:attrNameLst>
                                          <p:attrName>style.visibility</p:attrName>
                                        </p:attrNameLst>
                                      </p:cBhvr>
                                      <p:to>
                                        <p:strVal val="visible"/>
                                      </p:to>
                                    </p:set>
                                    <p:animEffect transition="in" filter="dissolve">
                                      <p:cBhvr>
                                        <p:cTn id="7" dur="75"/>
                                        <p:tgtEl>
                                          <p:spTgt spid="183302">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3302">
                                            <p:txEl>
                                              <p:pRg st="1" end="1"/>
                                            </p:txEl>
                                          </p:spTgt>
                                        </p:tgtEl>
                                        <p:attrNameLst>
                                          <p:attrName>style.visibility</p:attrName>
                                        </p:attrNameLst>
                                      </p:cBhvr>
                                      <p:to>
                                        <p:strVal val="visible"/>
                                      </p:to>
                                    </p:set>
                                    <p:animEffect transition="in" filter="dissolve">
                                      <p:cBhvr>
                                        <p:cTn id="11" dur="75"/>
                                        <p:tgtEl>
                                          <p:spTgt spid="18330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2" grpId="0" build="p" autoUpdateAnimBg="0" advAuto="200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7384"/>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4323"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6"/>
          <p:cNvSpPr txBox="1">
            <a:spLocks noChangeArrowheads="1"/>
          </p:cNvSpPr>
          <p:nvPr/>
        </p:nvSpPr>
        <p:spPr bwMode="auto">
          <a:xfrm>
            <a:off x="152400" y="2620963"/>
            <a:ext cx="3041176"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الشكر</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ولادة الكنيسة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4327" name="Oval 7"/>
          <p:cNvSpPr>
            <a:spLocks noChangeArrowheads="1"/>
          </p:cNvSpPr>
          <p:nvPr/>
        </p:nvSpPr>
        <p:spPr bwMode="auto">
          <a:xfrm>
            <a:off x="7239000" y="28956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4328" name="Rectangle 8"/>
          <p:cNvSpPr>
            <a:spLocks noGrp="1" noChangeArrowheads="1"/>
          </p:cNvSpPr>
          <p:nvPr>
            <p:ph type="title" idx="4294967295"/>
          </p:nvPr>
        </p:nvSpPr>
        <p:spPr>
          <a:xfrm>
            <a:off x="228600" y="1579563"/>
            <a:ext cx="3278875" cy="554037"/>
          </a:xfrm>
          <a:effectLst>
            <a:outerShdw blurRad="63500" dist="38099" dir="2700000" algn="ctr" rotWithShape="0">
              <a:schemeClr val="tx1">
                <a:alpha val="74997"/>
              </a:schemeClr>
            </a:outerShdw>
          </a:effectLst>
        </p:spPr>
        <p:txBody>
          <a:bodyPr wrap="square"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الخمسين</a:t>
            </a:r>
            <a:endParaRPr lang="en-US" sz="3600" dirty="0">
              <a:solidFill>
                <a:srgbClr val="FFFF00"/>
              </a:solidFill>
              <a:latin typeface="Arial" panose="020B0604020202020204" pitchFamily="34" charset="0"/>
              <a:cs typeface="Arial" panose="020B0604020202020204" pitchFamily="34" charset="0"/>
            </a:endParaRPr>
          </a:p>
        </p:txBody>
      </p:sp>
      <p:sp>
        <p:nvSpPr>
          <p:cNvPr id="10"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155244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4326">
                                            <p:txEl>
                                              <p:pRg st="0" end="0"/>
                                            </p:txEl>
                                          </p:spTgt>
                                        </p:tgtEl>
                                        <p:attrNameLst>
                                          <p:attrName>style.visibility</p:attrName>
                                        </p:attrNameLst>
                                      </p:cBhvr>
                                      <p:to>
                                        <p:strVal val="visible"/>
                                      </p:to>
                                    </p:set>
                                    <p:animEffect transition="in" filter="dissolve">
                                      <p:cBhvr>
                                        <p:cTn id="7" dur="75"/>
                                        <p:tgtEl>
                                          <p:spTgt spid="184326">
                                            <p:txEl>
                                              <p:pRg st="0" end="0"/>
                                            </p:txEl>
                                          </p:spTgt>
                                        </p:tgtEl>
                                      </p:cBhvr>
                                    </p:animEffect>
                                  </p:childTnLst>
                                </p:cTn>
                              </p:par>
                            </p:childTnLst>
                          </p:cTn>
                        </p:par>
                        <p:par>
                          <p:cTn id="8" fill="hold" nodeType="afterGroup">
                            <p:stCondLst>
                              <p:cond delay="23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4326">
                                            <p:txEl>
                                              <p:pRg st="1" end="1"/>
                                            </p:txEl>
                                          </p:spTgt>
                                        </p:tgtEl>
                                        <p:attrNameLst>
                                          <p:attrName>style.visibility</p:attrName>
                                        </p:attrNameLst>
                                      </p:cBhvr>
                                      <p:to>
                                        <p:strVal val="visible"/>
                                      </p:to>
                                    </p:set>
                                    <p:animEffect transition="in" filter="dissolve">
                                      <p:cBhvr>
                                        <p:cTn id="11" dur="75"/>
                                        <p:tgtEl>
                                          <p:spTgt spid="1843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uild="p" autoUpdateAnimBg="0" advAuto="200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5347"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5348" name="Text Box 4"/>
          <p:cNvSpPr txBox="1">
            <a:spLocks noChangeArrowheads="1"/>
          </p:cNvSpPr>
          <p:nvPr/>
        </p:nvSpPr>
        <p:spPr bwMode="auto">
          <a:xfrm>
            <a:off x="304800" y="1144588"/>
            <a:ext cx="11201400" cy="55403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457200" marR="0" lvl="0" indent="-457200" algn="l" defTabSz="914400" rtl="0" eaLnBrk="1" fontAlgn="base" latinLnBrk="0" hangingPunct="1">
              <a:lnSpc>
                <a:spcPct val="8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5350" name="Text Box 6"/>
          <p:cNvSpPr txBox="1">
            <a:spLocks noChangeArrowheads="1"/>
          </p:cNvSpPr>
          <p:nvPr/>
        </p:nvSpPr>
        <p:spPr bwMode="auto">
          <a:xfrm>
            <a:off x="152400" y="2620963"/>
            <a:ext cx="3232245" cy="1477328"/>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توبة السنة الجديدة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الإختطاف</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5351" name="Oval 7"/>
          <p:cNvSpPr>
            <a:spLocks noChangeArrowheads="1"/>
          </p:cNvSpPr>
          <p:nvPr/>
        </p:nvSpPr>
        <p:spPr bwMode="auto">
          <a:xfrm>
            <a:off x="4648200" y="510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30759" name="Rectangle 8"/>
          <p:cNvSpPr>
            <a:spLocks noGrp="1" noChangeArrowheads="1"/>
          </p:cNvSpPr>
          <p:nvPr>
            <p:ph type="title" idx="4294967295"/>
          </p:nvPr>
        </p:nvSpPr>
        <p:spPr>
          <a:xfrm>
            <a:off x="228600" y="1447800"/>
            <a:ext cx="2819400" cy="838200"/>
          </a:xfrm>
        </p:spPr>
        <p:txBody>
          <a:bodyPr/>
          <a:lstStyle/>
          <a:p>
            <a:pPr algn="l" eaLnBrk="1" hangingPunct="1"/>
            <a:r>
              <a:rPr lang="ar-JO" sz="3600" dirty="0">
                <a:solidFill>
                  <a:srgbClr val="FFFF00"/>
                </a:solidFill>
                <a:latin typeface="Arial" panose="020B0604020202020204" pitchFamily="34" charset="0"/>
                <a:ea typeface="ＭＳ Ｐゴシック" charset="0"/>
                <a:cs typeface="Arial" panose="020B0604020202020204" pitchFamily="34" charset="0"/>
              </a:rPr>
              <a:t>الأبواق</a:t>
            </a:r>
            <a:endParaRPr lang="en-US" sz="40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1"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4714341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5350">
                                            <p:txEl>
                                              <p:pRg st="0" end="0"/>
                                            </p:txEl>
                                          </p:spTgt>
                                        </p:tgtEl>
                                        <p:attrNameLst>
                                          <p:attrName>style.visibility</p:attrName>
                                        </p:attrNameLst>
                                      </p:cBhvr>
                                      <p:to>
                                        <p:strVal val="visible"/>
                                      </p:to>
                                    </p:set>
                                    <p:animEffect transition="in" filter="dissolve">
                                      <p:cBhvr>
                                        <p:cTn id="7" dur="75"/>
                                        <p:tgtEl>
                                          <p:spTgt spid="185350">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5350">
                                            <p:txEl>
                                              <p:pRg st="1" end="1"/>
                                            </p:txEl>
                                          </p:spTgt>
                                        </p:tgtEl>
                                        <p:attrNameLst>
                                          <p:attrName>style.visibility</p:attrName>
                                        </p:attrNameLst>
                                      </p:cBhvr>
                                      <p:to>
                                        <p:strVal val="visible"/>
                                      </p:to>
                                    </p:set>
                                    <p:animEffect transition="in" filter="dissolve">
                                      <p:cBhvr>
                                        <p:cTn id="11" dur="75"/>
                                        <p:tgtEl>
                                          <p:spTgt spid="18535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0" grpId="0" build="p" autoUpdateAnimBg="0" advAuto="200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637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6374" name="Text Box 6"/>
          <p:cNvSpPr txBox="1">
            <a:spLocks noChangeArrowheads="1"/>
          </p:cNvSpPr>
          <p:nvPr/>
        </p:nvSpPr>
        <p:spPr bwMode="auto">
          <a:xfrm>
            <a:off x="152400" y="2620963"/>
            <a:ext cx="3054824"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كفارة الخطية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المسيح كفارتنا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6375" name="Oval 7"/>
          <p:cNvSpPr>
            <a:spLocks noChangeArrowheads="1"/>
          </p:cNvSpPr>
          <p:nvPr/>
        </p:nvSpPr>
        <p:spPr bwMode="auto">
          <a:xfrm>
            <a:off x="4191000" y="50292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6376" name="Rectangle 8"/>
          <p:cNvSpPr>
            <a:spLocks noGrp="1" noChangeArrowheads="1"/>
          </p:cNvSpPr>
          <p:nvPr>
            <p:ph type="title" idx="4294967295"/>
          </p:nvPr>
        </p:nvSpPr>
        <p:spPr>
          <a:xfrm>
            <a:off x="228600" y="1655763"/>
            <a:ext cx="34290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الكفارة</a:t>
            </a:r>
            <a:endParaRPr lang="en-US" sz="3600" dirty="0">
              <a:solidFill>
                <a:srgbClr val="FFFF00"/>
              </a:solidFill>
              <a:latin typeface="Arial" panose="020B0604020202020204" pitchFamily="34" charset="0"/>
              <a:cs typeface="Arial" panose="020B0604020202020204" pitchFamily="34" charset="0"/>
            </a:endParaRPr>
          </a:p>
        </p:txBody>
      </p:sp>
      <p:sp>
        <p:nvSpPr>
          <p:cNvPr id="10"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213993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6374">
                                            <p:txEl>
                                              <p:pRg st="0" end="0"/>
                                            </p:txEl>
                                          </p:spTgt>
                                        </p:tgtEl>
                                        <p:attrNameLst>
                                          <p:attrName>style.visibility</p:attrName>
                                        </p:attrNameLst>
                                      </p:cBhvr>
                                      <p:to>
                                        <p:strVal val="visible"/>
                                      </p:to>
                                    </p:set>
                                    <p:animEffect transition="in" filter="dissolve">
                                      <p:cBhvr>
                                        <p:cTn id="7" dur="75"/>
                                        <p:tgtEl>
                                          <p:spTgt spid="186374">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6374">
                                            <p:txEl>
                                              <p:pRg st="1" end="1"/>
                                            </p:txEl>
                                          </p:spTgt>
                                        </p:tgtEl>
                                        <p:attrNameLst>
                                          <p:attrName>style.visibility</p:attrName>
                                        </p:attrNameLst>
                                      </p:cBhvr>
                                      <p:to>
                                        <p:strVal val="visible"/>
                                      </p:to>
                                    </p:set>
                                    <p:animEffect transition="in" filter="dissolve">
                                      <p:cBhvr>
                                        <p:cTn id="11" dur="75"/>
                                        <p:tgtEl>
                                          <p:spTgt spid="18637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4" grpId="0" build="p" autoUpdateAnimBg="0" advAuto="200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739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7399" name="Text Box 7"/>
          <p:cNvSpPr txBox="1">
            <a:spLocks noChangeArrowheads="1"/>
          </p:cNvSpPr>
          <p:nvPr/>
        </p:nvSpPr>
        <p:spPr bwMode="auto">
          <a:xfrm>
            <a:off x="152400" y="2620963"/>
            <a:ext cx="3491552" cy="2031325"/>
          </a:xfrm>
          <a:prstGeom prst="rect">
            <a:avLst/>
          </a:prstGeom>
          <a:noFill/>
          <a:ln w="9525">
            <a:noFill/>
            <a:miter lim="800000"/>
            <a:headEnd/>
            <a:tailEnd/>
          </a:ln>
          <a:effectLst/>
        </p:spPr>
        <p:txBody>
          <a:bodyPr wrap="square">
            <a:spAutoFit/>
          </a:bodyPr>
          <a:lstStyle/>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الإحتفال بالحصاد و تذكر بركات البرية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الراحة الألفية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7400" name="Oval 8"/>
          <p:cNvSpPr>
            <a:spLocks noChangeArrowheads="1"/>
          </p:cNvSpPr>
          <p:nvPr/>
        </p:nvSpPr>
        <p:spPr bwMode="auto">
          <a:xfrm>
            <a:off x="3886200" y="487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7401" name="Rectangle 9"/>
          <p:cNvSpPr>
            <a:spLocks noGrp="1" noChangeArrowheads="1"/>
          </p:cNvSpPr>
          <p:nvPr>
            <p:ph type="title" idx="4294967295"/>
          </p:nvPr>
        </p:nvSpPr>
        <p:spPr>
          <a:xfrm>
            <a:off x="228600" y="1676400"/>
            <a:ext cx="30480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المظال</a:t>
            </a:r>
            <a:endParaRPr lang="en-US" sz="3600" dirty="0">
              <a:solidFill>
                <a:srgbClr val="FFFF00"/>
              </a:solidFill>
              <a:latin typeface="Arial" panose="020B0604020202020204" pitchFamily="34" charset="0"/>
              <a:cs typeface="Arial" panose="020B0604020202020204" pitchFamily="34" charset="0"/>
            </a:endParaRPr>
          </a:p>
        </p:txBody>
      </p:sp>
      <p:sp>
        <p:nvSpPr>
          <p:cNvPr id="11"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72102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87399">
                                            <p:txEl>
                                              <p:pRg st="0" end="0"/>
                                            </p:txEl>
                                          </p:spTgt>
                                        </p:tgtEl>
                                        <p:attrNameLst>
                                          <p:attrName>style.visibility</p:attrName>
                                        </p:attrNameLst>
                                      </p:cBhvr>
                                      <p:to>
                                        <p:strVal val="visible"/>
                                      </p:to>
                                    </p:set>
                                    <p:animEffect transition="in" filter="dissolve">
                                      <p:cBhvr>
                                        <p:cTn id="7" dur="75"/>
                                        <p:tgtEl>
                                          <p:spTgt spid="187399">
                                            <p:txEl>
                                              <p:pRg st="0" end="0"/>
                                            </p:txEl>
                                          </p:spTgt>
                                        </p:tgtEl>
                                      </p:cBhvr>
                                    </p:animEffect>
                                  </p:childTnLst>
                                </p:cTn>
                              </p:par>
                            </p:childTnLst>
                          </p:cTn>
                        </p:par>
                        <p:par>
                          <p:cTn id="8" fill="hold" nodeType="afterGroup">
                            <p:stCondLst>
                              <p:cond delay="2075"/>
                            </p:stCondLst>
                            <p:childTnLst>
                              <p:par>
                                <p:cTn id="9" presetID="9" presetClass="entr" presetSubtype="0" fill="hold" grpId="0" nodeType="afterEffect">
                                  <p:stCondLst>
                                    <p:cond delay="2000"/>
                                  </p:stCondLst>
                                  <p:childTnLst>
                                    <p:set>
                                      <p:cBhvr>
                                        <p:cTn id="10" dur="1" fill="hold">
                                          <p:stCondLst>
                                            <p:cond delay="0"/>
                                          </p:stCondLst>
                                        </p:cTn>
                                        <p:tgtEl>
                                          <p:spTgt spid="187399">
                                            <p:txEl>
                                              <p:pRg st="1" end="1"/>
                                            </p:txEl>
                                          </p:spTgt>
                                        </p:tgtEl>
                                        <p:attrNameLst>
                                          <p:attrName>style.visibility</p:attrName>
                                        </p:attrNameLst>
                                      </p:cBhvr>
                                      <p:to>
                                        <p:strVal val="visible"/>
                                      </p:to>
                                    </p:set>
                                    <p:animEffect transition="in" filter="dissolve">
                                      <p:cBhvr>
                                        <p:cTn id="11" dur="75"/>
                                        <p:tgtEl>
                                          <p:spTgt spid="18739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9" grpId="0" build="p" autoUpdateAnimBg="0" advAuto="200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ar-JO" sz="2800" dirty="0">
                <a:solidFill>
                  <a:schemeClr val="bg1"/>
                </a:solidFill>
                <a:latin typeface="Arial" panose="020B0604020202020204" pitchFamily="34" charset="0"/>
                <a:cs typeface="Arial" panose="020B0604020202020204" pitchFamily="34" charset="0"/>
              </a:rPr>
              <a:t>امرأة يهودية تزين خيمتها</a:t>
            </a:r>
            <a:endParaRPr lang="en-US" sz="280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83578897"/>
      </p:ext>
    </p:extLst>
  </p:cSld>
  <p:clrMapOvr>
    <a:masterClrMapping/>
  </p:clrMapOvr>
  <p:transition spd="med">
    <p:randomBar dir="vert"/>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3155" name="Text Box 3"/>
          <p:cNvSpPr txBox="1">
            <a:spLocks noChangeArrowheads="1"/>
          </p:cNvSpPr>
          <p:nvPr/>
        </p:nvSpPr>
        <p:spPr bwMode="auto">
          <a:xfrm>
            <a:off x="4140200" y="6284913"/>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b="1" dirty="0">
                <a:solidFill>
                  <a:srgbClr val="FFFFFF"/>
                </a:solidFill>
                <a:latin typeface="Arial" panose="020B0604020202020204" pitchFamily="34" charset="0"/>
                <a:cs typeface="Arial" panose="020B0604020202020204" pitchFamily="34" charset="0"/>
              </a:rPr>
              <a:t>السير عبر الكتاب</a:t>
            </a:r>
            <a:r>
              <a:rPr lang="en-US" b="1" dirty="0">
                <a:solidFill>
                  <a:srgbClr val="FFFFFF"/>
                </a:solidFill>
                <a:latin typeface="Arial" panose="020B0604020202020204" pitchFamily="34" charset="0"/>
                <a:ea typeface="Times New Roman" pitchFamily="-111" charset="0"/>
                <a:cs typeface="Arial" panose="020B0604020202020204" pitchFamily="34" charset="0"/>
              </a:rPr>
              <a:t>©</a:t>
            </a:r>
            <a:r>
              <a:rPr lang="ar-JO" b="1" dirty="0">
                <a:solidFill>
                  <a:srgbClr val="FFFFFF"/>
                </a:solidFill>
                <a:latin typeface="Arial" panose="020B0604020202020204" pitchFamily="34" charset="0"/>
                <a:cs typeface="Arial" panose="020B0604020202020204" pitchFamily="34" charset="0"/>
              </a:rPr>
              <a:t>1989</a:t>
            </a:r>
            <a:endParaRPr lang="en-US" b="1" dirty="0">
              <a:solidFill>
                <a:srgbClr val="FFFFFF"/>
              </a:solidFill>
              <a:latin typeface="Arial" panose="020B0604020202020204" pitchFamily="34" charset="0"/>
              <a:cs typeface="Arial" panose="020B0604020202020204" pitchFamily="34" charset="0"/>
            </a:endParaRPr>
          </a:p>
        </p:txBody>
      </p:sp>
      <p:pic>
        <p:nvPicPr>
          <p:cNvPr id="280579" name="Picture 5" descr="Deuteronomy"/>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228725" y="1066800"/>
            <a:ext cx="677227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5"/>
          <p:cNvSpPr>
            <a:spLocks noGrp="1"/>
          </p:cNvSpPr>
          <p:nvPr>
            <p:ph type="title" idx="4294967295"/>
          </p:nvPr>
        </p:nvSpPr>
        <p:spPr>
          <a:xfrm>
            <a:off x="457200" y="155575"/>
            <a:ext cx="8001000" cy="831850"/>
          </a:xfrm>
          <a:effectLst>
            <a:outerShdw blurRad="63500" dist="38099" dir="2700000" algn="ctr" rotWithShape="0">
              <a:schemeClr val="tx1">
                <a:alpha val="74998"/>
              </a:schemeClr>
            </a:outerShdw>
          </a:effectLst>
        </p:spPr>
        <p:txBody>
          <a:bodyPr>
            <a:spAutoFit/>
          </a:bodyPr>
          <a:lstStyle/>
          <a:p>
            <a:pPr>
              <a:spcBef>
                <a:spcPct val="50000"/>
              </a:spcBef>
              <a:defRPr/>
            </a:pPr>
            <a:r>
              <a:rPr lang="ar-JO" altLang="ja-JP" sz="4800" dirty="0">
                <a:solidFill>
                  <a:schemeClr val="bg1"/>
                </a:solidFill>
                <a:latin typeface="Arial" panose="020B0604020202020204" pitchFamily="34" charset="0"/>
                <a:ea typeface="ＭＳ Ｐゴシック" charset="0"/>
                <a:cs typeface="Arial" panose="020B0604020202020204" pitchFamily="34" charset="0"/>
              </a:rPr>
              <a:t>التثنية تسير عليّ</a:t>
            </a:r>
            <a:endParaRPr lang="en-US" sz="48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1869867"/>
      </p:ext>
    </p:extLst>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6" descr="Romans 200 Blue Backgroun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4194" name="Rectangle 2"/>
          <p:cNvSpPr>
            <a:spLocks noGrp="1" noChangeArrowheads="1"/>
          </p:cNvSpPr>
          <p:nvPr>
            <p:ph type="title"/>
          </p:nvPr>
        </p:nvSpPr>
        <p:spPr>
          <a:xfrm>
            <a:off x="457200" y="-27384"/>
            <a:ext cx="8229600" cy="1143000"/>
          </a:xfrm>
        </p:spPr>
        <p:txBody>
          <a:bodyPr/>
          <a:lstStyle/>
          <a:p>
            <a:pPr eaLnBrk="1" hangingPunct="1"/>
            <a:r>
              <a:rPr lang="ar-JO" altLang="en-US" dirty="0">
                <a:latin typeface="Arial" panose="020B0604020202020204" pitchFamily="34" charset="0"/>
                <a:cs typeface="Arial" panose="020B0604020202020204" pitchFamily="34" charset="0"/>
              </a:rPr>
              <a:t>ملخص أعياد إسرائيل</a:t>
            </a:r>
            <a:endParaRPr lang="en-US" altLang="en-US" dirty="0">
              <a:latin typeface="Arial" panose="020B0604020202020204" pitchFamily="34" charset="0"/>
              <a:cs typeface="Arial" panose="020B0604020202020204" pitchFamily="34" charset="0"/>
            </a:endParaRPr>
          </a:p>
        </p:txBody>
      </p:sp>
      <p:sp>
        <p:nvSpPr>
          <p:cNvPr id="264195" name="Rectangle 3"/>
          <p:cNvSpPr>
            <a:spLocks noGrp="1" noChangeArrowheads="1"/>
          </p:cNvSpPr>
          <p:nvPr>
            <p:ph type="body" sz="half" idx="1"/>
          </p:nvPr>
        </p:nvSpPr>
        <p:spPr>
          <a:xfrm>
            <a:off x="152400" y="1035571"/>
            <a:ext cx="6003776" cy="5257800"/>
          </a:xfrm>
        </p:spPr>
        <p:txBody>
          <a:bodyPr/>
          <a:lstStyle/>
          <a:p>
            <a:pPr marL="457200" indent="-457200" algn="r" eaLnBrk="1" hangingPunct="1">
              <a:buNone/>
            </a:pPr>
            <a:r>
              <a:rPr lang="ar-JO" altLang="en-US" b="1" dirty="0">
                <a:latin typeface="Arial" pitchFamily="34" charset="0"/>
                <a:cs typeface="Arial" pitchFamily="34" charset="0"/>
              </a:rPr>
              <a:t>1. تتجمع على الأغلب في شهرين</a:t>
            </a:r>
          </a:p>
          <a:p>
            <a:pPr marL="457200" indent="-457200" algn="r" eaLnBrk="1" hangingPunct="1">
              <a:buNone/>
            </a:pPr>
            <a:r>
              <a:rPr lang="ar-JO" altLang="en-US" b="1" dirty="0">
                <a:latin typeface="Arial" pitchFamily="34" charset="0"/>
                <a:cs typeface="Arial" pitchFamily="34" charset="0"/>
              </a:rPr>
              <a:t>2. استراحة أربعة شهور بين المجموعات</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3. ابتهاج و حزن</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itchFamily="34" charset="0"/>
                <a:cs typeface="Arial" pitchFamily="34" charset="0"/>
              </a:rPr>
              <a:t>4. في أورشليم و في البيت</a:t>
            </a:r>
          </a:p>
          <a:p>
            <a:pPr marL="457200" indent="-457200" algn="r" eaLnBrk="1" hangingPunct="1">
              <a:buNone/>
            </a:pPr>
            <a:r>
              <a:rPr lang="ar-JO" altLang="en-US" b="1" dirty="0">
                <a:latin typeface="Arial" pitchFamily="34" charset="0"/>
                <a:cs typeface="Arial" pitchFamily="34" charset="0"/>
              </a:rPr>
              <a:t>5. تشير للماضي و المستقبل</a:t>
            </a:r>
          </a:p>
          <a:p>
            <a:pPr marL="457200" indent="-457200" algn="r" eaLnBrk="1" hangingPunct="1">
              <a:buNone/>
            </a:pPr>
            <a:r>
              <a:rPr lang="ar-JO" altLang="en-US" b="1" dirty="0">
                <a:latin typeface="Arial" pitchFamily="34" charset="0"/>
                <a:cs typeface="Arial" pitchFamily="34" charset="0"/>
              </a:rPr>
              <a:t>6. توحد الأمة</a:t>
            </a:r>
          </a:p>
          <a:p>
            <a:pPr marL="457200" indent="-457200" algn="r" eaLnBrk="1" hangingPunct="1">
              <a:buNone/>
            </a:pPr>
            <a:r>
              <a:rPr lang="ar-JO" altLang="en-US" b="1" dirty="0">
                <a:latin typeface="Arial" pitchFamily="34" charset="0"/>
                <a:cs typeface="Arial" pitchFamily="34" charset="0"/>
              </a:rPr>
              <a:t>7. تقدم الراحة – و لكن لماذا هي وصية؟</a:t>
            </a:r>
            <a:endParaRPr lang="en-US" altLang="en-US" b="1" dirty="0">
              <a:latin typeface="Arial" panose="020B0604020202020204" pitchFamily="34" charset="0"/>
              <a:cs typeface="Arial" panose="020B0604020202020204" pitchFamily="34" charset="0"/>
            </a:endParaRPr>
          </a:p>
        </p:txBody>
      </p:sp>
      <p:sp>
        <p:nvSpPr>
          <p:cNvPr id="264198" name="Text Box 6"/>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FFFFFF"/>
                </a:solidFill>
                <a:latin typeface="Arial" panose="020B0604020202020204" pitchFamily="34" charset="0"/>
                <a:cs typeface="Arial" panose="020B0604020202020204" pitchFamily="34" charset="0"/>
              </a:rPr>
              <a:t>183</a:t>
            </a:r>
            <a:endParaRPr lang="en-US" altLang="en-US" sz="1800" b="1" dirty="0">
              <a:solidFill>
                <a:srgbClr val="FFFFFF"/>
              </a:solidFill>
              <a:latin typeface="Arial" panose="020B0604020202020204" pitchFamily="34" charset="0"/>
              <a:cs typeface="Arial" panose="020B0604020202020204" pitchFamily="34" charset="0"/>
            </a:endParaRPr>
          </a:p>
        </p:txBody>
      </p:sp>
      <p:pic>
        <p:nvPicPr>
          <p:cNvPr id="10" name="Picture 9"/>
          <p:cNvPicPr>
            <a:picLocks noChangeAspect="1"/>
          </p:cNvPicPr>
          <p:nvPr/>
        </p:nvPicPr>
        <p:blipFill>
          <a:blip r:embed="rId4"/>
          <a:stretch>
            <a:fillRect/>
          </a:stretch>
        </p:blipFill>
        <p:spPr>
          <a:xfrm>
            <a:off x="6156176" y="1628800"/>
            <a:ext cx="2614591" cy="3755504"/>
          </a:xfrm>
          <a:prstGeom prst="rect">
            <a:avLst/>
          </a:prstGeom>
        </p:spPr>
      </p:pic>
    </p:spTree>
    <p:extLst>
      <p:ext uri="{BB962C8B-B14F-4D97-AF65-F5344CB8AC3E}">
        <p14:creationId xmlns:p14="http://schemas.microsoft.com/office/powerpoint/2010/main" val="1419021218"/>
      </p:ext>
    </p:extLst>
  </p:cSld>
  <p:clrMapOvr>
    <a:masterClrMapping/>
  </p:clrMapOvr>
  <p:transition/>
</p:sld>
</file>

<file path=ppt/slides/slide221.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07874"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161616"/>
                </a:solidFill>
                <a:latin typeface="Arial" panose="020B0604020202020204" pitchFamily="34" charset="0"/>
                <a:cs typeface="Arial" panose="020B0604020202020204" pitchFamily="34" charset="0"/>
              </a:rPr>
              <a:t>184</a:t>
            </a:r>
            <a:endParaRPr lang="en-US" altLang="en-US" b="1" dirty="0">
              <a:solidFill>
                <a:srgbClr val="161616"/>
              </a:solidFill>
              <a:latin typeface="Arial" panose="020B0604020202020204" pitchFamily="34" charset="0"/>
              <a:cs typeface="Arial" panose="020B0604020202020204" pitchFamily="34" charset="0"/>
            </a:endParaRPr>
          </a:p>
        </p:txBody>
      </p:sp>
      <p:sp>
        <p:nvSpPr>
          <p:cNvPr id="207875" name="Text Box 5"/>
          <p:cNvSpPr>
            <a:spLocks noGrp="1" noChangeArrowheads="1"/>
          </p:cNvSpPr>
          <p:nvPr>
            <p:ph type="title"/>
          </p:nvPr>
        </p:nvSpPr>
        <p:spPr>
          <a:xfrm>
            <a:off x="304800" y="152400"/>
            <a:ext cx="7772400" cy="533400"/>
          </a:xfrm>
          <a:solidFill>
            <a:srgbClr val="000000"/>
          </a:solidFill>
        </p:spPr>
        <p:txBody>
          <a:bodyPr/>
          <a:lstStyle/>
          <a:p>
            <a:r>
              <a:rPr kumimoji="0" lang="ar-JO" altLang="zh-CN" sz="3200" dirty="0">
                <a:solidFill>
                  <a:schemeClr val="tx1"/>
                </a:solidFill>
                <a:latin typeface="Arial" panose="020B0604020202020204" pitchFamily="34" charset="0"/>
                <a:cs typeface="Arial" panose="020B0604020202020204" pitchFamily="34" charset="0"/>
              </a:rPr>
              <a:t>أخروية الأعياد اليهودية (لا 23)</a:t>
            </a:r>
            <a:r>
              <a:rPr kumimoji="0" lang="en-US" altLang="zh-CN" sz="3200" dirty="0">
                <a:solidFill>
                  <a:schemeClr val="tx1"/>
                </a:solidFill>
                <a:latin typeface="Arial" panose="020B0604020202020204" pitchFamily="34" charset="0"/>
                <a:cs typeface="Arial" panose="020B0604020202020204" pitchFamily="34" charset="0"/>
              </a:rPr>
              <a:t> </a:t>
            </a:r>
            <a:endParaRPr kumimoji="0" lang="en-US" altLang="en-US" sz="3200" dirty="0">
              <a:solidFill>
                <a:schemeClr val="tx1"/>
              </a:solidFill>
              <a:latin typeface="Arial" panose="020B0604020202020204" pitchFamily="34" charset="0"/>
              <a:cs typeface="Arial" panose="020B0604020202020204" pitchFamily="34" charset="0"/>
            </a:endParaRPr>
          </a:p>
        </p:txBody>
      </p:sp>
      <p:grpSp>
        <p:nvGrpSpPr>
          <p:cNvPr id="2" name="Group 36"/>
          <p:cNvGrpSpPr>
            <a:grpSpLocks/>
          </p:cNvGrpSpPr>
          <p:nvPr/>
        </p:nvGrpSpPr>
        <p:grpSpPr bwMode="auto">
          <a:xfrm>
            <a:off x="0" y="762000"/>
            <a:ext cx="9144000" cy="6096000"/>
            <a:chOff x="32" y="0"/>
            <a:chExt cx="3720" cy="5063"/>
          </a:xfrm>
        </p:grpSpPr>
        <p:sp>
          <p:nvSpPr>
            <p:cNvPr id="207877" name="Rectangle 6"/>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التاريخ</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78" name="Rectangle 7"/>
            <p:cNvSpPr>
              <a:spLocks noChangeArrowheads="1"/>
            </p:cNvSpPr>
            <p:nvPr/>
          </p:nvSpPr>
          <p:spPr bwMode="auto">
            <a:xfrm>
              <a:off x="548" y="0"/>
              <a:ext cx="49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الفترة</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79" name="Rectangle 8"/>
            <p:cNvSpPr>
              <a:spLocks noChangeArrowheads="1"/>
            </p:cNvSpPr>
            <p:nvPr/>
          </p:nvSpPr>
          <p:spPr bwMode="auto">
            <a:xfrm>
              <a:off x="1044"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العيد</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80" name="Rectangle 9"/>
            <p:cNvSpPr>
              <a:spLocks noChangeArrowheads="1"/>
            </p:cNvSpPr>
            <p:nvPr/>
          </p:nvSpPr>
          <p:spPr bwMode="auto">
            <a:xfrm>
              <a:off x="1628"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الأهمية (الماضي)</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81" name="Rectangle 10"/>
            <p:cNvSpPr>
              <a:spLocks noChangeArrowheads="1"/>
            </p:cNvSpPr>
            <p:nvPr/>
          </p:nvSpPr>
          <p:spPr bwMode="auto">
            <a:xfrm>
              <a:off x="2704"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النوع (المستقبل)</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82" name="Rectangle 11"/>
            <p:cNvSpPr>
              <a:spLocks noChangeArrowheads="1"/>
            </p:cNvSpPr>
            <p:nvPr/>
          </p:nvSpPr>
          <p:spPr bwMode="auto">
            <a:xfrm>
              <a:off x="32" y="518"/>
              <a:ext cx="51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أسبوعي</a:t>
              </a:r>
              <a:endParaRPr lang="en-US" altLang="en-US" sz="2000" b="1" dirty="0">
                <a:solidFill>
                  <a:srgbClr val="000000"/>
                </a:solidFill>
                <a:latin typeface="Arial" panose="020B0604020202020204" pitchFamily="34" charset="0"/>
                <a:cs typeface="Arial" panose="020B0604020202020204" pitchFamily="34" charset="0"/>
              </a:endParaRPr>
            </a:p>
          </p:txBody>
        </p:sp>
        <p:sp>
          <p:nvSpPr>
            <p:cNvPr id="207883" name="Rectangle 12"/>
            <p:cNvSpPr>
              <a:spLocks noChangeArrowheads="1"/>
            </p:cNvSpPr>
            <p:nvPr/>
          </p:nvSpPr>
          <p:spPr bwMode="auto">
            <a:xfrm>
              <a:off x="548" y="518"/>
              <a:ext cx="49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4" name="Rectangle 13"/>
            <p:cNvSpPr>
              <a:spLocks noChangeArrowheads="1"/>
            </p:cNvSpPr>
            <p:nvPr/>
          </p:nvSpPr>
          <p:spPr bwMode="auto">
            <a:xfrm>
              <a:off x="1044" y="518"/>
              <a:ext cx="584"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السبت *</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شافاط</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7885" name="Rectangle 14"/>
            <p:cNvSpPr>
              <a:spLocks noChangeArrowheads="1"/>
            </p:cNvSpPr>
            <p:nvPr/>
          </p:nvSpPr>
          <p:spPr bwMode="auto">
            <a:xfrm>
              <a:off x="1628" y="518"/>
              <a:ext cx="107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rtl="1">
                <a:defRPr/>
              </a:pPr>
              <a:r>
                <a:rPr lang="ar-JO" altLang="en-US" sz="1800" b="1" dirty="0">
                  <a:solidFill>
                    <a:srgbClr val="000000"/>
                  </a:solidFill>
                  <a:latin typeface="Arial" panose="020B0604020202020204" pitchFamily="34" charset="0"/>
                  <a:cs typeface="Arial" panose="020B0604020202020204" pitchFamily="34" charset="0"/>
                </a:rPr>
                <a:t>تذكار :</a:t>
              </a:r>
              <a:endParaRPr lang="en-US" altLang="en-US" sz="1800" b="1" dirty="0">
                <a:solidFill>
                  <a:srgbClr val="000000"/>
                </a:solidFill>
                <a:latin typeface="Arial" panose="020B0604020202020204" pitchFamily="34" charset="0"/>
                <a:cs typeface="Arial" panose="020B0604020202020204" pitchFamily="34" charset="0"/>
              </a:endParaRPr>
            </a:p>
            <a:p>
              <a:pPr algn="ctr" rtl="1" eaLnBrk="0" hangingPunct="0">
                <a:defRPr/>
              </a:pPr>
              <a:r>
                <a:rPr lang="en-US" altLang="en-US" sz="1800" b="1" dirty="0">
                  <a:solidFill>
                    <a:srgbClr val="000000"/>
                  </a:solidFill>
                  <a:latin typeface="Arial" panose="020B0604020202020204" pitchFamily="34" charset="0"/>
                  <a:cs typeface="Arial" panose="020B0604020202020204" pitchFamily="34" charset="0"/>
                </a:rPr>
                <a:t>• </a:t>
              </a:r>
              <a:r>
                <a:rPr lang="ar-JO" altLang="en-US" sz="1800" b="1" dirty="0">
                  <a:solidFill>
                    <a:srgbClr val="000000"/>
                  </a:solidFill>
                  <a:latin typeface="Arial" panose="020B0604020202020204" pitchFamily="34" charset="0"/>
                  <a:cs typeface="Arial" panose="020B0604020202020204" pitchFamily="34" charset="0"/>
                </a:rPr>
                <a:t>راحة الله في الخليقة</a:t>
              </a:r>
              <a:endParaRPr lang="en-US" altLang="en-US" sz="1800" b="1" dirty="0">
                <a:solidFill>
                  <a:srgbClr val="000000"/>
                </a:solidFill>
                <a:latin typeface="Arial" panose="020B0604020202020204" pitchFamily="34" charset="0"/>
                <a:cs typeface="Arial" panose="020B0604020202020204" pitchFamily="34" charset="0"/>
              </a:endParaRPr>
            </a:p>
            <a:p>
              <a:pPr algn="ctr" rtl="1" eaLnBrk="0" hangingPunct="0">
                <a:defRPr/>
              </a:pPr>
              <a:r>
                <a:rPr lang="en-US" altLang="en-US" sz="1800" b="1" dirty="0">
                  <a:solidFill>
                    <a:srgbClr val="000000"/>
                  </a:solidFill>
                  <a:latin typeface="Arial" panose="020B0604020202020204" pitchFamily="34" charset="0"/>
                  <a:cs typeface="Arial" panose="020B0604020202020204" pitchFamily="34" charset="0"/>
                </a:rPr>
                <a:t>• </a:t>
              </a:r>
              <a:r>
                <a:rPr lang="ar-JO" sz="1800" b="1" dirty="0">
                  <a:solidFill>
                    <a:srgbClr val="000000"/>
                  </a:solidFill>
                  <a:latin typeface="Arial" panose="020B0604020202020204" pitchFamily="34" charset="0"/>
                  <a:cs typeface="Arial" panose="020B0604020202020204" pitchFamily="34" charset="0"/>
                </a:rPr>
                <a:t>النجاة من مصر علامة العهد الموسوي (خروج 20 ، 31 ؛  تثنية 5)</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6" name="Rectangle 15"/>
            <p:cNvSpPr>
              <a:spLocks noChangeArrowheads="1"/>
            </p:cNvSpPr>
            <p:nvPr/>
          </p:nvSpPr>
          <p:spPr bwMode="auto">
            <a:xfrm>
              <a:off x="2704" y="518"/>
              <a:ext cx="1048"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الراحة الألفية</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(عب 4: 1-11)</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7" name="Rectangle 16"/>
            <p:cNvSpPr>
              <a:spLocks noChangeArrowheads="1"/>
            </p:cNvSpPr>
            <p:nvPr/>
          </p:nvSpPr>
          <p:spPr bwMode="auto">
            <a:xfrm>
              <a:off x="32" y="1726"/>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1-14    نيسان</a:t>
              </a:r>
              <a:endParaRPr lang="en-US" altLang="en-US" sz="2000" b="1" dirty="0">
                <a:solidFill>
                  <a:srgbClr val="000000"/>
                </a:solidFill>
                <a:latin typeface="Arial" panose="020B0604020202020204" pitchFamily="34" charset="0"/>
                <a:cs typeface="Arial" panose="020B0604020202020204" pitchFamily="34" charset="0"/>
              </a:endParaRPr>
            </a:p>
          </p:txBody>
        </p:sp>
        <p:sp>
          <p:nvSpPr>
            <p:cNvPr id="207888" name="Rectangle 17"/>
            <p:cNvSpPr>
              <a:spLocks noChangeArrowheads="1"/>
            </p:cNvSpPr>
            <p:nvPr/>
          </p:nvSpPr>
          <p:spPr bwMode="auto">
            <a:xfrm>
              <a:off x="548" y="1726"/>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(قراءة نشيد الأنشاد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9" name="Rectangle 18"/>
            <p:cNvSpPr>
              <a:spLocks noChangeArrowheads="1"/>
            </p:cNvSpPr>
            <p:nvPr/>
          </p:nvSpPr>
          <p:spPr bwMode="auto">
            <a:xfrm>
              <a:off x="1044" y="1726"/>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الفصح</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بصاخ</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7890" name="Rectangle 19"/>
            <p:cNvSpPr>
              <a:spLocks noChangeArrowheads="1"/>
            </p:cNvSpPr>
            <p:nvPr/>
          </p:nvSpPr>
          <p:spPr bwMode="auto">
            <a:xfrm>
              <a:off x="1628" y="1726"/>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الفداء من مصر من خلال دم حمل الكفارة (خر 12)</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1" name="Rectangle 20"/>
            <p:cNvSpPr>
              <a:spLocks noChangeArrowheads="1"/>
            </p:cNvSpPr>
            <p:nvPr/>
          </p:nvSpPr>
          <p:spPr bwMode="auto">
            <a:xfrm>
              <a:off x="2704" y="1726"/>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الفداء من الخطية من خلال موت المسيح كحمل (1 كو 5: 7ب)</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2" name="Rectangle 21"/>
            <p:cNvSpPr>
              <a:spLocks noChangeArrowheads="1"/>
            </p:cNvSpPr>
            <p:nvPr/>
          </p:nvSpPr>
          <p:spPr bwMode="auto">
            <a:xfrm>
              <a:off x="32" y="2589"/>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1-15</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2000" b="1" dirty="0">
                  <a:solidFill>
                    <a:srgbClr val="000000"/>
                  </a:solidFill>
                  <a:latin typeface="Arial" panose="020B0604020202020204" pitchFamily="34" charset="0"/>
                  <a:cs typeface="Arial" panose="020B0604020202020204" pitchFamily="34" charset="0"/>
                </a:rPr>
                <a:t>إلى 1-21</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نيسان</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7893" name="Rectangle 22"/>
            <p:cNvSpPr>
              <a:spLocks noChangeArrowheads="1"/>
            </p:cNvSpPr>
            <p:nvPr/>
          </p:nvSpPr>
          <p:spPr bwMode="auto">
            <a:xfrm>
              <a:off x="548" y="2589"/>
              <a:ext cx="4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7 أيام</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4" name="Rectangle 23"/>
            <p:cNvSpPr>
              <a:spLocks noChangeArrowheads="1"/>
            </p:cNvSpPr>
            <p:nvPr/>
          </p:nvSpPr>
          <p:spPr bwMode="auto">
            <a:xfrm>
              <a:off x="1044" y="2589"/>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الخبز غير المختمر</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5" name="Rectangle 24"/>
            <p:cNvSpPr>
              <a:spLocks noChangeArrowheads="1"/>
            </p:cNvSpPr>
            <p:nvPr/>
          </p:nvSpPr>
          <p:spPr bwMode="auto">
            <a:xfrm>
              <a:off x="1628" y="2589"/>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الإنفصال / الإنقطاع عن التبعية على مصر إلى الإعتماد على الله</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6" name="Rectangle 25"/>
            <p:cNvSpPr>
              <a:spLocks noChangeArrowheads="1"/>
            </p:cNvSpPr>
            <p:nvPr/>
          </p:nvSpPr>
          <p:spPr bwMode="auto">
            <a:xfrm>
              <a:off x="2704" y="2589"/>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 حياة المفديين المنفصلة لله </a:t>
              </a:r>
            </a:p>
            <a:p>
              <a:pPr algn="ctr">
                <a:defRPr/>
              </a:pPr>
              <a:r>
                <a:rPr lang="ar-JO" sz="1800" b="1" dirty="0">
                  <a:solidFill>
                    <a:srgbClr val="000000"/>
                  </a:solidFill>
                  <a:latin typeface="Arial" panose="020B0604020202020204" pitchFamily="34" charset="0"/>
                  <a:cs typeface="Arial" panose="020B0604020202020204" pitchFamily="34" charset="0"/>
                </a:rPr>
                <a:t>(1 كو 5: 7 أ ، 8)</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7" name="Rectangle 26"/>
            <p:cNvSpPr>
              <a:spLocks noChangeArrowheads="1"/>
            </p:cNvSpPr>
            <p:nvPr/>
          </p:nvSpPr>
          <p:spPr bwMode="auto">
            <a:xfrm>
              <a:off x="32" y="3337"/>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1-16</a:t>
              </a:r>
              <a:endParaRPr lang="en-US" altLang="en-US" sz="1800" b="1" dirty="0">
                <a:solidFill>
                  <a:srgbClr val="000000"/>
                </a:solidFill>
                <a:latin typeface="Arial" panose="020B0604020202020204" pitchFamily="34" charset="0"/>
                <a:cs typeface="Arial" panose="020B0604020202020204" pitchFamily="34" charset="0"/>
              </a:endParaRPr>
            </a:p>
            <a:p>
              <a:pPr algn="ctr">
                <a:defRPr/>
              </a:pPr>
              <a:r>
                <a:rPr lang="ar-JO" altLang="en-US" sz="1800" b="1" dirty="0">
                  <a:solidFill>
                    <a:srgbClr val="000000"/>
                  </a:solidFill>
                  <a:latin typeface="Arial" panose="020B0604020202020204" pitchFamily="34" charset="0"/>
                  <a:cs typeface="Arial" panose="020B0604020202020204" pitchFamily="34" charset="0"/>
                </a:rPr>
                <a:t>(يوم بعد سبت الحصاد)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8" name="Rectangle 27"/>
            <p:cNvSpPr>
              <a:spLocks noChangeArrowheads="1"/>
            </p:cNvSpPr>
            <p:nvPr/>
          </p:nvSpPr>
          <p:spPr bwMode="auto">
            <a:xfrm>
              <a:off x="548" y="3337"/>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9" name="Rectangle 28"/>
            <p:cNvSpPr>
              <a:spLocks noChangeArrowheads="1"/>
            </p:cNvSpPr>
            <p:nvPr/>
          </p:nvSpPr>
          <p:spPr bwMode="auto">
            <a:xfrm>
              <a:off x="1044" y="3337"/>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الباكورة</a:t>
              </a:r>
              <a:r>
                <a:rPr lang="en-US" altLang="en-US" sz="1800" b="1" dirty="0">
                  <a:solidFill>
                    <a:srgbClr val="000000"/>
                  </a:solidFill>
                  <a:latin typeface="Arial" panose="020B0604020202020204" pitchFamily="34" charset="0"/>
                  <a:cs typeface="Arial" panose="020B0604020202020204" pitchFamily="34" charset="0"/>
                </a:rPr>
                <a:t> </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(احتفال حزم الشعير)</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0" name="Rectangle 29"/>
            <p:cNvSpPr>
              <a:spLocks noChangeArrowheads="1"/>
            </p:cNvSpPr>
            <p:nvPr/>
          </p:nvSpPr>
          <p:spPr bwMode="auto">
            <a:xfrm>
              <a:off x="1628" y="3337"/>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توقع أحكام الله المادية المستقبلية - يبدأ حصاد الحبوب</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1" name="Rectangle 30"/>
            <p:cNvSpPr>
              <a:spLocks noChangeArrowheads="1"/>
            </p:cNvSpPr>
            <p:nvPr/>
          </p:nvSpPr>
          <p:spPr bwMode="auto">
            <a:xfrm>
              <a:off x="2704" y="3337"/>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قيامة المسيح</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(1 كو 15: 20)</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2" name="Rectangle 31"/>
            <p:cNvSpPr>
              <a:spLocks noChangeArrowheads="1"/>
            </p:cNvSpPr>
            <p:nvPr/>
          </p:nvSpPr>
          <p:spPr bwMode="auto">
            <a:xfrm>
              <a:off x="32" y="4200"/>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3-6</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سيفان</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7903" name="Rectangle 32"/>
            <p:cNvSpPr>
              <a:spLocks noChangeArrowheads="1"/>
            </p:cNvSpPr>
            <p:nvPr/>
          </p:nvSpPr>
          <p:spPr bwMode="auto">
            <a:xfrm>
              <a:off x="548" y="4200"/>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(قراءة راعوث)</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4" name="Rectangle 33"/>
            <p:cNvSpPr>
              <a:spLocks noChangeArrowheads="1"/>
            </p:cNvSpPr>
            <p:nvPr/>
          </p:nvSpPr>
          <p:spPr bwMode="auto">
            <a:xfrm>
              <a:off x="1044" y="4200"/>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الخمسين</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شافوط</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الأسابيع</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الحصاد</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7905" name="Rectangle 34"/>
            <p:cNvSpPr>
              <a:spLocks noChangeArrowheads="1"/>
            </p:cNvSpPr>
            <p:nvPr/>
          </p:nvSpPr>
          <p:spPr bwMode="auto">
            <a:xfrm>
              <a:off x="1628" y="4200"/>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الشكر على مؤن الله ماضيًا - ينهي حصاد الحبوب (تثنية 16: 9-12)</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6" name="Rectangle 35"/>
            <p:cNvSpPr>
              <a:spLocks noChangeArrowheads="1"/>
            </p:cNvSpPr>
            <p:nvPr/>
          </p:nvSpPr>
          <p:spPr bwMode="auto">
            <a:xfrm>
              <a:off x="2704" y="4200"/>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مجيء الروح القدس لإكمال قيامة المسيح (أع 2)</a:t>
              </a:r>
              <a:endParaRPr lang="en-US" altLang="en-US" sz="1800" b="1" dirty="0">
                <a:solidFill>
                  <a:srgbClr val="00000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235022815"/>
      </p:ext>
    </p:extLst>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11970" name="Text Box 3"/>
          <p:cNvSpPr>
            <a:spLocks noGrp="1" noChangeArrowheads="1"/>
          </p:cNvSpPr>
          <p:nvPr>
            <p:ph type="title"/>
          </p:nvPr>
        </p:nvSpPr>
        <p:spPr>
          <a:xfrm>
            <a:off x="304800" y="152400"/>
            <a:ext cx="7772400" cy="609600"/>
          </a:xfrm>
          <a:solidFill>
            <a:srgbClr val="000000"/>
          </a:solidFill>
        </p:spPr>
        <p:txBody>
          <a:bodyPr/>
          <a:lstStyle/>
          <a:p>
            <a:r>
              <a:rPr kumimoji="0" lang="ar-JO" altLang="zh-CN" sz="3200" dirty="0">
                <a:solidFill>
                  <a:schemeClr val="tx1"/>
                </a:solidFill>
                <a:latin typeface="Arial" panose="020B0604020202020204" pitchFamily="34" charset="0"/>
                <a:cs typeface="Arial" panose="020B0604020202020204" pitchFamily="34" charset="0"/>
              </a:rPr>
              <a:t>أخروية الأعياد اليهودية (لا 23)</a:t>
            </a:r>
            <a:r>
              <a:rPr kumimoji="0" lang="en-US" altLang="zh-CN" sz="3200" dirty="0">
                <a:solidFill>
                  <a:schemeClr val="tx1"/>
                </a:solidFill>
                <a:latin typeface="Arial" panose="020B0604020202020204" pitchFamily="34" charset="0"/>
                <a:cs typeface="Arial" panose="020B0604020202020204" pitchFamily="34" charset="0"/>
              </a:rPr>
              <a:t> </a:t>
            </a:r>
            <a:endParaRPr kumimoji="0" lang="en-US" altLang="en-US" sz="3600" dirty="0">
              <a:solidFill>
                <a:schemeClr val="tx1"/>
              </a:solidFill>
              <a:latin typeface="Arial" panose="020B0604020202020204" pitchFamily="34" charset="0"/>
              <a:ea typeface="SimSun" pitchFamily="2" charset="-122"/>
              <a:cs typeface="Arial" panose="020B0604020202020204" pitchFamily="34" charset="0"/>
            </a:endParaRPr>
          </a:p>
        </p:txBody>
      </p:sp>
      <p:grpSp>
        <p:nvGrpSpPr>
          <p:cNvPr id="2" name="Group 66"/>
          <p:cNvGrpSpPr>
            <a:grpSpLocks/>
          </p:cNvGrpSpPr>
          <p:nvPr/>
        </p:nvGrpSpPr>
        <p:grpSpPr bwMode="auto">
          <a:xfrm>
            <a:off x="0" y="838200"/>
            <a:ext cx="9144000" cy="6019800"/>
            <a:chOff x="96" y="576"/>
            <a:chExt cx="4274" cy="3840"/>
          </a:xfrm>
        </p:grpSpPr>
        <p:sp>
          <p:nvSpPr>
            <p:cNvPr id="211973" name="Rectangle 35"/>
            <p:cNvSpPr>
              <a:spLocks noChangeArrowheads="1"/>
            </p:cNvSpPr>
            <p:nvPr/>
          </p:nvSpPr>
          <p:spPr bwMode="auto">
            <a:xfrm>
              <a:off x="96" y="576"/>
              <a:ext cx="588"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التاريخ</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4" name="Rectangle 36"/>
            <p:cNvSpPr>
              <a:spLocks noChangeArrowheads="1"/>
            </p:cNvSpPr>
            <p:nvPr/>
          </p:nvSpPr>
          <p:spPr bwMode="auto">
            <a:xfrm>
              <a:off x="684" y="576"/>
              <a:ext cx="565"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الفترة</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5" name="Rectangle 37"/>
            <p:cNvSpPr>
              <a:spLocks noChangeArrowheads="1"/>
            </p:cNvSpPr>
            <p:nvPr/>
          </p:nvSpPr>
          <p:spPr bwMode="auto">
            <a:xfrm>
              <a:off x="1249" y="576"/>
              <a:ext cx="665"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العيد</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6" name="Rectangle 38"/>
            <p:cNvSpPr>
              <a:spLocks noChangeArrowheads="1"/>
            </p:cNvSpPr>
            <p:nvPr/>
          </p:nvSpPr>
          <p:spPr bwMode="auto">
            <a:xfrm>
              <a:off x="1914" y="576"/>
              <a:ext cx="1226"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الأهمية (الماضي)</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7" name="Rectangle 39"/>
            <p:cNvSpPr>
              <a:spLocks noChangeArrowheads="1"/>
            </p:cNvSpPr>
            <p:nvPr/>
          </p:nvSpPr>
          <p:spPr bwMode="auto">
            <a:xfrm>
              <a:off x="3140" y="576"/>
              <a:ext cx="1194"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النوع (المستقبل)</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8" name="Rectangle 41"/>
            <p:cNvSpPr>
              <a:spLocks noChangeArrowheads="1"/>
            </p:cNvSpPr>
            <p:nvPr/>
          </p:nvSpPr>
          <p:spPr bwMode="auto">
            <a:xfrm>
              <a:off x="96" y="1113"/>
              <a:ext cx="422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defRPr/>
              </a:pPr>
              <a:r>
                <a:rPr lang="ar-JO" sz="1800" b="1" dirty="0">
                  <a:solidFill>
                    <a:srgbClr val="000000"/>
                  </a:solidFill>
                  <a:latin typeface="Arial" panose="020B0604020202020204" pitchFamily="34" charset="0"/>
                  <a:cs typeface="Arial" panose="020B0604020202020204" pitchFamily="34" charset="0"/>
                </a:rPr>
                <a:t>الأيام التالية ليست موصوفة في الكتاب المقدس </a:t>
              </a:r>
            </a:p>
            <a:p>
              <a:pPr>
                <a:defRPr/>
              </a:pPr>
              <a:r>
                <a:rPr lang="ar-JO" sz="1800" b="1" dirty="0">
                  <a:solidFill>
                    <a:srgbClr val="000000"/>
                  </a:solidFill>
                  <a:latin typeface="Arial" panose="020B0604020202020204" pitchFamily="34" charset="0"/>
                  <a:cs typeface="Arial" panose="020B0604020202020204" pitchFamily="34" charset="0"/>
                </a:rPr>
                <a:t> وربما ليس لها أهمية أخروية: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79" name="Rectangle 42"/>
            <p:cNvSpPr>
              <a:spLocks noChangeArrowheads="1"/>
            </p:cNvSpPr>
            <p:nvPr/>
          </p:nvSpPr>
          <p:spPr bwMode="auto">
            <a:xfrm>
              <a:off x="96" y="1631"/>
              <a:ext cx="588"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5-9</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آب</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11980" name="Rectangle 43"/>
            <p:cNvSpPr>
              <a:spLocks noChangeArrowheads="1"/>
            </p:cNvSpPr>
            <p:nvPr/>
          </p:nvSpPr>
          <p:spPr bwMode="auto">
            <a:xfrm>
              <a:off x="684" y="1631"/>
              <a:ext cx="565"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قراءة المراثي</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1" name="Rectangle 44"/>
            <p:cNvSpPr>
              <a:spLocks noChangeArrowheads="1"/>
            </p:cNvSpPr>
            <p:nvPr/>
          </p:nvSpPr>
          <p:spPr bwMode="auto">
            <a:xfrm>
              <a:off x="1249" y="1631"/>
              <a:ext cx="665"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التاسع من آب</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تشعة بي آب</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2" name="Rectangle 45"/>
            <p:cNvSpPr>
              <a:spLocks noChangeArrowheads="1"/>
            </p:cNvSpPr>
            <p:nvPr/>
          </p:nvSpPr>
          <p:spPr bwMode="auto">
            <a:xfrm>
              <a:off x="1914" y="1631"/>
              <a:ext cx="1226"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تدمير أورشليم</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586 ق.م و 70 م</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83" name="Rectangle 48"/>
            <p:cNvSpPr>
              <a:spLocks noChangeArrowheads="1"/>
            </p:cNvSpPr>
            <p:nvPr/>
          </p:nvSpPr>
          <p:spPr bwMode="auto">
            <a:xfrm>
              <a:off x="96" y="2407"/>
              <a:ext cx="588"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9-25</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كسلو</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11984" name="Rectangle 49"/>
            <p:cNvSpPr>
              <a:spLocks noChangeArrowheads="1"/>
            </p:cNvSpPr>
            <p:nvPr/>
          </p:nvSpPr>
          <p:spPr bwMode="auto">
            <a:xfrm>
              <a:off x="684" y="2407"/>
              <a:ext cx="565"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7 أيام إضافية من إشعال الشموع</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85" name="Rectangle 50"/>
            <p:cNvSpPr>
              <a:spLocks noChangeArrowheads="1"/>
            </p:cNvSpPr>
            <p:nvPr/>
          </p:nvSpPr>
          <p:spPr bwMode="auto">
            <a:xfrm>
              <a:off x="1249" y="2407"/>
              <a:ext cx="665"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هانوكاه</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التجديد</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 (</a:t>
              </a:r>
              <a:r>
                <a:rPr lang="ar-JO" altLang="en-US" sz="1800" b="1" dirty="0">
                  <a:solidFill>
                    <a:srgbClr val="000000"/>
                  </a:solidFill>
                  <a:latin typeface="Arial" panose="020B0604020202020204" pitchFamily="34" charset="0"/>
                  <a:cs typeface="Arial" panose="020B0604020202020204" pitchFamily="34" charset="0"/>
                </a:rPr>
                <a:t>الأضواء</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الإضاءة</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المكابيين</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6" name="Rectangle 51"/>
            <p:cNvSpPr>
              <a:spLocks noChangeArrowheads="1"/>
            </p:cNvSpPr>
            <p:nvPr/>
          </p:nvSpPr>
          <p:spPr bwMode="auto">
            <a:xfrm>
              <a:off x="1914" y="2407"/>
              <a:ext cx="1226"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خلاص الأمة تحت حكم يهوذا المكابي في 164 ق.م</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(يو 10: 22)</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87" name="Rectangle 54"/>
            <p:cNvSpPr>
              <a:spLocks noChangeArrowheads="1"/>
            </p:cNvSpPr>
            <p:nvPr/>
          </p:nvSpPr>
          <p:spPr bwMode="auto">
            <a:xfrm>
              <a:off x="96" y="3779"/>
              <a:ext cx="588"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12-14/ 15</a:t>
              </a:r>
              <a:r>
                <a:rPr lang="en-US" altLang="en-US" sz="2000" b="1" dirty="0">
                  <a:solidFill>
                    <a:srgbClr val="000000"/>
                  </a:solidFill>
                  <a:latin typeface="Arial" panose="020B0604020202020204" pitchFamily="34" charset="0"/>
                  <a:cs typeface="Arial" panose="020B0604020202020204" pitchFamily="34" charset="0"/>
                </a:rPr>
                <a:t> </a:t>
              </a: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آذار</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11988" name="Rectangle 55"/>
            <p:cNvSpPr>
              <a:spLocks noChangeArrowheads="1"/>
            </p:cNvSpPr>
            <p:nvPr/>
          </p:nvSpPr>
          <p:spPr bwMode="auto">
            <a:xfrm>
              <a:off x="684" y="3779"/>
              <a:ext cx="565"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يومين</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قراءة أستير</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9" name="Rectangle 56"/>
            <p:cNvSpPr>
              <a:spLocks noChangeArrowheads="1"/>
            </p:cNvSpPr>
            <p:nvPr/>
          </p:nvSpPr>
          <p:spPr bwMode="auto">
            <a:xfrm>
              <a:off x="1249" y="3779"/>
              <a:ext cx="665"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الفوريم</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90" name="Rectangle 57"/>
            <p:cNvSpPr>
              <a:spLocks noChangeArrowheads="1"/>
            </p:cNvSpPr>
            <p:nvPr/>
          </p:nvSpPr>
          <p:spPr bwMode="auto">
            <a:xfrm>
              <a:off x="1914" y="3779"/>
              <a:ext cx="1226"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خلاص الأمة بقيادة أستير </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(9: 21)</a:t>
              </a:r>
              <a:endParaRPr lang="en-US" altLang="en-US" sz="1800" b="1" dirty="0">
                <a:solidFill>
                  <a:srgbClr val="000000"/>
                </a:solidFill>
                <a:latin typeface="Arial" panose="020B0604020202020204" pitchFamily="34" charset="0"/>
                <a:cs typeface="Arial" panose="020B0604020202020204" pitchFamily="34" charset="0"/>
              </a:endParaRPr>
            </a:p>
          </p:txBody>
        </p:sp>
        <p:grpSp>
          <p:nvGrpSpPr>
            <p:cNvPr id="3" name="Group 63"/>
            <p:cNvGrpSpPr>
              <a:grpSpLocks/>
            </p:cNvGrpSpPr>
            <p:nvPr/>
          </p:nvGrpSpPr>
          <p:grpSpPr bwMode="auto">
            <a:xfrm>
              <a:off x="3104" y="2407"/>
              <a:ext cx="1266" cy="1372"/>
              <a:chOff x="2672" y="1765"/>
              <a:chExt cx="1112" cy="1323"/>
            </a:xfrm>
          </p:grpSpPr>
          <p:sp>
            <p:nvSpPr>
              <p:cNvPr id="211992" name="Rectangle 52"/>
              <p:cNvSpPr>
                <a:spLocks noChangeArrowheads="1"/>
              </p:cNvSpPr>
              <p:nvPr/>
            </p:nvSpPr>
            <p:spPr bwMode="auto">
              <a:xfrm>
                <a:off x="2704" y="1765"/>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يُظهر عمود التصنيف هذا أن ترتيب الأعياد السنوية في إسرائيل يوازي بشكل نبوي تجربتها كأمة عبر التاريخ</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93" name="Rectangle 62"/>
              <p:cNvSpPr>
                <a:spLocks noChangeArrowheads="1"/>
              </p:cNvSpPr>
              <p:nvPr/>
            </p:nvSpPr>
            <p:spPr bwMode="auto">
              <a:xfrm>
                <a:off x="2672" y="1765"/>
                <a:ext cx="1112"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eaLnBrk="0" hangingPunct="0">
                  <a:defRPr/>
                </a:pPr>
                <a:endParaRPr lang="en-US" altLang="en-US" sz="1400" b="1">
                  <a:solidFill>
                    <a:srgbClr val="000000"/>
                  </a:solidFill>
                  <a:latin typeface="Arial" panose="020B0604020202020204" pitchFamily="34" charset="0"/>
                  <a:cs typeface="Arial" panose="020B0604020202020204" pitchFamily="34" charset="0"/>
                </a:endParaRPr>
              </a:p>
            </p:txBody>
          </p:sp>
        </p:grpSp>
      </p:grpSp>
      <p:sp>
        <p:nvSpPr>
          <p:cNvPr id="211972"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161616"/>
                </a:solidFill>
                <a:latin typeface="Arial" panose="020B0604020202020204" pitchFamily="34" charset="0"/>
                <a:cs typeface="Arial" panose="020B0604020202020204" pitchFamily="34" charset="0"/>
              </a:rPr>
              <a:t>184</a:t>
            </a:r>
            <a:endParaRPr lang="en-US" altLang="en-US" b="1" dirty="0">
              <a:solidFill>
                <a:srgbClr val="161616"/>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3443217"/>
      </p:ext>
    </p:extLst>
  </p:cSld>
  <p:clrMapOvr>
    <a:masterClrMapping/>
  </p:clrMapOvr>
  <p:transition/>
</p:sld>
</file>

<file path=ppt/slides/slide223.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09922" name="Text Box 3"/>
          <p:cNvSpPr>
            <a:spLocks noGrp="1" noChangeArrowheads="1"/>
          </p:cNvSpPr>
          <p:nvPr>
            <p:ph type="title"/>
          </p:nvPr>
        </p:nvSpPr>
        <p:spPr>
          <a:xfrm>
            <a:off x="304800" y="152400"/>
            <a:ext cx="7772400" cy="609600"/>
          </a:xfrm>
          <a:solidFill>
            <a:srgbClr val="000000"/>
          </a:solidFill>
        </p:spPr>
        <p:txBody>
          <a:bodyPr/>
          <a:lstStyle/>
          <a:p>
            <a:r>
              <a:rPr kumimoji="0" lang="ar-JO" altLang="zh-CN" sz="3200" dirty="0">
                <a:solidFill>
                  <a:schemeClr val="tx1"/>
                </a:solidFill>
                <a:latin typeface="Arial" panose="020B0604020202020204" pitchFamily="34" charset="0"/>
                <a:cs typeface="Arial" panose="020B0604020202020204" pitchFamily="34" charset="0"/>
              </a:rPr>
              <a:t>أخروية الأعياد اليهودية (لا 23)</a:t>
            </a:r>
            <a:r>
              <a:rPr kumimoji="0" lang="en-US" altLang="zh-CN" sz="3200" dirty="0">
                <a:solidFill>
                  <a:schemeClr val="tx1"/>
                </a:solidFill>
                <a:latin typeface="Arial" panose="020B0604020202020204" pitchFamily="34" charset="0"/>
                <a:cs typeface="Arial" panose="020B0604020202020204" pitchFamily="34" charset="0"/>
              </a:rPr>
              <a:t> </a:t>
            </a:r>
            <a:endParaRPr kumimoji="0" lang="en-US" altLang="en-US" sz="2400" dirty="0">
              <a:solidFill>
                <a:schemeClr val="tx1"/>
              </a:solidFill>
              <a:latin typeface="Arial" panose="020B0604020202020204" pitchFamily="34" charset="0"/>
              <a:ea typeface="SimSun" pitchFamily="2" charset="-122"/>
              <a:cs typeface="Arial" panose="020B0604020202020204" pitchFamily="34" charset="0"/>
            </a:endParaRPr>
          </a:p>
        </p:txBody>
      </p:sp>
      <p:grpSp>
        <p:nvGrpSpPr>
          <p:cNvPr id="2" name="Group 65"/>
          <p:cNvGrpSpPr>
            <a:grpSpLocks/>
          </p:cNvGrpSpPr>
          <p:nvPr/>
        </p:nvGrpSpPr>
        <p:grpSpPr bwMode="auto">
          <a:xfrm>
            <a:off x="0" y="838200"/>
            <a:ext cx="9144000" cy="6019800"/>
            <a:chOff x="32" y="0"/>
            <a:chExt cx="3693" cy="4719"/>
          </a:xfrm>
        </p:grpSpPr>
        <p:sp>
          <p:nvSpPr>
            <p:cNvPr id="209925" name="Rectangle 35"/>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التاريخ</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6" name="Rectangle 36"/>
            <p:cNvSpPr>
              <a:spLocks noChangeArrowheads="1"/>
            </p:cNvSpPr>
            <p:nvPr/>
          </p:nvSpPr>
          <p:spPr bwMode="auto">
            <a:xfrm>
              <a:off x="548" y="0"/>
              <a:ext cx="469"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الفترة</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7" name="Rectangle 37"/>
            <p:cNvSpPr>
              <a:spLocks noChangeArrowheads="1"/>
            </p:cNvSpPr>
            <p:nvPr/>
          </p:nvSpPr>
          <p:spPr bwMode="auto">
            <a:xfrm>
              <a:off x="1017"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العيد</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8" name="Rectangle 38"/>
            <p:cNvSpPr>
              <a:spLocks noChangeArrowheads="1"/>
            </p:cNvSpPr>
            <p:nvPr/>
          </p:nvSpPr>
          <p:spPr bwMode="auto">
            <a:xfrm>
              <a:off x="1601"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الأهمية (الماضي)</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9" name="Rectangle 39"/>
            <p:cNvSpPr>
              <a:spLocks noChangeArrowheads="1"/>
            </p:cNvSpPr>
            <p:nvPr/>
          </p:nvSpPr>
          <p:spPr bwMode="auto">
            <a:xfrm>
              <a:off x="2677"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النوع (المستقبل)</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30" name="Rectangle 40"/>
            <p:cNvSpPr>
              <a:spLocks noChangeArrowheads="1"/>
            </p:cNvSpPr>
            <p:nvPr/>
          </p:nvSpPr>
          <p:spPr bwMode="auto">
            <a:xfrm>
              <a:off x="32" y="518"/>
              <a:ext cx="51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الربيع-الصيف</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1" name="Rectangle 41"/>
            <p:cNvSpPr>
              <a:spLocks noChangeArrowheads="1"/>
            </p:cNvSpPr>
            <p:nvPr/>
          </p:nvSpPr>
          <p:spPr bwMode="auto">
            <a:xfrm>
              <a:off x="548" y="518"/>
              <a:ext cx="469"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لا أعياد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2" name="Rectangle 42"/>
            <p:cNvSpPr>
              <a:spLocks noChangeArrowheads="1"/>
            </p:cNvSpPr>
            <p:nvPr/>
          </p:nvSpPr>
          <p:spPr bwMode="auto">
            <a:xfrm>
              <a:off x="1017" y="518"/>
              <a:ext cx="584"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en-US" altLang="en-US" sz="1800" b="1">
                  <a:solidFill>
                    <a:srgbClr val="000000"/>
                  </a:solidFill>
                  <a:latin typeface="Arial" panose="020B0604020202020204" pitchFamily="34" charset="0"/>
                  <a:cs typeface="Arial" panose="020B0604020202020204" pitchFamily="34" charset="0"/>
                </a:rPr>
                <a:t>—</a:t>
              </a:r>
            </a:p>
          </p:txBody>
        </p:sp>
        <p:sp>
          <p:nvSpPr>
            <p:cNvPr id="209933" name="Rectangle 43"/>
            <p:cNvSpPr>
              <a:spLocks noChangeArrowheads="1"/>
            </p:cNvSpPr>
            <p:nvPr/>
          </p:nvSpPr>
          <p:spPr bwMode="auto">
            <a:xfrm>
              <a:off x="1601" y="518"/>
              <a:ext cx="107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فرح الحصاد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4" name="Rectangle 44"/>
            <p:cNvSpPr>
              <a:spLocks noChangeArrowheads="1"/>
            </p:cNvSpPr>
            <p:nvPr/>
          </p:nvSpPr>
          <p:spPr bwMode="auto">
            <a:xfrm>
              <a:off x="2677" y="518"/>
              <a:ext cx="1048"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عصر الكنيسة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5" name="Rectangle 45"/>
            <p:cNvSpPr>
              <a:spLocks noChangeArrowheads="1"/>
            </p:cNvSpPr>
            <p:nvPr/>
          </p:nvSpPr>
          <p:spPr bwMode="auto">
            <a:xfrm>
              <a:off x="32" y="1093"/>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1-7</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36" name="Rectangle 46"/>
            <p:cNvSpPr>
              <a:spLocks noChangeArrowheads="1"/>
            </p:cNvSpPr>
            <p:nvPr/>
          </p:nvSpPr>
          <p:spPr bwMode="auto">
            <a:xfrm>
              <a:off x="548" y="1093"/>
              <a:ext cx="469"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7" name="Rectangle 47"/>
            <p:cNvSpPr>
              <a:spLocks noChangeArrowheads="1"/>
            </p:cNvSpPr>
            <p:nvPr/>
          </p:nvSpPr>
          <p:spPr bwMode="auto">
            <a:xfrm>
              <a:off x="1017" y="1093"/>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الأبواق</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السنة الجديدة</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روش هاشاناه</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9938" name="Rectangle 48"/>
            <p:cNvSpPr>
              <a:spLocks noChangeArrowheads="1"/>
            </p:cNvSpPr>
            <p:nvPr/>
          </p:nvSpPr>
          <p:spPr bwMode="auto">
            <a:xfrm>
              <a:off x="1601" y="1093"/>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التحضير للفداء الوطني والتطهير يوم الكفارة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9" name="Rectangle 49"/>
            <p:cNvSpPr>
              <a:spLocks noChangeArrowheads="1"/>
            </p:cNvSpPr>
            <p:nvPr/>
          </p:nvSpPr>
          <p:spPr bwMode="auto">
            <a:xfrm>
              <a:off x="2677" y="1093"/>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الإختطاف (1 تس 4: 13) الإعلان (مت 24: 31) – تحضير الملكوت</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0" name="Rectangle 50"/>
            <p:cNvSpPr>
              <a:spLocks noChangeArrowheads="1"/>
            </p:cNvSpPr>
            <p:nvPr/>
          </p:nvSpPr>
          <p:spPr bwMode="auto">
            <a:xfrm>
              <a:off x="32" y="1956"/>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7-10</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41" name="Rectangle 51"/>
            <p:cNvSpPr>
              <a:spLocks noChangeArrowheads="1"/>
            </p:cNvSpPr>
            <p:nvPr/>
          </p:nvSpPr>
          <p:spPr bwMode="auto">
            <a:xfrm>
              <a:off x="548" y="1956"/>
              <a:ext cx="469"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2" name="Rectangle 52"/>
            <p:cNvSpPr>
              <a:spLocks noChangeArrowheads="1"/>
            </p:cNvSpPr>
            <p:nvPr/>
          </p:nvSpPr>
          <p:spPr bwMode="auto">
            <a:xfrm>
              <a:off x="1017" y="1956"/>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الكفارة</a:t>
              </a:r>
            </a:p>
            <a:p>
              <a:pPr algn="ctr">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يوم كيبور</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9943" name="Rectangle 53"/>
            <p:cNvSpPr>
              <a:spLocks noChangeArrowheads="1"/>
            </p:cNvSpPr>
            <p:nvPr/>
          </p:nvSpPr>
          <p:spPr bwMode="auto">
            <a:xfrm>
              <a:off x="1601" y="1956"/>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التوبة القومية والتطهير من خطايا الشعب (لاويين 16)</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4" name="Rectangle 54"/>
            <p:cNvSpPr>
              <a:spLocks noChangeArrowheads="1"/>
            </p:cNvSpPr>
            <p:nvPr/>
          </p:nvSpPr>
          <p:spPr bwMode="auto">
            <a:xfrm>
              <a:off x="2677" y="1956"/>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التوبة القومية لإسرائيل في الضيقة (رو 11: 26-27)</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5" name="Rectangle 55"/>
            <p:cNvSpPr>
              <a:spLocks noChangeArrowheads="1"/>
            </p:cNvSpPr>
            <p:nvPr/>
          </p:nvSpPr>
          <p:spPr bwMode="auto">
            <a:xfrm>
              <a:off x="32" y="2704"/>
              <a:ext cx="51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7-15</a:t>
              </a:r>
              <a:r>
                <a:rPr lang="en-US" altLang="en-US" sz="2000" b="1" dirty="0">
                  <a:solidFill>
                    <a:srgbClr val="000000"/>
                  </a:solidFill>
                  <a:latin typeface="Arial" panose="020B0604020202020204" pitchFamily="34" charset="0"/>
                  <a:cs typeface="Arial" panose="020B0604020202020204" pitchFamily="34" charset="0"/>
                </a:rPr>
                <a:t> </a:t>
              </a:r>
            </a:p>
            <a:p>
              <a:pPr algn="ctr" eaLnBrk="0" hangingPunct="0">
                <a:defRPr/>
              </a:pPr>
              <a:r>
                <a:rPr lang="ar-JO" altLang="en-US" sz="2000" b="1" dirty="0">
                  <a:solidFill>
                    <a:srgbClr val="000000"/>
                  </a:solidFill>
                  <a:latin typeface="Arial" panose="020B0604020202020204" pitchFamily="34" charset="0"/>
                  <a:cs typeface="Arial" panose="020B0604020202020204" pitchFamily="34" charset="0"/>
                </a:rPr>
                <a:t>إلى 7-21</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46" name="Rectangle 56"/>
            <p:cNvSpPr>
              <a:spLocks noChangeArrowheads="1"/>
            </p:cNvSpPr>
            <p:nvPr/>
          </p:nvSpPr>
          <p:spPr bwMode="auto">
            <a:xfrm>
              <a:off x="548" y="2704"/>
              <a:ext cx="46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7 أيام</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(قراءة الجامعة)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7" name="Rectangle 57"/>
            <p:cNvSpPr>
              <a:spLocks noChangeArrowheads="1"/>
            </p:cNvSpPr>
            <p:nvPr/>
          </p:nvSpPr>
          <p:spPr bwMode="auto">
            <a:xfrm>
              <a:off x="1016" y="2704"/>
              <a:ext cx="585"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المظال</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السقائف/الخيم</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سكوت</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الرب</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التجمع</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9948" name="Rectangle 58"/>
            <p:cNvSpPr>
              <a:spLocks noChangeArrowheads="1"/>
            </p:cNvSpPr>
            <p:nvPr/>
          </p:nvSpPr>
          <p:spPr bwMode="auto">
            <a:xfrm>
              <a:off x="1601" y="2704"/>
              <a:ext cx="107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الإيفاء المتوقع للعهد الإبراهيمي </a:t>
              </a:r>
            </a:p>
            <a:p>
              <a:pPr algn="ctr">
                <a:defRPr/>
              </a:pPr>
              <a:r>
                <a:rPr lang="ar-JO" sz="1800" b="1" dirty="0">
                  <a:solidFill>
                    <a:srgbClr val="000000"/>
                  </a:solidFill>
                  <a:latin typeface="Arial" panose="020B0604020202020204" pitchFamily="34" charset="0"/>
                  <a:cs typeface="Arial" panose="020B0604020202020204" pitchFamily="34" charset="0"/>
                </a:rPr>
                <a:t>(نح .8)</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9" name="Rectangle 59"/>
            <p:cNvSpPr>
              <a:spLocks noChangeArrowheads="1"/>
            </p:cNvSpPr>
            <p:nvPr/>
          </p:nvSpPr>
          <p:spPr bwMode="auto">
            <a:xfrm>
              <a:off x="2677" y="2704"/>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التتميم الفعلي للعهد الإبراهيمي – الملكوت (مت 17: 4)</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0" name="Rectangle 60"/>
            <p:cNvSpPr>
              <a:spLocks noChangeArrowheads="1"/>
            </p:cNvSpPr>
            <p:nvPr/>
          </p:nvSpPr>
          <p:spPr bwMode="auto">
            <a:xfrm>
              <a:off x="32" y="4027"/>
              <a:ext cx="51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7-22</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51" name="Rectangle 61"/>
            <p:cNvSpPr>
              <a:spLocks noChangeArrowheads="1"/>
            </p:cNvSpPr>
            <p:nvPr/>
          </p:nvSpPr>
          <p:spPr bwMode="auto">
            <a:xfrm>
              <a:off x="548" y="4027"/>
              <a:ext cx="46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2" name="Rectangle 62"/>
            <p:cNvSpPr>
              <a:spLocks noChangeArrowheads="1"/>
            </p:cNvSpPr>
            <p:nvPr/>
          </p:nvSpPr>
          <p:spPr bwMode="auto">
            <a:xfrm>
              <a:off x="1016" y="4027"/>
              <a:ext cx="585"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شميني عتزيريت (سمخت توراة)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3" name="Rectangle 63"/>
            <p:cNvSpPr>
              <a:spLocks noChangeArrowheads="1"/>
            </p:cNvSpPr>
            <p:nvPr/>
          </p:nvSpPr>
          <p:spPr bwMode="auto">
            <a:xfrm>
              <a:off x="1601" y="4027"/>
              <a:ext cx="107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ja-JP" sz="1800" b="1" dirty="0">
                  <a:solidFill>
                    <a:srgbClr val="000000"/>
                  </a:solidFill>
                  <a:latin typeface="Arial" panose="020B0604020202020204" pitchFamily="34" charset="0"/>
                  <a:cs typeface="Arial" panose="020B0604020202020204" pitchFamily="34" charset="0"/>
                </a:rPr>
                <a:t>اليوم الثامن من التجمع</a:t>
              </a:r>
            </a:p>
            <a:p>
              <a:pPr algn="ctr">
                <a:defRPr/>
              </a:pPr>
              <a:r>
                <a:rPr lang="ar-JO" altLang="ja-JP" sz="1800" b="1" dirty="0">
                  <a:solidFill>
                    <a:srgbClr val="000000"/>
                  </a:solidFill>
                  <a:latin typeface="Arial" panose="020B0604020202020204" pitchFamily="34" charset="0"/>
                  <a:cs typeface="Arial" panose="020B0604020202020204" pitchFamily="34" charset="0"/>
                </a:rPr>
                <a:t>الفرح بالتوراة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4" name="Rectangle 64"/>
            <p:cNvSpPr>
              <a:spLocks noChangeArrowheads="1"/>
            </p:cNvSpPr>
            <p:nvPr/>
          </p:nvSpPr>
          <p:spPr bwMode="auto">
            <a:xfrm>
              <a:off x="2677" y="4027"/>
              <a:ext cx="104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en-US" altLang="en-US" sz="1800" b="1">
                  <a:solidFill>
                    <a:srgbClr val="000000"/>
                  </a:solidFill>
                  <a:latin typeface="Arial" panose="020B0604020202020204" pitchFamily="34" charset="0"/>
                  <a:cs typeface="Arial" panose="020B0604020202020204" pitchFamily="34" charset="0"/>
                </a:rPr>
                <a:t> </a:t>
              </a:r>
            </a:p>
            <a:p>
              <a:pPr algn="ctr" eaLnBrk="0" hangingPunct="0">
                <a:defRPr/>
              </a:pPr>
              <a:endParaRPr lang="en-US" altLang="en-US" sz="1800" b="1">
                <a:solidFill>
                  <a:srgbClr val="000000"/>
                </a:solidFill>
                <a:latin typeface="Arial" panose="020B0604020202020204" pitchFamily="34" charset="0"/>
                <a:cs typeface="Arial" panose="020B0604020202020204" pitchFamily="34" charset="0"/>
              </a:endParaRPr>
            </a:p>
          </p:txBody>
        </p:sp>
      </p:grpSp>
      <p:sp>
        <p:nvSpPr>
          <p:cNvPr id="209924"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161616"/>
                </a:solidFill>
                <a:latin typeface="Arial" panose="020B0604020202020204" pitchFamily="34" charset="0"/>
                <a:cs typeface="Arial" panose="020B0604020202020204" pitchFamily="34" charset="0"/>
              </a:rPr>
              <a:t>184</a:t>
            </a:r>
            <a:endParaRPr lang="en-US" altLang="en-US" b="1" dirty="0">
              <a:solidFill>
                <a:srgbClr val="161616"/>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86507839"/>
      </p:ext>
    </p:extLst>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0690" name="Rectangle 2"/>
          <p:cNvSpPr>
            <a:spLocks noGrp="1" noChangeArrowheads="1"/>
          </p:cNvSpPr>
          <p:nvPr>
            <p:ph type="title"/>
          </p:nvPr>
        </p:nvSpPr>
        <p:spPr>
          <a:xfrm>
            <a:off x="0" y="0"/>
            <a:ext cx="8077200" cy="1143000"/>
          </a:xfrm>
          <a:solidFill>
            <a:schemeClr val="tx1"/>
          </a:solidFill>
        </p:spPr>
        <p:txBody>
          <a:bodyPr/>
          <a:lstStyle/>
          <a:p>
            <a:pPr eaLnBrk="1" hangingPunct="1"/>
            <a:r>
              <a:rPr kumimoji="0" lang="ar-JO" sz="2400" dirty="0">
                <a:latin typeface="Arial" panose="020B0604020202020204" pitchFamily="34" charset="0"/>
                <a:ea typeface="ＭＳ Ｐゴシック" charset="0"/>
                <a:cs typeface="Arial" panose="020B0604020202020204" pitchFamily="34" charset="0"/>
              </a:rPr>
              <a:t>مواضيع اجتماعية رئيسية في العهد الموسوي</a:t>
            </a:r>
            <a:br>
              <a:rPr kumimoji="0" lang="en-US" sz="1600" dirty="0">
                <a:latin typeface="Arial" panose="020B0604020202020204" pitchFamily="34" charset="0"/>
                <a:ea typeface="ＭＳ Ｐゴシック" charset="0"/>
                <a:cs typeface="Arial" panose="020B0604020202020204" pitchFamily="34" charset="0"/>
              </a:rPr>
            </a:br>
            <a:r>
              <a:rPr kumimoji="0" lang="ar-JO" sz="1800" dirty="0">
                <a:latin typeface="Arial" panose="020B0604020202020204" pitchFamily="34" charset="0"/>
                <a:ea typeface="ＭＳ Ｐゴシック" charset="0"/>
                <a:cs typeface="Arial" panose="020B0604020202020204" pitchFamily="34" charset="0"/>
              </a:rPr>
              <a:t>الكتاب المقدس المرئي، 39</a:t>
            </a:r>
            <a:endParaRPr kumimoji="0" lang="en-US" sz="1800" dirty="0">
              <a:latin typeface="Arial" panose="020B0604020202020204" pitchFamily="34" charset="0"/>
              <a:ea typeface="ＭＳ Ｐゴシック" charset="0"/>
              <a:cs typeface="Arial" panose="020B0604020202020204" pitchFamily="34" charset="0"/>
            </a:endParaRPr>
          </a:p>
        </p:txBody>
      </p:sp>
      <p:grpSp>
        <p:nvGrpSpPr>
          <p:cNvPr id="370692" name="Group 4"/>
          <p:cNvGrpSpPr>
            <a:grpSpLocks/>
          </p:cNvGrpSpPr>
          <p:nvPr/>
        </p:nvGrpSpPr>
        <p:grpSpPr bwMode="auto">
          <a:xfrm>
            <a:off x="0" y="1157726"/>
            <a:ext cx="9144001" cy="5715000"/>
            <a:chOff x="0" y="962"/>
            <a:chExt cx="5760" cy="1707"/>
          </a:xfrm>
        </p:grpSpPr>
        <p:grpSp>
          <p:nvGrpSpPr>
            <p:cNvPr id="370693" name="Group 5"/>
            <p:cNvGrpSpPr>
              <a:grpSpLocks/>
            </p:cNvGrpSpPr>
            <p:nvPr/>
          </p:nvGrpSpPr>
          <p:grpSpPr bwMode="auto">
            <a:xfrm>
              <a:off x="0" y="962"/>
              <a:ext cx="2880" cy="383"/>
              <a:chOff x="-3" y="0"/>
              <a:chExt cx="1937" cy="748"/>
            </a:xfrm>
          </p:grpSpPr>
          <p:sp>
            <p:nvSpPr>
              <p:cNvPr id="370715" name="Rectangle 6"/>
              <p:cNvSpPr>
                <a:spLocks noChangeArrowheads="1"/>
              </p:cNvSpPr>
              <p:nvPr/>
            </p:nvSpPr>
            <p:spPr bwMode="auto">
              <a:xfrm>
                <a:off x="-3" y="0"/>
                <a:ext cx="1937"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الشخصية </a:t>
                </a:r>
              </a:p>
              <a:p>
                <a:pPr algn="r"/>
                <a:r>
                  <a:rPr lang="ar-JO" sz="1800" b="1" dirty="0">
                    <a:latin typeface="Arial" panose="020B0604020202020204" pitchFamily="34" charset="0"/>
                    <a:cs typeface="Arial" panose="020B0604020202020204" pitchFamily="34" charset="0"/>
                  </a:rPr>
                  <a:t>يجب أن يكون شخص كل شخص آمنًا (خر 20:13 ؛ 21: 16-21 ، 26-31 ؛ لا. 19:14 ؛ تث 5:17 ؛ 24: 7 ؛ 27:18).</a:t>
                </a:r>
                <a:endParaRPr lang="en-US" sz="1800" b="1" dirty="0">
                  <a:solidFill>
                    <a:srgbClr val="000000"/>
                  </a:solidFill>
                  <a:latin typeface="Arial" panose="020B0604020202020204" pitchFamily="34" charset="0"/>
                  <a:cs typeface="Arial" panose="020B0604020202020204" pitchFamily="34" charset="0"/>
                </a:endParaRPr>
              </a:p>
            </p:txBody>
          </p:sp>
          <p:sp>
            <p:nvSpPr>
              <p:cNvPr id="370716" name="Rectangle 7"/>
              <p:cNvSpPr>
                <a:spLocks noChangeArrowheads="1"/>
              </p:cNvSpPr>
              <p:nvPr/>
            </p:nvSpPr>
            <p:spPr bwMode="auto">
              <a:xfrm>
                <a:off x="0" y="0"/>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4" name="Group 8"/>
            <p:cNvGrpSpPr>
              <a:grpSpLocks/>
            </p:cNvGrpSpPr>
            <p:nvPr/>
          </p:nvGrpSpPr>
          <p:grpSpPr bwMode="auto">
            <a:xfrm>
              <a:off x="2880" y="962"/>
              <a:ext cx="2880" cy="383"/>
              <a:chOff x="1934" y="0"/>
              <a:chExt cx="1938" cy="748"/>
            </a:xfrm>
          </p:grpSpPr>
          <p:sp>
            <p:nvSpPr>
              <p:cNvPr id="370713" name="Rectangle 9"/>
              <p:cNvSpPr>
                <a:spLocks noChangeArrowheads="1"/>
              </p:cNvSpPr>
              <p:nvPr/>
            </p:nvSpPr>
            <p:spPr bwMode="auto">
              <a:xfrm>
                <a:off x="1977" y="0"/>
                <a:ext cx="1895"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ثمر الأرض </a:t>
                </a:r>
              </a:p>
              <a:p>
                <a:pPr algn="r"/>
                <a:r>
                  <a:rPr lang="ar-JO" sz="1800" b="1" dirty="0">
                    <a:latin typeface="Arial" panose="020B0604020202020204" pitchFamily="34" charset="0"/>
                    <a:cs typeface="Arial" panose="020B0604020202020204" pitchFamily="34" charset="0"/>
                  </a:rPr>
                  <a:t>يجب على الجميع أن يتقاسموا ثمار الأرض (خر 23: 10-11 ؛ لا. 19: 9-10 ؛ 23:22 ؛ 25: 3-55 ؛ تث 14: 28-29 ؛ 24: 19-21) .</a:t>
                </a:r>
                <a:endParaRPr lang="en-US" sz="1800" b="1" dirty="0">
                  <a:solidFill>
                    <a:srgbClr val="000000"/>
                  </a:solidFill>
                  <a:latin typeface="Arial" panose="020B0604020202020204" pitchFamily="34" charset="0"/>
                  <a:cs typeface="Arial" panose="020B0604020202020204" pitchFamily="34" charset="0"/>
                </a:endParaRPr>
              </a:p>
            </p:txBody>
          </p:sp>
          <p:sp>
            <p:nvSpPr>
              <p:cNvPr id="370714" name="Rectangle 10"/>
              <p:cNvSpPr>
                <a:spLocks noChangeArrowheads="1"/>
              </p:cNvSpPr>
              <p:nvPr/>
            </p:nvSpPr>
            <p:spPr bwMode="auto">
              <a:xfrm>
                <a:off x="1934" y="0"/>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5" name="Group 11"/>
            <p:cNvGrpSpPr>
              <a:grpSpLocks/>
            </p:cNvGrpSpPr>
            <p:nvPr/>
          </p:nvGrpSpPr>
          <p:grpSpPr bwMode="auto">
            <a:xfrm>
              <a:off x="0" y="1345"/>
              <a:ext cx="2880" cy="441"/>
              <a:chOff x="-4" y="748"/>
              <a:chExt cx="1938" cy="863"/>
            </a:xfrm>
          </p:grpSpPr>
          <p:sp>
            <p:nvSpPr>
              <p:cNvPr id="370711" name="Rectangle 12"/>
              <p:cNvSpPr>
                <a:spLocks noChangeArrowheads="1"/>
              </p:cNvSpPr>
              <p:nvPr/>
            </p:nvSpPr>
            <p:spPr bwMode="auto">
              <a:xfrm>
                <a:off x="-4" y="748"/>
                <a:ext cx="193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الإتهام الكاذب </a:t>
                </a:r>
              </a:p>
              <a:p>
                <a:pPr algn="r"/>
                <a:r>
                  <a:rPr lang="ar-JO" sz="1800" b="1" dirty="0">
                    <a:latin typeface="Arial" panose="020B0604020202020204" pitchFamily="34" charset="0"/>
                    <a:cs typeface="Arial" panose="020B0604020202020204" pitchFamily="34" charset="0"/>
                  </a:rPr>
                  <a:t>يجب أن يكون الجميع آمنًا ضد الافتراء والاتهام الباطل </a:t>
                </a:r>
              </a:p>
              <a:p>
                <a:pPr algn="r"/>
                <a:r>
                  <a:rPr lang="ar-JO" sz="1800" b="1" dirty="0">
                    <a:latin typeface="Arial" panose="020B0604020202020204" pitchFamily="34" charset="0"/>
                    <a:cs typeface="Arial" panose="020B0604020202020204" pitchFamily="34" charset="0"/>
                  </a:rPr>
                  <a:t>(خر 20:16 ؛ 23: 1-3 ؛ لا 19:16 ؛ تث 5:20 ؛ 19: 15-21).</a:t>
                </a:r>
                <a:endParaRPr lang="en-US" sz="1800" b="1" dirty="0">
                  <a:solidFill>
                    <a:srgbClr val="000000"/>
                  </a:solidFill>
                  <a:latin typeface="Arial" panose="020B0604020202020204" pitchFamily="34" charset="0"/>
                  <a:cs typeface="Arial" panose="020B0604020202020204" pitchFamily="34" charset="0"/>
                </a:endParaRPr>
              </a:p>
            </p:txBody>
          </p:sp>
          <p:sp>
            <p:nvSpPr>
              <p:cNvPr id="370712" name="Rectangle 13"/>
              <p:cNvSpPr>
                <a:spLocks noChangeArrowheads="1"/>
              </p:cNvSpPr>
              <p:nvPr/>
            </p:nvSpPr>
            <p:spPr bwMode="auto">
              <a:xfrm>
                <a:off x="0" y="748"/>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6" name="Group 14"/>
            <p:cNvGrpSpPr>
              <a:grpSpLocks/>
            </p:cNvGrpSpPr>
            <p:nvPr/>
          </p:nvGrpSpPr>
          <p:grpSpPr bwMode="auto">
            <a:xfrm>
              <a:off x="2880" y="1345"/>
              <a:ext cx="2874" cy="441"/>
              <a:chOff x="1934" y="748"/>
              <a:chExt cx="1934" cy="863"/>
            </a:xfrm>
          </p:grpSpPr>
          <p:sp>
            <p:nvSpPr>
              <p:cNvPr id="370709" name="Rectangle 15"/>
              <p:cNvSpPr>
                <a:spLocks noChangeArrowheads="1"/>
              </p:cNvSpPr>
              <p:nvPr/>
            </p:nvSpPr>
            <p:spPr bwMode="auto">
              <a:xfrm>
                <a:off x="1977" y="748"/>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راحة يوم السبت </a:t>
                </a:r>
              </a:p>
              <a:p>
                <a:pPr algn="r"/>
                <a:r>
                  <a:rPr lang="ar-JO" sz="1800" b="1" dirty="0">
                    <a:latin typeface="Arial" panose="020B0604020202020204" pitchFamily="34" charset="0"/>
                    <a:cs typeface="Arial" panose="020B0604020202020204" pitchFamily="34" charset="0"/>
                  </a:rPr>
                  <a:t>الجميع حتى العبد الأكثر تواضعًا والأجنبي المقيم عليهم المشاركة في الراحة الأسبوعية من يوم سبت الله. (خر 20: 8-11 ؛ 23:12 ؛ تث 5: 12-15).</a:t>
                </a:r>
                <a:endParaRPr lang="en-US" sz="1800" b="1" dirty="0">
                  <a:solidFill>
                    <a:srgbClr val="000000"/>
                  </a:solidFill>
                  <a:latin typeface="Arial" panose="020B0604020202020204" pitchFamily="34" charset="0"/>
                  <a:cs typeface="Arial" panose="020B0604020202020204" pitchFamily="34" charset="0"/>
                </a:endParaRPr>
              </a:p>
            </p:txBody>
          </p:sp>
          <p:sp>
            <p:nvSpPr>
              <p:cNvPr id="370710" name="Rectangle 16"/>
              <p:cNvSpPr>
                <a:spLocks noChangeArrowheads="1"/>
              </p:cNvSpPr>
              <p:nvPr/>
            </p:nvSpPr>
            <p:spPr bwMode="auto">
              <a:xfrm>
                <a:off x="1934" y="748"/>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7" name="Group 17"/>
            <p:cNvGrpSpPr>
              <a:grpSpLocks/>
            </p:cNvGrpSpPr>
            <p:nvPr/>
          </p:nvGrpSpPr>
          <p:grpSpPr bwMode="auto">
            <a:xfrm>
              <a:off x="0" y="1786"/>
              <a:ext cx="2880" cy="442"/>
              <a:chOff x="-4" y="1611"/>
              <a:chExt cx="1938" cy="863"/>
            </a:xfrm>
          </p:grpSpPr>
          <p:sp>
            <p:nvSpPr>
              <p:cNvPr id="370707" name="Rectangle 18"/>
              <p:cNvSpPr>
                <a:spLocks noChangeArrowheads="1"/>
              </p:cNvSpPr>
              <p:nvPr/>
            </p:nvSpPr>
            <p:spPr bwMode="auto">
              <a:xfrm>
                <a:off x="-4" y="1611"/>
                <a:ext cx="193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النساء </a:t>
                </a:r>
              </a:p>
              <a:p>
                <a:pPr algn="r"/>
                <a:r>
                  <a:rPr lang="ar-JO" sz="1800" b="1" dirty="0">
                    <a:latin typeface="Arial" panose="020B0604020202020204" pitchFamily="34" charset="0"/>
                    <a:cs typeface="Arial" panose="020B0604020202020204" pitchFamily="34" charset="0"/>
                  </a:rPr>
                  <a:t>لا يجوز استغلال أي امرأة في مركز التبعية في المجتمع (خر 21: 7-11 ، 20 ، 26-32 ؛ 22: 16-17 ؛ تث 21: 10-14 ؛ 22: 13-30 ؛ 24: 1-5).</a:t>
                </a:r>
                <a:endParaRPr lang="en-US" sz="1800" b="1" dirty="0">
                  <a:solidFill>
                    <a:srgbClr val="000000"/>
                  </a:solidFill>
                  <a:latin typeface="Arial" panose="020B0604020202020204" pitchFamily="34" charset="0"/>
                  <a:cs typeface="Arial" panose="020B0604020202020204" pitchFamily="34" charset="0"/>
                </a:endParaRPr>
              </a:p>
            </p:txBody>
          </p:sp>
          <p:sp>
            <p:nvSpPr>
              <p:cNvPr id="370708" name="Rectangle 19"/>
              <p:cNvSpPr>
                <a:spLocks noChangeArrowheads="1"/>
              </p:cNvSpPr>
              <p:nvPr/>
            </p:nvSpPr>
            <p:spPr bwMode="auto">
              <a:xfrm>
                <a:off x="0" y="1611"/>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8" name="Group 20"/>
            <p:cNvGrpSpPr>
              <a:grpSpLocks/>
            </p:cNvGrpSpPr>
            <p:nvPr/>
          </p:nvGrpSpPr>
          <p:grpSpPr bwMode="auto">
            <a:xfrm>
              <a:off x="2880" y="1786"/>
              <a:ext cx="2874" cy="442"/>
              <a:chOff x="1934" y="1611"/>
              <a:chExt cx="1934" cy="863"/>
            </a:xfrm>
          </p:grpSpPr>
          <p:sp>
            <p:nvSpPr>
              <p:cNvPr id="370705" name="Rectangle 21"/>
              <p:cNvSpPr>
                <a:spLocks noChangeArrowheads="1"/>
              </p:cNvSpPr>
              <p:nvPr/>
            </p:nvSpPr>
            <p:spPr bwMode="auto">
              <a:xfrm>
                <a:off x="1977" y="1611"/>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الزواج </a:t>
                </a:r>
              </a:p>
              <a:p>
                <a:pPr algn="r"/>
                <a:r>
                  <a:rPr lang="ar-JO" sz="1800" b="1" dirty="0">
                    <a:latin typeface="Arial" panose="020B0604020202020204" pitchFamily="34" charset="0"/>
                    <a:cs typeface="Arial" panose="020B0604020202020204" pitchFamily="34" charset="0"/>
                  </a:rPr>
                  <a:t>يجب الحفاظ على علاقة الزواج طاهرة (خر 20:14 ؛     لا. 18: 6-23 ؛ 20: 10-21 ؛ تث 5:18 ، 22: 13-30).</a:t>
                </a:r>
                <a:endParaRPr lang="en-US" sz="1800" b="1" dirty="0">
                  <a:solidFill>
                    <a:srgbClr val="000000"/>
                  </a:solidFill>
                  <a:latin typeface="Arial" panose="020B0604020202020204" pitchFamily="34" charset="0"/>
                  <a:cs typeface="Arial" panose="020B0604020202020204" pitchFamily="34" charset="0"/>
                </a:endParaRPr>
              </a:p>
            </p:txBody>
          </p:sp>
          <p:sp>
            <p:nvSpPr>
              <p:cNvPr id="370706" name="Rectangle 22"/>
              <p:cNvSpPr>
                <a:spLocks noChangeArrowheads="1"/>
              </p:cNvSpPr>
              <p:nvPr/>
            </p:nvSpPr>
            <p:spPr bwMode="auto">
              <a:xfrm>
                <a:off x="1934" y="1611"/>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9" name="Group 23"/>
            <p:cNvGrpSpPr>
              <a:grpSpLocks/>
            </p:cNvGrpSpPr>
            <p:nvPr/>
          </p:nvGrpSpPr>
          <p:grpSpPr bwMode="auto">
            <a:xfrm>
              <a:off x="6" y="2228"/>
              <a:ext cx="2874" cy="441"/>
              <a:chOff x="0" y="2474"/>
              <a:chExt cx="1934" cy="863"/>
            </a:xfrm>
          </p:grpSpPr>
          <p:sp>
            <p:nvSpPr>
              <p:cNvPr id="370703" name="Rectangle 24"/>
              <p:cNvSpPr>
                <a:spLocks noChangeArrowheads="1"/>
              </p:cNvSpPr>
              <p:nvPr/>
            </p:nvSpPr>
            <p:spPr bwMode="auto">
              <a:xfrm>
                <a:off x="11" y="2474"/>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العقاب </a:t>
                </a:r>
              </a:p>
              <a:p>
                <a:pPr algn="r"/>
                <a:r>
                  <a:rPr lang="ar-JO" sz="1800" b="1" dirty="0">
                    <a:latin typeface="Arial" panose="020B0604020202020204" pitchFamily="34" charset="0"/>
                    <a:cs typeface="Arial" panose="020B0604020202020204" pitchFamily="34" charset="0"/>
                  </a:rPr>
                  <a:t>لا يجوز أن تكون عقوبة المخالفة مفرطة بحيث يتم تجريد الجاني من إنسانيته (تثنية 25: 1-5).</a:t>
                </a:r>
                <a:endParaRPr lang="en-US" sz="1800" b="1" dirty="0">
                  <a:solidFill>
                    <a:srgbClr val="000000"/>
                  </a:solidFill>
                  <a:latin typeface="Arial" panose="020B0604020202020204" pitchFamily="34" charset="0"/>
                  <a:cs typeface="Arial" panose="020B0604020202020204" pitchFamily="34" charset="0"/>
                </a:endParaRPr>
              </a:p>
            </p:txBody>
          </p:sp>
          <p:sp>
            <p:nvSpPr>
              <p:cNvPr id="370704" name="Rectangle 25"/>
              <p:cNvSpPr>
                <a:spLocks noChangeArrowheads="1"/>
              </p:cNvSpPr>
              <p:nvPr/>
            </p:nvSpPr>
            <p:spPr bwMode="auto">
              <a:xfrm>
                <a:off x="0" y="2474"/>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700" name="Group 26"/>
            <p:cNvGrpSpPr>
              <a:grpSpLocks/>
            </p:cNvGrpSpPr>
            <p:nvPr/>
          </p:nvGrpSpPr>
          <p:grpSpPr bwMode="auto">
            <a:xfrm>
              <a:off x="2881" y="2228"/>
              <a:ext cx="2879" cy="441"/>
              <a:chOff x="1934" y="2474"/>
              <a:chExt cx="1937" cy="863"/>
            </a:xfrm>
          </p:grpSpPr>
          <p:sp>
            <p:nvSpPr>
              <p:cNvPr id="370701" name="Rectangle 27"/>
              <p:cNvSpPr>
                <a:spLocks noChangeArrowheads="1"/>
              </p:cNvSpPr>
              <p:nvPr/>
            </p:nvSpPr>
            <p:spPr bwMode="auto">
              <a:xfrm>
                <a:off x="1950" y="2474"/>
                <a:ext cx="1921"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الإستغلال </a:t>
                </a:r>
              </a:p>
              <a:p>
                <a:pPr algn="r"/>
                <a:r>
                  <a:rPr lang="ar-JO" sz="1800" b="1" dirty="0">
                    <a:latin typeface="Arial" panose="020B0604020202020204" pitchFamily="34" charset="0"/>
                    <a:cs typeface="Arial" panose="020B0604020202020204" pitchFamily="34" charset="0"/>
                  </a:rPr>
                  <a:t>لا يمكن اضطهاد أو استغلال أي شخص - معاق أو فقير أو ضعيف - (خر 22: 21-27 ؛ لا 19: 14 ، 33-34 ؛ 25: 35-36 ؛ تث 23:19 ؛ 24: 6 ، 12 -15 ، 17 ؛ 27:18).</a:t>
                </a:r>
                <a:endParaRPr lang="en-US" sz="1800" b="1" dirty="0">
                  <a:solidFill>
                    <a:srgbClr val="000000"/>
                  </a:solidFill>
                  <a:latin typeface="Arial" panose="020B0604020202020204" pitchFamily="34" charset="0"/>
                  <a:cs typeface="Arial" panose="020B0604020202020204" pitchFamily="34" charset="0"/>
                </a:endParaRPr>
              </a:p>
            </p:txBody>
          </p:sp>
          <p:sp>
            <p:nvSpPr>
              <p:cNvPr id="370702" name="Rectangle 28"/>
              <p:cNvSpPr>
                <a:spLocks noChangeArrowheads="1"/>
              </p:cNvSpPr>
              <p:nvPr/>
            </p:nvSpPr>
            <p:spPr bwMode="auto">
              <a:xfrm>
                <a:off x="1934" y="2474"/>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sp>
        <p:nvSpPr>
          <p:cNvPr id="30"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156</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37216763"/>
      </p:ext>
    </p:extLst>
  </p:cSld>
  <p:clrMapOvr>
    <a:masterClrMapping/>
  </p:clrMapOvr>
  <p:transition/>
</p:sld>
</file>

<file path=ppt/slides/slide225.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1714"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156</a:t>
            </a:r>
            <a:endParaRPr lang="en-US" b="1" dirty="0">
              <a:solidFill>
                <a:srgbClr val="FFFFFF"/>
              </a:solidFill>
              <a:latin typeface="Arial" panose="020B0604020202020204" pitchFamily="34" charset="0"/>
              <a:cs typeface="Arial" panose="020B0604020202020204" pitchFamily="34" charset="0"/>
            </a:endParaRPr>
          </a:p>
        </p:txBody>
      </p:sp>
      <p:grpSp>
        <p:nvGrpSpPr>
          <p:cNvPr id="371715" name="Group 4"/>
          <p:cNvGrpSpPr>
            <a:grpSpLocks/>
          </p:cNvGrpSpPr>
          <p:nvPr/>
        </p:nvGrpSpPr>
        <p:grpSpPr bwMode="auto">
          <a:xfrm>
            <a:off x="72008" y="1139825"/>
            <a:ext cx="9179387" cy="5718175"/>
            <a:chOff x="-4" y="-6"/>
            <a:chExt cx="3891" cy="3232"/>
          </a:xfrm>
        </p:grpSpPr>
        <p:grpSp>
          <p:nvGrpSpPr>
            <p:cNvPr id="371718" name="Group 5"/>
            <p:cNvGrpSpPr>
              <a:grpSpLocks/>
            </p:cNvGrpSpPr>
            <p:nvPr/>
          </p:nvGrpSpPr>
          <p:grpSpPr bwMode="auto">
            <a:xfrm>
              <a:off x="0" y="-6"/>
              <a:ext cx="3887" cy="3228"/>
              <a:chOff x="0" y="-6"/>
              <a:chExt cx="3887" cy="3228"/>
            </a:xfrm>
          </p:grpSpPr>
          <p:grpSp>
            <p:nvGrpSpPr>
              <p:cNvPr id="371720" name="Group 6"/>
              <p:cNvGrpSpPr>
                <a:grpSpLocks/>
              </p:cNvGrpSpPr>
              <p:nvPr/>
            </p:nvGrpSpPr>
            <p:grpSpPr bwMode="auto">
              <a:xfrm>
                <a:off x="0" y="-6"/>
                <a:ext cx="1934" cy="869"/>
                <a:chOff x="0" y="-6"/>
                <a:chExt cx="1934" cy="869"/>
              </a:xfrm>
            </p:grpSpPr>
            <p:sp>
              <p:nvSpPr>
                <p:cNvPr id="371742" name="Rectangle 7"/>
                <p:cNvSpPr>
                  <a:spLocks noChangeArrowheads="1"/>
                </p:cNvSpPr>
                <p:nvPr/>
              </p:nvSpPr>
              <p:spPr bwMode="auto">
                <a:xfrm>
                  <a:off x="43" y="-6"/>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الكرامة </a:t>
                  </a:r>
                </a:p>
                <a:p>
                  <a:pPr algn="r"/>
                  <a:r>
                    <a:rPr lang="ar-JO" sz="2000" b="1" dirty="0">
                      <a:latin typeface="Arial" panose="020B0604020202020204" pitchFamily="34" charset="0"/>
                      <a:cs typeface="Arial" panose="020B0604020202020204" pitchFamily="34" charset="0"/>
                    </a:rPr>
                    <a:t>يجب تكريم كرامة كل إسرائيلي وحقه في أن يكون عبد الله وخادمه (خر 21: 2،5-6 ؛ لا 25 ؛ تث 15: 12-18).</a:t>
                  </a:r>
                  <a:endParaRPr lang="en-US" sz="2000" b="1" dirty="0">
                    <a:solidFill>
                      <a:srgbClr val="000000"/>
                    </a:solidFill>
                    <a:latin typeface="Arial" panose="020B0604020202020204" pitchFamily="34" charset="0"/>
                    <a:cs typeface="Arial" panose="020B0604020202020204" pitchFamily="34" charset="0"/>
                  </a:endParaRPr>
                </a:p>
              </p:txBody>
            </p:sp>
            <p:sp>
              <p:nvSpPr>
                <p:cNvPr id="371743" name="Rectangle 8"/>
                <p:cNvSpPr>
                  <a:spLocks noChangeArrowheads="1"/>
                </p:cNvSpPr>
                <p:nvPr/>
              </p:nvSpPr>
              <p:spPr bwMode="auto">
                <a:xfrm>
                  <a:off x="0" y="0"/>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1" name="Group 9"/>
              <p:cNvGrpSpPr>
                <a:grpSpLocks/>
              </p:cNvGrpSpPr>
              <p:nvPr/>
            </p:nvGrpSpPr>
            <p:grpSpPr bwMode="auto">
              <a:xfrm>
                <a:off x="1934" y="-6"/>
                <a:ext cx="1934" cy="869"/>
                <a:chOff x="1934" y="-6"/>
                <a:chExt cx="1934" cy="869"/>
              </a:xfrm>
            </p:grpSpPr>
            <p:sp>
              <p:nvSpPr>
                <p:cNvPr id="371740" name="Rectangle 10"/>
                <p:cNvSpPr>
                  <a:spLocks noChangeArrowheads="1"/>
                </p:cNvSpPr>
                <p:nvPr/>
              </p:nvSpPr>
              <p:spPr bwMode="auto">
                <a:xfrm>
                  <a:off x="1977" y="-6"/>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المحاكمة العادلة </a:t>
                  </a:r>
                </a:p>
                <a:p>
                  <a:pPr algn="r"/>
                  <a:r>
                    <a:rPr lang="ar-JO" sz="2000" b="1" dirty="0">
                      <a:latin typeface="Arial" panose="020B0604020202020204" pitchFamily="34" charset="0"/>
                      <a:cs typeface="Arial" panose="020B0604020202020204" pitchFamily="34" charset="0"/>
                    </a:rPr>
                    <a:t>يجب أن يتمتع الجميع بحرية الوصول إلى المحاكم ويجب أن يحصلوا على محاكمة عادلة (خر 23: 6 ، 8 ؛ لا 19:15 ؛ تث 1:17 ؛ 10: 17-18 ؛ 16: 18-20 ؛ 17: 8-13 ؛ 19: 15-21).</a:t>
                  </a:r>
                  <a:endParaRPr lang="en-US" sz="2000" b="1" dirty="0">
                    <a:solidFill>
                      <a:srgbClr val="000000"/>
                    </a:solidFill>
                    <a:latin typeface="Arial" panose="020B0604020202020204" pitchFamily="34" charset="0"/>
                    <a:cs typeface="Arial" panose="020B0604020202020204" pitchFamily="34" charset="0"/>
                  </a:endParaRPr>
                </a:p>
              </p:txBody>
            </p:sp>
            <p:sp>
              <p:nvSpPr>
                <p:cNvPr id="371741" name="Rectangle 11"/>
                <p:cNvSpPr>
                  <a:spLocks noChangeArrowheads="1"/>
                </p:cNvSpPr>
                <p:nvPr/>
              </p:nvSpPr>
              <p:spPr bwMode="auto">
                <a:xfrm>
                  <a:off x="1934" y="0"/>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2" name="Group 12"/>
              <p:cNvGrpSpPr>
                <a:grpSpLocks/>
              </p:cNvGrpSpPr>
              <p:nvPr/>
            </p:nvGrpSpPr>
            <p:grpSpPr bwMode="auto">
              <a:xfrm>
                <a:off x="0" y="863"/>
                <a:ext cx="1934" cy="863"/>
                <a:chOff x="0" y="863"/>
                <a:chExt cx="1934" cy="863"/>
              </a:xfrm>
            </p:grpSpPr>
            <p:sp>
              <p:nvSpPr>
                <p:cNvPr id="371738" name="Rectangle 13"/>
                <p:cNvSpPr>
                  <a:spLocks noChangeArrowheads="1"/>
                </p:cNvSpPr>
                <p:nvPr/>
              </p:nvSpPr>
              <p:spPr bwMode="auto">
                <a:xfrm>
                  <a:off x="43" y="863"/>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الميراث </a:t>
                  </a:r>
                </a:p>
                <a:p>
                  <a:pPr algn="r"/>
                  <a:r>
                    <a:rPr lang="ar-JO" sz="2000" b="1" dirty="0">
                      <a:latin typeface="Arial" panose="020B0604020202020204" pitchFamily="34" charset="0"/>
                      <a:cs typeface="Arial" panose="020B0604020202020204" pitchFamily="34" charset="0"/>
                    </a:rPr>
                    <a:t>يجب أن يكون ميراث كل إسرائيلي في أرض الموعد آمنًا (لا 25 ؛ عدد 27: 5-7 ؛ 36: 1-9 ؛ تث 25: 5-10).</a:t>
                  </a:r>
                  <a:endParaRPr lang="en-US" sz="2000" b="1" dirty="0">
                    <a:solidFill>
                      <a:srgbClr val="000000"/>
                    </a:solidFill>
                    <a:latin typeface="Arial" panose="020B0604020202020204" pitchFamily="34" charset="0"/>
                    <a:cs typeface="Arial" panose="020B0604020202020204" pitchFamily="34" charset="0"/>
                  </a:endParaRPr>
                </a:p>
              </p:txBody>
            </p:sp>
            <p:sp>
              <p:nvSpPr>
                <p:cNvPr id="371739" name="Rectangle 14"/>
                <p:cNvSpPr>
                  <a:spLocks noChangeArrowheads="1"/>
                </p:cNvSpPr>
                <p:nvPr/>
              </p:nvSpPr>
              <p:spPr bwMode="auto">
                <a:xfrm>
                  <a:off x="0" y="863"/>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3" name="Group 15"/>
              <p:cNvGrpSpPr>
                <a:grpSpLocks/>
              </p:cNvGrpSpPr>
              <p:nvPr/>
            </p:nvGrpSpPr>
            <p:grpSpPr bwMode="auto">
              <a:xfrm>
                <a:off x="1934" y="863"/>
                <a:ext cx="1934" cy="863"/>
                <a:chOff x="1934" y="863"/>
                <a:chExt cx="1934" cy="863"/>
              </a:xfrm>
            </p:grpSpPr>
            <p:sp>
              <p:nvSpPr>
                <p:cNvPr id="371736" name="Rectangle 16"/>
                <p:cNvSpPr>
                  <a:spLocks noChangeArrowheads="1"/>
                </p:cNvSpPr>
                <p:nvPr/>
              </p:nvSpPr>
              <p:spPr bwMode="auto">
                <a:xfrm>
                  <a:off x="1977" y="863"/>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نظام اجتماعى </a:t>
                  </a:r>
                </a:p>
                <a:p>
                  <a:pPr algn="r"/>
                  <a:r>
                    <a:rPr lang="ar-JO" sz="2000" b="1" dirty="0">
                      <a:latin typeface="Arial" panose="020B0604020202020204" pitchFamily="34" charset="0"/>
                      <a:cs typeface="Arial" panose="020B0604020202020204" pitchFamily="34" charset="0"/>
                    </a:rPr>
                    <a:t>يجب تكريم المكانة التي وهبها الله لكل شخص في النظام الاجتماعي (خر. 20:12 ؛ 21: 15،17 ؛ 22:28 ؛ 19: 3 ، 32 ؛ 20: 9 ؛ تث. 5:16 ؛ 17: 8-13 ؛ 21: 15-21 ؛ 27:16).</a:t>
                  </a:r>
                  <a:endParaRPr lang="en-US" sz="2000" b="1" dirty="0">
                    <a:solidFill>
                      <a:srgbClr val="000000"/>
                    </a:solidFill>
                    <a:latin typeface="Arial" panose="020B0604020202020204" pitchFamily="34" charset="0"/>
                    <a:cs typeface="Arial" panose="020B0604020202020204" pitchFamily="34" charset="0"/>
                  </a:endParaRPr>
                </a:p>
              </p:txBody>
            </p:sp>
            <p:sp>
              <p:nvSpPr>
                <p:cNvPr id="371737" name="Rectangle 17"/>
                <p:cNvSpPr>
                  <a:spLocks noChangeArrowheads="1"/>
                </p:cNvSpPr>
                <p:nvPr/>
              </p:nvSpPr>
              <p:spPr bwMode="auto">
                <a:xfrm>
                  <a:off x="1934" y="863"/>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4" name="Group 18"/>
              <p:cNvGrpSpPr>
                <a:grpSpLocks/>
              </p:cNvGrpSpPr>
              <p:nvPr/>
            </p:nvGrpSpPr>
            <p:grpSpPr bwMode="auto">
              <a:xfrm>
                <a:off x="0" y="1726"/>
                <a:ext cx="1934" cy="748"/>
                <a:chOff x="0" y="1726"/>
                <a:chExt cx="1934" cy="748"/>
              </a:xfrm>
            </p:grpSpPr>
            <p:sp>
              <p:nvSpPr>
                <p:cNvPr id="371734" name="Rectangle 19"/>
                <p:cNvSpPr>
                  <a:spLocks noChangeArrowheads="1"/>
                </p:cNvSpPr>
                <p:nvPr/>
              </p:nvSpPr>
              <p:spPr bwMode="auto">
                <a:xfrm>
                  <a:off x="43" y="1726"/>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الملكية </a:t>
                  </a:r>
                </a:p>
                <a:p>
                  <a:pPr algn="r"/>
                  <a:r>
                    <a:rPr lang="ar-JO" sz="2000" b="1" dirty="0">
                      <a:latin typeface="Arial" panose="020B0604020202020204" pitchFamily="34" charset="0"/>
                      <a:cs typeface="Arial" panose="020B0604020202020204" pitchFamily="34" charset="0"/>
                    </a:rPr>
                    <a:t>يجب أن تكون ممتلكات الجميع آمنة (خر 20:15 ؛ 21: 33-36 ؛ 22: 1-15 ؛ 23: 4-5 ؛ لا. 19: 35-36 ؛ تث 5:19 ؛ 22: 1-4 ؛ 25: 13-15 ).</a:t>
                  </a:r>
                  <a:endParaRPr lang="en-US" sz="2000" b="1" dirty="0">
                    <a:solidFill>
                      <a:srgbClr val="000000"/>
                    </a:solidFill>
                    <a:latin typeface="Arial" panose="020B0604020202020204" pitchFamily="34" charset="0"/>
                    <a:cs typeface="Arial" panose="020B0604020202020204" pitchFamily="34" charset="0"/>
                  </a:endParaRPr>
                </a:p>
              </p:txBody>
            </p:sp>
            <p:sp>
              <p:nvSpPr>
                <p:cNvPr id="371735" name="Rectangle 20"/>
                <p:cNvSpPr>
                  <a:spLocks noChangeArrowheads="1"/>
                </p:cNvSpPr>
                <p:nvPr/>
              </p:nvSpPr>
              <p:spPr bwMode="auto">
                <a:xfrm>
                  <a:off x="0" y="1726"/>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5" name="Group 21"/>
              <p:cNvGrpSpPr>
                <a:grpSpLocks/>
              </p:cNvGrpSpPr>
              <p:nvPr/>
            </p:nvGrpSpPr>
            <p:grpSpPr bwMode="auto">
              <a:xfrm>
                <a:off x="1918" y="1726"/>
                <a:ext cx="1969" cy="748"/>
                <a:chOff x="1918" y="1726"/>
                <a:chExt cx="1969" cy="748"/>
              </a:xfrm>
            </p:grpSpPr>
            <p:sp>
              <p:nvSpPr>
                <p:cNvPr id="371732" name="Rectangle 22"/>
                <p:cNvSpPr>
                  <a:spLocks noChangeArrowheads="1"/>
                </p:cNvSpPr>
                <p:nvPr/>
              </p:nvSpPr>
              <p:spPr bwMode="auto">
                <a:xfrm>
                  <a:off x="1918" y="1726"/>
                  <a:ext cx="196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eaLnBrk="0" hangingPunct="0"/>
                  <a:r>
                    <a:rPr lang="ar-JO" sz="2000" b="1" dirty="0">
                      <a:solidFill>
                        <a:srgbClr val="000000"/>
                      </a:solidFill>
                      <a:latin typeface="Arial" panose="020B0604020202020204" pitchFamily="34" charset="0"/>
                      <a:cs typeface="Arial" panose="020B0604020202020204" pitchFamily="34" charset="0"/>
                    </a:rPr>
                    <a:t>القانون             </a:t>
                  </a:r>
                </a:p>
                <a:p>
                  <a:pPr algn="r" eaLnBrk="0" hangingPunct="0"/>
                  <a:r>
                    <a:rPr lang="ar-JO" sz="2000" b="1" dirty="0">
                      <a:solidFill>
                        <a:srgbClr val="000000"/>
                      </a:solidFill>
                      <a:latin typeface="Arial" panose="020B0604020202020204" pitchFamily="34" charset="0"/>
                      <a:cs typeface="Arial" panose="020B0604020202020204" pitchFamily="34" charset="0"/>
                    </a:rPr>
                    <a:t>لا أحد فوق القانون و لا حتى الملك</a:t>
                  </a:r>
                </a:p>
                <a:p>
                  <a:pPr algn="r" eaLnBrk="0" hangingPunct="0"/>
                  <a:r>
                    <a:rPr lang="ar-JO" sz="2000" b="1" dirty="0">
                      <a:solidFill>
                        <a:srgbClr val="000000"/>
                      </a:solidFill>
                      <a:latin typeface="Arial" panose="020B0604020202020204" pitchFamily="34" charset="0"/>
                      <a:cs typeface="Arial" panose="020B0604020202020204" pitchFamily="34" charset="0"/>
                    </a:rPr>
                    <a:t>(تث 17: 18-20)</a:t>
                  </a:r>
                  <a:endParaRPr lang="en-US" sz="2000" b="1" dirty="0">
                    <a:solidFill>
                      <a:srgbClr val="000000"/>
                    </a:solidFill>
                    <a:latin typeface="Arial" panose="020B0604020202020204" pitchFamily="34" charset="0"/>
                    <a:cs typeface="Arial" panose="020B0604020202020204" pitchFamily="34" charset="0"/>
                  </a:endParaRPr>
                </a:p>
              </p:txBody>
            </p:sp>
            <p:sp>
              <p:nvSpPr>
                <p:cNvPr id="371733" name="Rectangle 23"/>
                <p:cNvSpPr>
                  <a:spLocks noChangeArrowheads="1"/>
                </p:cNvSpPr>
                <p:nvPr/>
              </p:nvSpPr>
              <p:spPr bwMode="auto">
                <a:xfrm>
                  <a:off x="1934" y="1726"/>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6" name="Group 24"/>
              <p:cNvGrpSpPr>
                <a:grpSpLocks/>
              </p:cNvGrpSpPr>
              <p:nvPr/>
            </p:nvGrpSpPr>
            <p:grpSpPr bwMode="auto">
              <a:xfrm>
                <a:off x="0" y="2474"/>
                <a:ext cx="1934" cy="748"/>
                <a:chOff x="0" y="2474"/>
                <a:chExt cx="1934" cy="748"/>
              </a:xfrm>
            </p:grpSpPr>
            <p:sp>
              <p:nvSpPr>
                <p:cNvPr id="371730" name="Rectangle 25"/>
                <p:cNvSpPr>
                  <a:spLocks noChangeArrowheads="1"/>
                </p:cNvSpPr>
                <p:nvPr/>
              </p:nvSpPr>
              <p:spPr bwMode="auto">
                <a:xfrm>
                  <a:off x="55" y="2474"/>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ثمرة العمل </a:t>
                  </a:r>
                </a:p>
                <a:p>
                  <a:pPr algn="r"/>
                  <a:r>
                    <a:rPr lang="ar-JO" sz="2000" b="1" dirty="0">
                      <a:latin typeface="Arial" panose="020B0604020202020204" pitchFamily="34" charset="0"/>
                      <a:cs typeface="Arial" panose="020B0604020202020204" pitchFamily="34" charset="0"/>
                    </a:rPr>
                    <a:t>على الجميع أن يأخذوا ثمار أعمالهم (لا 19:13 ؛ تث 24:14 ؛ 25: 4).</a:t>
                  </a:r>
                  <a:endParaRPr lang="en-US" sz="2000" b="1" dirty="0">
                    <a:solidFill>
                      <a:srgbClr val="000000"/>
                    </a:solidFill>
                    <a:latin typeface="Arial" panose="020B0604020202020204" pitchFamily="34" charset="0"/>
                    <a:cs typeface="Arial" panose="020B0604020202020204" pitchFamily="34" charset="0"/>
                  </a:endParaRPr>
                </a:p>
              </p:txBody>
            </p:sp>
            <p:sp>
              <p:nvSpPr>
                <p:cNvPr id="371731" name="Rectangle 26"/>
                <p:cNvSpPr>
                  <a:spLocks noChangeArrowheads="1"/>
                </p:cNvSpPr>
                <p:nvPr/>
              </p:nvSpPr>
              <p:spPr bwMode="auto">
                <a:xfrm>
                  <a:off x="0" y="2474"/>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7" name="Group 27"/>
              <p:cNvGrpSpPr>
                <a:grpSpLocks/>
              </p:cNvGrpSpPr>
              <p:nvPr/>
            </p:nvGrpSpPr>
            <p:grpSpPr bwMode="auto">
              <a:xfrm>
                <a:off x="1934" y="2474"/>
                <a:ext cx="1934" cy="748"/>
                <a:chOff x="1934" y="2474"/>
                <a:chExt cx="1934" cy="748"/>
              </a:xfrm>
            </p:grpSpPr>
            <p:sp>
              <p:nvSpPr>
                <p:cNvPr id="371728" name="Rectangle 28"/>
                <p:cNvSpPr>
                  <a:spLocks noChangeArrowheads="1"/>
                </p:cNvSpPr>
                <p:nvPr/>
              </p:nvSpPr>
              <p:spPr bwMode="auto">
                <a:xfrm>
                  <a:off x="1977" y="2474"/>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الحيوانات </a:t>
                  </a:r>
                </a:p>
                <a:p>
                  <a:pPr algn="r"/>
                  <a:r>
                    <a:rPr lang="ar-JO" sz="2000" b="1" dirty="0">
                      <a:latin typeface="Arial" panose="020B0604020202020204" pitchFamily="34" charset="0"/>
                      <a:cs typeface="Arial" panose="020B0604020202020204" pitchFamily="34" charset="0"/>
                    </a:rPr>
                    <a:t>يمتد الاهتمام برفاهية المخلوقات الأخرى إلى عالم الحيوانات (خر 23: 5 ، 11 ؛ لا 25: 7 ؛ تث 22: 4-7 ؛ 25: 4).</a:t>
                  </a:r>
                  <a:endParaRPr lang="en-US" sz="2000" b="1" dirty="0">
                    <a:solidFill>
                      <a:srgbClr val="000000"/>
                    </a:solidFill>
                    <a:latin typeface="Arial" panose="020B0604020202020204" pitchFamily="34" charset="0"/>
                    <a:cs typeface="Arial" panose="020B0604020202020204" pitchFamily="34" charset="0"/>
                  </a:endParaRPr>
                </a:p>
              </p:txBody>
            </p:sp>
            <p:sp>
              <p:nvSpPr>
                <p:cNvPr id="371729" name="Rectangle 29"/>
                <p:cNvSpPr>
                  <a:spLocks noChangeArrowheads="1"/>
                </p:cNvSpPr>
                <p:nvPr/>
              </p:nvSpPr>
              <p:spPr bwMode="auto">
                <a:xfrm>
                  <a:off x="1934" y="2474"/>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1719" name="Rectangle 30"/>
            <p:cNvSpPr>
              <a:spLocks noChangeArrowheads="1"/>
            </p:cNvSpPr>
            <p:nvPr/>
          </p:nvSpPr>
          <p:spPr bwMode="auto">
            <a:xfrm>
              <a:off x="-4" y="-4"/>
              <a:ext cx="3876" cy="3230"/>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3" name="Rectangle 2"/>
          <p:cNvSpPr txBox="1">
            <a:spLocks noChangeArrowheads="1"/>
          </p:cNvSpPr>
          <p:nvPr/>
        </p:nvSpPr>
        <p:spPr bwMode="auto">
          <a:xfrm>
            <a:off x="0" y="0"/>
            <a:ext cx="8077200" cy="1143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a:lstStyle>
          <a:p>
            <a:pPr eaLnBrk="1" hangingPunct="1"/>
            <a:r>
              <a:rPr kumimoji="0" lang="ar-JO" sz="2400" b="1" dirty="0">
                <a:latin typeface="Arial" panose="020B0604020202020204" pitchFamily="34" charset="0"/>
                <a:ea typeface="ＭＳ Ｐゴシック" charset="0"/>
                <a:cs typeface="Arial" panose="020B0604020202020204" pitchFamily="34" charset="0"/>
              </a:rPr>
              <a:t>مواضيع اجتماعية رئيسية في العهد الموسوي</a:t>
            </a:r>
            <a:br>
              <a:rPr kumimoji="0" lang="en-US" sz="1600" b="1" dirty="0">
                <a:latin typeface="Arial" panose="020B0604020202020204" pitchFamily="34" charset="0"/>
                <a:ea typeface="ＭＳ Ｐゴシック" charset="0"/>
                <a:cs typeface="Arial" panose="020B0604020202020204" pitchFamily="34" charset="0"/>
              </a:rPr>
            </a:br>
            <a:r>
              <a:rPr kumimoji="0" lang="ar-JO" sz="1800" b="1" dirty="0">
                <a:latin typeface="Arial" panose="020B0604020202020204" pitchFamily="34" charset="0"/>
                <a:ea typeface="ＭＳ Ｐゴシック" charset="0"/>
                <a:cs typeface="Arial" panose="020B0604020202020204" pitchFamily="34" charset="0"/>
              </a:rPr>
              <a:t>الكتاب المقدس المرئي، 39</a:t>
            </a:r>
            <a:endParaRPr kumimoji="0" lang="en-US" sz="18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17708922"/>
      </p:ext>
    </p:extLst>
  </p:cSld>
  <p:clrMapOvr>
    <a:masterClrMapping/>
  </p:clrMapOvr>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17</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3008571516"/>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متى أتيت إلى الأرض التي يعطيك الرب إلهك و امتلكتها و سكنت فيها فإن قلت أجعل علي ملكاً كجميع الأمم الذين حولي فإنك تجعل عليك ملكاً الذي يختاره الرب إلهك من وسط إخوتك تجعل عليك ملكاً لا يحل لك أن تجعل عليك رجلاً أجنبياً ليس هو أخاك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14 – 15)</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pic>
        <p:nvPicPr>
          <p:cNvPr id="2" name="Picture 1"/>
          <p:cNvPicPr>
            <a:picLocks noChangeAspect="1"/>
          </p:cNvPicPr>
          <p:nvPr/>
        </p:nvPicPr>
        <p:blipFill>
          <a:blip r:embed="rId2"/>
          <a:stretch>
            <a:fillRect/>
          </a:stretch>
        </p:blipFill>
        <p:spPr>
          <a:xfrm>
            <a:off x="5470539" y="1340768"/>
            <a:ext cx="3390613" cy="3744416"/>
          </a:xfrm>
          <a:prstGeom prst="rect">
            <a:avLst/>
          </a:prstGeom>
        </p:spPr>
      </p:pic>
    </p:spTree>
    <p:extLst>
      <p:ext uri="{BB962C8B-B14F-4D97-AF65-F5344CB8AC3E}">
        <p14:creationId xmlns:p14="http://schemas.microsoft.com/office/powerpoint/2010/main" val="1748888710"/>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لكن لا يكثر له الخيل و لا يرد الشعب إلى مصر لكي يكثر الخيل و الرب قد قال لكم لا تعودوا ترجعون في هذه الطريق أيضاً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16)</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pic>
        <p:nvPicPr>
          <p:cNvPr id="2" name="Picture 1"/>
          <p:cNvPicPr>
            <a:picLocks noChangeAspect="1"/>
          </p:cNvPicPr>
          <p:nvPr/>
        </p:nvPicPr>
        <p:blipFill>
          <a:blip r:embed="rId2"/>
          <a:stretch>
            <a:fillRect/>
          </a:stretch>
        </p:blipFill>
        <p:spPr>
          <a:xfrm>
            <a:off x="4025900" y="1052736"/>
            <a:ext cx="5118100" cy="5130800"/>
          </a:xfrm>
          <a:prstGeom prst="rect">
            <a:avLst/>
          </a:prstGeom>
        </p:spPr>
      </p:pic>
    </p:spTree>
    <p:extLst>
      <p:ext uri="{BB962C8B-B14F-4D97-AF65-F5344CB8AC3E}">
        <p14:creationId xmlns:p14="http://schemas.microsoft.com/office/powerpoint/2010/main" val="3615268417"/>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883111"/>
            <a:ext cx="9144000" cy="5989319"/>
          </a:xfrm>
          <a:prstGeom prst="rect">
            <a:avLst/>
          </a:prstGeom>
        </p:spPr>
      </p:pic>
      <p:sp>
        <p:nvSpPr>
          <p:cNvPr id="92161"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لا يكثر له نساء لئلا يزيغ قلبه (تث 17 : 17أ)</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421182442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ChangeArrowheads="1"/>
          </p:cNvSpPr>
          <p:nvPr/>
        </p:nvSpPr>
        <p:spPr bwMode="auto">
          <a:xfrm>
            <a:off x="1588"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4180" name="Text Box 4"/>
          <p:cNvSpPr txBox="1">
            <a:spLocks noChangeArrowheads="1"/>
          </p:cNvSpPr>
          <p:nvPr/>
        </p:nvSpPr>
        <p:spPr bwMode="auto">
          <a:xfrm>
            <a:off x="762000" y="2057400"/>
            <a:ext cx="7913688" cy="1631216"/>
          </a:xfrm>
          <a:prstGeom prst="rect">
            <a:avLst/>
          </a:prstGeom>
          <a:noFill/>
          <a:ln w="9525">
            <a:noFill/>
            <a:miter lim="800000"/>
            <a:headEnd/>
            <a:tailEnd/>
          </a:ln>
          <a:effectLst/>
        </p:spPr>
        <p:txBody>
          <a:bodyPr>
            <a:spAutoFit/>
          </a:bodyPr>
          <a:lstStyle/>
          <a:p>
            <a:pPr marL="461963" indent="-461963" algn="r" rtl="1">
              <a:spcBef>
                <a:spcPct val="50000"/>
              </a:spcBef>
              <a:buFontTx/>
              <a:buChar char="•"/>
              <a:defRPr/>
            </a:pPr>
            <a:r>
              <a:rPr lang="ar-JO"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rPr>
              <a:t>مراجعة تاريخية</a:t>
            </a:r>
            <a:endParaRPr lang="en-US"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endParaRPr>
          </a:p>
          <a:p>
            <a:pPr marL="461963" indent="-461963" algn="r" rtl="1">
              <a:spcBef>
                <a:spcPct val="50000"/>
              </a:spcBef>
              <a:buFontTx/>
              <a:buChar char="•"/>
              <a:defRPr/>
            </a:pPr>
            <a:r>
              <a:rPr lang="ar-JO"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rPr>
              <a:t>تعليمات الجيل الجديد</a:t>
            </a:r>
            <a:endParaRPr lang="en-US"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endParaRPr>
          </a:p>
        </p:txBody>
      </p:sp>
      <p:sp>
        <p:nvSpPr>
          <p:cNvPr id="6" name="Title 5"/>
          <p:cNvSpPr>
            <a:spLocks noGrp="1"/>
          </p:cNvSpPr>
          <p:nvPr>
            <p:ph type="title" idx="4294967295"/>
          </p:nvPr>
        </p:nvSpPr>
        <p:spPr>
          <a:xfrm>
            <a:off x="0" y="557213"/>
            <a:ext cx="9144000" cy="1143000"/>
          </a:xfrm>
          <a:solidFill>
            <a:schemeClr val="tx1"/>
          </a:solidFill>
          <a:effectLst>
            <a:outerShdw blurRad="50800" dist="38100" dir="2700000">
              <a:srgbClr val="000000">
                <a:alpha val="43000"/>
              </a:srgbClr>
            </a:outerShdw>
          </a:effectLst>
        </p:spPr>
        <p:txBody>
          <a:bodyPr/>
          <a:lstStyle/>
          <a:p>
            <a:pPr>
              <a:defRPr/>
            </a:pPr>
            <a:r>
              <a:rPr lang="ar-JO" sz="4800" dirty="0">
                <a:solidFill>
                  <a:schemeClr val="bg1"/>
                </a:solidFill>
                <a:latin typeface="Arial" panose="020B0604020202020204" pitchFamily="34" charset="0"/>
                <a:ea typeface="ＭＳ Ｐゴシック" charset="0"/>
                <a:cs typeface="Arial" panose="020B0604020202020204" pitchFamily="34" charset="0"/>
              </a:rPr>
              <a:t>ملخص تثنية الرئيسي</a:t>
            </a:r>
            <a:endParaRPr lang="en-US" sz="40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672579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434180">
                                            <p:txEl>
                                              <p:pRg st="0" end="0"/>
                                            </p:txEl>
                                          </p:spTgt>
                                        </p:tgtEl>
                                        <p:attrNameLst>
                                          <p:attrName>style.visibility</p:attrName>
                                        </p:attrNameLst>
                                      </p:cBhvr>
                                      <p:to>
                                        <p:strVal val="visible"/>
                                      </p:to>
                                    </p:set>
                                    <p:animEffect transition="in" filter="dissolve">
                                      <p:cBhvr>
                                        <p:cTn id="7" dur="75"/>
                                        <p:tgtEl>
                                          <p:spTgt spid="434180">
                                            <p:txEl>
                                              <p:pRg st="0" end="0"/>
                                            </p:txEl>
                                          </p:spTgt>
                                        </p:tgtEl>
                                      </p:cBhvr>
                                    </p:animEffect>
                                  </p:childTnLst>
                                </p:cTn>
                              </p:par>
                            </p:childTnLst>
                          </p:cTn>
                        </p:par>
                        <p:par>
                          <p:cTn id="8" fill="hold" nodeType="afterGroup">
                            <p:stCondLst>
                              <p:cond delay="197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434180">
                                            <p:txEl>
                                              <p:pRg st="1" end="1"/>
                                            </p:txEl>
                                          </p:spTgt>
                                        </p:tgtEl>
                                        <p:attrNameLst>
                                          <p:attrName>style.visibility</p:attrName>
                                        </p:attrNameLst>
                                      </p:cBhvr>
                                      <p:to>
                                        <p:strVal val="visible"/>
                                      </p:to>
                                    </p:set>
                                    <p:animEffect transition="in" filter="dissolve">
                                      <p:cBhvr>
                                        <p:cTn id="11" dur="75"/>
                                        <p:tgtEl>
                                          <p:spTgt spid="43418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80" grpId="0" build="p" autoUpdateAnimBg="0" advAuto="100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630788"/>
            <a:ext cx="9144000" cy="6398612"/>
          </a:xfrm>
          <a:prstGeom prst="rect">
            <a:avLst/>
          </a:prstGeom>
        </p:spPr>
      </p:pic>
      <p:pic>
        <p:nvPicPr>
          <p:cNvPr id="2" name="Picture 1"/>
          <p:cNvPicPr>
            <a:picLocks noChangeAspect="1"/>
          </p:cNvPicPr>
          <p:nvPr/>
        </p:nvPicPr>
        <p:blipFill>
          <a:blip r:embed="rId3"/>
          <a:stretch>
            <a:fillRect/>
          </a:stretch>
        </p:blipFill>
        <p:spPr>
          <a:xfrm>
            <a:off x="4860032" y="0"/>
            <a:ext cx="4287912" cy="2883621"/>
          </a:xfrm>
          <a:prstGeom prst="rect">
            <a:avLst/>
          </a:prstGeom>
        </p:spPr>
      </p:pic>
      <p:sp>
        <p:nvSpPr>
          <p:cNvPr id="93185" name="Title 1"/>
          <p:cNvSpPr>
            <a:spLocks noGrp="1"/>
          </p:cNvSpPr>
          <p:nvPr>
            <p:ph type="title"/>
          </p:nvPr>
        </p:nvSpPr>
        <p:spPr>
          <a:xfrm>
            <a:off x="0" y="-4763"/>
            <a:ext cx="7740650" cy="841376"/>
          </a:xfrm>
          <a:noFill/>
          <a:ln>
            <a:noFill/>
          </a:ln>
        </p:spPr>
        <p:txBody>
          <a:bodyPr anchor="ctr"/>
          <a:lstStyle/>
          <a:p>
            <a:r>
              <a:rPr lang="ar-JO" sz="3600" kern="1200" dirty="0">
                <a:solidFill>
                  <a:srgbClr val="FFFFFF"/>
                </a:solidFill>
                <a:effectLst>
                  <a:glow rad="228600">
                    <a:schemeClr val="tx1"/>
                  </a:glow>
                </a:effectLst>
                <a:latin typeface="Arial" panose="020B0604020202020204" pitchFamily="34" charset="0"/>
                <a:cs typeface="Arial" panose="020B0604020202020204" pitchFamily="34" charset="0"/>
              </a:rPr>
              <a:t>تحذير للملوك (1400 ق.م)</a:t>
            </a:r>
            <a:endParaRPr lang="en-US" sz="3600" kern="1200" dirty="0">
              <a:solidFill>
                <a:srgbClr val="FFFFFF"/>
              </a:solidFill>
              <a:effectLst>
                <a:glow rad="228600">
                  <a:schemeClr val="tx1"/>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فضة و ذهباً لا يكثر له كثيراً (تث 17 : 17ب)</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3075395515"/>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94209" name="Title 1"/>
          <p:cNvSpPr>
            <a:spLocks noGrp="1"/>
          </p:cNvSpPr>
          <p:nvPr>
            <p:ph type="title"/>
          </p:nvPr>
        </p:nvSpPr>
        <p:spPr>
          <a:xfrm>
            <a:off x="0" y="-841376"/>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الملوك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فتكون</a:t>
            </a: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 معه و يقرأ فيها كل أيام حياته لكي يتعلم أن يتقي الرب إلهه و يحفظ جميع كلمات هذه الشريعةو هذه الفرائض ليعمل بها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18 – 19)</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عندما يجلس على كرسي مملكته يكتب لنفسه نسخة من هذه الشريعة في كتاب من عند الكهنة اللاويين</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2277149388"/>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19672" y="2348880"/>
            <a:ext cx="5715000" cy="3810000"/>
          </a:xfrm>
          <a:prstGeom prst="rect">
            <a:avLst/>
          </a:prstGeom>
        </p:spPr>
      </p:pic>
      <p:sp>
        <p:nvSpPr>
          <p:cNvPr id="95233"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لئلا يرتفع قلبه على إخوته و لئلا يحيد عن الوصية يميناً أو شمالاً</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لكي يطيل اليام على مملكته هو و بنوه في وسط إسرائيل</a:t>
            </a:r>
            <a:br>
              <a:rPr kumimoji="0" lang="en-SG"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br>
            <a:r>
              <a:rPr kumimoji="0" lang="en-SG"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20</a:t>
            </a:r>
            <a:r>
              <a:rPr kumimoji="0" lang="en-SG"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2432076287"/>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18</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4166099910"/>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ChangeArrowheads="1"/>
          </p:cNvSpPr>
          <p:nvPr/>
        </p:nvSpPr>
        <p:spPr bwMode="auto">
          <a:xfrm>
            <a:off x="0" y="0"/>
            <a:ext cx="9144000" cy="6858000"/>
          </a:xfrm>
          <a:prstGeom prst="rect">
            <a:avLst/>
          </a:prstGeom>
          <a:gradFill rotWithShape="0">
            <a:gsLst>
              <a:gs pos="0">
                <a:srgbClr val="808080"/>
              </a:gs>
              <a:gs pos="50000">
                <a:schemeClr val="tx2"/>
              </a:gs>
              <a:gs pos="100000">
                <a:srgbClr val="808080"/>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15714" name="Picture 3" descr="Scribes and scrolls"/>
          <p:cNvPicPr>
            <a:picLocks noChangeAspect="1" noChangeArrowheads="1"/>
          </p:cNvPicPr>
          <p:nvPr/>
        </p:nvPicPr>
        <p:blipFill>
          <a:blip r:embed="rId3" cstate="print">
            <a:lum bright="-36000" contrast="-24000"/>
            <a:extLst>
              <a:ext uri="{28A0092B-C50C-407E-A947-70E740481C1C}">
                <a14:useLocalDpi xmlns:a14="http://schemas.microsoft.com/office/drawing/2010/main" val="0"/>
              </a:ext>
            </a:extLst>
          </a:blip>
          <a:srcRect/>
          <a:stretch>
            <a:fillRect/>
          </a:stretch>
        </p:blipFill>
        <p:spPr bwMode="auto">
          <a:xfrm>
            <a:off x="381000" y="0"/>
            <a:ext cx="8382000" cy="6926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9" name="Text Box 5"/>
          <p:cNvSpPr txBox="1">
            <a:spLocks noChangeArrowheads="1"/>
          </p:cNvSpPr>
          <p:nvPr/>
        </p:nvSpPr>
        <p:spPr bwMode="auto">
          <a:xfrm>
            <a:off x="685800" y="1600200"/>
            <a:ext cx="8153400" cy="1754326"/>
          </a:xfrm>
          <a:prstGeom prst="rect">
            <a:avLst/>
          </a:prstGeom>
          <a:noFill/>
          <a:ln w="9525">
            <a:noFill/>
            <a:miter lim="800000"/>
            <a:headEnd/>
            <a:tailEnd/>
          </a:ln>
          <a:effectLst/>
        </p:spPr>
        <p:txBody>
          <a:bodyPr wrap="square">
            <a:spAutoFit/>
          </a:bodyPr>
          <a:lstStyle/>
          <a:p>
            <a:pPr marL="342900" marR="0" lvl="0" indent="-342900" algn="r" defTabSz="914400" rtl="1" eaLnBrk="1" fontAlgn="base" latinLnBrk="0" hangingPunct="1">
              <a:lnSpc>
                <a:spcPct val="100000"/>
              </a:lnSpc>
              <a:spcBef>
                <a:spcPct val="0"/>
              </a:spcBef>
              <a:spcAft>
                <a:spcPct val="0"/>
              </a:spcAft>
              <a:buClr>
                <a:srgbClr val="FFFFFF"/>
              </a:buClr>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 شخصية الله تتطلب الدقة فيما يتعلق بكلمته.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
                <a:srgbClr val="FFFFFF"/>
              </a:buClr>
              <a:buSzTx/>
              <a:buFontTx/>
              <a:buAutoNum type="alphaUcPeriod"/>
              <a:tabLst/>
              <a:defRPr/>
            </a:pPr>
            <a:endPar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
                <a:srgbClr val="FFFFFF"/>
              </a:buClr>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تم إعدام الأنبياء الكذبة (تثنية 18: 21-22).</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5716" name="Text Box 6"/>
          <p:cNvSpPr txBox="1">
            <a:spLocks noChangeArrowheads="1"/>
          </p:cNvSpPr>
          <p:nvPr/>
        </p:nvSpPr>
        <p:spPr bwMode="auto">
          <a:xfrm>
            <a:off x="8061325" y="115888"/>
            <a:ext cx="10826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51" name="Rectangle 7"/>
          <p:cNvSpPr>
            <a:spLocks noGrp="1" noChangeArrowheads="1"/>
          </p:cNvSpPr>
          <p:nvPr>
            <p:ph type="title" idx="4294967295"/>
          </p:nvPr>
        </p:nvSpPr>
        <p:spPr>
          <a:xfrm>
            <a:off x="304800" y="92075"/>
            <a:ext cx="7620000" cy="769441"/>
          </a:xfrm>
          <a:effectLst>
            <a:outerShdw blurRad="63500" dist="107763" dir="18900000" algn="ctr" rotWithShape="0">
              <a:srgbClr val="FF0000">
                <a:alpha val="74998"/>
              </a:srgbClr>
            </a:outerShdw>
          </a:effectLst>
        </p:spPr>
        <p:txBody>
          <a:bodyPr anchor="t">
            <a:spAutoFit/>
          </a:bodyPr>
          <a:lstStyle/>
          <a:p>
            <a:pPr algn="r" rtl="1" eaLnBrk="1" hangingPunct="1">
              <a:spcBef>
                <a:spcPct val="50000"/>
              </a:spcBef>
              <a:defRPr/>
            </a:pPr>
            <a:r>
              <a:rPr lang="ar-JO" dirty="0">
                <a:solidFill>
                  <a:schemeClr val="bg1"/>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لماذا متطلبات النبوءة الحقيقية ضرورية؟</a:t>
            </a:r>
            <a:endParaRPr lang="en-US" dirty="0">
              <a:solidFill>
                <a:schemeClr val="bg1"/>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149">
                                            <p:txEl>
                                              <p:pRg st="0" end="0"/>
                                            </p:txEl>
                                          </p:spTgt>
                                        </p:tgtEl>
                                        <p:attrNameLst>
                                          <p:attrName>style.visibility</p:attrName>
                                        </p:attrNameLst>
                                      </p:cBhvr>
                                      <p:to>
                                        <p:strVal val="visible"/>
                                      </p:to>
                                    </p:set>
                                    <p:animEffect transition="in" filter="dissolve">
                                      <p:cBhvr>
                                        <p:cTn id="7" dur="500"/>
                                        <p:tgtEl>
                                          <p:spTgt spid="614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149">
                                            <p:txEl>
                                              <p:pRg st="2" end="2"/>
                                            </p:txEl>
                                          </p:spTgt>
                                        </p:tgtEl>
                                        <p:attrNameLst>
                                          <p:attrName>style.visibility</p:attrName>
                                        </p:attrNameLst>
                                      </p:cBhvr>
                                      <p:to>
                                        <p:strVal val="visible"/>
                                      </p:to>
                                    </p:set>
                                    <p:animEffect transition="in" filter="dissolve">
                                      <p:cBhvr>
                                        <p:cTn id="12" dur="500"/>
                                        <p:tgtEl>
                                          <p:spTgt spid="614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809" name="Group 5"/>
          <p:cNvGrpSpPr>
            <a:grpSpLocks/>
          </p:cNvGrpSpPr>
          <p:nvPr/>
        </p:nvGrpSpPr>
        <p:grpSpPr bwMode="auto">
          <a:xfrm>
            <a:off x="152400" y="304800"/>
            <a:ext cx="4514850" cy="4572000"/>
            <a:chOff x="96" y="192"/>
            <a:chExt cx="2844" cy="2880"/>
          </a:xfrm>
        </p:grpSpPr>
        <p:pic>
          <p:nvPicPr>
            <p:cNvPr id="1198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6" y="192"/>
              <a:ext cx="2844" cy="28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9813" name="Rectangle 4"/>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19810" name="Rectangle 3"/>
          <p:cNvSpPr>
            <a:spLocks noGrp="1" noChangeArrowheads="1"/>
          </p:cNvSpPr>
          <p:nvPr>
            <p:ph type="ctrTitle"/>
          </p:nvPr>
        </p:nvSpPr>
        <p:spPr>
          <a:xfrm>
            <a:off x="3048000" y="468313"/>
            <a:ext cx="5943600" cy="1169987"/>
          </a:xfrm>
        </p:spPr>
        <p:txBody>
          <a:bodyPr/>
          <a:lstStyle/>
          <a:p>
            <a:pPr eaLnBrk="1" hangingPunct="1"/>
            <a:r>
              <a:rPr lang="ar-JO" sz="3500" b="1" dirty="0">
                <a:latin typeface="Arial" panose="020B0604020202020204" pitchFamily="34" charset="0"/>
                <a:ea typeface="ＭＳ Ｐゴシック" charset="0"/>
                <a:cs typeface="Arial" panose="020B0604020202020204" pitchFamily="34" charset="0"/>
              </a:rPr>
              <a:t>اختبارات النبي الحقيقي</a:t>
            </a:r>
            <a:br>
              <a:rPr lang="ar-JO" sz="3500" b="1" dirty="0">
                <a:latin typeface="Arial" panose="020B0604020202020204" pitchFamily="34" charset="0"/>
                <a:ea typeface="ＭＳ Ｐゴシック" charset="0"/>
                <a:cs typeface="Arial" panose="020B0604020202020204" pitchFamily="34" charset="0"/>
              </a:rPr>
            </a:br>
            <a:r>
              <a:rPr lang="ar-JO" sz="3500" b="1" dirty="0">
                <a:latin typeface="Arial" panose="020B0604020202020204" pitchFamily="34" charset="0"/>
                <a:ea typeface="ＭＳ Ｐゴシック" charset="0"/>
                <a:cs typeface="Arial" panose="020B0604020202020204" pitchFamily="34" charset="0"/>
              </a:rPr>
              <a:t> (تث 18: 18-20)</a:t>
            </a:r>
            <a:endParaRPr lang="en-US" sz="3500" b="1" dirty="0">
              <a:latin typeface="Arial" panose="020B0604020202020204" pitchFamily="34" charset="0"/>
              <a:ea typeface="ＭＳ Ｐゴシック" charset="0"/>
              <a:cs typeface="Arial" panose="020B0604020202020204" pitchFamily="34" charset="0"/>
            </a:endParaRPr>
          </a:p>
        </p:txBody>
      </p:sp>
      <p:sp>
        <p:nvSpPr>
          <p:cNvPr id="89094" name="Text Box 6"/>
          <p:cNvSpPr txBox="1">
            <a:spLocks noChangeArrowheads="1"/>
          </p:cNvSpPr>
          <p:nvPr/>
        </p:nvSpPr>
        <p:spPr bwMode="auto">
          <a:xfrm>
            <a:off x="5165725" y="1981200"/>
            <a:ext cx="3597275" cy="2308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517525" indent="-517525"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r>
              <a:rPr kumimoji="0" lang="ar-JO"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التنبؤات 100%صحيحة </a:t>
            </a:r>
          </a:p>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endParaRPr kumimoji="0" lang="ar-JO"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r>
              <a:rPr kumimoji="0" lang="ar-JO"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يعبد الرب</a:t>
            </a:r>
            <a:endParaRPr kumimoji="0" lang="en-US"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9094">
                                            <p:txEl>
                                              <p:pRg st="0" end="0"/>
                                            </p:txEl>
                                          </p:spTgt>
                                        </p:tgtEl>
                                        <p:attrNameLst>
                                          <p:attrName>style.visibility</p:attrName>
                                        </p:attrNameLst>
                                      </p:cBhvr>
                                      <p:to>
                                        <p:strVal val="visible"/>
                                      </p:to>
                                    </p:set>
                                    <p:anim calcmode="lin" valueType="num">
                                      <p:cBhvr>
                                        <p:cTn id="7" dur="1000" fill="hold"/>
                                        <p:tgtEl>
                                          <p:spTgt spid="89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89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89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8909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iterate type="lt">
                                    <p:tmPct val="5000"/>
                                  </p:iterate>
                                  <p:childTnLst>
                                    <p:set>
                                      <p:cBhvr>
                                        <p:cTn id="14" dur="1" fill="hold">
                                          <p:stCondLst>
                                            <p:cond delay="0"/>
                                          </p:stCondLst>
                                        </p:cTn>
                                        <p:tgtEl>
                                          <p:spTgt spid="89094">
                                            <p:txEl>
                                              <p:pRg st="2" end="2"/>
                                            </p:txEl>
                                          </p:spTgt>
                                        </p:tgtEl>
                                        <p:attrNameLst>
                                          <p:attrName>style.visibility</p:attrName>
                                        </p:attrNameLst>
                                      </p:cBhvr>
                                      <p:to>
                                        <p:strVal val="visible"/>
                                      </p:to>
                                    </p:set>
                                    <p:anim calcmode="lin" valueType="num">
                                      <p:cBhvr>
                                        <p:cTn id="15" dur="1000" fill="hold"/>
                                        <p:tgtEl>
                                          <p:spTgt spid="89094">
                                            <p:txEl>
                                              <p:pRg st="2" end="2"/>
                                            </p:txEl>
                                          </p:spTgt>
                                        </p:tgtEl>
                                        <p:attrNameLst>
                                          <p:attrName>ppt_w</p:attrName>
                                        </p:attrNameLst>
                                      </p:cBhvr>
                                      <p:tavLst>
                                        <p:tav tm="0">
                                          <p:val>
                                            <p:fltVal val="0"/>
                                          </p:val>
                                        </p:tav>
                                        <p:tav tm="100000">
                                          <p:val>
                                            <p:strVal val="#ppt_w"/>
                                          </p:val>
                                        </p:tav>
                                      </p:tavLst>
                                    </p:anim>
                                    <p:anim calcmode="lin" valueType="num">
                                      <p:cBhvr>
                                        <p:cTn id="16" dur="1000" fill="hold"/>
                                        <p:tgtEl>
                                          <p:spTgt spid="89094">
                                            <p:txEl>
                                              <p:pRg st="2" end="2"/>
                                            </p:txEl>
                                          </p:spTgt>
                                        </p:tgtEl>
                                        <p:attrNameLst>
                                          <p:attrName>ppt_h</p:attrName>
                                        </p:attrNameLst>
                                      </p:cBhvr>
                                      <p:tavLst>
                                        <p:tav tm="0">
                                          <p:val>
                                            <p:fltVal val="0"/>
                                          </p:val>
                                        </p:tav>
                                        <p:tav tm="100000">
                                          <p:val>
                                            <p:strVal val="#ppt_h"/>
                                          </p:val>
                                        </p:tav>
                                      </p:tavLst>
                                    </p:anim>
                                    <p:anim calcmode="lin" valueType="num">
                                      <p:cBhvr>
                                        <p:cTn id="17" dur="1000" fill="hold"/>
                                        <p:tgtEl>
                                          <p:spTgt spid="89094">
                                            <p:txEl>
                                              <p:pRg st="2" end="2"/>
                                            </p:txEl>
                                          </p:spTgt>
                                        </p:tgtEl>
                                        <p:attrNameLst>
                                          <p:attrName>style.rotation</p:attrName>
                                        </p:attrNameLst>
                                      </p:cBhvr>
                                      <p:tavLst>
                                        <p:tav tm="0">
                                          <p:val>
                                            <p:fltVal val="90"/>
                                          </p:val>
                                        </p:tav>
                                        <p:tav tm="100000">
                                          <p:val>
                                            <p:fltVal val="0"/>
                                          </p:val>
                                        </p:tav>
                                      </p:tavLst>
                                    </p:anim>
                                    <p:animEffect transition="in" filter="fade">
                                      <p:cBhvr>
                                        <p:cTn id="18" dur="1000"/>
                                        <p:tgtEl>
                                          <p:spTgt spid="8909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4" grpId="0" build="allAtOnce"/>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ar-JO" sz="8800" dirty="0">
                <a:solidFill>
                  <a:schemeClr val="bg1"/>
                </a:solidFill>
                <a:latin typeface="Arial" panose="020B0604020202020204" pitchFamily="34" charset="0"/>
                <a:ea typeface="Osaka" charset="0"/>
                <a:cs typeface="Arial" panose="020B0604020202020204" pitchFamily="34" charset="0"/>
              </a:rPr>
              <a:t> 19 </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667572907"/>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pic>
      <p:pic>
        <p:nvPicPr>
          <p:cNvPr id="373762"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136525"/>
            <a:ext cx="7059612" cy="707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3763" name="Text Box 2"/>
          <p:cNvSpPr txBox="1">
            <a:spLocks noChangeArrowheads="1"/>
          </p:cNvSpPr>
          <p:nvPr/>
        </p:nvSpPr>
        <p:spPr bwMode="auto">
          <a:xfrm>
            <a:off x="8388756" y="-762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r>
              <a:rPr lang="ar-JO" sz="2400" b="1" dirty="0">
                <a:solidFill>
                  <a:srgbClr val="333333"/>
                </a:solidFill>
                <a:latin typeface="Arial" panose="020B0604020202020204" pitchFamily="34" charset="0"/>
                <a:cs typeface="Arial" panose="020B0604020202020204" pitchFamily="34" charset="0"/>
              </a:rPr>
              <a:t>142</a:t>
            </a:r>
            <a:endParaRPr lang="en-US" sz="2400" b="1" dirty="0">
              <a:solidFill>
                <a:srgbClr val="333333"/>
              </a:solidFill>
              <a:latin typeface="Arial" panose="020B0604020202020204" pitchFamily="34" charset="0"/>
              <a:cs typeface="Arial" panose="020B0604020202020204" pitchFamily="34" charset="0"/>
            </a:endParaRPr>
          </a:p>
        </p:txBody>
      </p:sp>
      <p:sp>
        <p:nvSpPr>
          <p:cNvPr id="4" name="TextBox 3"/>
          <p:cNvSpPr txBox="1"/>
          <p:nvPr/>
        </p:nvSpPr>
        <p:spPr>
          <a:xfrm>
            <a:off x="2882900" y="5100935"/>
            <a:ext cx="2317750" cy="461665"/>
          </a:xfrm>
          <a:prstGeom prst="rect">
            <a:avLst/>
          </a:prstGeom>
          <a:noFill/>
        </p:spPr>
        <p:txBody>
          <a:bodyPr>
            <a:spAutoFit/>
          </a:bodyPr>
          <a:lstStyle/>
          <a:p>
            <a:pPr algn="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حبرون</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14" name="TextBox 13"/>
          <p:cNvSpPr txBox="1"/>
          <p:nvPr/>
        </p:nvSpPr>
        <p:spPr>
          <a:xfrm>
            <a:off x="2603500" y="3284835"/>
            <a:ext cx="2886075" cy="461665"/>
          </a:xfrm>
          <a:prstGeom prst="rect">
            <a:avLst/>
          </a:prstGeom>
          <a:noFill/>
        </p:spPr>
        <p:txBody>
          <a:bodyPr>
            <a:spAutoFit/>
          </a:bodyPr>
          <a:lstStyle/>
          <a:p>
            <a:pPr algn="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شكيم</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18" name="TextBox 17"/>
          <p:cNvSpPr txBox="1"/>
          <p:nvPr/>
        </p:nvSpPr>
        <p:spPr>
          <a:xfrm>
            <a:off x="4127500" y="744835"/>
            <a:ext cx="2052638" cy="461665"/>
          </a:xfrm>
          <a:prstGeom prst="rect">
            <a:avLst/>
          </a:prstGeom>
          <a:noFill/>
        </p:spPr>
        <p:txBody>
          <a:bodyPr>
            <a:spAutoFit/>
          </a:bodyPr>
          <a:lstStyle/>
          <a:p>
            <a:pPr algn="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قادش</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22" name="TextBox 21"/>
          <p:cNvSpPr txBox="1"/>
          <p:nvPr/>
        </p:nvSpPr>
        <p:spPr>
          <a:xfrm>
            <a:off x="7431088" y="1767185"/>
            <a:ext cx="2093912" cy="461665"/>
          </a:xfrm>
          <a:prstGeom prst="rect">
            <a:avLst/>
          </a:prstGeom>
          <a:noFill/>
        </p:spPr>
        <p:txBody>
          <a:bodyPr>
            <a:spAutoFit/>
          </a:bodyPr>
          <a:lstStyle/>
          <a:p>
            <a:pP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الجولان</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26" name="TextBox 25"/>
          <p:cNvSpPr txBox="1"/>
          <p:nvPr/>
        </p:nvSpPr>
        <p:spPr>
          <a:xfrm>
            <a:off x="7594600" y="2642096"/>
            <a:ext cx="1803400" cy="461665"/>
          </a:xfrm>
          <a:prstGeom prst="rect">
            <a:avLst/>
          </a:prstGeom>
          <a:noFill/>
        </p:spPr>
        <p:txBody>
          <a:bodyPr>
            <a:spAutoFit/>
          </a:bodyPr>
          <a:lstStyle/>
          <a:p>
            <a:pP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راموت</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30" name="TextBox 29"/>
          <p:cNvSpPr txBox="1"/>
          <p:nvPr/>
        </p:nvSpPr>
        <p:spPr>
          <a:xfrm>
            <a:off x="7253288" y="4065885"/>
            <a:ext cx="1916112" cy="461665"/>
          </a:xfrm>
          <a:prstGeom prst="rect">
            <a:avLst/>
          </a:prstGeom>
          <a:noFill/>
        </p:spPr>
        <p:txBody>
          <a:bodyPr>
            <a:spAutoFit/>
          </a:bodyPr>
          <a:lstStyle/>
          <a:p>
            <a:pP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باصر</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grpSp>
        <p:nvGrpSpPr>
          <p:cNvPr id="373776" name="Group 6"/>
          <p:cNvGrpSpPr>
            <a:grpSpLocks/>
          </p:cNvGrpSpPr>
          <p:nvPr/>
        </p:nvGrpSpPr>
        <p:grpSpPr bwMode="auto">
          <a:xfrm>
            <a:off x="5181600" y="5390628"/>
            <a:ext cx="394538" cy="357660"/>
            <a:chOff x="6972297" y="5071534"/>
            <a:chExt cx="206026" cy="677269"/>
          </a:xfrm>
        </p:grpSpPr>
        <p:sp>
          <p:nvSpPr>
            <p:cNvPr id="373792" name="Oval 1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3" name="Oval 5"/>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7" name="Group 14"/>
          <p:cNvGrpSpPr>
            <a:grpSpLocks/>
          </p:cNvGrpSpPr>
          <p:nvPr/>
        </p:nvGrpSpPr>
        <p:grpSpPr bwMode="auto">
          <a:xfrm>
            <a:off x="5473779" y="3574965"/>
            <a:ext cx="394538" cy="357660"/>
            <a:chOff x="6972297" y="5071534"/>
            <a:chExt cx="206026" cy="677269"/>
          </a:xfrm>
        </p:grpSpPr>
        <p:sp>
          <p:nvSpPr>
            <p:cNvPr id="373790" name="Oval 15"/>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1" name="Oval 16"/>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8" name="Group 18"/>
          <p:cNvGrpSpPr>
            <a:grpSpLocks/>
          </p:cNvGrpSpPr>
          <p:nvPr/>
        </p:nvGrpSpPr>
        <p:grpSpPr bwMode="auto">
          <a:xfrm>
            <a:off x="6158662" y="914400"/>
            <a:ext cx="394538" cy="364368"/>
            <a:chOff x="6972297" y="4233136"/>
            <a:chExt cx="206026" cy="689971"/>
          </a:xfrm>
        </p:grpSpPr>
        <p:sp>
          <p:nvSpPr>
            <p:cNvPr id="373788" name="Oval 19"/>
            <p:cNvSpPr>
              <a:spLocks noChangeAspect="1"/>
            </p:cNvSpPr>
            <p:nvPr/>
          </p:nvSpPr>
          <p:spPr bwMode="auto">
            <a:xfrm>
              <a:off x="6993408" y="4273762"/>
              <a:ext cx="184915" cy="649345"/>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9" name="Oval 20"/>
            <p:cNvSpPr>
              <a:spLocks noChangeAspect="1"/>
            </p:cNvSpPr>
            <p:nvPr/>
          </p:nvSpPr>
          <p:spPr bwMode="auto">
            <a:xfrm>
              <a:off x="6972297" y="4233136"/>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9" name="Group 22"/>
          <p:cNvGrpSpPr>
            <a:grpSpLocks/>
          </p:cNvGrpSpPr>
          <p:nvPr/>
        </p:nvGrpSpPr>
        <p:grpSpPr bwMode="auto">
          <a:xfrm>
            <a:off x="7101410" y="2058087"/>
            <a:ext cx="394538" cy="357660"/>
            <a:chOff x="6972297" y="5071534"/>
            <a:chExt cx="206026" cy="677269"/>
          </a:xfrm>
        </p:grpSpPr>
        <p:sp>
          <p:nvSpPr>
            <p:cNvPr id="373786" name="Oval 23"/>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7" name="Oval 24"/>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0" name="Group 26"/>
          <p:cNvGrpSpPr>
            <a:grpSpLocks/>
          </p:cNvGrpSpPr>
          <p:nvPr/>
        </p:nvGrpSpPr>
        <p:grpSpPr bwMode="auto">
          <a:xfrm>
            <a:off x="7442493" y="2943187"/>
            <a:ext cx="394538" cy="342914"/>
            <a:chOff x="6972297" y="4871878"/>
            <a:chExt cx="206026" cy="649345"/>
          </a:xfrm>
        </p:grpSpPr>
        <p:sp>
          <p:nvSpPr>
            <p:cNvPr id="373784" name="Oval 27"/>
            <p:cNvSpPr>
              <a:spLocks noChangeAspect="1"/>
            </p:cNvSpPr>
            <p:nvPr/>
          </p:nvSpPr>
          <p:spPr bwMode="auto">
            <a:xfrm>
              <a:off x="6993408" y="4871878"/>
              <a:ext cx="184915" cy="649345"/>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5" name="Oval 28"/>
            <p:cNvSpPr>
              <a:spLocks noChangeAspect="1"/>
            </p:cNvSpPr>
            <p:nvPr/>
          </p:nvSpPr>
          <p:spPr bwMode="auto">
            <a:xfrm>
              <a:off x="6972297" y="4871879"/>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1" name="Group 30"/>
          <p:cNvGrpSpPr>
            <a:grpSpLocks/>
          </p:cNvGrpSpPr>
          <p:nvPr/>
        </p:nvGrpSpPr>
        <p:grpSpPr bwMode="auto">
          <a:xfrm>
            <a:off x="7101410" y="4356234"/>
            <a:ext cx="394538" cy="357660"/>
            <a:chOff x="6972297" y="5071534"/>
            <a:chExt cx="206026" cy="677269"/>
          </a:xfrm>
        </p:grpSpPr>
        <p:sp>
          <p:nvSpPr>
            <p:cNvPr id="373782"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3" name="Oval 32"/>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sp>
        <p:nvSpPr>
          <p:cNvPr id="373771" name="Rectangle 7"/>
          <p:cNvSpPr>
            <a:spLocks noChangeArrowheads="1"/>
          </p:cNvSpPr>
          <p:nvPr/>
        </p:nvSpPr>
        <p:spPr bwMode="auto">
          <a:xfrm>
            <a:off x="0" y="-114300"/>
            <a:ext cx="2413000" cy="461665"/>
          </a:xfrm>
          <a:prstGeom prst="rect">
            <a:avLst/>
          </a:prstGeom>
          <a:solidFill>
            <a:srgbClr val="660066"/>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72" name="Text Box 100"/>
          <p:cNvSpPr txBox="1">
            <a:spLocks noChangeArrowheads="1"/>
          </p:cNvSpPr>
          <p:nvPr/>
        </p:nvSpPr>
        <p:spPr bwMode="auto">
          <a:xfrm>
            <a:off x="6238875" y="5229200"/>
            <a:ext cx="2746375" cy="156966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spcBef>
                <a:spcPct val="50000"/>
              </a:spcBef>
              <a:buFont typeface="Wingdings" charset="0"/>
              <a:buNone/>
            </a:pPr>
            <a:r>
              <a:rPr lang="ar-JO" sz="3200" b="1" dirty="0">
                <a:solidFill>
                  <a:srgbClr val="FFFFFF"/>
                </a:solidFill>
                <a:latin typeface="Arial" panose="020B0604020202020204" pitchFamily="34" charset="0"/>
                <a:cs typeface="Arial" panose="020B0604020202020204" pitchFamily="34" charset="0"/>
              </a:rPr>
              <a:t>عد 35</a:t>
            </a:r>
            <a:br>
              <a:rPr lang="en-US" sz="3200" b="1" dirty="0">
                <a:solidFill>
                  <a:srgbClr val="FFFFFF"/>
                </a:solidFill>
                <a:latin typeface="Arial" panose="020B0604020202020204" pitchFamily="34" charset="0"/>
                <a:cs typeface="Arial" panose="020B0604020202020204" pitchFamily="34" charset="0"/>
              </a:rPr>
            </a:br>
            <a:r>
              <a:rPr lang="ar-JO" sz="3200" b="1" dirty="0">
                <a:solidFill>
                  <a:srgbClr val="FFFFFF"/>
                </a:solidFill>
                <a:latin typeface="Arial" panose="020B0604020202020204" pitchFamily="34" charset="0"/>
                <a:cs typeface="Arial" panose="020B0604020202020204" pitchFamily="34" charset="0"/>
              </a:rPr>
              <a:t>تث 19</a:t>
            </a:r>
            <a:br>
              <a:rPr lang="en-US" sz="3200" b="1" dirty="0">
                <a:solidFill>
                  <a:srgbClr val="FFFFFF"/>
                </a:solidFill>
                <a:latin typeface="Arial" panose="020B0604020202020204" pitchFamily="34" charset="0"/>
                <a:cs typeface="Arial" panose="020B0604020202020204" pitchFamily="34" charset="0"/>
              </a:rPr>
            </a:br>
            <a:r>
              <a:rPr lang="ar-JO" sz="3200" b="1" dirty="0">
                <a:solidFill>
                  <a:srgbClr val="FFFFFF"/>
                </a:solidFill>
                <a:latin typeface="Arial" panose="020B0604020202020204" pitchFamily="34" charset="0"/>
                <a:cs typeface="Arial" panose="020B0604020202020204" pitchFamily="34" charset="0"/>
              </a:rPr>
              <a:t>يش 20: 1-9</a:t>
            </a:r>
            <a:endParaRPr lang="en-US" sz="3200" b="1" dirty="0">
              <a:solidFill>
                <a:srgbClr val="FFFFFF"/>
              </a:solidFill>
              <a:latin typeface="Arial" panose="020B0604020202020204" pitchFamily="34" charset="0"/>
              <a:cs typeface="Arial" panose="020B0604020202020204" pitchFamily="34" charset="0"/>
            </a:endParaRPr>
          </a:p>
        </p:txBody>
      </p:sp>
      <p:sp>
        <p:nvSpPr>
          <p:cNvPr id="373773" name="TextBox 8"/>
          <p:cNvSpPr txBox="1">
            <a:spLocks noChangeArrowheads="1"/>
          </p:cNvSpPr>
          <p:nvPr/>
        </p:nvSpPr>
        <p:spPr bwMode="auto">
          <a:xfrm>
            <a:off x="50800" y="304800"/>
            <a:ext cx="2362200" cy="658368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lvl1pPr indent="3048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eaLnBrk="1" hangingPunct="1"/>
            <a:r>
              <a:rPr lang="ar-JO" sz="2400" b="1" dirty="0">
                <a:solidFill>
                  <a:schemeClr val="bg1"/>
                </a:solidFill>
                <a:latin typeface="Arial" panose="020B0604020202020204" pitchFamily="34" charset="0"/>
                <a:cs typeface="Arial" panose="020B0604020202020204" pitchFamily="34" charset="0"/>
              </a:rPr>
              <a:t>عاشت إسرائيل في ثقافة بدوية من الانتقام الشخصي من قبل أفراد الأسرة ضد الأسرة المخالفة (الثأر). ومع ذلك ، لم تكن الأمة جاهزة للإجراءات القانونية من قبل مجلس القرية الموضوعي (القانون المدني). لذلك ، وضع الله خطوة وسيطة لست مدن مجاورة حيث يمكن لمن قتل شخصًا بالخطأ أن يهرب.</a:t>
            </a:r>
            <a:endParaRPr lang="en-US" sz="2400" b="1" dirty="0">
              <a:solidFill>
                <a:schemeClr val="bg1"/>
              </a:solidFill>
              <a:latin typeface="Arial" panose="020B0604020202020204" pitchFamily="34" charset="0"/>
              <a:cs typeface="Arial" panose="020B0604020202020204" pitchFamily="34" charset="0"/>
            </a:endParaRPr>
          </a:p>
        </p:txBody>
      </p:sp>
      <p:sp>
        <p:nvSpPr>
          <p:cNvPr id="373774" name="Rectangle 3"/>
          <p:cNvSpPr>
            <a:spLocks noGrp="1" noChangeArrowheads="1"/>
          </p:cNvSpPr>
          <p:nvPr>
            <p:ph type="title"/>
          </p:nvPr>
        </p:nvSpPr>
        <p:spPr>
          <a:xfrm>
            <a:off x="2413000" y="-114300"/>
            <a:ext cx="5473700" cy="660400"/>
          </a:xfrm>
          <a:solidFill>
            <a:srgbClr val="000000"/>
          </a:solidFill>
          <a:ln>
            <a:solidFill>
              <a:schemeClr val="tx1"/>
            </a:solidFill>
            <a:miter lim="800000"/>
            <a:headEnd/>
            <a:tailEnd/>
          </a:ln>
        </p:spPr>
        <p:txBody>
          <a:bodyPr lIns="0" tIns="0" rIns="0" bIns="0" anchor="ctr" anchorCtr="1"/>
          <a:lstStyle/>
          <a:p>
            <a:pPr algn="ctr"/>
            <a:r>
              <a:rPr lang="ar-JO" altLang="zh-CN" sz="3600" dirty="0">
                <a:solidFill>
                  <a:srgbClr val="FFFFFF"/>
                </a:solidFill>
                <a:latin typeface="Arial" panose="020B0604020202020204" pitchFamily="34" charset="0"/>
                <a:ea typeface="SimSun" charset="0"/>
                <a:cs typeface="Arial" panose="020B0604020202020204" pitchFamily="34" charset="0"/>
              </a:rPr>
              <a:t>مدن الملجأ</a:t>
            </a:r>
            <a:endParaRPr lang="en-US" sz="3600" dirty="0">
              <a:solidFill>
                <a:srgbClr val="FFFFFF"/>
              </a:solidFill>
              <a:latin typeface="Arial" panose="020B0604020202020204" pitchFamily="34" charset="0"/>
              <a:ea typeface="SimSun" charset="0"/>
              <a:cs typeface="Arial" panose="020B0604020202020204" pitchFamily="34" charset="0"/>
            </a:endParaRPr>
          </a:p>
        </p:txBody>
      </p:sp>
      <p:sp>
        <p:nvSpPr>
          <p:cNvPr id="373775"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endParaRPr kumimoji="1" lang="en-US" sz="2000" b="1">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87926840"/>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20</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3230177976"/>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317299978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2" descr="Purple mesh"/>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5203"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4"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5"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6"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7"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8"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9"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10"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11"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12"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grpSp>
        <p:nvGrpSpPr>
          <p:cNvPr id="282636" name="Group 13"/>
          <p:cNvGrpSpPr>
            <a:grpSpLocks/>
          </p:cNvGrpSpPr>
          <p:nvPr/>
        </p:nvGrpSpPr>
        <p:grpSpPr bwMode="auto">
          <a:xfrm>
            <a:off x="457200" y="3825875"/>
            <a:ext cx="8229600" cy="0"/>
            <a:chOff x="288" y="2208"/>
            <a:chExt cx="5184" cy="0"/>
          </a:xfrm>
        </p:grpSpPr>
        <p:sp>
          <p:nvSpPr>
            <p:cNvPr id="435214"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282657"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grpSp>
      <p:grpSp>
        <p:nvGrpSpPr>
          <p:cNvPr id="282637" name="Group 16"/>
          <p:cNvGrpSpPr>
            <a:grpSpLocks/>
          </p:cNvGrpSpPr>
          <p:nvPr/>
        </p:nvGrpSpPr>
        <p:grpSpPr bwMode="auto">
          <a:xfrm>
            <a:off x="2286000" y="4435478"/>
            <a:ext cx="5581650" cy="1816101"/>
            <a:chOff x="1440" y="2794"/>
            <a:chExt cx="3516" cy="1144"/>
          </a:xfrm>
        </p:grpSpPr>
        <p:sp>
          <p:nvSpPr>
            <p:cNvPr id="435217" name="Text Box 17"/>
            <p:cNvSpPr txBox="1">
              <a:spLocks noChangeArrowheads="1"/>
            </p:cNvSpPr>
            <p:nvPr/>
          </p:nvSpPr>
          <p:spPr bwMode="auto">
            <a:xfrm>
              <a:off x="404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1000</a:t>
              </a:r>
              <a:endParaRPr lang="en-US" sz="2800" b="1" dirty="0">
                <a:solidFill>
                  <a:srgbClr val="FFFFFF"/>
                </a:solidFill>
                <a:latin typeface="Arial" panose="020B0604020202020204" pitchFamily="34" charset="0"/>
                <a:cs typeface="Arial" panose="020B0604020202020204" pitchFamily="34" charset="0"/>
              </a:endParaRPr>
            </a:p>
          </p:txBody>
        </p:sp>
        <p:sp>
          <p:nvSpPr>
            <p:cNvPr id="435218" name="Text Box 18"/>
            <p:cNvSpPr txBox="1">
              <a:spLocks noChangeArrowheads="1"/>
            </p:cNvSpPr>
            <p:nvPr/>
          </p:nvSpPr>
          <p:spPr bwMode="auto">
            <a:xfrm>
              <a:off x="4716"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2000</a:t>
              </a:r>
              <a:endParaRPr lang="en-US" sz="2800" b="1" dirty="0">
                <a:solidFill>
                  <a:srgbClr val="FFFFFF"/>
                </a:solidFill>
                <a:latin typeface="Arial" panose="020B0604020202020204" pitchFamily="34" charset="0"/>
                <a:cs typeface="Arial" panose="020B0604020202020204" pitchFamily="34" charset="0"/>
              </a:endParaRPr>
            </a:p>
          </p:txBody>
        </p:sp>
        <p:sp>
          <p:nvSpPr>
            <p:cNvPr id="435219" name="Text Box 19"/>
            <p:cNvSpPr txBox="1">
              <a:spLocks noChangeArrowheads="1"/>
            </p:cNvSpPr>
            <p:nvPr/>
          </p:nvSpPr>
          <p:spPr bwMode="auto">
            <a:xfrm>
              <a:off x="3420" y="2794"/>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م</a:t>
              </a:r>
              <a:endParaRPr lang="en-US" sz="2800" b="1" dirty="0">
                <a:solidFill>
                  <a:srgbClr val="FFFFFF"/>
                </a:solidFill>
                <a:latin typeface="Arial" panose="020B0604020202020204" pitchFamily="34" charset="0"/>
                <a:cs typeface="Arial" panose="020B0604020202020204" pitchFamily="34" charset="0"/>
              </a:endParaRPr>
            </a:p>
          </p:txBody>
        </p:sp>
        <p:sp>
          <p:nvSpPr>
            <p:cNvPr id="435220" name="Text Box 20"/>
            <p:cNvSpPr txBox="1">
              <a:spLocks noChangeArrowheads="1"/>
            </p:cNvSpPr>
            <p:nvPr/>
          </p:nvSpPr>
          <p:spPr bwMode="auto">
            <a:xfrm>
              <a:off x="2748"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1000</a:t>
              </a:r>
              <a:endParaRPr lang="en-US" sz="2800" b="1" dirty="0">
                <a:solidFill>
                  <a:srgbClr val="FFFFFF"/>
                </a:solidFill>
                <a:latin typeface="Arial" panose="020B0604020202020204" pitchFamily="34" charset="0"/>
                <a:cs typeface="Arial" panose="020B0604020202020204" pitchFamily="34" charset="0"/>
              </a:endParaRPr>
            </a:p>
          </p:txBody>
        </p:sp>
        <p:sp>
          <p:nvSpPr>
            <p:cNvPr id="435221" name="Text Box 21"/>
            <p:cNvSpPr txBox="1">
              <a:spLocks noChangeArrowheads="1"/>
            </p:cNvSpPr>
            <p:nvPr/>
          </p:nvSpPr>
          <p:spPr bwMode="auto">
            <a:xfrm>
              <a:off x="212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2000</a:t>
              </a:r>
              <a:endParaRPr lang="en-US" sz="2800" b="1" dirty="0">
                <a:solidFill>
                  <a:srgbClr val="FFFFFF"/>
                </a:solidFill>
                <a:latin typeface="Arial" panose="020B0604020202020204" pitchFamily="34" charset="0"/>
                <a:cs typeface="Arial" panose="020B0604020202020204" pitchFamily="34" charset="0"/>
              </a:endParaRPr>
            </a:p>
          </p:txBody>
        </p:sp>
        <p:sp>
          <p:nvSpPr>
            <p:cNvPr id="435222" name="Text Box 22"/>
            <p:cNvSpPr txBox="1">
              <a:spLocks noChangeArrowheads="1"/>
            </p:cNvSpPr>
            <p:nvPr/>
          </p:nvSpPr>
          <p:spPr bwMode="auto">
            <a:xfrm>
              <a:off x="1440"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3000</a:t>
              </a:r>
              <a:endParaRPr lang="en-US" sz="2800" b="1" dirty="0">
                <a:solidFill>
                  <a:srgbClr val="FFFFFF"/>
                </a:solidFill>
                <a:latin typeface="Arial" panose="020B0604020202020204" pitchFamily="34" charset="0"/>
                <a:cs typeface="Arial" panose="020B0604020202020204" pitchFamily="34" charset="0"/>
              </a:endParaRPr>
            </a:p>
          </p:txBody>
        </p:sp>
      </p:grpSp>
      <p:sp>
        <p:nvSpPr>
          <p:cNvPr id="435223"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الطوفان</a:t>
            </a:r>
            <a:endParaRPr lang="en-US" sz="3600" b="1" dirty="0">
              <a:solidFill>
                <a:srgbClr val="FFFFFF"/>
              </a:solidFill>
              <a:latin typeface="Arial" panose="020B0604020202020204" pitchFamily="34" charset="0"/>
              <a:cs typeface="Arial" panose="020B0604020202020204" pitchFamily="34" charset="0"/>
            </a:endParaRPr>
          </a:p>
        </p:txBody>
      </p:sp>
      <p:sp>
        <p:nvSpPr>
          <p:cNvPr id="435224"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9933"/>
                </a:solidFill>
                <a:latin typeface="Arial" panose="020B0604020202020204" pitchFamily="34" charset="0"/>
                <a:cs typeface="Arial" panose="020B0604020202020204" pitchFamily="34" charset="0"/>
              </a:rPr>
              <a:t>الخليقة</a:t>
            </a:r>
            <a:endParaRPr lang="en-US" sz="3600" b="1" dirty="0">
              <a:solidFill>
                <a:srgbClr val="FF9933"/>
              </a:solidFill>
              <a:latin typeface="Arial" panose="020B0604020202020204" pitchFamily="34" charset="0"/>
              <a:cs typeface="Arial" panose="020B0604020202020204" pitchFamily="34" charset="0"/>
            </a:endParaRPr>
          </a:p>
        </p:txBody>
      </p:sp>
      <p:sp>
        <p:nvSpPr>
          <p:cNvPr id="435225"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إبراهيم</a:t>
            </a:r>
            <a:endParaRPr lang="en-US" sz="3600" b="1" dirty="0">
              <a:solidFill>
                <a:srgbClr val="FFFFFF"/>
              </a:solidFill>
              <a:latin typeface="Arial" panose="020B0604020202020204" pitchFamily="34" charset="0"/>
              <a:cs typeface="Arial" panose="020B0604020202020204" pitchFamily="34" charset="0"/>
            </a:endParaRPr>
          </a:p>
        </p:txBody>
      </p:sp>
      <p:sp>
        <p:nvSpPr>
          <p:cNvPr id="435226"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داود</a:t>
            </a:r>
            <a:endParaRPr lang="en-US" sz="3600" b="1" dirty="0">
              <a:solidFill>
                <a:srgbClr val="FFFFFF"/>
              </a:solidFill>
              <a:latin typeface="Arial" panose="020B0604020202020204" pitchFamily="34" charset="0"/>
              <a:cs typeface="Arial" panose="020B0604020202020204" pitchFamily="34" charset="0"/>
            </a:endParaRPr>
          </a:p>
        </p:txBody>
      </p:sp>
      <p:sp>
        <p:nvSpPr>
          <p:cNvPr id="435227"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يسوع</a:t>
            </a:r>
            <a:endParaRPr lang="en-US" sz="3600" b="1" dirty="0">
              <a:solidFill>
                <a:srgbClr val="FFFFFF"/>
              </a:solidFill>
              <a:latin typeface="Arial" panose="020B0604020202020204" pitchFamily="34" charset="0"/>
              <a:cs typeface="Arial" panose="020B0604020202020204" pitchFamily="34" charset="0"/>
            </a:endParaRPr>
          </a:p>
        </p:txBody>
      </p:sp>
      <p:sp>
        <p:nvSpPr>
          <p:cNvPr id="435228"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اليوم</a:t>
            </a:r>
            <a:endParaRPr lang="en-US" sz="3600" b="1" dirty="0">
              <a:solidFill>
                <a:srgbClr val="FFFFFF"/>
              </a:solidFill>
              <a:latin typeface="Arial" panose="020B0604020202020204" pitchFamily="34" charset="0"/>
              <a:cs typeface="Arial" panose="020B0604020202020204" pitchFamily="34" charset="0"/>
            </a:endParaRPr>
          </a:p>
        </p:txBody>
      </p:sp>
      <p:sp>
        <p:nvSpPr>
          <p:cNvPr id="435229" name="Text Box 29"/>
          <p:cNvSpPr txBox="1">
            <a:spLocks noChangeArrowheads="1"/>
          </p:cNvSpPr>
          <p:nvPr/>
        </p:nvSpPr>
        <p:spPr bwMode="auto">
          <a:xfrm>
            <a:off x="6705600" y="5591175"/>
            <a:ext cx="2438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3600" b="1" dirty="0">
                <a:solidFill>
                  <a:srgbClr val="FF9933"/>
                </a:solidFill>
                <a:latin typeface="Arial" panose="020B0604020202020204" pitchFamily="34" charset="0"/>
                <a:cs typeface="Arial" panose="020B0604020202020204" pitchFamily="34" charset="0"/>
              </a:rPr>
              <a:t>الخليقة  الجديدة</a:t>
            </a:r>
            <a:endParaRPr lang="en-US" sz="3600" b="1" dirty="0">
              <a:solidFill>
                <a:srgbClr val="FF9933"/>
              </a:solidFill>
              <a:latin typeface="Arial" panose="020B0604020202020204" pitchFamily="34" charset="0"/>
              <a:cs typeface="Arial" panose="020B0604020202020204" pitchFamily="34" charset="0"/>
            </a:endParaRPr>
          </a:p>
        </p:txBody>
      </p:sp>
      <p:grpSp>
        <p:nvGrpSpPr>
          <p:cNvPr id="257045" name="Group 30"/>
          <p:cNvGrpSpPr>
            <a:grpSpLocks/>
          </p:cNvGrpSpPr>
          <p:nvPr/>
        </p:nvGrpSpPr>
        <p:grpSpPr bwMode="auto">
          <a:xfrm>
            <a:off x="5715000" y="3429000"/>
            <a:ext cx="1828800" cy="762000"/>
            <a:chOff x="3648" y="1824"/>
            <a:chExt cx="1152" cy="480"/>
          </a:xfrm>
          <a:solidFill>
            <a:srgbClr val="0000FF"/>
          </a:solidFill>
        </p:grpSpPr>
        <p:sp>
          <p:nvSpPr>
            <p:cNvPr id="435231"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b="1">
                <a:solidFill>
                  <a:srgbClr val="000000"/>
                </a:solidFill>
                <a:latin typeface="Arial" panose="020B0604020202020204" pitchFamily="34" charset="0"/>
                <a:cs typeface="Arial" panose="020B0604020202020204" pitchFamily="34" charset="0"/>
              </a:endParaRPr>
            </a:p>
          </p:txBody>
        </p:sp>
        <p:sp>
          <p:nvSpPr>
            <p:cNvPr id="435232" name="Text Box 32"/>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الكنيسة</a:t>
              </a:r>
              <a:endParaRPr lang="en-US" sz="2800" b="1" dirty="0">
                <a:solidFill>
                  <a:srgbClr val="FFFFFF"/>
                </a:solidFill>
                <a:latin typeface="Arial" panose="020B0604020202020204" pitchFamily="34" charset="0"/>
                <a:cs typeface="Arial" panose="020B0604020202020204" pitchFamily="34" charset="0"/>
              </a:endParaRPr>
            </a:p>
          </p:txBody>
        </p:sp>
      </p:grpSp>
      <p:grpSp>
        <p:nvGrpSpPr>
          <p:cNvPr id="257046" name="Group 33"/>
          <p:cNvGrpSpPr>
            <a:grpSpLocks/>
          </p:cNvGrpSpPr>
          <p:nvPr/>
        </p:nvGrpSpPr>
        <p:grpSpPr bwMode="auto">
          <a:xfrm>
            <a:off x="4491038" y="3200399"/>
            <a:ext cx="1219200" cy="609600"/>
            <a:chOff x="2829" y="2016"/>
            <a:chExt cx="768" cy="384"/>
          </a:xfrm>
          <a:solidFill>
            <a:srgbClr val="0000FF"/>
          </a:solidFill>
        </p:grpSpPr>
        <p:sp>
          <p:nvSpPr>
            <p:cNvPr id="435234"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b="1">
                <a:solidFill>
                  <a:srgbClr val="000000"/>
                </a:solidFill>
                <a:latin typeface="Arial" panose="020B0604020202020204" pitchFamily="34" charset="0"/>
                <a:cs typeface="Arial" panose="020B0604020202020204" pitchFamily="34" charset="0"/>
              </a:endParaRPr>
            </a:p>
          </p:txBody>
        </p:sp>
        <p:sp>
          <p:nvSpPr>
            <p:cNvPr id="435235" name="Text Box 35"/>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الملوك</a:t>
              </a:r>
              <a:endParaRPr lang="en-US" sz="2800" b="1" dirty="0">
                <a:solidFill>
                  <a:srgbClr val="FFFFFF"/>
                </a:solidFill>
                <a:latin typeface="Arial" panose="020B0604020202020204" pitchFamily="34" charset="0"/>
                <a:cs typeface="Arial" panose="020B0604020202020204" pitchFamily="34" charset="0"/>
              </a:endParaRPr>
            </a:p>
          </p:txBody>
        </p:sp>
      </p:grpSp>
      <p:grpSp>
        <p:nvGrpSpPr>
          <p:cNvPr id="257047" name="Group 36"/>
          <p:cNvGrpSpPr>
            <a:grpSpLocks/>
          </p:cNvGrpSpPr>
          <p:nvPr/>
        </p:nvGrpSpPr>
        <p:grpSpPr bwMode="auto">
          <a:xfrm>
            <a:off x="3352800" y="3763962"/>
            <a:ext cx="1371600" cy="655637"/>
            <a:chOff x="2112" y="2371"/>
            <a:chExt cx="864" cy="413"/>
          </a:xfrm>
          <a:solidFill>
            <a:srgbClr val="0000FF"/>
          </a:solidFill>
        </p:grpSpPr>
        <p:sp>
          <p:nvSpPr>
            <p:cNvPr id="435237"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b="1">
                <a:solidFill>
                  <a:srgbClr val="000000"/>
                </a:solidFill>
                <a:latin typeface="Arial" panose="020B0604020202020204" pitchFamily="34" charset="0"/>
                <a:cs typeface="Arial" panose="020B0604020202020204" pitchFamily="34" charset="0"/>
              </a:endParaRPr>
            </a:p>
          </p:txBody>
        </p:sp>
        <p:sp>
          <p:nvSpPr>
            <p:cNvPr id="435238" name="Text Box 38"/>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الأسباط</a:t>
              </a:r>
              <a:endParaRPr lang="en-US" sz="2800" b="1" dirty="0">
                <a:solidFill>
                  <a:srgbClr val="FFFFFF"/>
                </a:solidFill>
                <a:latin typeface="Arial" panose="020B0604020202020204" pitchFamily="34" charset="0"/>
                <a:cs typeface="Arial" panose="020B0604020202020204" pitchFamily="34" charset="0"/>
              </a:endParaRPr>
            </a:p>
          </p:txBody>
        </p:sp>
      </p:grpSp>
      <p:sp>
        <p:nvSpPr>
          <p:cNvPr id="435239" name="Text Box 39"/>
          <p:cNvSpPr txBox="1">
            <a:spLocks noChangeArrowheads="1"/>
          </p:cNvSpPr>
          <p:nvPr/>
        </p:nvSpPr>
        <p:spPr bwMode="auto">
          <a:xfrm>
            <a:off x="1676400" y="365125"/>
            <a:ext cx="4724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4000" b="1" dirty="0">
                <a:solidFill>
                  <a:srgbClr val="FFFF00"/>
                </a:solidFill>
                <a:latin typeface="Arial" panose="020B0604020202020204" pitchFamily="34" charset="0"/>
                <a:cs typeface="Arial" panose="020B0604020202020204" pitchFamily="34" charset="0"/>
              </a:rPr>
              <a:t>تثنية</a:t>
            </a:r>
            <a:endParaRPr lang="en-US" sz="4000" b="1" dirty="0">
              <a:solidFill>
                <a:srgbClr val="FFFF00"/>
              </a:solidFill>
              <a:latin typeface="Arial" panose="020B0604020202020204" pitchFamily="34" charset="0"/>
              <a:cs typeface="Arial" panose="020B0604020202020204" pitchFamily="34" charset="0"/>
            </a:endParaRPr>
          </a:p>
        </p:txBody>
      </p:sp>
      <p:sp>
        <p:nvSpPr>
          <p:cNvPr id="282649" name="Title 39"/>
          <p:cNvSpPr>
            <a:spLocks noGrp="1"/>
          </p:cNvSpPr>
          <p:nvPr>
            <p:ph type="title" idx="4294967295"/>
          </p:nvPr>
        </p:nvSpPr>
        <p:spPr>
          <a:xfrm>
            <a:off x="76200" y="0"/>
            <a:ext cx="2514600" cy="457200"/>
          </a:xfrm>
        </p:spPr>
        <p:txBody>
          <a:bodyPr/>
          <a:lstStyle/>
          <a:p>
            <a:pPr algn="l"/>
            <a:r>
              <a:rPr lang="ar-JO" sz="3600" dirty="0">
                <a:solidFill>
                  <a:schemeClr val="bg1"/>
                </a:solidFill>
                <a:latin typeface="Arial" panose="020B0604020202020204" pitchFamily="34" charset="0"/>
                <a:ea typeface="ＭＳ Ｐゴシック" charset="0"/>
                <a:cs typeface="Arial" panose="020B0604020202020204" pitchFamily="34" charset="0"/>
              </a:rPr>
              <a:t>الخط الزمني</a:t>
            </a:r>
            <a:endParaRPr lang="en-US" sz="36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234512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435239"/>
                                        </p:tgtEl>
                                        <p:attrNameLst>
                                          <p:attrName>style.visibility</p:attrName>
                                        </p:attrNameLst>
                                      </p:cBhvr>
                                      <p:to>
                                        <p:strVal val="visible"/>
                                      </p:to>
                                    </p:set>
                                    <p:animEffect transition="in" filter="dissolve">
                                      <p:cBhvr>
                                        <p:cTn id="7" dur="500"/>
                                        <p:tgtEl>
                                          <p:spTgt spid="435239"/>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p:cTn id="10" dur="1" fill="hold">
                                          <p:stCondLst>
                                            <p:cond delay="0"/>
                                          </p:stCondLst>
                                        </p:cTn>
                                        <p:tgtEl>
                                          <p:spTgt spid="435212"/>
                                        </p:tgtEl>
                                        <p:attrNameLst>
                                          <p:attrName>style.visibility</p:attrName>
                                        </p:attrNameLst>
                                      </p:cBhvr>
                                      <p:to>
                                        <p:strVal val="visible"/>
                                      </p:to>
                                    </p:set>
                                    <p:animEffect transition="in" filter="wipe(up)">
                                      <p:cBhvr>
                                        <p:cTn id="11" dur="500"/>
                                        <p:tgtEl>
                                          <p:spTgt spid="435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5239"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22</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273686304"/>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23</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660381357"/>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rtl="1" eaLnBrk="1" hangingPunct="1">
              <a:defRPr/>
            </a:pPr>
            <a:r>
              <a:rPr lang="ar-JO" altLang="zh-CN" dirty="0">
                <a:latin typeface="Arial" charset="0"/>
                <a:cs typeface="Arial"/>
              </a:rPr>
              <a:t>التفسير والوعظ من الأجزاء الكتابيَّة التي تندرج ضمن "الأدب القانونيّ"</a:t>
            </a:r>
            <a:endParaRPr lang="en-US" dirty="0">
              <a:latin typeface="Arial" charset="0"/>
              <a:cs typeface="Arial"/>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1. التفسير: اُدرسِ </a:t>
            </a:r>
            <a:r>
              <a:rPr kumimoji="1" lang="ar-JO"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القصد خلْفَ </a:t>
            </a: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الوصيَّة القانونيَّة واسألْ: لماذا أُعطِيَتْ هذه الوصيَّة لإسرائيل؟</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2. التأسيس ووضْعُ المبادئ: اعملْ على تحديد قصْدِ الناموس بواسطة صياغة </a:t>
            </a:r>
            <a:r>
              <a:rPr kumimoji="1" lang="ar-JO"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مبدأ عامٍّ </a:t>
            </a: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يُظهِر شخصيَّة الله</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3. التطبيق العمليّ: أظهِرْ </a:t>
            </a:r>
            <a:r>
              <a:rPr kumimoji="1" lang="ar-JO"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كيفيَّة ارتباط هذا المبدأ </a:t>
            </a: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بحالةٍ معاصِرةٍ مشابِهة</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p:txBody>
      </p:sp>
      <p:sp>
        <p:nvSpPr>
          <p:cNvPr id="5" name="Text Box 4"/>
          <p:cNvSpPr txBox="1">
            <a:spLocks noChangeArrowheads="1"/>
          </p:cNvSpPr>
          <p:nvPr/>
        </p:nvSpPr>
        <p:spPr bwMode="auto">
          <a:xfrm>
            <a:off x="7524328" y="-459432"/>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113</a:t>
            </a:r>
            <a:endPar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6306373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3" name="Round Same Side Corner Rectangle 2"/>
          <p:cNvSpPr/>
          <p:nvPr/>
        </p:nvSpPr>
        <p:spPr bwMode="auto">
          <a:xfrm>
            <a:off x="5059191"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القصد من وراء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الوصيَّة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ound Same Side Corner Rectangle 5"/>
          <p:cNvSpPr/>
          <p:nvPr/>
        </p:nvSpPr>
        <p:spPr bwMode="auto">
          <a:xfrm>
            <a:off x="830220"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الوضع المشابِه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المعاصِر</a:t>
            </a:r>
          </a:p>
        </p:txBody>
      </p:sp>
      <p:sp>
        <p:nvSpPr>
          <p:cNvPr id="7" name="Round Same Side Corner Rectangle 6"/>
          <p:cNvSpPr/>
          <p:nvPr/>
        </p:nvSpPr>
        <p:spPr bwMode="auto">
          <a:xfrm>
            <a:off x="693603" y="2559413"/>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الحقيقة العالميَّة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Tree>
    <p:extLst>
      <p:ext uri="{BB962C8B-B14F-4D97-AF65-F5344CB8AC3E}">
        <p14:creationId xmlns:p14="http://schemas.microsoft.com/office/powerpoint/2010/main" val="192761073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700189"/>
            <a:ext cx="7550573" cy="1384995"/>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"وَعِنْدَمَا تَحْصُدُونَ حَصِيدَ أَرْضِكُمْ، لَا تُكَمِّلْ زَوَايَا حَقْلِكَ فِي حَصَادِكَ، وَلُقَاطَ حَصِيدِكَ لَا تَلْتَقِطْ. لِلْمِسْكِينِ وَٱلْغَرِيبِ تَتْرُكُهُ. أَنَا ٱلرَّبُّ إِلَهُكُمْ" (لاويِّين 23: 22)</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هل الوصيَّة التالية هي كسلٌ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تأمر به الشريعة الإلهيَّة؟</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10123422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 يريد الله من شعبه أن يعطوا المُهمَّشين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فرصة الحصول على لقمة العيش</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5059191"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329232"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تحصد زوايا الحقول لأنَّ الله يشفق على الفقراء الذين ينبغي لهم أن يلتقطوا من أجل الحصول على طعامهم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827584"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5228413" y="3711044"/>
              <a:ext cx="3237724" cy="1569660"/>
            </a:xfrm>
            <a:prstGeom prst="rect">
              <a:avLst/>
            </a:prstGeom>
            <a:noFill/>
          </p:spPr>
          <p:txBody>
            <a:bodyPr wrap="square" rtlCol="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بصفتك صاحب عمل، يجب عليك أن تمنح الفرص للفقراء لدعم أنفسهم ماليًّا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7537885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558495"/>
            <a:ext cx="7550573" cy="1815882"/>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"إِذَا دَخَلْتَ كَرْمَ صَاحِبِكَ فَكُلْ عِنَبًا حَسَبَ شَهْوَةِ نَفْسِكَ، شَبْعَتَكَ. وَلَكِنْ فِي وِعَائِكَ لَا تَجْعَلْ. إِذَا دَخَلْتَ زَرْعَ صَاحِبِكَ فَٱقْطِفْ سَنَابِلَ بِيَدِكَ، وَلَكِنْ مِنْجَلًا لَا تَرْفَعْ عَلَى زَرْعِ صَاحِبِكَ"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(تثنية 23: 24-25)</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هل الوصيَّة التالية هي سرقةٌ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تأمر بها الشريعة الإلهيَّة؟</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88776629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7" name="Round Same Side Corner Rectangle 6"/>
          <p:cNvSpPr/>
          <p:nvPr/>
        </p:nvSpPr>
        <p:spPr bwMode="auto">
          <a:xfrm>
            <a:off x="709342" y="2574432"/>
            <a:ext cx="8134337"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 سمح الله بأخْذِ كمِّيَّاتٍ صغيرةٍ من الحصاد كونه يهتمُّ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 باحتياجات الإنسان أكثر من اهتمامه بالممتلكات البشريَّة</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4928403"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532028"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a:ea typeface="ＭＳ Ｐゴシック" charset="0"/>
                  <a:cs typeface="Arial"/>
                </a:rPr>
                <a:t>التفسير:</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لا تسرق محاصيل جارك، ولكن لا تكن خائفاً جدًّا من السرقة لدرجةٍ تجعلك تبدو سخفًا إذا كنتَ تخاف أن تأخذ بعض الأمور الصغيرة</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grpSp>
      <p:grpSp>
        <p:nvGrpSpPr>
          <p:cNvPr id="4" name="Group 3"/>
          <p:cNvGrpSpPr/>
          <p:nvPr/>
        </p:nvGrpSpPr>
        <p:grpSpPr>
          <a:xfrm>
            <a:off x="748772"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4858933" y="3711044"/>
              <a:ext cx="3607204" cy="193899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r>
                <a:rPr kumimoji="0" lang="ar-JO" sz="2400" b="1" i="0" u="none" strike="noStrike" kern="1200" cap="none" spc="0" normalizeH="0" baseline="0" noProof="0" dirty="0">
                  <a:ln>
                    <a:noFill/>
                  </a:ln>
                  <a:solidFill>
                    <a:srgbClr val="FFFF00"/>
                  </a:solidFill>
                  <a:effectLst/>
                  <a:uLnTx/>
                  <a:uFillTx/>
                  <a:latin typeface="Arial"/>
                  <a:ea typeface="ＭＳ Ｐゴシック" charset="0"/>
                  <a:cs typeface="Arial"/>
                </a:rPr>
                <a:t>:</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إذا كنتَ ضيفًا، لا تخف أن تأخذ الطعام المسموح لك به من المُضِيف، ولكن لا تحمل الغداء معك في كيسٍ ولا تسرق المناشف</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grpSp>
    </p:spTree>
    <p:extLst>
      <p:ext uri="{BB962C8B-B14F-4D97-AF65-F5344CB8AC3E}">
        <p14:creationId xmlns:p14="http://schemas.microsoft.com/office/powerpoint/2010/main" val="392618916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24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1546647336"/>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25</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07268960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2" descr="Brown marble"/>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6227" name="Text Box 3"/>
          <p:cNvSpPr txBox="1">
            <a:spLocks noChangeArrowheads="1"/>
          </p:cNvSpPr>
          <p:nvPr/>
        </p:nvSpPr>
        <p:spPr bwMode="auto">
          <a:xfrm>
            <a:off x="152400" y="882650"/>
            <a:ext cx="4764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4000" b="1" dirty="0">
                <a:solidFill>
                  <a:srgbClr val="FFFF00"/>
                </a:solidFill>
                <a:latin typeface="Arial" panose="020B0604020202020204" pitchFamily="34" charset="0"/>
                <a:cs typeface="Arial" panose="020B0604020202020204" pitchFamily="34" charset="0"/>
              </a:rPr>
              <a:t>الخروج</a:t>
            </a:r>
            <a:endParaRPr lang="en-US" sz="4000" b="1" dirty="0">
              <a:solidFill>
                <a:srgbClr val="FFFF00"/>
              </a:solidFill>
              <a:latin typeface="Arial" panose="020B0604020202020204" pitchFamily="34" charset="0"/>
              <a:cs typeface="Arial" panose="020B0604020202020204" pitchFamily="34" charset="0"/>
            </a:endParaRPr>
          </a:p>
        </p:txBody>
      </p:sp>
      <p:sp>
        <p:nvSpPr>
          <p:cNvPr id="436228" name="Line 4"/>
          <p:cNvSpPr>
            <a:spLocks noChangeShapeType="1"/>
          </p:cNvSpPr>
          <p:nvPr/>
        </p:nvSpPr>
        <p:spPr bwMode="auto">
          <a:xfrm>
            <a:off x="14478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29" name="Line 5"/>
          <p:cNvSpPr>
            <a:spLocks noChangeShapeType="1"/>
          </p:cNvSpPr>
          <p:nvPr/>
        </p:nvSpPr>
        <p:spPr bwMode="auto">
          <a:xfrm>
            <a:off x="2486025"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0" name="Line 6"/>
          <p:cNvSpPr>
            <a:spLocks noChangeShapeType="1"/>
          </p:cNvSpPr>
          <p:nvPr/>
        </p:nvSpPr>
        <p:spPr bwMode="auto">
          <a:xfrm>
            <a:off x="7677150"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1" name="Line 7"/>
          <p:cNvSpPr>
            <a:spLocks noChangeShapeType="1"/>
          </p:cNvSpPr>
          <p:nvPr/>
        </p:nvSpPr>
        <p:spPr bwMode="auto">
          <a:xfrm>
            <a:off x="8839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2" name="Line 8"/>
          <p:cNvSpPr>
            <a:spLocks noChangeShapeType="1"/>
          </p:cNvSpPr>
          <p:nvPr/>
        </p:nvSpPr>
        <p:spPr bwMode="auto">
          <a:xfrm>
            <a:off x="4572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3" name="Line 9"/>
          <p:cNvSpPr>
            <a:spLocks noChangeShapeType="1"/>
          </p:cNvSpPr>
          <p:nvPr/>
        </p:nvSpPr>
        <p:spPr bwMode="auto">
          <a:xfrm>
            <a:off x="66294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4" name="Line 10"/>
          <p:cNvSpPr>
            <a:spLocks noChangeShapeType="1"/>
          </p:cNvSpPr>
          <p:nvPr/>
        </p:nvSpPr>
        <p:spPr bwMode="auto">
          <a:xfrm>
            <a:off x="56388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5" name="Line 11"/>
          <p:cNvSpPr>
            <a:spLocks noChangeShapeType="1"/>
          </p:cNvSpPr>
          <p:nvPr/>
        </p:nvSpPr>
        <p:spPr bwMode="auto">
          <a:xfrm>
            <a:off x="45720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6" name="Line 12"/>
          <p:cNvSpPr>
            <a:spLocks noChangeShapeType="1"/>
          </p:cNvSpPr>
          <p:nvPr/>
        </p:nvSpPr>
        <p:spPr bwMode="auto">
          <a:xfrm>
            <a:off x="3505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7" name="Line 13"/>
          <p:cNvSpPr>
            <a:spLocks noChangeShapeType="1"/>
          </p:cNvSpPr>
          <p:nvPr/>
        </p:nvSpPr>
        <p:spPr bwMode="auto">
          <a:xfrm>
            <a:off x="371475" y="4267200"/>
            <a:ext cx="8772525"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8" name="Text Box 14"/>
          <p:cNvSpPr txBox="1">
            <a:spLocks noChangeArrowheads="1"/>
          </p:cNvSpPr>
          <p:nvPr/>
        </p:nvSpPr>
        <p:spPr bwMode="auto">
          <a:xfrm>
            <a:off x="152400" y="1473200"/>
            <a:ext cx="25146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3200" b="1" dirty="0">
                <a:solidFill>
                  <a:srgbClr val="FFFF00"/>
                </a:solidFill>
                <a:latin typeface="Arial" panose="020B0604020202020204" pitchFamily="34" charset="0"/>
                <a:cs typeface="Arial" panose="020B0604020202020204" pitchFamily="34" charset="0"/>
              </a:rPr>
              <a:t>نيسان 1445</a:t>
            </a:r>
            <a:endParaRPr lang="en-US" sz="3200" b="1" dirty="0">
              <a:solidFill>
                <a:srgbClr val="FFFF00"/>
              </a:solidFill>
              <a:latin typeface="Arial" panose="020B0604020202020204" pitchFamily="34" charset="0"/>
              <a:cs typeface="Arial" panose="020B0604020202020204" pitchFamily="34" charset="0"/>
            </a:endParaRPr>
          </a:p>
        </p:txBody>
      </p:sp>
      <p:sp>
        <p:nvSpPr>
          <p:cNvPr id="436239" name="Text Box 15"/>
          <p:cNvSpPr txBox="1">
            <a:spLocks noChangeArrowheads="1"/>
          </p:cNvSpPr>
          <p:nvPr/>
        </p:nvSpPr>
        <p:spPr bwMode="auto">
          <a:xfrm>
            <a:off x="4724400" y="882650"/>
            <a:ext cx="4495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4000" b="1" dirty="0">
                <a:solidFill>
                  <a:srgbClr val="66FFFF"/>
                </a:solidFill>
                <a:latin typeface="Arial" panose="020B0604020202020204" pitchFamily="34" charset="0"/>
                <a:cs typeface="Arial" panose="020B0604020202020204" pitchFamily="34" charset="0"/>
              </a:rPr>
              <a:t>التثنية</a:t>
            </a:r>
            <a:endParaRPr lang="en-US" sz="4000" b="1" dirty="0">
              <a:solidFill>
                <a:srgbClr val="66FFFF"/>
              </a:solidFill>
              <a:latin typeface="Arial" panose="020B0604020202020204" pitchFamily="34" charset="0"/>
              <a:cs typeface="Arial" panose="020B0604020202020204" pitchFamily="34" charset="0"/>
            </a:endParaRPr>
          </a:p>
        </p:txBody>
      </p:sp>
      <p:sp>
        <p:nvSpPr>
          <p:cNvPr id="436240" name="Line 16"/>
          <p:cNvSpPr>
            <a:spLocks noChangeShapeType="1"/>
          </p:cNvSpPr>
          <p:nvPr/>
        </p:nvSpPr>
        <p:spPr bwMode="auto">
          <a:xfrm flipH="1">
            <a:off x="8991600" y="226695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436241" name="Text Box 17"/>
          <p:cNvSpPr txBox="1">
            <a:spLocks noChangeArrowheads="1"/>
          </p:cNvSpPr>
          <p:nvPr/>
        </p:nvSpPr>
        <p:spPr bwMode="auto">
          <a:xfrm>
            <a:off x="4953000" y="1473200"/>
            <a:ext cx="4267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3200" b="1" dirty="0">
                <a:solidFill>
                  <a:srgbClr val="66FFFF"/>
                </a:solidFill>
                <a:latin typeface="Arial" panose="020B0604020202020204" pitchFamily="34" charset="0"/>
                <a:cs typeface="Arial" panose="020B0604020202020204" pitchFamily="34" charset="0"/>
              </a:rPr>
              <a:t>1 شباط 1405</a:t>
            </a:r>
            <a:endParaRPr lang="en-US" sz="3200" b="1" dirty="0">
              <a:solidFill>
                <a:srgbClr val="66FFFF"/>
              </a:solidFill>
              <a:latin typeface="Arial" panose="020B0604020202020204" pitchFamily="34" charset="0"/>
              <a:cs typeface="Arial" panose="020B0604020202020204" pitchFamily="34" charset="0"/>
            </a:endParaRPr>
          </a:p>
        </p:txBody>
      </p:sp>
      <p:grpSp>
        <p:nvGrpSpPr>
          <p:cNvPr id="283665" name="Group 18"/>
          <p:cNvGrpSpPr>
            <a:grpSpLocks/>
          </p:cNvGrpSpPr>
          <p:nvPr/>
        </p:nvGrpSpPr>
        <p:grpSpPr bwMode="auto">
          <a:xfrm>
            <a:off x="304800" y="4448175"/>
            <a:ext cx="8686800" cy="1816100"/>
            <a:chOff x="192" y="2802"/>
            <a:chExt cx="5472" cy="1144"/>
          </a:xfrm>
        </p:grpSpPr>
        <p:sp>
          <p:nvSpPr>
            <p:cNvPr id="436243" name="Text Box 19"/>
            <p:cNvSpPr txBox="1">
              <a:spLocks noChangeArrowheads="1"/>
            </p:cNvSpPr>
            <p:nvPr/>
          </p:nvSpPr>
          <p:spPr bwMode="auto">
            <a:xfrm>
              <a:off x="475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1410</a:t>
              </a:r>
              <a:endParaRPr lang="en-US" sz="2800" b="1" dirty="0">
                <a:solidFill>
                  <a:srgbClr val="FFFFFF"/>
                </a:solidFill>
                <a:latin typeface="Arial" panose="020B0604020202020204" pitchFamily="34" charset="0"/>
                <a:cs typeface="Arial" panose="020B0604020202020204" pitchFamily="34" charset="0"/>
              </a:endParaRPr>
            </a:p>
          </p:txBody>
        </p:sp>
        <p:sp>
          <p:nvSpPr>
            <p:cNvPr id="436244" name="Text Box 20"/>
            <p:cNvSpPr txBox="1">
              <a:spLocks noChangeArrowheads="1"/>
            </p:cNvSpPr>
            <p:nvPr/>
          </p:nvSpPr>
          <p:spPr bwMode="auto">
            <a:xfrm>
              <a:off x="542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1405</a:t>
              </a:r>
              <a:endParaRPr lang="en-US" sz="2800" b="1" dirty="0">
                <a:solidFill>
                  <a:srgbClr val="FFFFFF"/>
                </a:solidFill>
                <a:latin typeface="Arial" panose="020B0604020202020204" pitchFamily="34" charset="0"/>
                <a:cs typeface="Arial" panose="020B0604020202020204" pitchFamily="34" charset="0"/>
              </a:endParaRPr>
            </a:p>
          </p:txBody>
        </p:sp>
        <p:sp>
          <p:nvSpPr>
            <p:cNvPr id="436245" name="Text Box 21"/>
            <p:cNvSpPr txBox="1">
              <a:spLocks noChangeArrowheads="1"/>
            </p:cNvSpPr>
            <p:nvPr/>
          </p:nvSpPr>
          <p:spPr bwMode="auto">
            <a:xfrm>
              <a:off x="408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1415</a:t>
              </a:r>
              <a:endParaRPr lang="en-US" sz="2800" b="1" dirty="0">
                <a:solidFill>
                  <a:srgbClr val="FFFFFF"/>
                </a:solidFill>
                <a:latin typeface="Arial" panose="020B0604020202020204" pitchFamily="34" charset="0"/>
                <a:cs typeface="Arial" panose="020B0604020202020204" pitchFamily="34" charset="0"/>
              </a:endParaRPr>
            </a:p>
          </p:txBody>
        </p:sp>
        <p:sp>
          <p:nvSpPr>
            <p:cNvPr id="436246" name="Text Box 22"/>
            <p:cNvSpPr txBox="1">
              <a:spLocks noChangeArrowheads="1"/>
            </p:cNvSpPr>
            <p:nvPr/>
          </p:nvSpPr>
          <p:spPr bwMode="auto">
            <a:xfrm>
              <a:off x="3360" y="2802"/>
              <a:ext cx="33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1420</a:t>
              </a:r>
              <a:endParaRPr lang="en-US" sz="2800" b="1" dirty="0">
                <a:solidFill>
                  <a:srgbClr val="FFFFFF"/>
                </a:solidFill>
                <a:latin typeface="Arial" panose="020B0604020202020204" pitchFamily="34" charset="0"/>
                <a:cs typeface="Arial" panose="020B0604020202020204" pitchFamily="34" charset="0"/>
              </a:endParaRPr>
            </a:p>
          </p:txBody>
        </p:sp>
        <p:sp>
          <p:nvSpPr>
            <p:cNvPr id="436247" name="Text Box 23"/>
            <p:cNvSpPr txBox="1">
              <a:spLocks noChangeArrowheads="1"/>
            </p:cNvSpPr>
            <p:nvPr/>
          </p:nvSpPr>
          <p:spPr bwMode="auto">
            <a:xfrm>
              <a:off x="273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1425</a:t>
              </a:r>
              <a:endParaRPr lang="en-US" sz="2800" b="1" dirty="0">
                <a:solidFill>
                  <a:srgbClr val="FFFFFF"/>
                </a:solidFill>
                <a:latin typeface="Arial" panose="020B0604020202020204" pitchFamily="34" charset="0"/>
                <a:cs typeface="Arial" panose="020B0604020202020204" pitchFamily="34" charset="0"/>
              </a:endParaRPr>
            </a:p>
          </p:txBody>
        </p:sp>
        <p:sp>
          <p:nvSpPr>
            <p:cNvPr id="436248" name="Text Box 24"/>
            <p:cNvSpPr txBox="1">
              <a:spLocks noChangeArrowheads="1"/>
            </p:cNvSpPr>
            <p:nvPr/>
          </p:nvSpPr>
          <p:spPr bwMode="auto">
            <a:xfrm>
              <a:off x="211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1430</a:t>
              </a:r>
              <a:endParaRPr lang="en-US" sz="2800" b="1" dirty="0">
                <a:solidFill>
                  <a:srgbClr val="FFFFFF"/>
                </a:solidFill>
                <a:latin typeface="Arial" panose="020B0604020202020204" pitchFamily="34" charset="0"/>
                <a:cs typeface="Arial" panose="020B0604020202020204" pitchFamily="34" charset="0"/>
              </a:endParaRPr>
            </a:p>
          </p:txBody>
        </p:sp>
        <p:sp>
          <p:nvSpPr>
            <p:cNvPr id="436249" name="Text Box 25"/>
            <p:cNvSpPr txBox="1">
              <a:spLocks noChangeArrowheads="1"/>
            </p:cNvSpPr>
            <p:nvPr/>
          </p:nvSpPr>
          <p:spPr bwMode="auto">
            <a:xfrm>
              <a:off x="1440" y="2802"/>
              <a:ext cx="324"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1435</a:t>
              </a:r>
              <a:endParaRPr lang="en-US" sz="2800" b="1" dirty="0">
                <a:solidFill>
                  <a:srgbClr val="FFFFFF"/>
                </a:solidFill>
                <a:latin typeface="Arial" panose="020B0604020202020204" pitchFamily="34" charset="0"/>
                <a:cs typeface="Arial" panose="020B0604020202020204" pitchFamily="34" charset="0"/>
              </a:endParaRPr>
            </a:p>
          </p:txBody>
        </p:sp>
        <p:sp>
          <p:nvSpPr>
            <p:cNvPr id="436250" name="Text Box 26"/>
            <p:cNvSpPr txBox="1">
              <a:spLocks noChangeArrowheads="1"/>
            </p:cNvSpPr>
            <p:nvPr/>
          </p:nvSpPr>
          <p:spPr bwMode="auto">
            <a:xfrm>
              <a:off x="81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1440</a:t>
              </a:r>
              <a:endParaRPr lang="en-US" sz="2800" b="1" dirty="0">
                <a:solidFill>
                  <a:srgbClr val="FFFFFF"/>
                </a:solidFill>
                <a:latin typeface="Arial" panose="020B0604020202020204" pitchFamily="34" charset="0"/>
                <a:cs typeface="Arial" panose="020B0604020202020204" pitchFamily="34" charset="0"/>
              </a:endParaRPr>
            </a:p>
          </p:txBody>
        </p:sp>
        <p:sp>
          <p:nvSpPr>
            <p:cNvPr id="436251" name="Text Box 27"/>
            <p:cNvSpPr txBox="1">
              <a:spLocks noChangeArrowheads="1"/>
            </p:cNvSpPr>
            <p:nvPr/>
          </p:nvSpPr>
          <p:spPr bwMode="auto">
            <a:xfrm>
              <a:off x="19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1445</a:t>
              </a:r>
              <a:endParaRPr lang="en-US" sz="2800" b="1" dirty="0">
                <a:solidFill>
                  <a:srgbClr val="FFFFFF"/>
                </a:solidFill>
                <a:latin typeface="Arial" panose="020B0604020202020204" pitchFamily="34" charset="0"/>
                <a:cs typeface="Arial" panose="020B0604020202020204" pitchFamily="34" charset="0"/>
              </a:endParaRPr>
            </a:p>
          </p:txBody>
        </p:sp>
      </p:grpSp>
      <p:sp>
        <p:nvSpPr>
          <p:cNvPr id="436252" name="Text Box 28"/>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66FFFF"/>
                </a:solidFill>
                <a:latin typeface="Arial" panose="020B0604020202020204" pitchFamily="34" charset="0"/>
                <a:cs typeface="Arial" panose="020B0604020202020204" pitchFamily="34" charset="0"/>
              </a:rPr>
              <a:t>40 سنة</a:t>
            </a:r>
            <a:endParaRPr lang="en-US" sz="3600" b="1" dirty="0">
              <a:solidFill>
                <a:srgbClr val="66FFFF"/>
              </a:solidFill>
              <a:latin typeface="Arial" panose="020B0604020202020204" pitchFamily="34" charset="0"/>
              <a:cs typeface="Arial" panose="020B0604020202020204" pitchFamily="34" charset="0"/>
            </a:endParaRPr>
          </a:p>
        </p:txBody>
      </p:sp>
      <p:sp>
        <p:nvSpPr>
          <p:cNvPr id="436253" name="AutoShape 29"/>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54" name="Line 30"/>
          <p:cNvSpPr>
            <a:spLocks noChangeShapeType="1"/>
          </p:cNvSpPr>
          <p:nvPr/>
        </p:nvSpPr>
        <p:spPr bwMode="auto">
          <a:xfrm flipH="1">
            <a:off x="609600" y="2266950"/>
            <a:ext cx="0" cy="1981200"/>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31" name="Title 30"/>
          <p:cNvSpPr>
            <a:spLocks noGrp="1"/>
          </p:cNvSpPr>
          <p:nvPr>
            <p:ph type="title" idx="4294967295"/>
          </p:nvPr>
        </p:nvSpPr>
        <p:spPr>
          <a:xfrm>
            <a:off x="685800" y="76200"/>
            <a:ext cx="7772400" cy="533400"/>
          </a:xfrm>
          <a:effectLst>
            <a:outerShdw blurRad="50800" dist="38100" dir="2700000">
              <a:srgbClr val="000000">
                <a:alpha val="43000"/>
              </a:srgbClr>
            </a:outerShdw>
          </a:effectLst>
        </p:spPr>
        <p:txBody>
          <a:bodyPr/>
          <a:lstStyle/>
          <a:p>
            <a:pPr>
              <a:defRPr/>
            </a:pPr>
            <a:r>
              <a:rPr lang="ar-JO" sz="3200" dirty="0">
                <a:solidFill>
                  <a:srgbClr val="FFFFFF"/>
                </a:solidFill>
                <a:latin typeface="Arial" panose="020B0604020202020204" pitchFamily="34" charset="0"/>
                <a:ea typeface="ＭＳ Ｐゴシック" charset="0"/>
                <a:cs typeface="Arial" panose="020B0604020202020204" pitchFamily="34" charset="0"/>
              </a:rPr>
              <a:t>التسلسل الزمني للتجوال في البرية</a:t>
            </a:r>
            <a:endParaRPr lang="en-US" sz="3200"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57456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436254"/>
                                        </p:tgtEl>
                                        <p:attrNameLst>
                                          <p:attrName>style.visibility</p:attrName>
                                        </p:attrNameLst>
                                      </p:cBhvr>
                                      <p:to>
                                        <p:strVal val="visible"/>
                                      </p:to>
                                    </p:set>
                                    <p:animEffect transition="in" filter="wipe(up)">
                                      <p:cBhvr>
                                        <p:cTn id="7" dur="500"/>
                                        <p:tgtEl>
                                          <p:spTgt spid="436254"/>
                                        </p:tgtEl>
                                      </p:cBhvr>
                                    </p:animEffect>
                                  </p:childTnLst>
                                </p:cTn>
                              </p:par>
                            </p:childTnLst>
                          </p:cTn>
                        </p:par>
                        <p:par>
                          <p:cTn id="8" fill="hold" nodeType="afterGroup">
                            <p:stCondLst>
                              <p:cond delay="1500"/>
                            </p:stCondLst>
                            <p:childTnLst>
                              <p:par>
                                <p:cTn id="9" presetID="9" presetClass="entr" presetSubtype="0" fill="hold" grpId="0" nodeType="afterEffect">
                                  <p:stCondLst>
                                    <p:cond delay="4000"/>
                                  </p:stCondLst>
                                  <p:childTnLst>
                                    <p:set>
                                      <p:cBhvr>
                                        <p:cTn id="10" dur="1" fill="hold">
                                          <p:stCondLst>
                                            <p:cond delay="0"/>
                                          </p:stCondLst>
                                        </p:cTn>
                                        <p:tgtEl>
                                          <p:spTgt spid="436239"/>
                                        </p:tgtEl>
                                        <p:attrNameLst>
                                          <p:attrName>style.visibility</p:attrName>
                                        </p:attrNameLst>
                                      </p:cBhvr>
                                      <p:to>
                                        <p:strVal val="visible"/>
                                      </p:to>
                                    </p:set>
                                    <p:animEffect transition="in" filter="dissolve">
                                      <p:cBhvr>
                                        <p:cTn id="11" dur="500"/>
                                        <p:tgtEl>
                                          <p:spTgt spid="436239"/>
                                        </p:tgtEl>
                                      </p:cBhvr>
                                    </p:animEffect>
                                  </p:childTnLst>
                                </p:cTn>
                              </p:par>
                            </p:childTnLst>
                          </p:cTn>
                        </p:par>
                        <p:par>
                          <p:cTn id="12" fill="hold" nodeType="afterGroup">
                            <p:stCondLst>
                              <p:cond delay="6000"/>
                            </p:stCondLst>
                            <p:childTnLst>
                              <p:par>
                                <p:cTn id="13" presetID="9" presetClass="entr" presetSubtype="0" fill="hold" grpId="0" nodeType="afterEffect">
                                  <p:stCondLst>
                                    <p:cond delay="2000"/>
                                  </p:stCondLst>
                                  <p:childTnLst>
                                    <p:set>
                                      <p:cBhvr>
                                        <p:cTn id="14" dur="1" fill="hold">
                                          <p:stCondLst>
                                            <p:cond delay="0"/>
                                          </p:stCondLst>
                                        </p:cTn>
                                        <p:tgtEl>
                                          <p:spTgt spid="436241"/>
                                        </p:tgtEl>
                                        <p:attrNameLst>
                                          <p:attrName>style.visibility</p:attrName>
                                        </p:attrNameLst>
                                      </p:cBhvr>
                                      <p:to>
                                        <p:strVal val="visible"/>
                                      </p:to>
                                    </p:set>
                                    <p:animEffect transition="in" filter="dissolve">
                                      <p:cBhvr>
                                        <p:cTn id="15" dur="500"/>
                                        <p:tgtEl>
                                          <p:spTgt spid="43624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2000"/>
                                  </p:stCondLst>
                                  <p:childTnLst>
                                    <p:set>
                                      <p:cBhvr>
                                        <p:cTn id="18" dur="1" fill="hold">
                                          <p:stCondLst>
                                            <p:cond delay="0"/>
                                          </p:stCondLst>
                                        </p:cTn>
                                        <p:tgtEl>
                                          <p:spTgt spid="436240"/>
                                        </p:tgtEl>
                                        <p:attrNameLst>
                                          <p:attrName>style.visibility</p:attrName>
                                        </p:attrNameLst>
                                      </p:cBhvr>
                                      <p:to>
                                        <p:strVal val="visible"/>
                                      </p:to>
                                    </p:set>
                                    <p:animEffect transition="in" filter="wipe(up)">
                                      <p:cBhvr>
                                        <p:cTn id="19" dur="500"/>
                                        <p:tgtEl>
                                          <p:spTgt spid="436240"/>
                                        </p:tgtEl>
                                      </p:cBhvr>
                                    </p:animEffect>
                                  </p:childTnLst>
                                </p:cTn>
                              </p:par>
                            </p:childTnLst>
                          </p:cTn>
                        </p:par>
                        <p:par>
                          <p:cTn id="20" fill="hold" nodeType="afterGroup">
                            <p:stCondLst>
                              <p:cond delay="11000"/>
                            </p:stCondLst>
                            <p:childTnLst>
                              <p:par>
                                <p:cTn id="21" presetID="17" presetClass="entr" presetSubtype="4" fill="hold" grpId="0" nodeType="afterEffect">
                                  <p:stCondLst>
                                    <p:cond delay="3000"/>
                                  </p:stCondLst>
                                  <p:childTnLst>
                                    <p:set>
                                      <p:cBhvr>
                                        <p:cTn id="22" dur="1" fill="hold">
                                          <p:stCondLst>
                                            <p:cond delay="0"/>
                                          </p:stCondLst>
                                        </p:cTn>
                                        <p:tgtEl>
                                          <p:spTgt spid="436253"/>
                                        </p:tgtEl>
                                        <p:attrNameLst>
                                          <p:attrName>style.visibility</p:attrName>
                                        </p:attrNameLst>
                                      </p:cBhvr>
                                      <p:to>
                                        <p:strVal val="visible"/>
                                      </p:to>
                                    </p:set>
                                    <p:anim calcmode="lin" valueType="num">
                                      <p:cBhvr>
                                        <p:cTn id="23" dur="500" fill="hold"/>
                                        <p:tgtEl>
                                          <p:spTgt spid="436253"/>
                                        </p:tgtEl>
                                        <p:attrNameLst>
                                          <p:attrName>ppt_x</p:attrName>
                                        </p:attrNameLst>
                                      </p:cBhvr>
                                      <p:tavLst>
                                        <p:tav tm="0">
                                          <p:val>
                                            <p:strVal val="#ppt_x"/>
                                          </p:val>
                                        </p:tav>
                                        <p:tav tm="100000">
                                          <p:val>
                                            <p:strVal val="#ppt_x"/>
                                          </p:val>
                                        </p:tav>
                                      </p:tavLst>
                                    </p:anim>
                                    <p:anim calcmode="lin" valueType="num">
                                      <p:cBhvr>
                                        <p:cTn id="24" dur="500" fill="hold"/>
                                        <p:tgtEl>
                                          <p:spTgt spid="436253"/>
                                        </p:tgtEl>
                                        <p:attrNameLst>
                                          <p:attrName>ppt_y</p:attrName>
                                        </p:attrNameLst>
                                      </p:cBhvr>
                                      <p:tavLst>
                                        <p:tav tm="0">
                                          <p:val>
                                            <p:strVal val="#ppt_y+#ppt_h/2"/>
                                          </p:val>
                                        </p:tav>
                                        <p:tav tm="100000">
                                          <p:val>
                                            <p:strVal val="#ppt_y"/>
                                          </p:val>
                                        </p:tav>
                                      </p:tavLst>
                                    </p:anim>
                                    <p:anim calcmode="lin" valueType="num">
                                      <p:cBhvr>
                                        <p:cTn id="25" dur="500" fill="hold"/>
                                        <p:tgtEl>
                                          <p:spTgt spid="436253"/>
                                        </p:tgtEl>
                                        <p:attrNameLst>
                                          <p:attrName>ppt_w</p:attrName>
                                        </p:attrNameLst>
                                      </p:cBhvr>
                                      <p:tavLst>
                                        <p:tav tm="0">
                                          <p:val>
                                            <p:strVal val="#ppt_w"/>
                                          </p:val>
                                        </p:tav>
                                        <p:tav tm="100000">
                                          <p:val>
                                            <p:strVal val="#ppt_w"/>
                                          </p:val>
                                        </p:tav>
                                      </p:tavLst>
                                    </p:anim>
                                    <p:anim calcmode="lin" valueType="num">
                                      <p:cBhvr>
                                        <p:cTn id="26" dur="500" fill="hold"/>
                                        <p:tgtEl>
                                          <p:spTgt spid="436253"/>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4500"/>
                            </p:stCondLst>
                            <p:childTnLst>
                              <p:par>
                                <p:cTn id="28" presetID="9" presetClass="entr" presetSubtype="0" fill="hold" grpId="0" nodeType="afterEffect">
                                  <p:stCondLst>
                                    <p:cond delay="2000"/>
                                  </p:stCondLst>
                                  <p:childTnLst>
                                    <p:set>
                                      <p:cBhvr>
                                        <p:cTn id="29" dur="1" fill="hold">
                                          <p:stCondLst>
                                            <p:cond delay="0"/>
                                          </p:stCondLst>
                                        </p:cTn>
                                        <p:tgtEl>
                                          <p:spTgt spid="436252"/>
                                        </p:tgtEl>
                                        <p:attrNameLst>
                                          <p:attrName>style.visibility</p:attrName>
                                        </p:attrNameLst>
                                      </p:cBhvr>
                                      <p:to>
                                        <p:strVal val="visible"/>
                                      </p:to>
                                    </p:set>
                                    <p:animEffect transition="in" filter="dissolve">
                                      <p:cBhvr>
                                        <p:cTn id="30" dur="500"/>
                                        <p:tgtEl>
                                          <p:spTgt spid="436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239" grpId="0" autoUpdateAnimBg="0"/>
      <p:bldP spid="436240" grpId="0" animBg="1"/>
      <p:bldP spid="436241" grpId="0" autoUpdateAnimBg="0"/>
      <p:bldP spid="436252" grpId="0" autoUpdateAnimBg="0"/>
      <p:bldP spid="436253" grpId="0" animBg="1"/>
      <p:bldP spid="436254"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26</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579365430"/>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4696" name="Text Box 8"/>
          <p:cNvSpPr txBox="1">
            <a:spLocks noChangeArrowheads="1"/>
          </p:cNvSpPr>
          <p:nvPr/>
        </p:nvSpPr>
        <p:spPr bwMode="auto">
          <a:xfrm>
            <a:off x="683568" y="2348880"/>
            <a:ext cx="7543800" cy="37856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الحب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الطاعة</a:t>
            </a:r>
          </a:p>
        </p:txBody>
      </p:sp>
      <p:sp>
        <p:nvSpPr>
          <p:cNvPr id="349186" name="Title 3"/>
          <p:cNvSpPr>
            <a:spLocks noGrp="1"/>
          </p:cNvSpPr>
          <p:nvPr>
            <p:ph type="ctrTitle"/>
          </p:nvPr>
        </p:nvSpPr>
        <p:spPr>
          <a:xfrm>
            <a:off x="685800" y="152400"/>
            <a:ext cx="6189663" cy="2286000"/>
          </a:xfrm>
        </p:spPr>
        <p:txBody>
          <a:bodyPr/>
          <a:lstStyle/>
          <a:p>
            <a:pPr algn="r" rtl="1"/>
            <a:r>
              <a:rPr lang="ar-JO" sz="5400" b="1" dirty="0">
                <a:solidFill>
                  <a:srgbClr val="EBF010"/>
                </a:solidFill>
                <a:latin typeface="Arial" panose="020B0604020202020204" pitchFamily="34" charset="0"/>
                <a:ea typeface="ＭＳ Ｐゴシック" charset="0"/>
                <a:cs typeface="Arial" panose="020B0604020202020204" pitchFamily="34" charset="0"/>
              </a:rPr>
              <a:t>ماذا يجب </a:t>
            </a:r>
            <a:br>
              <a:rPr lang="ar-JO" sz="5400" b="1" dirty="0">
                <a:solidFill>
                  <a:srgbClr val="EBF010"/>
                </a:solidFill>
                <a:latin typeface="Arial" panose="020B0604020202020204" pitchFamily="34" charset="0"/>
                <a:ea typeface="ＭＳ Ｐゴシック" charset="0"/>
                <a:cs typeface="Arial" panose="020B0604020202020204" pitchFamily="34" charset="0"/>
              </a:rPr>
            </a:br>
            <a:r>
              <a:rPr lang="ar-JO" sz="5400" b="1" dirty="0">
                <a:solidFill>
                  <a:srgbClr val="EBF010"/>
                </a:solidFill>
                <a:latin typeface="Arial" panose="020B0604020202020204" pitchFamily="34" charset="0"/>
                <a:ea typeface="ＭＳ Ｐゴシック" charset="0"/>
                <a:cs typeface="Arial" panose="020B0604020202020204" pitchFamily="34" charset="0"/>
              </a:rPr>
              <a:t>أن تفعل معي؟</a:t>
            </a:r>
            <a:endParaRPr lang="en-US" sz="28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29680348"/>
      </p:ext>
    </p:extLst>
  </p:cSld>
  <p:clrMapOvr>
    <a:overrideClrMapping bg1="dk2" tx1="lt1" bg2="dk1" tx2="lt2" accent1="accent1" accent2="accent2" accent3="accent3" accent4="accent4" accent5="accent5" accent6="accent6" hlink="hlink" folHlink="folHlink"/>
  </p:clrMapOvr>
  <p:transition spd="med">
    <p:comb dir="vert"/>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رؤيتنا</a:t>
            </a:r>
            <a:endParaRPr lang="en-US" dirty="0">
              <a:latin typeface="Arial" panose="020B0604020202020204" pitchFamily="34" charset="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887344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5484488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5626209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3.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اخدم</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برجاء في المستقبل </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27 - 34</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252947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644709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800" decel="100000"/>
                                        <p:tgtEl>
                                          <p:spTgt spid="12"/>
                                        </p:tgtEl>
                                      </p:cBhvr>
                                    </p:animEffect>
                                    <p:anim calcmode="lin" valueType="num">
                                      <p:cBhvr>
                                        <p:cTn id="12" dur="800" decel="100000" fill="hold"/>
                                        <p:tgtEl>
                                          <p:spTgt spid="12"/>
                                        </p:tgtEl>
                                        <p:attrNameLst>
                                          <p:attrName>style.rotation</p:attrName>
                                        </p:attrNameLst>
                                      </p:cBhvr>
                                      <p:tavLst>
                                        <p:tav tm="0">
                                          <p:val>
                                            <p:fltVal val="-90"/>
                                          </p:val>
                                        </p:tav>
                                        <p:tav tm="100000">
                                          <p:val>
                                            <p:fltVal val="0"/>
                                          </p:val>
                                        </p:tav>
                                      </p:tavLst>
                                    </p:anim>
                                    <p:anim calcmode="lin" valueType="num">
                                      <p:cBhvr>
                                        <p:cTn id="13" dur="800" decel="100000" fill="hold"/>
                                        <p:tgtEl>
                                          <p:spTgt spid="12"/>
                                        </p:tgtEl>
                                        <p:attrNameLst>
                                          <p:attrName>ppt_x</p:attrName>
                                        </p:attrNameLst>
                                      </p:cBhvr>
                                      <p:tavLst>
                                        <p:tav tm="0">
                                          <p:val>
                                            <p:strVal val="#ppt_x+0.4"/>
                                          </p:val>
                                        </p:tav>
                                        <p:tav tm="100000">
                                          <p:val>
                                            <p:strVal val="#ppt_x-0.05"/>
                                          </p:val>
                                        </p:tav>
                                      </p:tavLst>
                                    </p:anim>
                                    <p:anim calcmode="lin" valueType="num">
                                      <p:cBhvr>
                                        <p:cTn id="14" dur="800" decel="100000" fill="hold"/>
                                        <p:tgtEl>
                                          <p:spTgt spid="12"/>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2"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27</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042124026"/>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246063" y="2193925"/>
            <a:ext cx="8839200"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ebdings" charset="0"/>
              <a:buChar char="®"/>
              <a:defRPr/>
            </a:pPr>
            <a:r>
              <a:rPr lang="ar-JO" sz="3200" b="1" dirty="0">
                <a:solidFill>
                  <a:srgbClr val="FFFFFF"/>
                </a:solidFill>
                <a:latin typeface="Arial" panose="020B0604020202020204" pitchFamily="34" charset="0"/>
                <a:cs typeface="Arial" panose="020B0604020202020204" pitchFamily="34" charset="0"/>
              </a:rPr>
              <a:t> عظة للحث على الناموس </a:t>
            </a:r>
            <a:r>
              <a:rPr lang="ar-JO" sz="3200" b="1" dirty="0">
                <a:solidFill>
                  <a:srgbClr val="EBF010"/>
                </a:solidFill>
                <a:latin typeface="Arial" panose="020B0604020202020204" pitchFamily="34" charset="0"/>
                <a:cs typeface="Arial" panose="020B0604020202020204" pitchFamily="34" charset="0"/>
              </a:rPr>
              <a:t>(27)</a:t>
            </a:r>
            <a:endParaRPr lang="en-US" sz="36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الثالثة : البركات و اللعنات</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(27-28)</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61177202"/>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5"/>
                                        </p:tgtEl>
                                        <p:attrNameLst>
                                          <p:attrName>style.visibility</p:attrName>
                                        </p:attrNameLst>
                                      </p:cBhvr>
                                      <p:to>
                                        <p:strVal val="visible"/>
                                      </p:to>
                                    </p:set>
                                    <p:anim from="(-#ppt_w/2)" to="(#ppt_x)" calcmode="lin" valueType="num">
                                      <p:cBhvr>
                                        <p:cTn id="7" dur="600" fill="hold">
                                          <p:stCondLst>
                                            <p:cond delay="0"/>
                                          </p:stCondLst>
                                        </p:cTn>
                                        <p:tgtEl>
                                          <p:spTgt spid="66565"/>
                                        </p:tgtEl>
                                        <p:attrNameLst>
                                          <p:attrName>ppt_x</p:attrName>
                                        </p:attrNameLst>
                                      </p:cBhvr>
                                    </p:anim>
                                    <p:anim from="0" to="-1.0" calcmode="lin" valueType="num">
                                      <p:cBhvr>
                                        <p:cTn id="8" dur="200" decel="50000" autoRev="1" fill="hold">
                                          <p:stCondLst>
                                            <p:cond delay="600"/>
                                          </p:stCondLst>
                                        </p:cTn>
                                        <p:tgtEl>
                                          <p:spTgt spid="66565"/>
                                        </p:tgtEl>
                                        <p:attrNameLst>
                                          <p:attrName>xshear</p:attrName>
                                        </p:attrNameLst>
                                      </p:cBhvr>
                                    </p:anim>
                                    <p:animScale>
                                      <p:cBhvr>
                                        <p:cTn id="9" dur="200" decel="100000" autoRev="1" fill="hold">
                                          <p:stCondLst>
                                            <p:cond delay="600"/>
                                          </p:stCondLst>
                                        </p:cTn>
                                        <p:tgtEl>
                                          <p:spTgt spid="66565"/>
                                        </p:tgtEl>
                                      </p:cBhvr>
                                      <p:from x="100000" y="100000"/>
                                      <p:to x="80000" y="100000"/>
                                    </p:animScale>
                                    <p:anim by="(#ppt_h/3+#ppt_w*0.1)" calcmode="lin" valueType="num">
                                      <p:cBhvr additive="sum">
                                        <p:cTn id="10" dur="200" decel="100000" autoRev="1" fill="hold">
                                          <p:stCondLst>
                                            <p:cond delay="600"/>
                                          </p:stCondLst>
                                        </p:cTn>
                                        <p:tgtEl>
                                          <p:spTgt spid="66565"/>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5" grpId="0" autoUpdateAnimBg="0"/>
    </p:bldLst>
  </p:timing>
</p:sld>
</file>

<file path=ppt/slides/slide25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descr="Mt Gerizim view looking e with Mt Ebal on left, 78-13tb.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721667"/>
            <a:ext cx="9144000" cy="6136333"/>
          </a:xfrm>
          <a:prstGeom prst="rect">
            <a:avLst/>
          </a:prstGeom>
        </p:spPr>
      </p:pic>
      <p:sp>
        <p:nvSpPr>
          <p:cNvPr id="6" name="Title 5"/>
          <p:cNvSpPr>
            <a:spLocks noGrp="1"/>
          </p:cNvSpPr>
          <p:nvPr>
            <p:ph type="title" idx="4294967295"/>
          </p:nvPr>
        </p:nvSpPr>
        <p:spPr>
          <a:xfrm>
            <a:off x="0" y="0"/>
            <a:ext cx="9144000" cy="764704"/>
          </a:xfrm>
          <a:solidFill>
            <a:srgbClr val="000000"/>
          </a:solidFill>
          <a:effectLst>
            <a:outerShdw blurRad="50800" dist="38100" dir="2700000">
              <a:srgbClr val="000000">
                <a:alpha val="43000"/>
              </a:srgbClr>
            </a:outerShdw>
          </a:effectLst>
        </p:spPr>
        <p:txBody>
          <a:bodyPr anchor="ctr"/>
          <a:lstStyle/>
          <a:p>
            <a:pPr>
              <a:defRPr/>
            </a:pPr>
            <a:r>
              <a:rPr lang="ar-JO" sz="3200" dirty="0">
                <a:solidFill>
                  <a:srgbClr val="FFFFFF"/>
                </a:solidFill>
                <a:effectLst/>
                <a:latin typeface="Arial" panose="020B0604020202020204" pitchFamily="34" charset="0"/>
                <a:cs typeface="Arial" panose="020B0604020202020204" pitchFamily="34" charset="0"/>
              </a:rPr>
              <a:t>جبل جرزيم باتجاه الشرق (تث 27: 9- 13).</a:t>
            </a:r>
            <a:endParaRPr lang="en-US" sz="3200" dirty="0">
              <a:solidFill>
                <a:srgbClr val="FFFFFF"/>
              </a:solidFill>
              <a:effectLst/>
              <a:latin typeface="Arial" panose="020B0604020202020204" pitchFamily="34" charset="0"/>
              <a:cs typeface="Arial" panose="020B0604020202020204" pitchFamily="34" charset="0"/>
            </a:endParaRPr>
          </a:p>
        </p:txBody>
      </p:sp>
      <p:sp>
        <p:nvSpPr>
          <p:cNvPr id="7" name="Title 5"/>
          <p:cNvSpPr txBox="1">
            <a:spLocks/>
          </p:cNvSpPr>
          <p:nvPr/>
        </p:nvSpPr>
        <p:spPr bwMode="auto">
          <a:xfrm>
            <a:off x="107504" y="3068960"/>
            <a:ext cx="2448272" cy="792088"/>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جبل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عيبال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(لعنة)</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endParaRPr>
          </a:p>
        </p:txBody>
      </p:sp>
      <p:sp>
        <p:nvSpPr>
          <p:cNvPr id="8" name="Title 5"/>
          <p:cNvSpPr txBox="1">
            <a:spLocks/>
          </p:cNvSpPr>
          <p:nvPr/>
        </p:nvSpPr>
        <p:spPr bwMode="auto">
          <a:xfrm>
            <a:off x="5652120" y="4293096"/>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جبل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جرزيم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(بركة)</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endParaRPr>
          </a:p>
        </p:txBody>
      </p:sp>
      <p:sp>
        <p:nvSpPr>
          <p:cNvPr id="9" name="Title 5"/>
          <p:cNvSpPr txBox="1">
            <a:spLocks/>
          </p:cNvSpPr>
          <p:nvPr/>
        </p:nvSpPr>
        <p:spPr bwMode="auto">
          <a:xfrm>
            <a:off x="2843808" y="2780928"/>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شكيم</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endParaRPr>
          </a:p>
        </p:txBody>
      </p:sp>
      <p:sp>
        <p:nvSpPr>
          <p:cNvPr id="3" name="Down Arrow 2"/>
          <p:cNvSpPr/>
          <p:nvPr/>
        </p:nvSpPr>
        <p:spPr bwMode="auto">
          <a:xfrm>
            <a:off x="3779912" y="3645024"/>
            <a:ext cx="1080120" cy="720080"/>
          </a:xfrm>
          <a:prstGeom prst="downArrow">
            <a:avLst/>
          </a:prstGeom>
          <a:solidFill>
            <a:srgbClr val="800000"/>
          </a:solidFill>
          <a:ln w="76200" cap="sq" cmpd="sng" algn="ctr">
            <a:solidFill>
              <a:srgbClr val="FFFFFF"/>
            </a:solidFill>
            <a:prstDash val="solid"/>
            <a:round/>
            <a:headEnd type="none" w="sm" len="sm"/>
            <a:tailEnd type="none" w="sm" len="sm"/>
          </a:ln>
          <a:effectLst>
            <a:glow rad="228600">
              <a:srgbClr val="000000"/>
            </a:glow>
          </a:effectLst>
        </p:spPr>
        <p:txBody>
          <a:bodyPr vert="horz" wrap="non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12" charset="0"/>
              <a:ea typeface="ＭＳ Ｐゴシック" charset="0"/>
            </a:endParaRPr>
          </a:p>
        </p:txBody>
      </p:sp>
    </p:spTree>
    <p:extLst>
      <p:ext uri="{BB962C8B-B14F-4D97-AF65-F5344CB8AC3E}">
        <p14:creationId xmlns:p14="http://schemas.microsoft.com/office/powerpoint/2010/main" val="3032875413"/>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40323" name="Text Box 3"/>
          <p:cNvSpPr txBox="1">
            <a:spLocks noChangeArrowheads="1"/>
          </p:cNvSpPr>
          <p:nvPr/>
        </p:nvSpPr>
        <p:spPr bwMode="auto">
          <a:xfrm>
            <a:off x="250825" y="1847850"/>
            <a:ext cx="8816975" cy="2554545"/>
          </a:xfrm>
          <a:prstGeom prst="rect">
            <a:avLst/>
          </a:prstGeom>
          <a:noFill/>
          <a:ln w="9525">
            <a:noFill/>
            <a:miter lim="800000"/>
            <a:headEnd/>
            <a:tailEnd/>
          </a:ln>
          <a:effectLst/>
        </p:spPr>
        <p:txBody>
          <a:bodyPr>
            <a:spAutoFit/>
          </a:bodyPr>
          <a:lstStyle>
            <a:defPPr>
              <a:defRPr lang="en-US"/>
            </a:defPPr>
            <a:lvl1pPr marL="461963" indent="-461963">
              <a:spcBef>
                <a:spcPct val="50000"/>
              </a:spcBef>
              <a:buFontTx/>
              <a:buChar char="•"/>
              <a:defRPr sz="4000" b="1">
                <a:solidFill>
                  <a:schemeClr val="bg1"/>
                </a:solidFill>
                <a:effectLst>
                  <a:outerShdw blurRad="50800" dist="76200" dir="2700000" algn="tl" rotWithShape="0">
                    <a:srgbClr val="000000">
                      <a:alpha val="96000"/>
                    </a:srgbClr>
                  </a:outerShdw>
                </a:effectLst>
                <a:latin typeface="Arial"/>
                <a:ea typeface="Arial" pitchFamily="-111" charset="0"/>
                <a:cs typeface="Arial"/>
              </a:defRPr>
            </a:lvl1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rPr>
              <a:t>أكثر أسفار العهد القديم اقتباساً :</a:t>
            </a:r>
            <a:endParaRPr kumimoji="0" lang="en-US"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endParaRP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lang="ar-JO" dirty="0">
                <a:solidFill>
                  <a:srgbClr val="FFFFFF"/>
                </a:solidFill>
                <a:latin typeface="Arial" panose="020B0604020202020204" pitchFamily="34" charset="0"/>
                <a:cs typeface="Arial" panose="020B0604020202020204" pitchFamily="34" charset="0"/>
              </a:rPr>
              <a:t>356 مرة في العهد القديم</a:t>
            </a: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rPr>
              <a:t>49 مرة في العهد الجديد</a:t>
            </a:r>
            <a:endParaRPr kumimoji="0" lang="en-US"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290819" name="Title 3"/>
          <p:cNvSpPr>
            <a:spLocks noGrp="1"/>
          </p:cNvSpPr>
          <p:nvPr>
            <p:ph type="title" idx="4294967295"/>
          </p:nvPr>
        </p:nvSpPr>
        <p:spPr>
          <a:xfrm>
            <a:off x="0" y="557808"/>
            <a:ext cx="9144000" cy="1143000"/>
          </a:xfrm>
          <a:solidFill>
            <a:srgbClr val="000000"/>
          </a:solidFill>
        </p:spPr>
        <p:txBody>
          <a:bodyPr/>
          <a:lstStyle/>
          <a:p>
            <a:r>
              <a:rPr lang="ar-JO" sz="4000" dirty="0">
                <a:solidFill>
                  <a:schemeClr val="bg1"/>
                </a:solidFill>
                <a:latin typeface="Arial" panose="020B0604020202020204" pitchFamily="34" charset="0"/>
                <a:ea typeface="ＭＳ Ｐゴシック" charset="0"/>
                <a:cs typeface="Arial" panose="020B0604020202020204" pitchFamily="34" charset="0"/>
              </a:rPr>
              <a:t>فرادة سفر التثنية</a:t>
            </a:r>
            <a:endParaRPr lang="en-US" sz="40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5" name="Text Box 1065"/>
          <p:cNvSpPr txBox="1">
            <a:spLocks noChangeArrowheads="1"/>
          </p:cNvSpPr>
          <p:nvPr/>
        </p:nvSpPr>
        <p:spPr bwMode="auto">
          <a:xfrm>
            <a:off x="8368119"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61882890"/>
      </p:ext>
    </p:extLst>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a:extLst>
              <a:ext uri="{28A0092B-C50C-407E-A947-70E740481C1C}">
                <a14:useLocalDpi xmlns:a14="http://schemas.microsoft.com/office/drawing/2010/main" val="0"/>
              </a:ext>
            </a:extLst>
          </a:blip>
          <a:srcRect l="14163"/>
          <a:stretch/>
        </p:blipFill>
        <p:spPr>
          <a:xfrm>
            <a:off x="0" y="19202"/>
            <a:ext cx="9144000" cy="6866182"/>
          </a:xfrm>
          <a:prstGeom prst="rect">
            <a:avLst/>
          </a:prstGeom>
        </p:spPr>
      </p:pic>
      <p:sp>
        <p:nvSpPr>
          <p:cNvPr id="900098" name="Rectangle 2"/>
          <p:cNvSpPr>
            <a:spLocks noGrp="1" noChangeArrowheads="1"/>
          </p:cNvSpPr>
          <p:nvPr>
            <p:ph type="ctrTitle"/>
          </p:nvPr>
        </p:nvSpPr>
        <p:spPr>
          <a:xfrm>
            <a:off x="-1" y="43013"/>
            <a:ext cx="5198129" cy="1352596"/>
          </a:xfrm>
          <a:effectLst>
            <a:outerShdw blurRad="63500" dist="35921" dir="2700000" algn="ctr" rotWithShape="0">
              <a:schemeClr val="tx2">
                <a:alpha val="74998"/>
              </a:schemeClr>
            </a:outerShdw>
          </a:effectLst>
        </p:spPr>
        <p:txBody>
          <a:bodyPr anchor="t"/>
          <a:lstStyle/>
          <a:p>
            <a:pPr algn="l">
              <a:defRPr/>
            </a:pP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أسباط البركة و اللعنة في شكيم</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7095479" y="-243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دان</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4885729" y="440596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يهوذا</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 name="Text Box 5"/>
          <p:cNvSpPr txBox="1">
            <a:spLocks noChangeArrowheads="1"/>
          </p:cNvSpPr>
          <p:nvPr/>
        </p:nvSpPr>
        <p:spPr bwMode="auto">
          <a:xfrm>
            <a:off x="4569107" y="512269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شمعون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0" name="Text Box 6"/>
          <p:cNvSpPr txBox="1">
            <a:spLocks noChangeArrowheads="1"/>
          </p:cNvSpPr>
          <p:nvPr/>
        </p:nvSpPr>
        <p:spPr bwMode="auto">
          <a:xfrm>
            <a:off x="6729442" y="400178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رأوبين</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1" name="Text Box 7"/>
          <p:cNvSpPr txBox="1">
            <a:spLocks noChangeArrowheads="1"/>
          </p:cNvSpPr>
          <p:nvPr/>
        </p:nvSpPr>
        <p:spPr bwMode="auto">
          <a:xfrm>
            <a:off x="6687169" y="27645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جاد</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2" name="Text Box 8"/>
          <p:cNvSpPr txBox="1">
            <a:spLocks noChangeArrowheads="1"/>
          </p:cNvSpPr>
          <p:nvPr/>
        </p:nvSpPr>
        <p:spPr bwMode="auto">
          <a:xfrm>
            <a:off x="6453367" y="1666913"/>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منسى</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3" name="Text Box 9"/>
          <p:cNvSpPr txBox="1">
            <a:spLocks noChangeArrowheads="1"/>
          </p:cNvSpPr>
          <p:nvPr/>
        </p:nvSpPr>
        <p:spPr bwMode="auto">
          <a:xfrm>
            <a:off x="5205976" y="3208853"/>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أفرايم</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4" name="Text Box 10"/>
          <p:cNvSpPr txBox="1">
            <a:spLocks noChangeArrowheads="1"/>
          </p:cNvSpPr>
          <p:nvPr/>
        </p:nvSpPr>
        <p:spPr bwMode="auto">
          <a:xfrm>
            <a:off x="4519642" y="220486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منسى</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9" name="Text Box 15"/>
          <p:cNvSpPr txBox="1">
            <a:spLocks noChangeArrowheads="1"/>
          </p:cNvSpPr>
          <p:nvPr/>
        </p:nvSpPr>
        <p:spPr bwMode="auto">
          <a:xfrm rot="17190594">
            <a:off x="5461407" y="36998"/>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نفتالي</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0" name="Text Box 16"/>
          <p:cNvSpPr txBox="1">
            <a:spLocks noChangeArrowheads="1"/>
          </p:cNvSpPr>
          <p:nvPr/>
        </p:nvSpPr>
        <p:spPr bwMode="auto">
          <a:xfrm rot="17358286">
            <a:off x="4900474" y="110579"/>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أشير</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1" name="Line 17"/>
          <p:cNvSpPr>
            <a:spLocks noChangeShapeType="1"/>
          </p:cNvSpPr>
          <p:nvPr/>
        </p:nvSpPr>
        <p:spPr bwMode="auto">
          <a:xfrm rot="21079435">
            <a:off x="5729337" y="2047870"/>
            <a:ext cx="792440" cy="12917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2" name="Line 18"/>
          <p:cNvSpPr>
            <a:spLocks noChangeShapeType="1"/>
          </p:cNvSpPr>
          <p:nvPr/>
        </p:nvSpPr>
        <p:spPr bwMode="auto">
          <a:xfrm rot="21079435">
            <a:off x="4976842" y="1667793"/>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7" name="Text Box 13"/>
          <p:cNvSpPr txBox="1">
            <a:spLocks noChangeArrowheads="1"/>
          </p:cNvSpPr>
          <p:nvPr/>
        </p:nvSpPr>
        <p:spPr bwMode="auto">
          <a:xfrm>
            <a:off x="2876255" y="1340768"/>
            <a:ext cx="252954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زبولون</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8" name="Text Box 14"/>
          <p:cNvSpPr txBox="1">
            <a:spLocks noChangeArrowheads="1"/>
          </p:cNvSpPr>
          <p:nvPr/>
        </p:nvSpPr>
        <p:spPr bwMode="auto">
          <a:xfrm>
            <a:off x="3149143" y="1772816"/>
            <a:ext cx="276108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يساكر</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7" name="Text Box 4"/>
          <p:cNvSpPr txBox="1">
            <a:spLocks noChangeArrowheads="1"/>
          </p:cNvSpPr>
          <p:nvPr/>
        </p:nvSpPr>
        <p:spPr bwMode="auto">
          <a:xfrm>
            <a:off x="42606" y="5640026"/>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أسباط البركة على جبل جرزيم</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أسباط اللعنة على جبل عيبال</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Rectangle 2"/>
          <p:cNvSpPr txBox="1">
            <a:spLocks noChangeArrowheads="1"/>
          </p:cNvSpPr>
          <p:nvPr/>
        </p:nvSpPr>
        <p:spPr bwMode="auto">
          <a:xfrm>
            <a:off x="28188" y="1210225"/>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lang="ar-JO"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تثنية 27: 12-13</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يشوع 8: 33</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1" name="Line 17"/>
          <p:cNvSpPr>
            <a:spLocks noChangeShapeType="1"/>
          </p:cNvSpPr>
          <p:nvPr/>
        </p:nvSpPr>
        <p:spPr bwMode="auto">
          <a:xfrm rot="21079435" flipV="1">
            <a:off x="4976009" y="4163749"/>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5" name="Text Box 11"/>
          <p:cNvSpPr txBox="1">
            <a:spLocks noChangeArrowheads="1"/>
          </p:cNvSpPr>
          <p:nvPr/>
        </p:nvSpPr>
        <p:spPr bwMode="auto">
          <a:xfrm>
            <a:off x="2899478" y="389394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بنيامين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35" name="Text Box 5">
            <a:extLst>
              <a:ext uri="{FF2B5EF4-FFF2-40B4-BE49-F238E27FC236}">
                <a16:creationId xmlns:a16="http://schemas.microsoft.com/office/drawing/2014/main" id="{783C7DAE-0736-3440-ADFF-0783A66AA9AB}"/>
              </a:ext>
            </a:extLst>
          </p:cNvPr>
          <p:cNvSpPr txBox="1">
            <a:spLocks noChangeArrowheads="1"/>
          </p:cNvSpPr>
          <p:nvPr/>
        </p:nvSpPr>
        <p:spPr bwMode="auto">
          <a:xfrm>
            <a:off x="3986999" y="3040839"/>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لاوي</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508A40B2-48D1-BE4C-92EC-95AFDF6B92CA}"/>
              </a:ext>
            </a:extLst>
          </p:cNvPr>
          <p:cNvPicPr>
            <a:picLocks noChangeAspect="1"/>
          </p:cNvPicPr>
          <p:nvPr/>
        </p:nvPicPr>
        <p:blipFill>
          <a:blip r:embed="rId4"/>
          <a:stretch>
            <a:fillRect/>
          </a:stretch>
        </p:blipFill>
        <p:spPr>
          <a:xfrm>
            <a:off x="5873061" y="2637382"/>
            <a:ext cx="368300" cy="381000"/>
          </a:xfrm>
          <a:prstGeom prst="rect">
            <a:avLst/>
          </a:prstGeom>
        </p:spPr>
      </p:pic>
      <p:sp>
        <p:nvSpPr>
          <p:cNvPr id="26" name="Text Box 10">
            <a:extLst>
              <a:ext uri="{FF2B5EF4-FFF2-40B4-BE49-F238E27FC236}">
                <a16:creationId xmlns:a16="http://schemas.microsoft.com/office/drawing/2014/main" id="{32BE6C72-BE9E-CB44-A0C4-BE6B9436F354}"/>
              </a:ext>
            </a:extLst>
          </p:cNvPr>
          <p:cNvSpPr txBox="1">
            <a:spLocks noChangeArrowheads="1"/>
          </p:cNvSpPr>
          <p:nvPr/>
        </p:nvSpPr>
        <p:spPr bwMode="auto">
          <a:xfrm>
            <a:off x="4092084" y="2811877"/>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شكيم</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04868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dissolv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dissolve">
                                      <p:cBhvr>
                                        <p:cTn id="20" dur="500"/>
                                        <p:tgtEl>
                                          <p:spTgt spid="35"/>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dissolve">
                                      <p:cBhvr>
                                        <p:cTn id="29" dur="500"/>
                                        <p:tgtEl>
                                          <p:spTgt spid="18"/>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4"/>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dissolve">
                                      <p:cBhvr>
                                        <p:cTn id="50" dur="500"/>
                                        <p:tgtEl>
                                          <p:spTgt spid="15"/>
                                        </p:tgtEl>
                                      </p:cBhvr>
                                    </p:animEffect>
                                  </p:childTnLst>
                                </p:cTn>
                              </p:par>
                            </p:childTnLst>
                          </p:cTn>
                        </p:par>
                        <p:par>
                          <p:cTn id="51" fill="hold">
                            <p:stCondLst>
                              <p:cond delay="500"/>
                            </p:stCondLst>
                            <p:childTnLst>
                              <p:par>
                                <p:cTn id="52" presetID="22" presetClass="entr" presetSubtype="8" fill="hold" nodeType="after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wipe(left)">
                                      <p:cBhvr>
                                        <p:cTn id="54" dur="500"/>
                                        <p:tgtEl>
                                          <p:spTgt spid="51"/>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nodeType="click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dissolve">
                                      <p:cBhvr>
                                        <p:cTn id="59" dur="500"/>
                                        <p:tgtEl>
                                          <p:spTgt spid="28"/>
                                        </p:tgtEl>
                                      </p:cBhvr>
                                    </p:animEffec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grpId="0" nodeType="clickEffect">
                                  <p:stCondLst>
                                    <p:cond delay="0"/>
                                  </p:stCondLst>
                                  <p:childTnLst>
                                    <p:set>
                                      <p:cBhvr>
                                        <p:cTn id="63" dur="1" fill="hold">
                                          <p:stCondLst>
                                            <p:cond delay="0"/>
                                          </p:stCondLst>
                                        </p:cTn>
                                        <p:tgtEl>
                                          <p:spTgt spid="10"/>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11"/>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9" presetClass="entr" presetSubtype="0" fill="hold" nodeType="click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dissolve">
                                      <p:cBhvr>
                                        <p:cTn id="72" dur="500"/>
                                        <p:tgtEl>
                                          <p:spTgt spid="20"/>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dissolve">
                                      <p:cBhvr>
                                        <p:cTn id="77" dur="500"/>
                                        <p:tgtEl>
                                          <p:spTgt spid="17"/>
                                        </p:tgtEl>
                                      </p:cBhvr>
                                    </p:animEffect>
                                  </p:childTnLst>
                                </p:cTn>
                              </p:par>
                            </p:childTnLst>
                          </p:cTn>
                        </p:par>
                        <p:par>
                          <p:cTn id="78" fill="hold">
                            <p:stCondLst>
                              <p:cond delay="500"/>
                            </p:stCondLst>
                            <p:childTnLst>
                              <p:par>
                                <p:cTn id="79" presetID="22" presetClass="entr" presetSubtype="8" fill="hold" nodeType="after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wipe(left)">
                                      <p:cBhvr>
                                        <p:cTn id="81" dur="500"/>
                                        <p:tgtEl>
                                          <p:spTgt spid="22"/>
                                        </p:tgtEl>
                                      </p:cBhvr>
                                    </p:animEffect>
                                  </p:childTnLst>
                                </p:cTn>
                              </p:par>
                            </p:childTnLst>
                          </p:cTn>
                        </p:par>
                      </p:childTnLst>
                    </p:cTn>
                  </p:par>
                  <p:par>
                    <p:cTn id="82" fill="hold">
                      <p:stCondLst>
                        <p:cond delay="indefinite"/>
                      </p:stCondLst>
                      <p:childTnLst>
                        <p:par>
                          <p:cTn id="83" fill="hold">
                            <p:stCondLst>
                              <p:cond delay="0"/>
                            </p:stCondLst>
                            <p:childTnLst>
                              <p:par>
                                <p:cTn id="84" presetID="9" presetClass="entr" presetSubtype="0" fill="hold" nodeType="click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dissolve">
                                      <p:cBhvr>
                                        <p:cTn id="86" dur="500"/>
                                        <p:tgtEl>
                                          <p:spTgt spid="7"/>
                                        </p:tgtEl>
                                      </p:cBhvr>
                                    </p:animEffect>
                                  </p:childTnLst>
                                </p:cTn>
                              </p:par>
                            </p:childTnLst>
                          </p:cTn>
                        </p:par>
                      </p:childTnLst>
                    </p:cTn>
                  </p:par>
                  <p:par>
                    <p:cTn id="87" fill="hold">
                      <p:stCondLst>
                        <p:cond delay="indefinite"/>
                      </p:stCondLst>
                      <p:childTnLst>
                        <p:par>
                          <p:cTn id="88" fill="hold">
                            <p:stCondLst>
                              <p:cond delay="0"/>
                            </p:stCondLst>
                            <p:childTnLst>
                              <p:par>
                                <p:cTn id="89" presetID="9" presetClass="entr" presetSubtype="0" fill="hold" nodeType="clickEffect">
                                  <p:stCondLst>
                                    <p:cond delay="0"/>
                                  </p:stCondLst>
                                  <p:childTnLst>
                                    <p:set>
                                      <p:cBhvr>
                                        <p:cTn id="90" dur="1" fill="hold">
                                          <p:stCondLst>
                                            <p:cond delay="0"/>
                                          </p:stCondLst>
                                        </p:cTn>
                                        <p:tgtEl>
                                          <p:spTgt spid="19"/>
                                        </p:tgtEl>
                                        <p:attrNameLst>
                                          <p:attrName>style.visibility</p:attrName>
                                        </p:attrNameLst>
                                      </p:cBhvr>
                                      <p:to>
                                        <p:strVal val="visible"/>
                                      </p:to>
                                    </p:set>
                                    <p:animEffect transition="in" filter="dissolve">
                                      <p:cBhvr>
                                        <p:cTn id="9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P spid="27" grpId="0"/>
      <p:bldP spid="26" grpId="0"/>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28</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074453833"/>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246063" y="2193925"/>
            <a:ext cx="8839200" cy="107721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endParaRPr lang="en-US" sz="3200" b="1" dirty="0">
              <a:solidFill>
                <a:srgbClr val="EBF010"/>
              </a:solidFill>
              <a:latin typeface="Arial" panose="020B0604020202020204" pitchFamily="34" charset="0"/>
              <a:cs typeface="Arial" panose="020B0604020202020204" pitchFamily="34" charset="0"/>
            </a:endParaRPr>
          </a:p>
          <a:p>
            <a:pPr algn="r" rtl="1" eaLnBrk="1" hangingPunct="1">
              <a:buFont typeface="Webdings" charset="0"/>
              <a:buChar char="®"/>
              <a:defRPr/>
            </a:pPr>
            <a:r>
              <a:rPr lang="ar-JO" sz="3200" b="1" dirty="0">
                <a:solidFill>
                  <a:srgbClr val="EBF010"/>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عظة للحث على الناموس </a:t>
            </a:r>
            <a:r>
              <a:rPr lang="ar-JO" sz="3200" b="1" dirty="0">
                <a:solidFill>
                  <a:srgbClr val="EBF010"/>
                </a:solidFill>
                <a:latin typeface="Arial" panose="020B0604020202020204" pitchFamily="34" charset="0"/>
                <a:cs typeface="Arial" panose="020B0604020202020204" pitchFamily="34" charset="0"/>
              </a:rPr>
              <a:t>(27)</a:t>
            </a:r>
            <a:endParaRPr lang="en-US" sz="3200" b="1" dirty="0">
              <a:solidFill>
                <a:srgbClr val="FFFFFF"/>
              </a:solidFill>
              <a:latin typeface="Arial" panose="020B0604020202020204" pitchFamily="34" charset="0"/>
              <a:cs typeface="Arial" panose="020B0604020202020204" pitchFamily="34" charset="0"/>
            </a:endParaRPr>
          </a:p>
        </p:txBody>
      </p:sp>
      <p:sp>
        <p:nvSpPr>
          <p:cNvPr id="66566" name="Text Box 6"/>
          <p:cNvSpPr txBox="1">
            <a:spLocks noChangeArrowheads="1"/>
          </p:cNvSpPr>
          <p:nvPr/>
        </p:nvSpPr>
        <p:spPr bwMode="auto">
          <a:xfrm>
            <a:off x="246063" y="3328988"/>
            <a:ext cx="8897937" cy="107721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defRPr/>
            </a:pPr>
            <a:endParaRPr lang="en-US" sz="3200" b="1" dirty="0">
              <a:solidFill>
                <a:srgbClr val="EBF010"/>
              </a:solidFill>
              <a:latin typeface="Arial" panose="020B0604020202020204" pitchFamily="34" charset="0"/>
              <a:cs typeface="Arial" panose="020B0604020202020204" pitchFamily="34" charset="0"/>
            </a:endParaRPr>
          </a:p>
          <a:p>
            <a:pPr algn="r" rtl="1">
              <a:buFont typeface="Webdings" pitchFamily="-111" charset="2"/>
              <a:buChar char="®"/>
              <a:defRPr/>
            </a:pPr>
            <a:r>
              <a:rPr lang="ar-JO" sz="3200" b="1" dirty="0">
                <a:solidFill>
                  <a:srgbClr val="EBF010"/>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أسباط البركة على جبل جرزيم </a:t>
            </a:r>
            <a:r>
              <a:rPr lang="ar-JO" sz="3200" b="1" dirty="0">
                <a:solidFill>
                  <a:srgbClr val="EBF010"/>
                </a:solidFill>
                <a:latin typeface="Arial" panose="020B0604020202020204" pitchFamily="34" charset="0"/>
                <a:cs typeface="Arial" panose="020B0604020202020204" pitchFamily="34" charset="0"/>
              </a:rPr>
              <a:t>(28: 1-14)</a:t>
            </a:r>
            <a:r>
              <a:rPr lang="en-US" sz="3200" b="1" dirty="0">
                <a:solidFill>
                  <a:srgbClr val="FFFFFF"/>
                </a:solidFill>
                <a:latin typeface="Arial" panose="020B0604020202020204" pitchFamily="34" charset="0"/>
                <a:cs typeface="Arial" panose="020B0604020202020204" pitchFamily="34" charset="0"/>
              </a:rPr>
              <a:t> </a:t>
            </a:r>
          </a:p>
        </p:txBody>
      </p:sp>
      <p:sp>
        <p:nvSpPr>
          <p:cNvPr id="66568" name="Text Box 8"/>
          <p:cNvSpPr txBox="1">
            <a:spLocks noChangeArrowheads="1"/>
          </p:cNvSpPr>
          <p:nvPr/>
        </p:nvSpPr>
        <p:spPr bwMode="auto">
          <a:xfrm>
            <a:off x="246062" y="4464050"/>
            <a:ext cx="8897937" cy="107721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endParaRPr lang="en-US" sz="3200" b="1" dirty="0">
              <a:solidFill>
                <a:srgbClr val="EBF010"/>
              </a:solidFill>
              <a:latin typeface="Arial" panose="020B0604020202020204" pitchFamily="34" charset="0"/>
              <a:cs typeface="Arial" panose="020B0604020202020204" pitchFamily="34" charset="0"/>
            </a:endParaRPr>
          </a:p>
          <a:p>
            <a:pPr algn="r" rtl="1" eaLnBrk="1" hangingPunct="1">
              <a:buFont typeface="Webdings" charset="0"/>
              <a:buChar char="®"/>
              <a:defRPr/>
            </a:pPr>
            <a:r>
              <a:rPr lang="ar-JO" sz="3200" b="1" dirty="0">
                <a:solidFill>
                  <a:srgbClr val="EBF010"/>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أسباط اللعنة على جبل عيبال </a:t>
            </a:r>
            <a:r>
              <a:rPr lang="ar-JO" sz="3200" b="1" dirty="0">
                <a:solidFill>
                  <a:srgbClr val="EBF010"/>
                </a:solidFill>
                <a:latin typeface="Arial" panose="020B0604020202020204" pitchFamily="34" charset="0"/>
                <a:cs typeface="Arial" panose="020B0604020202020204" pitchFamily="34" charset="0"/>
              </a:rPr>
              <a:t>(28: 15-68)</a:t>
            </a:r>
            <a:endParaRPr lang="en-US" sz="32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الثالثة : البركات و اللعنات</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(27-28)</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9065908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8"/>
                                        </p:tgtEl>
                                        <p:attrNameLst>
                                          <p:attrName>style.visibility</p:attrName>
                                        </p:attrNameLst>
                                      </p:cBhvr>
                                      <p:to>
                                        <p:strVal val="visible"/>
                                      </p:to>
                                    </p:set>
                                    <p:anim from="(-#ppt_w/2)" to="(#ppt_x)" calcmode="lin" valueType="num">
                                      <p:cBhvr>
                                        <p:cTn id="7" dur="600" fill="hold">
                                          <p:stCondLst>
                                            <p:cond delay="0"/>
                                          </p:stCondLst>
                                        </p:cTn>
                                        <p:tgtEl>
                                          <p:spTgt spid="66568"/>
                                        </p:tgtEl>
                                        <p:attrNameLst>
                                          <p:attrName>ppt_x</p:attrName>
                                        </p:attrNameLst>
                                      </p:cBhvr>
                                    </p:anim>
                                    <p:anim from="0" to="-1.0" calcmode="lin" valueType="num">
                                      <p:cBhvr>
                                        <p:cTn id="8" dur="200" decel="50000" autoRev="1" fill="hold">
                                          <p:stCondLst>
                                            <p:cond delay="600"/>
                                          </p:stCondLst>
                                        </p:cTn>
                                        <p:tgtEl>
                                          <p:spTgt spid="66568"/>
                                        </p:tgtEl>
                                        <p:attrNameLst>
                                          <p:attrName>xshear</p:attrName>
                                        </p:attrNameLst>
                                      </p:cBhvr>
                                    </p:anim>
                                    <p:animScale>
                                      <p:cBhvr>
                                        <p:cTn id="9" dur="200" decel="100000" autoRev="1" fill="hold">
                                          <p:stCondLst>
                                            <p:cond delay="600"/>
                                          </p:stCondLst>
                                        </p:cTn>
                                        <p:tgtEl>
                                          <p:spTgt spid="66568"/>
                                        </p:tgtEl>
                                      </p:cBhvr>
                                      <p:from x="100000" y="100000"/>
                                      <p:to x="80000" y="100000"/>
                                    </p:animScale>
                                    <p:anim by="(#ppt_h/3+#ppt_w*0.1)" calcmode="lin" valueType="num">
                                      <p:cBhvr additive="sum">
                                        <p:cTn id="10" dur="200" decel="100000" autoRev="1" fill="hold">
                                          <p:stCondLst>
                                            <p:cond delay="600"/>
                                          </p:stCondLst>
                                        </p:cTn>
                                        <p:tgtEl>
                                          <p:spTgt spid="66568"/>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8" grpId="0" autoUpdateAnimBg="0"/>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53282" name="Title 1"/>
          <p:cNvSpPr>
            <a:spLocks noGrp="1"/>
          </p:cNvSpPr>
          <p:nvPr>
            <p:ph type="title"/>
          </p:nvPr>
        </p:nvSpPr>
        <p:spPr>
          <a:xfrm>
            <a:off x="72008" y="115888"/>
            <a:ext cx="9071992" cy="792162"/>
          </a:xfrm>
        </p:spPr>
        <p:txBody>
          <a:bodyPr/>
          <a:lstStyle/>
          <a:p>
            <a:r>
              <a:rPr lang="ar-JO" sz="3600" dirty="0">
                <a:solidFill>
                  <a:schemeClr val="bg1"/>
                </a:solidFill>
                <a:latin typeface="Arial" panose="020B0604020202020204" pitchFamily="34" charset="0"/>
                <a:ea typeface="ＭＳ Ｐゴシック" charset="0"/>
                <a:cs typeface="Arial" panose="020B0604020202020204" pitchFamily="34" charset="0"/>
              </a:rPr>
              <a:t>تثنية 28 اللعنات                </a:t>
            </a:r>
            <a:r>
              <a:rPr lang="ar-JO" sz="3600" dirty="0">
                <a:solidFill>
                  <a:srgbClr val="000090"/>
                </a:solidFill>
                <a:latin typeface="Arial" panose="020B0604020202020204" pitchFamily="34" charset="0"/>
                <a:ea typeface="ＭＳ Ｐゴシック" charset="0"/>
                <a:cs typeface="Arial" panose="020B0604020202020204" pitchFamily="34" charset="0"/>
              </a:rPr>
              <a:t>تثنية 28 البركات</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مباركاً تكون في المدينة و مباركاً تكون في الحقل (3)</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مباركة تكون ثمرة بطنك و ثمرة أرضك (4)</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مباركة تكون سلتك و معجنك (5)</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مباركاً تكون في دخولك و مباركاً تكون في خروجك (6)</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في طريق واحدة يخرج أعدائك عليك و في سبع طرق يهربون أمامك (7)</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تقرض أمماً كثيرة و أنت لا تقترض (12)</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ملعوناً تكون في المدينة و ملعوناً تكون في الحقل (16)</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ملعونة تكون سلتك و معجنك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8</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ملعونة تكون ثمرة بطنك و ثمرة أرضك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ملعوناً تكون في دخولك و ملعوناً تكون في خروجك (19)</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طريق واحدة تخرج على أعدائك و في سبع طرق تهرب أمامهم (25)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Title 1"/>
          <p:cNvSpPr txBox="1">
            <a:spLocks/>
          </p:cNvSpPr>
          <p:nvPr/>
        </p:nvSpPr>
        <p:spPr bwMode="auto">
          <a:xfrm>
            <a:off x="4572000"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 يقرضك و أنت لا تقرضه (44)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4528893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
          <p:cNvSpPr>
            <a:spLocks noChangeArrowheads="1"/>
          </p:cNvSpPr>
          <p:nvPr/>
        </p:nvSpPr>
        <p:spPr bwMode="auto">
          <a:xfrm>
            <a:off x="457200" y="3244334"/>
            <a:ext cx="8686800" cy="369332"/>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square" anchor="ctr">
            <a:spAutoFit/>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86722"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宋体" charset="0"/>
              <a:cs typeface="宋体" charset="0"/>
            </a:endParaRPr>
          </a:p>
        </p:txBody>
      </p:sp>
      <p:sp>
        <p:nvSpPr>
          <p:cNvPr id="286723"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220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286724"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ar-JO" dirty="0">
                <a:solidFill>
                  <a:srgbClr val="FFFFFF"/>
                </a:solidFill>
                <a:latin typeface="Arial" panose="020B0604020202020204" pitchFamily="34" charset="0"/>
                <a:ea typeface="ＭＳ Ｐゴシック" charset="0"/>
                <a:cs typeface="Arial" panose="020B0604020202020204" pitchFamily="34" charset="0"/>
              </a:rPr>
              <a:t>المناسبة</a:t>
            </a:r>
            <a:endParaRPr lang="en-US" dirty="0">
              <a:solidFill>
                <a:srgbClr val="FFFFFF"/>
              </a:solidFill>
              <a:latin typeface="Arial" panose="020B0604020202020204" pitchFamily="34" charset="0"/>
              <a:ea typeface="ＭＳ Ｐゴシック" charset="0"/>
              <a:cs typeface="Arial" panose="020B0604020202020204" pitchFamily="34" charset="0"/>
            </a:endParaRPr>
          </a:p>
        </p:txBody>
      </p:sp>
      <p:pic>
        <p:nvPicPr>
          <p:cNvPr id="286725"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292" name="AutoShape 12"/>
          <p:cNvSpPr>
            <a:spLocks noChangeArrowheads="1"/>
          </p:cNvSpPr>
          <p:nvPr/>
        </p:nvSpPr>
        <p:spPr bwMode="auto">
          <a:xfrm>
            <a:off x="6407150" y="1465143"/>
            <a:ext cx="2508250" cy="562213"/>
          </a:xfrm>
          <a:prstGeom prst="cloudCallout">
            <a:avLst>
              <a:gd name="adj1" fmla="val -42847"/>
              <a:gd name="adj2" fmla="val 205722"/>
            </a:avLst>
          </a:prstGeom>
          <a:solidFill>
            <a:schemeClr val="accent3"/>
          </a:solidFill>
          <a:ln>
            <a:noFill/>
          </a:ln>
          <a:extLst>
            <a:ext uri="{91240B29-F687-4f45-9708-019B960494DF}">
              <a14:hiddenLine xmlns:a14="http://schemas.microsoft.com/office/drawing/2010/main" xmlns="" w="12700" cap="sq">
                <a:solidFill>
                  <a:srgbClr val="000000"/>
                </a:solidFill>
                <a:round/>
                <a:headEnd/>
                <a:tailEnd/>
              </a14:hiddenLine>
            </a:ext>
          </a:extLst>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لماذا</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7294" name="AutoShape 14"/>
          <p:cNvSpPr>
            <a:spLocks noChangeArrowheads="1"/>
          </p:cNvSpPr>
          <p:nvPr/>
        </p:nvSpPr>
        <p:spPr bwMode="auto">
          <a:xfrm>
            <a:off x="3773600" y="2909451"/>
            <a:ext cx="3449417" cy="3371136"/>
          </a:xfrm>
          <a:prstGeom prst="irregularSeal1">
            <a:avLst/>
          </a:prstGeom>
          <a:solidFill>
            <a:srgbClr val="99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السبي</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7296" name="AutoShape 16"/>
          <p:cNvSpPr>
            <a:spLocks noChangeArrowheads="1"/>
          </p:cNvSpPr>
          <p:nvPr/>
        </p:nvSpPr>
        <p:spPr bwMode="auto">
          <a:xfrm>
            <a:off x="417342" y="3963293"/>
            <a:ext cx="2019643" cy="1226939"/>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تث 28</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7298" name="AutoShape 18"/>
          <p:cNvSpPr>
            <a:spLocks noChangeArrowheads="1"/>
          </p:cNvSpPr>
          <p:nvPr/>
        </p:nvSpPr>
        <p:spPr bwMode="auto">
          <a:xfrm>
            <a:off x="979488" y="2469634"/>
            <a:ext cx="6019800" cy="369332"/>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55446754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729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729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97298"/>
                                        </p:tgtEl>
                                        <p:attrNameLst>
                                          <p:attrName>style.visibility</p:attrName>
                                        </p:attrNameLst>
                                      </p:cBhvr>
                                      <p:to>
                                        <p:strVal val="visible"/>
                                      </p:to>
                                    </p:set>
                                    <p:animEffect transition="in" filter="wipe(left)">
                                      <p:cBhvr>
                                        <p:cTn id="21"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265.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3762" name="Rectangle 2"/>
          <p:cNvSpPr>
            <a:spLocks noGrp="1" noChangeArrowheads="1"/>
          </p:cNvSpPr>
          <p:nvPr>
            <p:ph type="title"/>
          </p:nvPr>
        </p:nvSpPr>
        <p:spPr>
          <a:xfrm>
            <a:off x="366713" y="-26988"/>
            <a:ext cx="8382000" cy="990601"/>
          </a:xfrm>
          <a:noFill/>
        </p:spPr>
        <p:txBody>
          <a:bodyPr anchor="ctr"/>
          <a:lstStyle/>
          <a:p>
            <a:pPr algn="ctr" eaLnBrk="1" hangingPunct="1"/>
            <a:r>
              <a:rPr lang="ar-JO" altLang="zh-CN" sz="4000" b="1" dirty="0">
                <a:solidFill>
                  <a:schemeClr val="tx1"/>
                </a:solidFill>
                <a:latin typeface="Arial" panose="020B0604020202020204" pitchFamily="34" charset="0"/>
                <a:ea typeface="ＭＳ Ｐゴシック" charset="0"/>
                <a:cs typeface="Arial" panose="020B0604020202020204" pitchFamily="34" charset="0"/>
              </a:rPr>
              <a:t>مستقبل إسرائيل (تث 28-32)</a:t>
            </a:r>
            <a:endParaRPr lang="en-US" altLang="zh-CN" sz="4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73763"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159</a:t>
            </a:r>
            <a:endParaRPr lang="en-US" b="1" dirty="0">
              <a:solidFill>
                <a:srgbClr val="FFFFFF"/>
              </a:solidFill>
              <a:latin typeface="Arial" panose="020B0604020202020204" pitchFamily="34" charset="0"/>
              <a:cs typeface="Arial" panose="020B0604020202020204" pitchFamily="34" charset="0"/>
            </a:endParaRPr>
          </a:p>
        </p:txBody>
      </p:sp>
      <p:sp>
        <p:nvSpPr>
          <p:cNvPr id="373764" name="Rectangle 4"/>
          <p:cNvSpPr>
            <a:spLocks noChangeArrowheads="1"/>
          </p:cNvSpPr>
          <p:nvPr/>
        </p:nvSpPr>
        <p:spPr bwMode="auto">
          <a:xfrm>
            <a:off x="0" y="1556742"/>
            <a:ext cx="9144000" cy="61555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spAutoFit/>
          </a:bodyPr>
          <a:lstStyle/>
          <a:p>
            <a:pPr algn="ctr"/>
            <a:r>
              <a:rPr lang="ar-JO" sz="2000" b="1" dirty="0">
                <a:solidFill>
                  <a:srgbClr val="FFFFFF"/>
                </a:solidFill>
                <a:latin typeface="Arial" panose="020B0604020202020204" pitchFamily="34" charset="0"/>
                <a:cs typeface="Arial" panose="020B0604020202020204" pitchFamily="34" charset="0"/>
              </a:rPr>
              <a:t>تتنبأ سفر التثنية 28-32 بمستقبل إسرائيل من زمن موسى إلى المستقبل. تتكرر هذه النبوءات في جميع أنحاء العهد القديم.</a:t>
            </a:r>
            <a:endParaRPr lang="en-US" altLang="zh-CN" sz="2000" b="1" dirty="0">
              <a:solidFill>
                <a:srgbClr val="FFFFFF"/>
              </a:solidFill>
              <a:latin typeface="Arial" panose="020B0604020202020204" pitchFamily="34" charset="0"/>
              <a:cs typeface="Arial" panose="020B0604020202020204" pitchFamily="34" charset="0"/>
            </a:endParaRPr>
          </a:p>
        </p:txBody>
      </p:sp>
      <p:grpSp>
        <p:nvGrpSpPr>
          <p:cNvPr id="373765" name="Group 5"/>
          <p:cNvGrpSpPr>
            <a:grpSpLocks/>
          </p:cNvGrpSpPr>
          <p:nvPr/>
        </p:nvGrpSpPr>
        <p:grpSpPr bwMode="auto">
          <a:xfrm>
            <a:off x="0" y="2398713"/>
            <a:ext cx="9144000" cy="4191000"/>
            <a:chOff x="-4" y="-4"/>
            <a:chExt cx="4111" cy="3461"/>
          </a:xfrm>
        </p:grpSpPr>
        <p:grpSp>
          <p:nvGrpSpPr>
            <p:cNvPr id="373767" name="Group 6"/>
            <p:cNvGrpSpPr>
              <a:grpSpLocks/>
            </p:cNvGrpSpPr>
            <p:nvPr/>
          </p:nvGrpSpPr>
          <p:grpSpPr bwMode="auto">
            <a:xfrm>
              <a:off x="0" y="0"/>
              <a:ext cx="4107" cy="3453"/>
              <a:chOff x="0" y="0"/>
              <a:chExt cx="4107" cy="3453"/>
            </a:xfrm>
          </p:grpSpPr>
          <p:grpSp>
            <p:nvGrpSpPr>
              <p:cNvPr id="373769" name="Group 7"/>
              <p:cNvGrpSpPr>
                <a:grpSpLocks/>
              </p:cNvGrpSpPr>
              <p:nvPr/>
            </p:nvGrpSpPr>
            <p:grpSpPr bwMode="auto">
              <a:xfrm>
                <a:off x="0" y="0"/>
                <a:ext cx="1065" cy="518"/>
                <a:chOff x="0" y="0"/>
                <a:chExt cx="1065" cy="518"/>
              </a:xfrm>
            </p:grpSpPr>
            <p:sp>
              <p:nvSpPr>
                <p:cNvPr id="373803" name="Rectangle 8"/>
                <p:cNvSpPr>
                  <a:spLocks noChangeArrowheads="1"/>
                </p:cNvSpPr>
                <p:nvPr/>
              </p:nvSpPr>
              <p:spPr bwMode="auto">
                <a:xfrm>
                  <a:off x="43" y="0"/>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31: 16-21</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804"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0" name="Group 10"/>
              <p:cNvGrpSpPr>
                <a:grpSpLocks/>
              </p:cNvGrpSpPr>
              <p:nvPr/>
            </p:nvGrpSpPr>
            <p:grpSpPr bwMode="auto">
              <a:xfrm>
                <a:off x="1065" y="0"/>
                <a:ext cx="3038" cy="518"/>
                <a:chOff x="1065" y="0"/>
                <a:chExt cx="3038" cy="518"/>
              </a:xfrm>
            </p:grpSpPr>
            <p:sp>
              <p:nvSpPr>
                <p:cNvPr id="373801" name="Rectangle 11"/>
                <p:cNvSpPr>
                  <a:spLocks noChangeArrowheads="1"/>
                </p:cNvSpPr>
                <p:nvPr/>
              </p:nvSpPr>
              <p:spPr bwMode="auto">
                <a:xfrm>
                  <a:off x="1108" y="0"/>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سوف يبتعد إسرائيل عن الرب (بدأ بعد موت يشوع)</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802"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1" name="Group 13"/>
              <p:cNvGrpSpPr>
                <a:grpSpLocks/>
              </p:cNvGrpSpPr>
              <p:nvPr/>
            </p:nvGrpSpPr>
            <p:grpSpPr bwMode="auto">
              <a:xfrm>
                <a:off x="0" y="518"/>
                <a:ext cx="1065" cy="633"/>
                <a:chOff x="0" y="518"/>
                <a:chExt cx="1065" cy="633"/>
              </a:xfrm>
            </p:grpSpPr>
            <p:sp>
              <p:nvSpPr>
                <p:cNvPr id="373799" name="Rectangle 14"/>
                <p:cNvSpPr>
                  <a:spLocks noChangeArrowheads="1"/>
                </p:cNvSpPr>
                <p:nvPr/>
              </p:nvSpPr>
              <p:spPr bwMode="auto">
                <a:xfrm>
                  <a:off x="43" y="518"/>
                  <a:ext cx="979"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15-60</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800" name="Rectangle 15"/>
                <p:cNvSpPr>
                  <a:spLocks noChangeArrowheads="1"/>
                </p:cNvSpPr>
                <p:nvPr/>
              </p:nvSpPr>
              <p:spPr bwMode="auto">
                <a:xfrm>
                  <a:off x="0" y="518"/>
                  <a:ext cx="106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2" name="Group 16"/>
              <p:cNvGrpSpPr>
                <a:grpSpLocks/>
              </p:cNvGrpSpPr>
              <p:nvPr/>
            </p:nvGrpSpPr>
            <p:grpSpPr bwMode="auto">
              <a:xfrm>
                <a:off x="1065" y="518"/>
                <a:ext cx="3038" cy="633"/>
                <a:chOff x="1065" y="518"/>
                <a:chExt cx="3038" cy="633"/>
              </a:xfrm>
            </p:grpSpPr>
            <p:sp>
              <p:nvSpPr>
                <p:cNvPr id="373797" name="Rectangle 17"/>
                <p:cNvSpPr>
                  <a:spLocks noChangeArrowheads="1"/>
                </p:cNvSpPr>
                <p:nvPr/>
              </p:nvSpPr>
              <p:spPr bwMode="auto">
                <a:xfrm>
                  <a:off x="1108" y="518"/>
                  <a:ext cx="295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سيدين الله إسرائيل في الأرض لارتدادها </a:t>
                  </a:r>
                </a:p>
                <a:p>
                  <a:pPr algn="ctr"/>
                  <a:r>
                    <a:rPr lang="ar-JO" sz="2000" b="1" dirty="0">
                      <a:latin typeface="Arial" panose="020B0604020202020204" pitchFamily="34" charset="0"/>
                      <a:cs typeface="Arial" panose="020B0604020202020204" pitchFamily="34" charset="0"/>
                    </a:rPr>
                    <a:t>(فترة القضاة والمملكة المنقسمة)</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8" name="Rectangle 18"/>
                <p:cNvSpPr>
                  <a:spLocks noChangeArrowheads="1"/>
                </p:cNvSpPr>
                <p:nvPr/>
              </p:nvSpPr>
              <p:spPr bwMode="auto">
                <a:xfrm>
                  <a:off x="1065" y="518"/>
                  <a:ext cx="303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3" name="Group 19"/>
              <p:cNvGrpSpPr>
                <a:grpSpLocks/>
              </p:cNvGrpSpPr>
              <p:nvPr/>
            </p:nvGrpSpPr>
            <p:grpSpPr bwMode="auto">
              <a:xfrm>
                <a:off x="0" y="1151"/>
                <a:ext cx="1065" cy="518"/>
                <a:chOff x="0" y="1151"/>
                <a:chExt cx="1065" cy="518"/>
              </a:xfrm>
            </p:grpSpPr>
            <p:sp>
              <p:nvSpPr>
                <p:cNvPr id="373795" name="Rectangle 20"/>
                <p:cNvSpPr>
                  <a:spLocks noChangeArrowheads="1"/>
                </p:cNvSpPr>
                <p:nvPr/>
              </p:nvSpPr>
              <p:spPr bwMode="auto">
                <a:xfrm>
                  <a:off x="43" y="1151"/>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32-39، 48-57</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6" name="Rectangle 21"/>
                <p:cNvSpPr>
                  <a:spLocks noChangeArrowheads="1"/>
                </p:cNvSpPr>
                <p:nvPr/>
              </p:nvSpPr>
              <p:spPr bwMode="auto">
                <a:xfrm>
                  <a:off x="0" y="1151"/>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4" name="Group 22"/>
              <p:cNvGrpSpPr>
                <a:grpSpLocks/>
              </p:cNvGrpSpPr>
              <p:nvPr/>
            </p:nvGrpSpPr>
            <p:grpSpPr bwMode="auto">
              <a:xfrm>
                <a:off x="1065" y="1151"/>
                <a:ext cx="3038" cy="518"/>
                <a:chOff x="1065" y="1151"/>
                <a:chExt cx="3038" cy="518"/>
              </a:xfrm>
            </p:grpSpPr>
            <p:sp>
              <p:nvSpPr>
                <p:cNvPr id="373793" name="Rectangle 23"/>
                <p:cNvSpPr>
                  <a:spLocks noChangeArrowheads="1"/>
                </p:cNvSpPr>
                <p:nvPr/>
              </p:nvSpPr>
              <p:spPr bwMode="auto">
                <a:xfrm>
                  <a:off x="1108" y="1151"/>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ستؤخذ إسرائيل إلى السبي (من قبل آشور وبابل)</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4" name="Rectangle 24"/>
                <p:cNvSpPr>
                  <a:spLocks noChangeArrowheads="1"/>
                </p:cNvSpPr>
                <p:nvPr/>
              </p:nvSpPr>
              <p:spPr bwMode="auto">
                <a:xfrm>
                  <a:off x="1065" y="1151"/>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5" name="Group 25"/>
              <p:cNvGrpSpPr>
                <a:grpSpLocks/>
              </p:cNvGrpSpPr>
              <p:nvPr/>
            </p:nvGrpSpPr>
            <p:grpSpPr bwMode="auto">
              <a:xfrm>
                <a:off x="0" y="1669"/>
                <a:ext cx="1065" cy="725"/>
                <a:chOff x="0" y="1669"/>
                <a:chExt cx="1065" cy="725"/>
              </a:xfrm>
            </p:grpSpPr>
            <p:sp>
              <p:nvSpPr>
                <p:cNvPr id="373791" name="Rectangle 26"/>
                <p:cNvSpPr>
                  <a:spLocks noChangeArrowheads="1"/>
                </p:cNvSpPr>
                <p:nvPr/>
              </p:nvSpPr>
              <p:spPr bwMode="auto">
                <a:xfrm>
                  <a:off x="43" y="1669"/>
                  <a:ext cx="979" cy="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33</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2" name="Rectangle 27"/>
                <p:cNvSpPr>
                  <a:spLocks noChangeArrowheads="1"/>
                </p:cNvSpPr>
                <p:nvPr/>
              </p:nvSpPr>
              <p:spPr bwMode="auto">
                <a:xfrm>
                  <a:off x="0" y="1669"/>
                  <a:ext cx="1065" cy="7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6" name="Group 28"/>
              <p:cNvGrpSpPr>
                <a:grpSpLocks/>
              </p:cNvGrpSpPr>
              <p:nvPr/>
            </p:nvGrpSpPr>
            <p:grpSpPr bwMode="auto">
              <a:xfrm>
                <a:off x="1065" y="1669"/>
                <a:ext cx="3038" cy="725"/>
                <a:chOff x="1065" y="1669"/>
                <a:chExt cx="3038" cy="725"/>
              </a:xfrm>
            </p:grpSpPr>
            <p:sp>
              <p:nvSpPr>
                <p:cNvPr id="373789" name="Rectangle 29"/>
                <p:cNvSpPr>
                  <a:spLocks noChangeArrowheads="1"/>
                </p:cNvSpPr>
                <p:nvPr/>
              </p:nvSpPr>
              <p:spPr bwMode="auto">
                <a:xfrm>
                  <a:off x="1108" y="1669"/>
                  <a:ext cx="2952" cy="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سوف يمتلك أعداء إسرائيل أرضها لبعض الوقت (بابل ، بلاد فارس ، اليونان ، الرومان ، الحروب الصليبية الكاثوليكية ، المسلمون ، بريطانيا ، إلخ).</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0" name="Rectangle 30"/>
                <p:cNvSpPr>
                  <a:spLocks noChangeArrowheads="1"/>
                </p:cNvSpPr>
                <p:nvPr/>
              </p:nvSpPr>
              <p:spPr bwMode="auto">
                <a:xfrm>
                  <a:off x="1065" y="1669"/>
                  <a:ext cx="3038" cy="7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7" name="Group 31"/>
              <p:cNvGrpSpPr>
                <a:grpSpLocks/>
              </p:cNvGrpSpPr>
              <p:nvPr/>
            </p:nvGrpSpPr>
            <p:grpSpPr bwMode="auto">
              <a:xfrm>
                <a:off x="0" y="2394"/>
                <a:ext cx="1065" cy="426"/>
                <a:chOff x="0" y="2394"/>
                <a:chExt cx="1065" cy="426"/>
              </a:xfrm>
            </p:grpSpPr>
            <p:sp>
              <p:nvSpPr>
                <p:cNvPr id="373787" name="Rectangle 32"/>
                <p:cNvSpPr>
                  <a:spLocks noChangeArrowheads="1"/>
                </p:cNvSpPr>
                <p:nvPr/>
              </p:nvSpPr>
              <p:spPr bwMode="auto">
                <a:xfrm>
                  <a:off x="43" y="2394"/>
                  <a:ext cx="979" cy="4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38-42، 29: 23</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8" name="Rectangle 33"/>
                <p:cNvSpPr>
                  <a:spLocks noChangeArrowheads="1"/>
                </p:cNvSpPr>
                <p:nvPr/>
              </p:nvSpPr>
              <p:spPr bwMode="auto">
                <a:xfrm>
                  <a:off x="0" y="2394"/>
                  <a:ext cx="1065" cy="42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8" name="Group 34"/>
              <p:cNvGrpSpPr>
                <a:grpSpLocks/>
              </p:cNvGrpSpPr>
              <p:nvPr/>
            </p:nvGrpSpPr>
            <p:grpSpPr bwMode="auto">
              <a:xfrm>
                <a:off x="1065" y="2302"/>
                <a:ext cx="3038" cy="518"/>
                <a:chOff x="1065" y="2302"/>
                <a:chExt cx="3038" cy="518"/>
              </a:xfrm>
            </p:grpSpPr>
            <p:sp>
              <p:nvSpPr>
                <p:cNvPr id="373785" name="Rectangle 35"/>
                <p:cNvSpPr>
                  <a:spLocks noChangeArrowheads="1"/>
                </p:cNvSpPr>
                <p:nvPr/>
              </p:nvSpPr>
              <p:spPr bwMode="auto">
                <a:xfrm>
                  <a:off x="1108" y="2302"/>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ستبقى الأرض مقفرة (70 م إلى 1948 م)</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6" name="Rectangle 36"/>
                <p:cNvSpPr>
                  <a:spLocks noChangeArrowheads="1"/>
                </p:cNvSpPr>
                <p:nvPr/>
              </p:nvSpPr>
              <p:spPr bwMode="auto">
                <a:xfrm>
                  <a:off x="1065" y="2394"/>
                  <a:ext cx="3038" cy="42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9" name="Group 37"/>
              <p:cNvGrpSpPr>
                <a:grpSpLocks/>
              </p:cNvGrpSpPr>
              <p:nvPr/>
            </p:nvGrpSpPr>
            <p:grpSpPr bwMode="auto">
              <a:xfrm>
                <a:off x="0" y="2820"/>
                <a:ext cx="1065" cy="633"/>
                <a:chOff x="0" y="2820"/>
                <a:chExt cx="1065" cy="633"/>
              </a:xfrm>
            </p:grpSpPr>
            <p:sp>
              <p:nvSpPr>
                <p:cNvPr id="373783" name="Rectangle 38"/>
                <p:cNvSpPr>
                  <a:spLocks noChangeArrowheads="1"/>
                </p:cNvSpPr>
                <p:nvPr/>
              </p:nvSpPr>
              <p:spPr bwMode="auto">
                <a:xfrm>
                  <a:off x="43" y="2820"/>
                  <a:ext cx="979"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63-67، 32: 26</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4" name="Rectangle 39"/>
                <p:cNvSpPr>
                  <a:spLocks noChangeArrowheads="1"/>
                </p:cNvSpPr>
                <p:nvPr/>
              </p:nvSpPr>
              <p:spPr bwMode="auto">
                <a:xfrm>
                  <a:off x="0" y="2820"/>
                  <a:ext cx="106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80" name="Group 40"/>
              <p:cNvGrpSpPr>
                <a:grpSpLocks/>
              </p:cNvGrpSpPr>
              <p:nvPr/>
            </p:nvGrpSpPr>
            <p:grpSpPr bwMode="auto">
              <a:xfrm>
                <a:off x="1065" y="2820"/>
                <a:ext cx="3042" cy="633"/>
                <a:chOff x="1065" y="2820"/>
                <a:chExt cx="3042" cy="633"/>
              </a:xfrm>
            </p:grpSpPr>
            <p:sp>
              <p:nvSpPr>
                <p:cNvPr id="373781" name="Rectangle 41"/>
                <p:cNvSpPr>
                  <a:spLocks noChangeArrowheads="1"/>
                </p:cNvSpPr>
                <p:nvPr/>
              </p:nvSpPr>
              <p:spPr bwMode="auto">
                <a:xfrm>
                  <a:off x="1080" y="2820"/>
                  <a:ext cx="302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ستشتت إسرائيل بين الأمم "من طرف الأرض إلى الطرف الآخر" (28: 64 ؛ 70 م إلى 1948 م)</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2" name="Rectangle 42"/>
                <p:cNvSpPr>
                  <a:spLocks noChangeArrowheads="1"/>
                </p:cNvSpPr>
                <p:nvPr/>
              </p:nvSpPr>
              <p:spPr bwMode="auto">
                <a:xfrm>
                  <a:off x="1065" y="2820"/>
                  <a:ext cx="303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3768" name="Rectangle 43"/>
            <p:cNvSpPr>
              <a:spLocks noChangeArrowheads="1"/>
            </p:cNvSpPr>
            <p:nvPr/>
          </p:nvSpPr>
          <p:spPr bwMode="auto">
            <a:xfrm>
              <a:off x="-4" y="-4"/>
              <a:ext cx="4111" cy="3461"/>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73766" name="TextBox 43"/>
          <p:cNvSpPr txBox="1">
            <a:spLocks noChangeArrowheads="1"/>
          </p:cNvSpPr>
          <p:nvPr/>
        </p:nvSpPr>
        <p:spPr bwMode="auto">
          <a:xfrm>
            <a:off x="366713" y="811213"/>
            <a:ext cx="77724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1600" b="1" dirty="0">
                <a:latin typeface="Arial" panose="020B0604020202020204" pitchFamily="34" charset="0"/>
                <a:cs typeface="Arial" panose="020B0604020202020204" pitchFamily="34" charset="0"/>
              </a:rPr>
              <a:t>مقتبس من ويلبر إم سميث ، "نبوءات بخصوص إسرائيل" ، مودي شهري (ديسمبر 1958) ، 39 (مقتبس من لارسن ، 23-24)</a:t>
            </a:r>
            <a:endParaRPr lang="en-US" sz="16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41330958"/>
      </p:ext>
    </p:extLst>
  </p:cSld>
  <p:clrMapOvr>
    <a:masterClrMapping/>
  </p:clrMapOvr>
  <p:transition/>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4786" name="Rectangle 2"/>
          <p:cNvSpPr>
            <a:spLocks noGrp="1" noChangeArrowheads="1"/>
          </p:cNvSpPr>
          <p:nvPr>
            <p:ph type="title"/>
          </p:nvPr>
        </p:nvSpPr>
        <p:spPr>
          <a:xfrm>
            <a:off x="315913" y="-100013"/>
            <a:ext cx="8001000" cy="1219201"/>
          </a:xfrm>
          <a:noFill/>
        </p:spPr>
        <p:txBody>
          <a:bodyPr anchor="ctr"/>
          <a:lstStyle/>
          <a:p>
            <a:pPr algn="ctr" eaLnBrk="1" hangingPunct="1"/>
            <a:r>
              <a:rPr lang="ar-JO" altLang="zh-CN" sz="4000" b="1" dirty="0">
                <a:solidFill>
                  <a:schemeClr val="tx1"/>
                </a:solidFill>
                <a:latin typeface="Arial" panose="020B0604020202020204" pitchFamily="34" charset="0"/>
                <a:ea typeface="ＭＳ Ｐゴシック" charset="0"/>
                <a:cs typeface="Arial" panose="020B0604020202020204" pitchFamily="34" charset="0"/>
              </a:rPr>
              <a:t>مستقبل إسرائيل (تث 28-32)</a:t>
            </a:r>
            <a:endParaRPr lang="en-US" sz="2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74787"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159</a:t>
            </a:r>
            <a:endParaRPr lang="en-US" b="1" dirty="0">
              <a:solidFill>
                <a:srgbClr val="FFFFFF"/>
              </a:solidFill>
              <a:latin typeface="Arial" panose="020B0604020202020204" pitchFamily="34" charset="0"/>
              <a:cs typeface="Arial" panose="020B0604020202020204" pitchFamily="34" charset="0"/>
            </a:endParaRPr>
          </a:p>
        </p:txBody>
      </p:sp>
      <p:sp>
        <p:nvSpPr>
          <p:cNvPr id="374788" name="Rectangle 4"/>
          <p:cNvSpPr>
            <a:spLocks noChangeArrowheads="1"/>
          </p:cNvSpPr>
          <p:nvPr/>
        </p:nvSpPr>
        <p:spPr bwMode="auto">
          <a:xfrm>
            <a:off x="0" y="1897063"/>
            <a:ext cx="9144000" cy="61595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spAutoFit/>
          </a:bodyPr>
          <a:lstStyle/>
          <a:p>
            <a:pPr algn="ctr"/>
            <a:r>
              <a:rPr lang="ar-JO" sz="2000" b="1" dirty="0">
                <a:solidFill>
                  <a:srgbClr val="FFFFFF"/>
                </a:solidFill>
                <a:latin typeface="Arial" panose="020B0604020202020204" pitchFamily="34" charset="0"/>
                <a:cs typeface="Arial" panose="020B0604020202020204" pitchFamily="34" charset="0"/>
              </a:rPr>
              <a:t>تتنبأ سفر التثنية 28-32 بمستقبل إسرائيل من زمن موسى إلى المستقبل. تتكرر هذه النبوءات في جميع أنحاء العهد القديم.</a:t>
            </a:r>
            <a:endParaRPr lang="en-US" altLang="zh-CN" sz="2000" b="1" dirty="0">
              <a:solidFill>
                <a:srgbClr val="FFFFFF"/>
              </a:solidFill>
              <a:latin typeface="Arial" panose="020B0604020202020204" pitchFamily="34" charset="0"/>
              <a:cs typeface="Arial" panose="020B0604020202020204" pitchFamily="34" charset="0"/>
            </a:endParaRPr>
          </a:p>
        </p:txBody>
      </p:sp>
      <p:grpSp>
        <p:nvGrpSpPr>
          <p:cNvPr id="374789" name="Group 5"/>
          <p:cNvGrpSpPr>
            <a:grpSpLocks/>
          </p:cNvGrpSpPr>
          <p:nvPr/>
        </p:nvGrpSpPr>
        <p:grpSpPr bwMode="auto">
          <a:xfrm>
            <a:off x="0" y="2667000"/>
            <a:ext cx="9144000" cy="4191000"/>
            <a:chOff x="-4" y="-4"/>
            <a:chExt cx="4111" cy="3173"/>
          </a:xfrm>
        </p:grpSpPr>
        <p:grpSp>
          <p:nvGrpSpPr>
            <p:cNvPr id="374791" name="Group 6"/>
            <p:cNvGrpSpPr>
              <a:grpSpLocks/>
            </p:cNvGrpSpPr>
            <p:nvPr/>
          </p:nvGrpSpPr>
          <p:grpSpPr bwMode="auto">
            <a:xfrm>
              <a:off x="0" y="0"/>
              <a:ext cx="4107" cy="3165"/>
              <a:chOff x="0" y="0"/>
              <a:chExt cx="4107" cy="3165"/>
            </a:xfrm>
          </p:grpSpPr>
          <p:grpSp>
            <p:nvGrpSpPr>
              <p:cNvPr id="374793" name="Group 7"/>
              <p:cNvGrpSpPr>
                <a:grpSpLocks/>
              </p:cNvGrpSpPr>
              <p:nvPr/>
            </p:nvGrpSpPr>
            <p:grpSpPr bwMode="auto">
              <a:xfrm>
                <a:off x="0" y="0"/>
                <a:ext cx="1065" cy="518"/>
                <a:chOff x="0" y="0"/>
                <a:chExt cx="1065" cy="518"/>
              </a:xfrm>
            </p:grpSpPr>
            <p:sp>
              <p:nvSpPr>
                <p:cNvPr id="374821" name="Rectangle 8"/>
                <p:cNvSpPr>
                  <a:spLocks noChangeArrowheads="1"/>
                </p:cNvSpPr>
                <p:nvPr/>
              </p:nvSpPr>
              <p:spPr bwMode="auto">
                <a:xfrm>
                  <a:off x="43" y="0"/>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62</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22"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4" name="Group 10"/>
              <p:cNvGrpSpPr>
                <a:grpSpLocks/>
              </p:cNvGrpSpPr>
              <p:nvPr/>
            </p:nvGrpSpPr>
            <p:grpSpPr bwMode="auto">
              <a:xfrm>
                <a:off x="1065" y="0"/>
                <a:ext cx="3038" cy="518"/>
                <a:chOff x="1065" y="0"/>
                <a:chExt cx="3038" cy="518"/>
              </a:xfrm>
            </p:grpSpPr>
            <p:sp>
              <p:nvSpPr>
                <p:cNvPr id="374819" name="Rectangle 11"/>
                <p:cNvSpPr>
                  <a:spLocks noChangeArrowheads="1"/>
                </p:cNvSpPr>
                <p:nvPr/>
              </p:nvSpPr>
              <p:spPr bwMode="auto">
                <a:xfrm>
                  <a:off x="1108" y="0"/>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ستكون إسرائيل "قليلة العدد" (يشكل اليهود اليوم أقل من 1٪ من سكان العالم)</a:t>
                  </a:r>
                  <a:endParaRPr lang="en-US" altLang="zh-CN" sz="2000" b="1" dirty="0">
                    <a:solidFill>
                      <a:srgbClr val="000000"/>
                    </a:solidFill>
                    <a:latin typeface="Arial" panose="020B0604020202020204" pitchFamily="34" charset="0"/>
                    <a:cs typeface="Arial" panose="020B0604020202020204" pitchFamily="34" charset="0"/>
                    <a:sym typeface="MS LineDraw" charset="0"/>
                  </a:endParaRPr>
                </a:p>
              </p:txBody>
            </p:sp>
            <p:sp>
              <p:nvSpPr>
                <p:cNvPr id="374820"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5" name="Group 13"/>
              <p:cNvGrpSpPr>
                <a:grpSpLocks/>
              </p:cNvGrpSpPr>
              <p:nvPr/>
            </p:nvGrpSpPr>
            <p:grpSpPr bwMode="auto">
              <a:xfrm>
                <a:off x="0" y="518"/>
                <a:ext cx="1065" cy="518"/>
                <a:chOff x="0" y="518"/>
                <a:chExt cx="1065" cy="518"/>
              </a:xfrm>
            </p:grpSpPr>
            <p:sp>
              <p:nvSpPr>
                <p:cNvPr id="374817" name="Rectangle 14"/>
                <p:cNvSpPr>
                  <a:spLocks noChangeArrowheads="1"/>
                </p:cNvSpPr>
                <p:nvPr/>
              </p:nvSpPr>
              <p:spPr bwMode="auto">
                <a:xfrm>
                  <a:off x="43" y="518"/>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44-45</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8" name="Rectangle 15"/>
                <p:cNvSpPr>
                  <a:spLocks noChangeArrowheads="1"/>
                </p:cNvSpPr>
                <p:nvPr/>
              </p:nvSpPr>
              <p:spPr bwMode="auto">
                <a:xfrm>
                  <a:off x="0" y="518"/>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6" name="Group 16"/>
              <p:cNvGrpSpPr>
                <a:grpSpLocks/>
              </p:cNvGrpSpPr>
              <p:nvPr/>
            </p:nvGrpSpPr>
            <p:grpSpPr bwMode="auto">
              <a:xfrm>
                <a:off x="1065" y="518"/>
                <a:ext cx="3038" cy="518"/>
                <a:chOff x="1065" y="518"/>
                <a:chExt cx="3038" cy="518"/>
              </a:xfrm>
            </p:grpSpPr>
            <p:sp>
              <p:nvSpPr>
                <p:cNvPr id="374815" name="Rectangle 17"/>
                <p:cNvSpPr>
                  <a:spLocks noChangeArrowheads="1"/>
                </p:cNvSpPr>
                <p:nvPr/>
              </p:nvSpPr>
              <p:spPr bwMode="auto">
                <a:xfrm>
                  <a:off x="1108" y="518"/>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على الرغم من معاقبتهم ، لن يتم تدمير إسرائيل إذا تابت</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6" name="Rectangle 18"/>
                <p:cNvSpPr>
                  <a:spLocks noChangeArrowheads="1"/>
                </p:cNvSpPr>
                <p:nvPr/>
              </p:nvSpPr>
              <p:spPr bwMode="auto">
                <a:xfrm>
                  <a:off x="1065" y="518"/>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7" name="Group 19"/>
              <p:cNvGrpSpPr>
                <a:grpSpLocks/>
              </p:cNvGrpSpPr>
              <p:nvPr/>
            </p:nvGrpSpPr>
            <p:grpSpPr bwMode="auto">
              <a:xfrm>
                <a:off x="0" y="1036"/>
                <a:ext cx="1065" cy="748"/>
                <a:chOff x="0" y="1036"/>
                <a:chExt cx="1065" cy="748"/>
              </a:xfrm>
            </p:grpSpPr>
            <p:sp>
              <p:nvSpPr>
                <p:cNvPr id="374813" name="Rectangle 20"/>
                <p:cNvSpPr>
                  <a:spLocks noChangeArrowheads="1"/>
                </p:cNvSpPr>
                <p:nvPr/>
              </p:nvSpPr>
              <p:spPr bwMode="auto">
                <a:xfrm>
                  <a:off x="43" y="1036"/>
                  <a:ext cx="97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40-41، 30: 1-2</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4" name="Rectangle 21"/>
                <p:cNvSpPr>
                  <a:spLocks noChangeArrowheads="1"/>
                </p:cNvSpPr>
                <p:nvPr/>
              </p:nvSpPr>
              <p:spPr bwMode="auto">
                <a:xfrm>
                  <a:off x="0" y="1036"/>
                  <a:ext cx="1065"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8" name="Group 22"/>
              <p:cNvGrpSpPr>
                <a:grpSpLocks/>
              </p:cNvGrpSpPr>
              <p:nvPr/>
            </p:nvGrpSpPr>
            <p:grpSpPr bwMode="auto">
              <a:xfrm>
                <a:off x="1065" y="1036"/>
                <a:ext cx="3038" cy="748"/>
                <a:chOff x="1065" y="1036"/>
                <a:chExt cx="3038" cy="748"/>
              </a:xfrm>
            </p:grpSpPr>
            <p:sp>
              <p:nvSpPr>
                <p:cNvPr id="374811" name="Rectangle 23"/>
                <p:cNvSpPr>
                  <a:spLocks noChangeArrowheads="1"/>
                </p:cNvSpPr>
                <p:nvPr/>
              </p:nvSpPr>
              <p:spPr bwMode="auto">
                <a:xfrm>
                  <a:off x="1108" y="1036"/>
                  <a:ext cx="2952"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سوف تتوب إسرائيل حقًا في ضيقتها (استمرت التجارب على مر العصور ولكنها ستزداد في الضيقة العظيمة)</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2" name="Rectangle 24"/>
                <p:cNvSpPr>
                  <a:spLocks noChangeArrowheads="1"/>
                </p:cNvSpPr>
                <p:nvPr/>
              </p:nvSpPr>
              <p:spPr bwMode="auto">
                <a:xfrm>
                  <a:off x="1065" y="1036"/>
                  <a:ext cx="303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9" name="Group 25"/>
              <p:cNvGrpSpPr>
                <a:grpSpLocks/>
              </p:cNvGrpSpPr>
              <p:nvPr/>
            </p:nvGrpSpPr>
            <p:grpSpPr bwMode="auto">
              <a:xfrm>
                <a:off x="0" y="1784"/>
                <a:ext cx="1065" cy="748"/>
                <a:chOff x="0" y="1784"/>
                <a:chExt cx="1065" cy="748"/>
              </a:xfrm>
            </p:grpSpPr>
            <p:sp>
              <p:nvSpPr>
                <p:cNvPr id="374809" name="Rectangle 26"/>
                <p:cNvSpPr>
                  <a:spLocks noChangeArrowheads="1"/>
                </p:cNvSpPr>
                <p:nvPr/>
              </p:nvSpPr>
              <p:spPr bwMode="auto">
                <a:xfrm>
                  <a:off x="43" y="1784"/>
                  <a:ext cx="97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30: 3-10</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0" name="Rectangle 27"/>
                <p:cNvSpPr>
                  <a:spLocks noChangeArrowheads="1"/>
                </p:cNvSpPr>
                <p:nvPr/>
              </p:nvSpPr>
              <p:spPr bwMode="auto">
                <a:xfrm>
                  <a:off x="0" y="1784"/>
                  <a:ext cx="1065"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800" name="Group 28"/>
              <p:cNvGrpSpPr>
                <a:grpSpLocks/>
              </p:cNvGrpSpPr>
              <p:nvPr/>
            </p:nvGrpSpPr>
            <p:grpSpPr bwMode="auto">
              <a:xfrm>
                <a:off x="1065" y="1784"/>
                <a:ext cx="3042" cy="748"/>
                <a:chOff x="1065" y="1784"/>
                <a:chExt cx="3042" cy="748"/>
              </a:xfrm>
            </p:grpSpPr>
            <p:sp>
              <p:nvSpPr>
                <p:cNvPr id="374807" name="Rectangle 29"/>
                <p:cNvSpPr>
                  <a:spLocks noChangeArrowheads="1"/>
                </p:cNvSpPr>
                <p:nvPr/>
              </p:nvSpPr>
              <p:spPr bwMode="auto">
                <a:xfrm>
                  <a:off x="1080" y="1784"/>
                  <a:ext cx="3027"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سيعيد الله إسرائيل من الأمم ويعيدها إلى أرضها التي منحها الله (بدأت في أواخر القرن التاسع عشر في عدم الإيمان كما تنبأ حزقيال. 37: 7-8 وما زالت مستمرة حتى اليوم)</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08" name="Rectangle 30"/>
                <p:cNvSpPr>
                  <a:spLocks noChangeArrowheads="1"/>
                </p:cNvSpPr>
                <p:nvPr/>
              </p:nvSpPr>
              <p:spPr bwMode="auto">
                <a:xfrm>
                  <a:off x="1065" y="1784"/>
                  <a:ext cx="303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801" name="Group 31"/>
              <p:cNvGrpSpPr>
                <a:grpSpLocks/>
              </p:cNvGrpSpPr>
              <p:nvPr/>
            </p:nvGrpSpPr>
            <p:grpSpPr bwMode="auto">
              <a:xfrm>
                <a:off x="0" y="2532"/>
                <a:ext cx="1065" cy="633"/>
                <a:chOff x="0" y="2532"/>
                <a:chExt cx="1065" cy="633"/>
              </a:xfrm>
            </p:grpSpPr>
            <p:sp>
              <p:nvSpPr>
                <p:cNvPr id="374805" name="Rectangle 32"/>
                <p:cNvSpPr>
                  <a:spLocks noChangeArrowheads="1"/>
                </p:cNvSpPr>
                <p:nvPr/>
              </p:nvSpPr>
              <p:spPr bwMode="auto">
                <a:xfrm>
                  <a:off x="43" y="2532"/>
                  <a:ext cx="979"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30: 3-13، 28: 1-14</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06" name="Rectangle 33"/>
                <p:cNvSpPr>
                  <a:spLocks noChangeArrowheads="1"/>
                </p:cNvSpPr>
                <p:nvPr/>
              </p:nvSpPr>
              <p:spPr bwMode="auto">
                <a:xfrm>
                  <a:off x="0" y="2532"/>
                  <a:ext cx="106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802" name="Group 34"/>
              <p:cNvGrpSpPr>
                <a:grpSpLocks/>
              </p:cNvGrpSpPr>
              <p:nvPr/>
            </p:nvGrpSpPr>
            <p:grpSpPr bwMode="auto">
              <a:xfrm>
                <a:off x="1065" y="2532"/>
                <a:ext cx="3042" cy="633"/>
                <a:chOff x="1065" y="2532"/>
                <a:chExt cx="3042" cy="633"/>
              </a:xfrm>
            </p:grpSpPr>
            <p:sp>
              <p:nvSpPr>
                <p:cNvPr id="374803" name="Rectangle 35"/>
                <p:cNvSpPr>
                  <a:spLocks noChangeArrowheads="1"/>
                </p:cNvSpPr>
                <p:nvPr/>
              </p:nvSpPr>
              <p:spPr bwMode="auto">
                <a:xfrm>
                  <a:off x="1080" y="2532"/>
                  <a:ext cx="302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طاعة إسرائيل ستكون مباركة في إشادتها العالمية وازدهارها في الملك الألفي</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04" name="Rectangle 36"/>
                <p:cNvSpPr>
                  <a:spLocks noChangeArrowheads="1"/>
                </p:cNvSpPr>
                <p:nvPr/>
              </p:nvSpPr>
              <p:spPr bwMode="auto">
                <a:xfrm>
                  <a:off x="1065" y="2532"/>
                  <a:ext cx="303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4792" name="Rectangle 37"/>
            <p:cNvSpPr>
              <a:spLocks noChangeArrowheads="1"/>
            </p:cNvSpPr>
            <p:nvPr/>
          </p:nvSpPr>
          <p:spPr bwMode="auto">
            <a:xfrm>
              <a:off x="-4" y="-4"/>
              <a:ext cx="4111" cy="3173"/>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74790" name="TextBox 37"/>
          <p:cNvSpPr txBox="1">
            <a:spLocks noChangeArrowheads="1"/>
          </p:cNvSpPr>
          <p:nvPr/>
        </p:nvSpPr>
        <p:spPr bwMode="auto">
          <a:xfrm>
            <a:off x="315913" y="966788"/>
            <a:ext cx="77724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1600" b="1" dirty="0">
                <a:latin typeface="Arial" panose="020B0604020202020204" pitchFamily="34" charset="0"/>
                <a:cs typeface="Arial" panose="020B0604020202020204" pitchFamily="34" charset="0"/>
              </a:rPr>
              <a:t>مقتبس من ويلبر إم سميث ، "نبوءات بخصوص إسرائيل" ، مودي شهري (ديسمبر 1958) ، 39 (مقتبس من لارسن ، 23-24)</a:t>
            </a:r>
            <a:endParaRPr lang="en-US" sz="16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713745"/>
      </p:ext>
    </p:extLst>
  </p:cSld>
  <p:clrMapOvr>
    <a:masterClrMapping/>
  </p:clrMapOvr>
  <p:transition/>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3741602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29</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870475936"/>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8991600" cy="646331"/>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buFont typeface="Sweet Hearts BV" charset="0"/>
              <a:buNone/>
              <a:defRPr/>
            </a:pPr>
            <a:r>
              <a:rPr lang="ar-JO" sz="3600" b="1" dirty="0">
                <a:solidFill>
                  <a:srgbClr val="FFFFFF"/>
                </a:solidFill>
                <a:latin typeface="Arial" panose="020B0604020202020204" pitchFamily="34" charset="0"/>
                <a:cs typeface="Arial" panose="020B0604020202020204" pitchFamily="34" charset="0"/>
              </a:rPr>
              <a:t>نداء لطاعة العهد </a:t>
            </a:r>
            <a:r>
              <a:rPr lang="ar-JO" sz="2000" b="1" dirty="0">
                <a:solidFill>
                  <a:srgbClr val="EBF010"/>
                </a:solidFill>
                <a:latin typeface="Arial" panose="020B0604020202020204" pitchFamily="34" charset="0"/>
                <a:cs typeface="Arial" panose="020B0604020202020204" pitchFamily="34" charset="0"/>
              </a:rPr>
              <a:t>(29)</a:t>
            </a:r>
            <a:endParaRPr lang="en-US" sz="3600" b="1" dirty="0">
              <a:solidFill>
                <a:srgbClr val="FFFFFF"/>
              </a:solidFill>
              <a:latin typeface="Arial" panose="020B0604020202020204" pitchFamily="34" charset="0"/>
              <a:cs typeface="Arial" panose="020B0604020202020204" pitchFamily="34" charset="0"/>
            </a:endParaRPr>
          </a:p>
        </p:txBody>
      </p:sp>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الرابعة : تجديد العهد</a:t>
            </a:r>
            <a:br>
              <a:rPr lang="en-US" sz="3600" dirty="0">
                <a:solidFill>
                  <a:srgbClr val="FFFFFF"/>
                </a:solidFill>
                <a:effectLst/>
                <a:latin typeface="Arial" panose="020B0604020202020204" pitchFamily="34" charset="0"/>
                <a:cs typeface="Arial" panose="020B0604020202020204" pitchFamily="34" charset="0"/>
              </a:rPr>
            </a:br>
            <a:r>
              <a:rPr lang="en-US" sz="3600" dirty="0">
                <a:solidFill>
                  <a:srgbClr val="FFFFFF"/>
                </a:solidFill>
                <a:effectLst/>
                <a:latin typeface="Arial" panose="020B0604020202020204" pitchFamily="34" charset="0"/>
                <a:cs typeface="Arial" panose="020B0604020202020204" pitchFamily="34" charset="0"/>
              </a:rPr>
              <a:t>(</a:t>
            </a:r>
            <a:r>
              <a:rPr lang="ar-JO" sz="3600" dirty="0">
                <a:solidFill>
                  <a:srgbClr val="FFFFFF"/>
                </a:solidFill>
                <a:effectLst/>
                <a:latin typeface="Arial" panose="020B0604020202020204" pitchFamily="34" charset="0"/>
                <a:cs typeface="Arial" panose="020B0604020202020204" pitchFamily="34" charset="0"/>
              </a:rPr>
              <a:t>29-30</a:t>
            </a:r>
            <a:r>
              <a:rPr lang="en-US" sz="3600"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001106880"/>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 name="Title 6"/>
          <p:cNvSpPr>
            <a:spLocks noGrp="1"/>
          </p:cNvSpPr>
          <p:nvPr>
            <p:ph type="title" idx="4294967295"/>
          </p:nvPr>
        </p:nvSpPr>
        <p:spPr>
          <a:xfrm>
            <a:off x="381000" y="917575"/>
            <a:ext cx="8229600" cy="1139825"/>
          </a:xfrm>
        </p:spPr>
        <p:txBody>
          <a:bodyPr/>
          <a:lstStyle/>
          <a:p>
            <a:pPr>
              <a:defRPr/>
            </a:pPr>
            <a:r>
              <a:rPr lang="en-US" b="1">
                <a:latin typeface="Arial" panose="020B0604020202020204" pitchFamily="34" charset="0"/>
                <a:ea typeface="ＭＳ Ｐゴシック" charset="0"/>
                <a:cs typeface="Arial" panose="020B0604020202020204" pitchFamily="34" charset="0"/>
              </a:rPr>
              <a:t>Episode 1</a:t>
            </a:r>
          </a:p>
        </p:txBody>
      </p:sp>
      <p:sp>
        <p:nvSpPr>
          <p:cNvPr id="514050" name="Text Box 2"/>
          <p:cNvSpPr txBox="1">
            <a:spLocks noChangeArrowheads="1"/>
          </p:cNvSpPr>
          <p:nvPr/>
        </p:nvSpPr>
        <p:spPr bwMode="auto">
          <a:xfrm>
            <a:off x="0" y="2209800"/>
            <a:ext cx="8839200" cy="30647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الشرق الأدنى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القديم للإنتاج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يقدم ...</a:t>
            </a:r>
            <a:endParaRPr kumimoji="0" lang="en-US" sz="1600" b="1" u="none" strike="noStrike" kern="1200" cap="none" spc="0" normalizeH="0" baseline="0" noProof="0" dirty="0">
              <a:ln>
                <a:noFill/>
              </a:ln>
              <a:solidFill>
                <a:srgbClr val="FF99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4051" name="Text Box 3"/>
          <p:cNvSpPr txBox="1">
            <a:spLocks noChangeArrowheads="1"/>
          </p:cNvSpPr>
          <p:nvPr/>
        </p:nvSpPr>
        <p:spPr bwMode="auto">
          <a:xfrm>
            <a:off x="4648200" y="6084888"/>
            <a:ext cx="4419600" cy="654410"/>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يتبع ...</a:t>
            </a:r>
            <a:endParaRPr kumimoji="0" lang="en-US" sz="1600" b="1" u="none" strike="noStrike" kern="1200" cap="none" spc="0" normalizeH="0" baseline="0" noProof="0" dirty="0">
              <a:ln>
                <a:noFill/>
              </a:ln>
              <a:solidFill>
                <a:srgbClr val="FF99FF"/>
              </a:solidFill>
              <a:effectLst/>
              <a:uLnTx/>
              <a:uFillTx/>
              <a:latin typeface="Arial" panose="020B0604020202020204" pitchFamily="34" charset="0"/>
              <a:cs typeface="Arial" panose="020B0604020202020204" pitchFamily="34" charset="0"/>
            </a:endParaRPr>
          </a:p>
        </p:txBody>
      </p:sp>
      <p:sp>
        <p:nvSpPr>
          <p:cNvPr id="514052" name="Rectangle 4"/>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514053" name="Picture 5" descr="MNDML006"/>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85800" y="0"/>
            <a:ext cx="7391400" cy="182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4054" name="Text Box 6"/>
          <p:cNvSpPr txBox="1">
            <a:spLocks noChangeArrowheads="1"/>
          </p:cNvSpPr>
          <p:nvPr/>
        </p:nvSpPr>
        <p:spPr bwMode="auto">
          <a:xfrm rot="-1300715">
            <a:off x="1074346" y="2622222"/>
            <a:ext cx="8442612" cy="37856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الحلقة</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9600" b="1" dirty="0">
                <a:solidFill>
                  <a:srgbClr val="FFFFFF"/>
                </a:solidFill>
                <a:latin typeface="Arial" panose="020B0604020202020204" pitchFamily="34" charset="0"/>
                <a:cs typeface="Arial" panose="020B0604020202020204" pitchFamily="34" charset="0"/>
              </a:rPr>
              <a:t>1</a:t>
            </a:r>
            <a:endParaRPr kumimoji="0" lang="en-US" sz="9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3082066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4" fill="hold" nodeType="afterEffect">
                                  <p:stCondLst>
                                    <p:cond delay="0"/>
                                  </p:stCondLst>
                                  <p:childTnLst>
                                    <p:set>
                                      <p:cBhvr>
                                        <p:cTn id="6" dur="1" fill="hold">
                                          <p:stCondLst>
                                            <p:cond delay="0"/>
                                          </p:stCondLst>
                                        </p:cTn>
                                        <p:tgtEl>
                                          <p:spTgt spid="514053"/>
                                        </p:tgtEl>
                                        <p:attrNameLst>
                                          <p:attrName>style.visibility</p:attrName>
                                        </p:attrNameLst>
                                      </p:cBhvr>
                                      <p:to>
                                        <p:strVal val="visible"/>
                                      </p:to>
                                    </p:set>
                                    <p:animEffect transition="in" filter="wheel(4)">
                                      <p:cBhvr>
                                        <p:cTn id="7" dur="1000"/>
                                        <p:tgtEl>
                                          <p:spTgt spid="514053"/>
                                        </p:tgtEl>
                                      </p:cBhvr>
                                    </p:animEffect>
                                  </p:childTnLst>
                                </p:cTn>
                              </p:par>
                            </p:childTnLst>
                          </p:cTn>
                        </p:par>
                        <p:par>
                          <p:cTn id="8" fill="hold" nodeType="afterGroup">
                            <p:stCondLst>
                              <p:cond delay="1000"/>
                            </p:stCondLst>
                            <p:childTnLst>
                              <p:par>
                                <p:cTn id="9" presetID="39" presetClass="entr" presetSubtype="0" accel="100000" fill="hold" grpId="1" nodeType="afterEffect">
                                  <p:stCondLst>
                                    <p:cond delay="0"/>
                                  </p:stCondLst>
                                  <p:childTnLst>
                                    <p:set>
                                      <p:cBhvr>
                                        <p:cTn id="10" dur="1" fill="hold">
                                          <p:stCondLst>
                                            <p:cond delay="0"/>
                                          </p:stCondLst>
                                        </p:cTn>
                                        <p:tgtEl>
                                          <p:spTgt spid="514050"/>
                                        </p:tgtEl>
                                        <p:attrNameLst>
                                          <p:attrName>style.visibility</p:attrName>
                                        </p:attrNameLst>
                                      </p:cBhvr>
                                      <p:to>
                                        <p:strVal val="visible"/>
                                      </p:to>
                                    </p:set>
                                    <p:anim calcmode="lin" valueType="num">
                                      <p:cBhvr>
                                        <p:cTn id="11" dur="2000" fill="hold"/>
                                        <p:tgtEl>
                                          <p:spTgt spid="514050"/>
                                        </p:tgtEl>
                                        <p:attrNameLst>
                                          <p:attrName>ppt_h</p:attrName>
                                        </p:attrNameLst>
                                      </p:cBhvr>
                                      <p:tavLst>
                                        <p:tav tm="0">
                                          <p:val>
                                            <p:strVal val="#ppt_h/20"/>
                                          </p:val>
                                        </p:tav>
                                        <p:tav tm="50000">
                                          <p:val>
                                            <p:strVal val="#ppt_h/20"/>
                                          </p:val>
                                        </p:tav>
                                        <p:tav tm="100000">
                                          <p:val>
                                            <p:strVal val="#ppt_h"/>
                                          </p:val>
                                        </p:tav>
                                      </p:tavLst>
                                    </p:anim>
                                    <p:anim calcmode="lin" valueType="num">
                                      <p:cBhvr>
                                        <p:cTn id="12" dur="2000" fill="hold"/>
                                        <p:tgtEl>
                                          <p:spTgt spid="514050"/>
                                        </p:tgtEl>
                                        <p:attrNameLst>
                                          <p:attrName>ppt_w</p:attrName>
                                        </p:attrNameLst>
                                      </p:cBhvr>
                                      <p:tavLst>
                                        <p:tav tm="0">
                                          <p:val>
                                            <p:strVal val="#ppt_w+.3"/>
                                          </p:val>
                                        </p:tav>
                                        <p:tav tm="50000">
                                          <p:val>
                                            <p:strVal val="#ppt_w+.3"/>
                                          </p:val>
                                        </p:tav>
                                        <p:tav tm="100000">
                                          <p:val>
                                            <p:strVal val="#ppt_w"/>
                                          </p:val>
                                        </p:tav>
                                      </p:tavLst>
                                    </p:anim>
                                    <p:anim calcmode="lin" valueType="num">
                                      <p:cBhvr>
                                        <p:cTn id="13" dur="2000" fill="hold"/>
                                        <p:tgtEl>
                                          <p:spTgt spid="514050"/>
                                        </p:tgtEl>
                                        <p:attrNameLst>
                                          <p:attrName>ppt_x</p:attrName>
                                        </p:attrNameLst>
                                      </p:cBhvr>
                                      <p:tavLst>
                                        <p:tav tm="0">
                                          <p:val>
                                            <p:strVal val="#ppt_x-.3"/>
                                          </p:val>
                                        </p:tav>
                                        <p:tav tm="50000">
                                          <p:val>
                                            <p:strVal val="#ppt_x"/>
                                          </p:val>
                                        </p:tav>
                                        <p:tav tm="100000">
                                          <p:val>
                                            <p:strVal val="#ppt_x"/>
                                          </p:val>
                                        </p:tav>
                                      </p:tavLst>
                                    </p:anim>
                                    <p:anim calcmode="lin" valueType="num">
                                      <p:cBhvr>
                                        <p:cTn id="14" dur="2000" fill="hold"/>
                                        <p:tgtEl>
                                          <p:spTgt spid="51405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2" name="drumroll.wav"/>
                                        </p:tgtEl>
                                      </p:cMediaNode>
                                    </p:audio>
                                  </p:subTnLst>
                                </p:cTn>
                              </p:par>
                            </p:childTnLst>
                          </p:cTn>
                        </p:par>
                        <p:par>
                          <p:cTn id="15" fill="hold" nodeType="afterGroup">
                            <p:stCondLst>
                              <p:cond delay="3000"/>
                            </p:stCondLst>
                            <p:childTnLst>
                              <p:par>
                                <p:cTn id="16" presetID="53" presetClass="exit" presetSubtype="0" fill="hold" grpId="0" nodeType="afterEffect">
                                  <p:stCondLst>
                                    <p:cond delay="1000"/>
                                  </p:stCondLst>
                                  <p:childTnLst>
                                    <p:anim calcmode="lin" valueType="num">
                                      <p:cBhvr>
                                        <p:cTn id="17" dur="2000"/>
                                        <p:tgtEl>
                                          <p:spTgt spid="514050"/>
                                        </p:tgtEl>
                                        <p:attrNameLst>
                                          <p:attrName>ppt_w</p:attrName>
                                        </p:attrNameLst>
                                      </p:cBhvr>
                                      <p:tavLst>
                                        <p:tav tm="0">
                                          <p:val>
                                            <p:strVal val="ppt_w"/>
                                          </p:val>
                                        </p:tav>
                                        <p:tav tm="100000">
                                          <p:val>
                                            <p:fltVal val="0"/>
                                          </p:val>
                                        </p:tav>
                                      </p:tavLst>
                                    </p:anim>
                                    <p:anim calcmode="lin" valueType="num">
                                      <p:cBhvr>
                                        <p:cTn id="18" dur="2000"/>
                                        <p:tgtEl>
                                          <p:spTgt spid="514050"/>
                                        </p:tgtEl>
                                        <p:attrNameLst>
                                          <p:attrName>ppt_h</p:attrName>
                                        </p:attrNameLst>
                                      </p:cBhvr>
                                      <p:tavLst>
                                        <p:tav tm="0">
                                          <p:val>
                                            <p:strVal val="ppt_h"/>
                                          </p:val>
                                        </p:tav>
                                        <p:tav tm="100000">
                                          <p:val>
                                            <p:fltVal val="0"/>
                                          </p:val>
                                        </p:tav>
                                      </p:tavLst>
                                    </p:anim>
                                    <p:animEffect transition="out" filter="fade">
                                      <p:cBhvr>
                                        <p:cTn id="19" dur="2000"/>
                                        <p:tgtEl>
                                          <p:spTgt spid="514050"/>
                                        </p:tgtEl>
                                      </p:cBhvr>
                                    </p:animEffect>
                                    <p:set>
                                      <p:cBhvr>
                                        <p:cTn id="20" dur="1" fill="hold">
                                          <p:stCondLst>
                                            <p:cond delay="1999"/>
                                          </p:stCondLst>
                                        </p:cTn>
                                        <p:tgtEl>
                                          <p:spTgt spid="514050"/>
                                        </p:tgtEl>
                                        <p:attrNameLst>
                                          <p:attrName>style.visibility</p:attrName>
                                        </p:attrNameLst>
                                      </p:cBhvr>
                                      <p:to>
                                        <p:strVal val="hidden"/>
                                      </p:to>
                                    </p:set>
                                  </p:childTnLst>
                                  <p:subTnLst>
                                    <p:audio>
                                      <p:cMediaNode>
                                        <p:cTn display="0" masterRel="sameClick">
                                          <p:stCondLst>
                                            <p:cond evt="begin" delay="0">
                                              <p:tn val="16"/>
                                            </p:cond>
                                          </p:stCondLst>
                                          <p:endCondLst>
                                            <p:cond evt="onStopAudio" delay="0">
                                              <p:tgtEl>
                                                <p:sldTgt/>
                                              </p:tgtEl>
                                            </p:cond>
                                          </p:endCondLst>
                                        </p:cTn>
                                        <p:tgtEl>
                                          <p:sndTgt r:embed="rId3" name="chimes.wav"/>
                                        </p:tgtEl>
                                      </p:cMediaNode>
                                    </p:audio>
                                  </p:subTnLst>
                                </p:cTn>
                              </p:par>
                            </p:childTnLst>
                          </p:cTn>
                        </p:par>
                        <p:par>
                          <p:cTn id="21" fill="hold" nodeType="afterGroup">
                            <p:stCondLst>
                              <p:cond delay="6000"/>
                            </p:stCondLst>
                            <p:childTnLst>
                              <p:par>
                                <p:cTn id="22" presetID="48" presetClass="entr" presetSubtype="0" accel="50000" fill="hold" nodeType="afterEffect">
                                  <p:stCondLst>
                                    <p:cond delay="0"/>
                                  </p:stCondLst>
                                  <p:childTnLst>
                                    <p:set>
                                      <p:cBhvr>
                                        <p:cTn id="23" dur="1" fill="hold">
                                          <p:stCondLst>
                                            <p:cond delay="0"/>
                                          </p:stCondLst>
                                        </p:cTn>
                                        <p:tgtEl>
                                          <p:spTgt spid="514054">
                                            <p:txEl>
                                              <p:pRg st="0" end="0"/>
                                            </p:txEl>
                                          </p:spTgt>
                                        </p:tgtEl>
                                        <p:attrNameLst>
                                          <p:attrName>style.visibility</p:attrName>
                                        </p:attrNameLst>
                                      </p:cBhvr>
                                      <p:to>
                                        <p:strVal val="visible"/>
                                      </p:to>
                                    </p:set>
                                    <p:anim calcmode="lin" valueType="num">
                                      <p:cBhvr>
                                        <p:cTn id="24" dur="1000" fill="hold"/>
                                        <p:tgtEl>
                                          <p:spTgt spid="514054">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5" dur="1000" fill="hold"/>
                                        <p:tgtEl>
                                          <p:spTgt spid="514054">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26" dur="1000" fill="hold"/>
                                        <p:tgtEl>
                                          <p:spTgt spid="514054">
                                            <p:txEl>
                                              <p:pRg st="0" end="0"/>
                                            </p:txEl>
                                          </p:spTgt>
                                        </p:tgtEl>
                                        <p:attrNameLst>
                                          <p:attrName>ppt_y</p:attrName>
                                        </p:attrNameLst>
                                      </p:cBhvr>
                                      <p:tavLst>
                                        <p:tav tm="0">
                                          <p:val>
                                            <p:strVal val="#ppt_y"/>
                                          </p:val>
                                        </p:tav>
                                        <p:tav tm="100000">
                                          <p:val>
                                            <p:strVal val="#ppt_y"/>
                                          </p:val>
                                        </p:tav>
                                      </p:tavLst>
                                    </p:anim>
                                    <p:animEffect transition="in" filter="fade">
                                      <p:cBhvr>
                                        <p:cTn id="27" dur="1000"/>
                                        <p:tgtEl>
                                          <p:spTgt spid="514054">
                                            <p:txEl>
                                              <p:pRg st="0" end="0"/>
                                            </p:txEl>
                                          </p:spTgt>
                                        </p:tgtEl>
                                      </p:cBhvr>
                                    </p:animEffect>
                                  </p:childTnLst>
                                  <p:subTnLst>
                                    <p:audio>
                                      <p:cMediaNode>
                                        <p:cTn display="0" masterRel="sameClick">
                                          <p:stCondLst>
                                            <p:cond evt="begin" delay="0">
                                              <p:tn val="22"/>
                                            </p:cond>
                                          </p:stCondLst>
                                          <p:endCondLst>
                                            <p:cond evt="onStopAudio" delay="0">
                                              <p:tgtEl>
                                                <p:sldTgt/>
                                              </p:tgtEl>
                                            </p:cond>
                                          </p:endCondLst>
                                        </p:cTn>
                                        <p:tgtEl>
                                          <p:sndTgt r:embed="rId4" name="laser.wav"/>
                                        </p:tgtEl>
                                      </p:cMediaNode>
                                    </p:audio>
                                  </p:subTnLst>
                                </p:cTn>
                              </p:par>
                            </p:childTnLst>
                          </p:cTn>
                        </p:par>
                        <p:par>
                          <p:cTn id="28" fill="hold">
                            <p:stCondLst>
                              <p:cond delay="7000"/>
                            </p:stCondLst>
                            <p:childTnLst>
                              <p:par>
                                <p:cTn id="29" presetID="48" presetClass="entr" presetSubtype="0" accel="50000" fill="hold" nodeType="afterEffect">
                                  <p:stCondLst>
                                    <p:cond delay="0"/>
                                  </p:stCondLst>
                                  <p:childTnLst>
                                    <p:set>
                                      <p:cBhvr>
                                        <p:cTn id="30" dur="1" fill="hold">
                                          <p:stCondLst>
                                            <p:cond delay="0"/>
                                          </p:stCondLst>
                                        </p:cTn>
                                        <p:tgtEl>
                                          <p:spTgt spid="514054">
                                            <p:txEl>
                                              <p:pRg st="1" end="1"/>
                                            </p:txEl>
                                          </p:spTgt>
                                        </p:tgtEl>
                                        <p:attrNameLst>
                                          <p:attrName>style.visibility</p:attrName>
                                        </p:attrNameLst>
                                      </p:cBhvr>
                                      <p:to>
                                        <p:strVal val="visible"/>
                                      </p:to>
                                    </p:set>
                                    <p:anim calcmode="lin" valueType="num">
                                      <p:cBhvr>
                                        <p:cTn id="31" dur="1000" fill="hold"/>
                                        <p:tgtEl>
                                          <p:spTgt spid="514054">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2" dur="1000" fill="hold"/>
                                        <p:tgtEl>
                                          <p:spTgt spid="514054">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33" dur="1000" fill="hold"/>
                                        <p:tgtEl>
                                          <p:spTgt spid="514054">
                                            <p:txEl>
                                              <p:pRg st="1" end="1"/>
                                            </p:txEl>
                                          </p:spTgt>
                                        </p:tgtEl>
                                        <p:attrNameLst>
                                          <p:attrName>ppt_y</p:attrName>
                                        </p:attrNameLst>
                                      </p:cBhvr>
                                      <p:tavLst>
                                        <p:tav tm="0">
                                          <p:val>
                                            <p:strVal val="#ppt_y"/>
                                          </p:val>
                                        </p:tav>
                                        <p:tav tm="100000">
                                          <p:val>
                                            <p:strVal val="#ppt_y"/>
                                          </p:val>
                                        </p:tav>
                                      </p:tavLst>
                                    </p:anim>
                                    <p:animEffect transition="in" filter="fade">
                                      <p:cBhvr>
                                        <p:cTn id="34" dur="1000"/>
                                        <p:tgtEl>
                                          <p:spTgt spid="514054">
                                            <p:txEl>
                                              <p:pRg st="1" end="1"/>
                                            </p:txEl>
                                          </p:spTgt>
                                        </p:tgtEl>
                                      </p:cBhvr>
                                    </p:animEffect>
                                  </p:childTnLst>
                                  <p:subTnLst>
                                    <p:audio>
                                      <p:cMediaNode>
                                        <p:cTn display="0" masterRel="sameClick">
                                          <p:stCondLst>
                                            <p:cond evt="begin" delay="0">
                                              <p:tn val="29"/>
                                            </p:cond>
                                          </p:stCondLst>
                                          <p:endCondLst>
                                            <p:cond evt="onStopAudio" delay="0">
                                              <p:tgtEl>
                                                <p:sldTgt/>
                                              </p:tgtEl>
                                            </p:cond>
                                          </p:endCondLst>
                                        </p:cTn>
                                        <p:tgtEl>
                                          <p:sndTgt r:embed="rId4" name="laser.wav"/>
                                        </p:tgtEl>
                                      </p:cMediaNode>
                                    </p:audio>
                                  </p:subTnLst>
                                </p:cTn>
                              </p:par>
                            </p:childTnLst>
                          </p:cTn>
                        </p:par>
                        <p:par>
                          <p:cTn id="35" fill="hold" nodeType="afterGroup">
                            <p:stCondLst>
                              <p:cond delay="8000"/>
                            </p:stCondLst>
                            <p:childTnLst>
                              <p:par>
                                <p:cTn id="36" presetID="1" presetClass="entr" presetSubtype="0" fill="hold" grpId="0" nodeType="afterEffect" nodePh="1">
                                  <p:stCondLst>
                                    <p:cond delay="0"/>
                                  </p:stCondLst>
                                  <p:endCondLst>
                                    <p:cond evt="begin" delay="0">
                                      <p:tn val="36"/>
                                    </p:cond>
                                  </p:endCondLst>
                                  <p:childTnLst>
                                    <p:set>
                                      <p:cBhvr>
                                        <p:cTn id="37" dur="1" fill="hold">
                                          <p:stCondLst>
                                            <p:cond delay="0"/>
                                          </p:stCondLst>
                                        </p:cTn>
                                        <p:tgtEl>
                                          <p:spTgt spid="514052"/>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5" name="applause.wav"/>
                                        </p:tgtEl>
                                      </p:cMediaNode>
                                    </p:audio>
                                  </p:subTnLst>
                                </p:cTn>
                              </p:par>
                            </p:childTnLst>
                          </p:cTn>
                        </p:par>
                      </p:childTnLst>
                    </p:cTn>
                  </p:par>
                  <p:par>
                    <p:cTn id="38" fill="hold" nodeType="clickPar">
                      <p:stCondLst>
                        <p:cond delay="indefinite"/>
                      </p:stCondLst>
                      <p:childTnLst>
                        <p:par>
                          <p:cTn id="39" fill="hold" nodeType="withGroup">
                            <p:stCondLst>
                              <p:cond delay="0"/>
                            </p:stCondLst>
                            <p:childTnLst>
                              <p:par>
                                <p:cTn id="40" presetID="34" presetClass="entr" presetSubtype="0" fill="hold" grpId="0" nodeType="clickEffect">
                                  <p:stCondLst>
                                    <p:cond delay="0"/>
                                  </p:stCondLst>
                                  <p:iterate type="wd">
                                    <p:tmPct val="10000"/>
                                  </p:iterate>
                                  <p:childTnLst>
                                    <p:set>
                                      <p:cBhvr>
                                        <p:cTn id="41" dur="1" fill="hold">
                                          <p:stCondLst>
                                            <p:cond delay="0"/>
                                          </p:stCondLst>
                                        </p:cTn>
                                        <p:tgtEl>
                                          <p:spTgt spid="514051"/>
                                        </p:tgtEl>
                                        <p:attrNameLst>
                                          <p:attrName>style.visibility</p:attrName>
                                        </p:attrNameLst>
                                      </p:cBhvr>
                                      <p:to>
                                        <p:strVal val="visible"/>
                                      </p:to>
                                    </p:set>
                                    <p:anim from="(-#ppt_w/2)" to="(#ppt_x)" calcmode="lin" valueType="num">
                                      <p:cBhvr>
                                        <p:cTn id="42" dur="600" fill="hold">
                                          <p:stCondLst>
                                            <p:cond delay="0"/>
                                          </p:stCondLst>
                                        </p:cTn>
                                        <p:tgtEl>
                                          <p:spTgt spid="514051"/>
                                        </p:tgtEl>
                                        <p:attrNameLst>
                                          <p:attrName>ppt_x</p:attrName>
                                        </p:attrNameLst>
                                      </p:cBhvr>
                                    </p:anim>
                                    <p:anim from="0" to="-1.0" calcmode="lin" valueType="num">
                                      <p:cBhvr>
                                        <p:cTn id="43" dur="200" decel="50000" autoRev="1" fill="hold">
                                          <p:stCondLst>
                                            <p:cond delay="600"/>
                                          </p:stCondLst>
                                        </p:cTn>
                                        <p:tgtEl>
                                          <p:spTgt spid="514051"/>
                                        </p:tgtEl>
                                        <p:attrNameLst>
                                          <p:attrName>xshear</p:attrName>
                                        </p:attrNameLst>
                                      </p:cBhvr>
                                    </p:anim>
                                    <p:animScale>
                                      <p:cBhvr>
                                        <p:cTn id="44" dur="200" decel="100000" autoRev="1" fill="hold">
                                          <p:stCondLst>
                                            <p:cond delay="600"/>
                                          </p:stCondLst>
                                        </p:cTn>
                                        <p:tgtEl>
                                          <p:spTgt spid="514051"/>
                                        </p:tgtEl>
                                      </p:cBhvr>
                                      <p:from x="100000" y="100000"/>
                                      <p:to x="80000" y="100000"/>
                                    </p:animScale>
                                    <p:anim by="(#ppt_h/3+#ppt_w*0.1)" calcmode="lin" valueType="num">
                                      <p:cBhvr additive="sum">
                                        <p:cTn id="45" dur="200" decel="100000" autoRev="1" fill="hold">
                                          <p:stCondLst>
                                            <p:cond delay="600"/>
                                          </p:stCondLst>
                                        </p:cTn>
                                        <p:tgtEl>
                                          <p:spTgt spid="514051"/>
                                        </p:tgtEl>
                                        <p:attrNameLst>
                                          <p:attrName>ppt_x</p:attrName>
                                        </p:attrNameLst>
                                      </p:cBhvr>
                                    </p:anim>
                                  </p:childTnLst>
                                  <p:subTnLst>
                                    <p:audio>
                                      <p:cMediaNode>
                                        <p:cTn display="0" masterRel="sameClick">
                                          <p:stCondLst>
                                            <p:cond evt="begin" delay="0">
                                              <p:tn val="40"/>
                                            </p:cond>
                                          </p:stCondLst>
                                          <p:endCondLst>
                                            <p:cond evt="onStopAudio" delay="0">
                                              <p:tgtEl>
                                                <p:sldTgt/>
                                              </p:tgtEl>
                                            </p:cond>
                                          </p:endCondLst>
                                        </p:cTn>
                                        <p:tgtEl>
                                          <p:sndTgt r:embed="rId6"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0" grpId="0" autoUpdateAnimBg="0"/>
      <p:bldP spid="514050" grpId="1"/>
      <p:bldP spid="514051" grpId="0"/>
      <p:bldP spid="514052"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267744" y="620688"/>
            <a:ext cx="3456384" cy="648072"/>
          </a:xfrm>
          <a:solidFill>
            <a:schemeClr val="tx1"/>
          </a:solidFill>
          <a:ln w="28575">
            <a:solidFill>
              <a:schemeClr val="bg1"/>
            </a:solidFill>
          </a:ln>
          <a:effectLst/>
        </p:spPr>
        <p:txBody>
          <a:bodyPr vert="horz" wrap="square" lIns="91440" tIns="45720" rIns="91440" bIns="45720" numCol="1" anchor="ctr" anchorCtr="0" compatLnSpc="1">
            <a:prstTxWarp prst="textNoShape">
              <a:avLst/>
            </a:prstTxWarp>
          </a:bodyPr>
          <a:lstStyle/>
          <a:p>
            <a:pPr rtl="1"/>
            <a:r>
              <a:rPr lang="ar-SA" sz="3200" kern="1200" dirty="0">
                <a:latin typeface="Arial" panose="020B0604020202020204" pitchFamily="34" charset="0"/>
                <a:cs typeface="Arial" panose="020B0604020202020204" pitchFamily="34" charset="0"/>
              </a:rPr>
              <a:t>تث 29: 29</a:t>
            </a:r>
            <a:endParaRPr lang="en-US" sz="3200" kern="1200"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35496" y="1898170"/>
            <a:ext cx="4392488" cy="4680520"/>
          </a:xfrm>
          <a:prstGeom prst="rect">
            <a:avLst/>
          </a:prstGeom>
          <a:solidFill>
            <a:schemeClr val="tx1"/>
          </a:solidFill>
          <a:ln w="28575">
            <a:solidFill>
              <a:schemeClr val="bg1"/>
            </a:solid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rtl="1">
              <a:defRPr/>
            </a:pPr>
            <a:r>
              <a:rPr lang="ar-JO" b="1" dirty="0">
                <a:latin typeface="Arial" panose="020B0604020202020204" pitchFamily="34" charset="0"/>
                <a:cs typeface="Arial" panose="020B0604020202020204" pitchFamily="34" charset="0"/>
              </a:rPr>
              <a:t> </a:t>
            </a:r>
            <a:r>
              <a:rPr lang="ar-JO" b="1" dirty="0">
                <a:solidFill>
                  <a:srgbClr val="FFFF00"/>
                </a:solidFill>
                <a:latin typeface="Arial" panose="020B0604020202020204" pitchFamily="34" charset="0"/>
                <a:cs typeface="Arial" panose="020B0604020202020204" pitchFamily="34" charset="0"/>
              </a:rPr>
              <a:t>السَّرَائِرُ لِلرَّبِّ إِلهِنَا </a:t>
            </a:r>
            <a:r>
              <a:rPr lang="ar-JO" b="1" dirty="0">
                <a:latin typeface="Arial" panose="020B0604020202020204" pitchFamily="34" charset="0"/>
                <a:cs typeface="Arial" panose="020B0604020202020204" pitchFamily="34" charset="0"/>
              </a:rPr>
              <a:t>وَالمُعْلنَاتُ لنَا وَلِبَنِينَا إِلى الأَبَدِ لِنَعْمَل بِجَمِيعِ كَلِمَاتِ هَذِهِ الشَّرِيعَةِ .</a:t>
            </a:r>
          </a:p>
          <a:p>
            <a:pPr algn="r" rtl="1">
              <a:defRPr/>
            </a:pPr>
            <a:endParaRPr lang="en-US" b="1" dirty="0">
              <a:solidFill>
                <a:srgbClr val="FFFFFF"/>
              </a:solidFill>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93107157"/>
      </p:ext>
    </p:extLst>
  </p:cSld>
  <p:clrMapOvr>
    <a:masterClrMapping/>
  </p:clrMapOvr>
  <p:transition/>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2267744" y="620688"/>
            <a:ext cx="3456384" cy="648072"/>
          </a:xfrm>
          <a:solidFill>
            <a:schemeClr val="tx1"/>
          </a:solidFill>
          <a:ln w="28575">
            <a:solidFill>
              <a:schemeClr val="bg1"/>
            </a:solidFill>
          </a:ln>
          <a:effectLst/>
        </p:spPr>
        <p:txBody>
          <a:bodyPr vert="horz" wrap="square" lIns="91440" tIns="45720" rIns="91440" bIns="45720" numCol="1" anchor="ctr" anchorCtr="0" compatLnSpc="1">
            <a:prstTxWarp prst="textNoShape">
              <a:avLst/>
            </a:prstTxWarp>
          </a:bodyPr>
          <a:lstStyle/>
          <a:p>
            <a:pPr rtl="1"/>
            <a:r>
              <a:rPr lang="ar-SA" sz="3200" kern="1200" dirty="0">
                <a:latin typeface="Arial" panose="020B0604020202020204" pitchFamily="34" charset="0"/>
                <a:cs typeface="Arial" panose="020B0604020202020204" pitchFamily="34" charset="0"/>
              </a:rPr>
              <a:t>تث 29: 29</a:t>
            </a:r>
            <a:endParaRPr lang="en-US" sz="3200" kern="1200"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35496" y="1898170"/>
            <a:ext cx="4392488" cy="4680520"/>
          </a:xfrm>
          <a:prstGeom prst="rect">
            <a:avLst/>
          </a:prstGeom>
          <a:solidFill>
            <a:schemeClr val="tx1"/>
          </a:solidFill>
          <a:ln w="28575">
            <a:solidFill>
              <a:schemeClr val="bg1"/>
            </a:solid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السَّرَائِرُ لِلرَّبِّ إِلهِنَا </a:t>
            </a:r>
            <a:r>
              <a:rPr kumimoji="0" lang="ar-JO"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وَالمُعْلنَاتُ لنَا وَلِبَنِينَا إِلى الأَبَدِ </a:t>
            </a: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لِنَعْمَل بِجَمِيعِ كَلِمَاتِ هَذِهِ الشَّرِيعَةِ .</a:t>
            </a:r>
          </a:p>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854272993"/>
      </p:ext>
    </p:extLst>
  </p:cSld>
  <p:clrMapOvr>
    <a:masterClrMapping/>
  </p:clrMapOvr>
  <p:transition/>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5496" y="0"/>
            <a:ext cx="9091011"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7" name="Rectangle 2"/>
          <p:cNvSpPr txBox="1">
            <a:spLocks noChangeArrowheads="1"/>
          </p:cNvSpPr>
          <p:nvPr/>
        </p:nvSpPr>
        <p:spPr bwMode="auto">
          <a:xfrm>
            <a:off x="35496" y="1484784"/>
            <a:ext cx="4680520" cy="5112568"/>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4000" b="1" dirty="0">
                <a:solidFill>
                  <a:srgbClr val="FFFFFF"/>
                </a:solidFill>
                <a:latin typeface="Arial" panose="020B0604020202020204" pitchFamily="34" charset="0"/>
                <a:cs typeface="Arial" panose="020B0604020202020204" pitchFamily="34" charset="0"/>
              </a:rPr>
              <a:t>لا تربكني  الأجزاء التي لا أفهمها من الكتاب المقدّس لكن الأجزاء التي أفهمها</a:t>
            </a:r>
            <a:endParaRPr lang="en-US" sz="4000" b="1" dirty="0">
              <a:solidFill>
                <a:srgbClr val="FFFFFF"/>
              </a:solidFill>
              <a:latin typeface="Arial" panose="020B0604020202020204" pitchFamily="34" charset="0"/>
              <a:cs typeface="Arial" panose="020B0604020202020204" pitchFamily="34" charset="0"/>
            </a:endParaRPr>
          </a:p>
          <a:p>
            <a:pPr>
              <a:defRPr/>
            </a:pPr>
            <a:endParaRPr lang="en-US" sz="4000" b="1" dirty="0">
              <a:solidFill>
                <a:srgbClr val="FFFFFF"/>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79512" y="5517232"/>
            <a:ext cx="4392488" cy="936104"/>
          </a:xfrm>
          <a:noFill/>
          <a:effectLst/>
        </p:spPr>
        <p:txBody>
          <a:bodyPr/>
          <a:lstStyle/>
          <a:p>
            <a:pPr>
              <a:defRPr/>
            </a:pPr>
            <a:r>
              <a:rPr lang="en-US" sz="3200" dirty="0">
                <a:latin typeface="Arial" panose="020B0604020202020204" pitchFamily="34" charset="0"/>
                <a:cs typeface="Arial" panose="020B0604020202020204" pitchFamily="34" charset="0"/>
              </a:rPr>
              <a:t>— </a:t>
            </a:r>
            <a:r>
              <a:rPr lang="ar-JO" sz="3200" dirty="0">
                <a:latin typeface="Arial" panose="020B0604020202020204" pitchFamily="34" charset="0"/>
                <a:cs typeface="Arial" panose="020B0604020202020204" pitchFamily="34" charset="0"/>
              </a:rPr>
              <a:t>مارك توين</a:t>
            </a:r>
            <a:r>
              <a:rPr lang="en-US" sz="3200" dirty="0">
                <a:latin typeface="Arial" panose="020B0604020202020204" pitchFamily="34" charset="0"/>
                <a:cs typeface="Arial" panose="020B0604020202020204" pitchFamily="34" charset="0"/>
              </a:rPr>
              <a:t> — </a:t>
            </a:r>
            <a:endParaRPr lang="en-US" sz="32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70758987"/>
      </p:ext>
    </p:extLst>
  </p:cSld>
  <p:clrMapOvr>
    <a:masterClrMapping/>
  </p:clrMapOvr>
  <p:transition/>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2267744" y="620688"/>
            <a:ext cx="3456384" cy="648072"/>
          </a:xfrm>
          <a:solidFill>
            <a:schemeClr val="tx1"/>
          </a:solidFill>
          <a:ln w="28575">
            <a:solidFill>
              <a:schemeClr val="bg1"/>
            </a:solidFill>
          </a:ln>
          <a:effectLst/>
        </p:spPr>
        <p:txBody>
          <a:bodyPr vert="horz" wrap="square" lIns="91440" tIns="45720" rIns="91440" bIns="45720" numCol="1" anchor="ctr" anchorCtr="0" compatLnSpc="1">
            <a:prstTxWarp prst="textNoShape">
              <a:avLst/>
            </a:prstTxWarp>
          </a:bodyPr>
          <a:lstStyle/>
          <a:p>
            <a:pPr rtl="1"/>
            <a:r>
              <a:rPr lang="ar-SA" sz="3200" kern="1200" dirty="0">
                <a:latin typeface="Arial" panose="020B0604020202020204" pitchFamily="34" charset="0"/>
                <a:cs typeface="Arial" panose="020B0604020202020204" pitchFamily="34" charset="0"/>
              </a:rPr>
              <a:t>تث 29: 29</a:t>
            </a:r>
            <a:endParaRPr lang="en-US" sz="3200" kern="1200"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35496" y="1898170"/>
            <a:ext cx="4392488" cy="4680520"/>
          </a:xfrm>
          <a:prstGeom prst="rect">
            <a:avLst/>
          </a:prstGeom>
          <a:solidFill>
            <a:schemeClr val="tx1"/>
          </a:solidFill>
          <a:ln w="28575">
            <a:solidFill>
              <a:schemeClr val="bg1"/>
            </a:solid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السَّرَائِرُ لِلرَّبِّ إِلهِنَا وَالمُعْلنَاتُ لنَا وَلِبَنِينَا إِلى </a:t>
            </a:r>
            <a:r>
              <a:rPr kumimoji="0" lang="ar-JO"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الأَبَدِ لِنَعْمَل بِجَمِيعِ كَلِمَاتِ هَذِهِ الشَّرِيعَةِ .</a:t>
            </a:r>
          </a:p>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39065648"/>
      </p:ext>
    </p:extLst>
  </p:cSld>
  <p:clrMapOvr>
    <a:masterClrMapping/>
  </p:clrMapOvr>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8565"/>
            <a:ext cx="9144000" cy="1489546"/>
          </a:xfrm>
          <a:solidFill>
            <a:srgbClr val="800000"/>
          </a:solidFill>
          <a:effectLst/>
        </p:spPr>
        <p:txBody>
          <a:bodyPr anchor="t"/>
          <a:lstStyle/>
          <a:p>
            <a:pPr>
              <a:defRPr/>
            </a:pPr>
            <a:r>
              <a:rPr lang="ar-JO" dirty="0">
                <a:effectLst>
                  <a:glow rad="127000">
                    <a:schemeClr val="tx1"/>
                  </a:glow>
                </a:effectLst>
                <a:latin typeface="Arial" panose="020B0604020202020204" pitchFamily="34" charset="0"/>
                <a:ea typeface="ＭＳ Ｐゴシック" charset="0"/>
                <a:cs typeface="Arial" panose="020B0604020202020204" pitchFamily="34" charset="0"/>
              </a:rPr>
              <a:t>لا تجبر الله أن يخبرك بالأمور </a:t>
            </a:r>
            <a:br>
              <a:rPr lang="ar-JO" dirty="0">
                <a:effectLst>
                  <a:glow rad="127000">
                    <a:schemeClr val="tx1"/>
                  </a:glow>
                </a:effectLst>
                <a:latin typeface="Arial" panose="020B0604020202020204" pitchFamily="34" charset="0"/>
                <a:ea typeface="ＭＳ Ｐゴシック" charset="0"/>
                <a:cs typeface="Arial" panose="020B0604020202020204" pitchFamily="34" charset="0"/>
              </a:rPr>
            </a:br>
            <a:r>
              <a:rPr lang="ar-JO" dirty="0">
                <a:effectLst>
                  <a:glow rad="127000">
                    <a:schemeClr val="tx1"/>
                  </a:glow>
                </a:effectLst>
                <a:latin typeface="Arial" panose="020B0604020202020204" pitchFamily="34" charset="0"/>
                <a:ea typeface="ＭＳ Ｐゴシック" charset="0"/>
                <a:cs typeface="Arial" panose="020B0604020202020204" pitchFamily="34" charset="0"/>
              </a:rPr>
              <a:t>التي لا يريد إخبارك بها</a:t>
            </a:r>
            <a:r>
              <a:rPr lang="en-US" dirty="0">
                <a:effectLst>
                  <a:glow rad="127000">
                    <a:schemeClr val="tx1"/>
                  </a:glow>
                </a:effectLst>
                <a:latin typeface="Arial" panose="020B0604020202020204" pitchFamily="34" charset="0"/>
                <a:ea typeface="ＭＳ Ｐゴシック" charset="0"/>
                <a:cs typeface="Arial" panose="020B0604020202020204" pitchFamily="34" charset="0"/>
              </a:rPr>
              <a:t> </a:t>
            </a:r>
          </a:p>
        </p:txBody>
      </p:sp>
      <p:sp>
        <p:nvSpPr>
          <p:cNvPr id="4" name="Rectangle 2"/>
          <p:cNvSpPr txBox="1">
            <a:spLocks noChangeArrowheads="1"/>
          </p:cNvSpPr>
          <p:nvPr/>
        </p:nvSpPr>
        <p:spPr bwMode="auto">
          <a:xfrm>
            <a:off x="2" y="1572568"/>
            <a:ext cx="4021666"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السرائر للرب إلهنا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 المعلنات لنا و لبنينا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إلى الأبد لنعمل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بجميع كلمات هذه الشريعة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 29: 29 فاندايك</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5" name="Rectangle 2"/>
          <p:cNvSpPr txBox="1">
            <a:spLocks noChangeArrowheads="1"/>
          </p:cNvSpPr>
          <p:nvPr/>
        </p:nvSpPr>
        <p:spPr bwMode="auto">
          <a:xfrm>
            <a:off x="4021668" y="1572568"/>
            <a:ext cx="5122333"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الأسرار لإلهنا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أما ما</a:t>
            </a:r>
            <a:r>
              <a:rPr kumimoji="0" lang="ar-JO" sz="2800" b="1" u="none" strike="noStrike" kern="120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يعلنه فهو لنا و لأولادنا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لكي نطيع جميع كلام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هذه الشريعة</a:t>
            </a:r>
            <a:b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تث 29: 29 المبسطة</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6419088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30</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3740971"/>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8991600" cy="646331"/>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buFont typeface="Sweet Hearts BV" charset="0"/>
              <a:buNone/>
              <a:defRPr/>
            </a:pPr>
            <a:r>
              <a:rPr lang="ar-JO" sz="3600" b="1" dirty="0">
                <a:solidFill>
                  <a:srgbClr val="FFFFFF"/>
                </a:solidFill>
                <a:latin typeface="Arial" panose="020B0604020202020204" pitchFamily="34" charset="0"/>
                <a:cs typeface="Arial" panose="020B0604020202020204" pitchFamily="34" charset="0"/>
              </a:rPr>
              <a:t>نداء لطاعة العهد </a:t>
            </a:r>
            <a:r>
              <a:rPr lang="ar-JO" sz="2000" b="1" dirty="0">
                <a:solidFill>
                  <a:srgbClr val="EBF010"/>
                </a:solidFill>
                <a:latin typeface="Arial" panose="020B0604020202020204" pitchFamily="34" charset="0"/>
                <a:cs typeface="Arial" panose="020B0604020202020204" pitchFamily="34" charset="0"/>
              </a:rPr>
              <a:t>(29)</a:t>
            </a:r>
            <a:endParaRPr lang="en-US" sz="3600" b="1" dirty="0">
              <a:solidFill>
                <a:srgbClr val="FFFFFF"/>
              </a:solidFill>
              <a:latin typeface="Arial" panose="020B0604020202020204" pitchFamily="34" charset="0"/>
              <a:cs typeface="Arial" panose="020B0604020202020204" pitchFamily="34" charset="0"/>
            </a:endParaRPr>
          </a:p>
        </p:txBody>
      </p:sp>
      <p:sp>
        <p:nvSpPr>
          <p:cNvPr id="67588" name="Text Box 4"/>
          <p:cNvSpPr txBox="1">
            <a:spLocks noChangeArrowheads="1"/>
          </p:cNvSpPr>
          <p:nvPr/>
        </p:nvSpPr>
        <p:spPr bwMode="auto">
          <a:xfrm>
            <a:off x="152400" y="2879725"/>
            <a:ext cx="8991600" cy="646331"/>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buFont typeface="Sweet Hearts BV" charset="0"/>
              <a:buNone/>
              <a:defRPr/>
            </a:pPr>
            <a:r>
              <a:rPr lang="ar-JO" sz="3600" b="1" dirty="0">
                <a:solidFill>
                  <a:srgbClr val="FFFFFF"/>
                </a:solidFill>
                <a:latin typeface="Arial" panose="020B0604020202020204" pitchFamily="34" charset="0"/>
                <a:cs typeface="Arial" panose="020B0604020202020204" pitchFamily="34" charset="0"/>
              </a:rPr>
              <a:t>تشتيت و استرداد إسرائيل </a:t>
            </a:r>
            <a:r>
              <a:rPr lang="ar-JO" sz="2000" b="1" dirty="0">
                <a:solidFill>
                  <a:srgbClr val="EBF010"/>
                </a:solidFill>
                <a:latin typeface="Arial" panose="020B0604020202020204" pitchFamily="34" charset="0"/>
                <a:cs typeface="Arial" panose="020B0604020202020204" pitchFamily="34" charset="0"/>
              </a:rPr>
              <a:t>(30: 1-10)</a:t>
            </a:r>
            <a:endParaRPr lang="en-US" sz="3600" b="1" dirty="0">
              <a:solidFill>
                <a:srgbClr val="FFFFFF"/>
              </a:solidFill>
              <a:latin typeface="Arial" panose="020B0604020202020204" pitchFamily="34" charset="0"/>
              <a:cs typeface="Arial" panose="020B0604020202020204" pitchFamily="34" charset="0"/>
            </a:endParaRPr>
          </a:p>
        </p:txBody>
      </p:sp>
      <p:sp>
        <p:nvSpPr>
          <p:cNvPr id="67589" name="Text Box 5"/>
          <p:cNvSpPr txBox="1">
            <a:spLocks noChangeArrowheads="1"/>
          </p:cNvSpPr>
          <p:nvPr/>
        </p:nvSpPr>
        <p:spPr bwMode="auto">
          <a:xfrm>
            <a:off x="153988" y="3859213"/>
            <a:ext cx="8990012" cy="175432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algn="r">
              <a:buFont typeface="Sweet Hearts BV" pitchFamily="34" charset="0"/>
              <a:buNone/>
              <a:defRPr/>
            </a:pPr>
            <a:r>
              <a:rPr lang="ar-JO" sz="3600" b="1" dirty="0">
                <a:solidFill>
                  <a:srgbClr val="FFFFFF"/>
                </a:solidFill>
                <a:latin typeface="Arial" panose="020B0604020202020204" pitchFamily="34" charset="0"/>
                <a:cs typeface="Arial" panose="020B0604020202020204" pitchFamily="34" charset="0"/>
              </a:rPr>
              <a:t>المصادقة على عهد الأرض </a:t>
            </a:r>
            <a:r>
              <a:rPr lang="ar-JO" sz="2000" b="1" dirty="0">
                <a:solidFill>
                  <a:srgbClr val="EBF010"/>
                </a:solidFill>
                <a:latin typeface="Arial" panose="020B0604020202020204" pitchFamily="34" charset="0"/>
                <a:cs typeface="Arial" panose="020B0604020202020204" pitchFamily="34" charset="0"/>
              </a:rPr>
              <a:t>(30: 11-20)</a:t>
            </a:r>
            <a:r>
              <a:rPr lang="en-US" sz="3600" b="1" dirty="0">
                <a:solidFill>
                  <a:srgbClr val="FFFFFF"/>
                </a:solidFill>
                <a:latin typeface="Arial" panose="020B0604020202020204" pitchFamily="34" charset="0"/>
                <a:cs typeface="Arial" panose="020B0604020202020204" pitchFamily="34" charset="0"/>
              </a:rPr>
              <a:t> </a:t>
            </a:r>
          </a:p>
          <a:p>
            <a:pPr algn="r">
              <a:buFont typeface="Webdings" pitchFamily="-111" charset="2"/>
              <a:buNone/>
              <a:defRPr/>
            </a:pPr>
            <a:r>
              <a:rPr lang="ar-JO" sz="3600" b="1" dirty="0">
                <a:solidFill>
                  <a:srgbClr val="FFFFFF"/>
                </a:solidFill>
                <a:latin typeface="Arial" panose="020B0604020202020204" pitchFamily="34" charset="0"/>
                <a:cs typeface="Arial" panose="020B0604020202020204" pitchFamily="34" charset="0"/>
              </a:rPr>
              <a:t>- الإزدهار نتيجة الطاعة (الحياة)</a:t>
            </a:r>
          </a:p>
          <a:p>
            <a:pPr algn="r">
              <a:buFont typeface="Webdings" pitchFamily="-111" charset="2"/>
              <a:buNone/>
              <a:defRPr/>
            </a:pPr>
            <a:r>
              <a:rPr lang="ar-JO" sz="3600" b="1" dirty="0">
                <a:solidFill>
                  <a:srgbClr val="FFFFFF"/>
                </a:solidFill>
                <a:latin typeface="Arial" panose="020B0604020202020204" pitchFamily="34" charset="0"/>
                <a:cs typeface="Arial" panose="020B0604020202020204" pitchFamily="34" charset="0"/>
              </a:rPr>
              <a:t>- الدمار نتيجة العصيان (الموت)</a:t>
            </a:r>
            <a:endParaRPr lang="en-US" sz="3600" b="1" dirty="0">
              <a:solidFill>
                <a:srgbClr val="FFFFFF"/>
              </a:solidFill>
              <a:latin typeface="Arial" panose="020B0604020202020204" pitchFamily="34" charset="0"/>
              <a:cs typeface="Arial" panose="020B0604020202020204" pitchFamily="34" charset="0"/>
            </a:endParaRPr>
          </a:p>
        </p:txBody>
      </p:sp>
      <p:pic>
        <p:nvPicPr>
          <p:cNvPr id="67590" name="Picture 6" descr="ISCAJ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529986">
            <a:off x="815363" y="1459394"/>
            <a:ext cx="1041631" cy="10715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الرابعة : تجديد العهد</a:t>
            </a:r>
            <a:br>
              <a:rPr lang="en-US" sz="3600" dirty="0">
                <a:solidFill>
                  <a:srgbClr val="FFFFFF"/>
                </a:solidFill>
                <a:effectLst/>
                <a:latin typeface="Arial" panose="020B0604020202020204" pitchFamily="34" charset="0"/>
                <a:cs typeface="Arial" panose="020B0604020202020204" pitchFamily="34" charset="0"/>
              </a:rPr>
            </a:br>
            <a:r>
              <a:rPr lang="en-US" sz="3600" dirty="0">
                <a:solidFill>
                  <a:srgbClr val="FFFFFF"/>
                </a:solidFill>
                <a:effectLst/>
                <a:latin typeface="Arial" panose="020B0604020202020204" pitchFamily="34" charset="0"/>
                <a:cs typeface="Arial" panose="020B0604020202020204" pitchFamily="34" charset="0"/>
              </a:rPr>
              <a:t>(</a:t>
            </a:r>
            <a:r>
              <a:rPr lang="ar-JO" sz="3600" dirty="0">
                <a:solidFill>
                  <a:srgbClr val="FFFFFF"/>
                </a:solidFill>
                <a:effectLst/>
                <a:latin typeface="Arial" panose="020B0604020202020204" pitchFamily="34" charset="0"/>
                <a:cs typeface="Arial" panose="020B0604020202020204" pitchFamily="34" charset="0"/>
              </a:rPr>
              <a:t>29-30</a:t>
            </a:r>
            <a:r>
              <a:rPr lang="en-US" sz="3600"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2840005174"/>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7588"/>
                                        </p:tgtEl>
                                        <p:attrNameLst>
                                          <p:attrName>style.visibility</p:attrName>
                                        </p:attrNameLst>
                                      </p:cBhvr>
                                      <p:to>
                                        <p:strVal val="visible"/>
                                      </p:to>
                                    </p:set>
                                    <p:anim calcmode="lin" valueType="num">
                                      <p:cBhvr>
                                        <p:cTn id="13" dur="500" fill="hold"/>
                                        <p:tgtEl>
                                          <p:spTgt spid="67588"/>
                                        </p:tgtEl>
                                        <p:attrNameLst>
                                          <p:attrName>ppt_w</p:attrName>
                                        </p:attrNameLst>
                                      </p:cBhvr>
                                      <p:tavLst>
                                        <p:tav tm="0">
                                          <p:val>
                                            <p:fltVal val="0"/>
                                          </p:val>
                                        </p:tav>
                                        <p:tav tm="100000">
                                          <p:val>
                                            <p:strVal val="#ppt_w"/>
                                          </p:val>
                                        </p:tav>
                                      </p:tavLst>
                                    </p:anim>
                                    <p:anim calcmode="lin" valueType="num">
                                      <p:cBhvr>
                                        <p:cTn id="14" dur="500" fill="hold"/>
                                        <p:tgtEl>
                                          <p:spTgt spid="67588"/>
                                        </p:tgtEl>
                                        <p:attrNameLst>
                                          <p:attrName>ppt_h</p:attrName>
                                        </p:attrNameLst>
                                      </p:cBhvr>
                                      <p:tavLst>
                                        <p:tav tm="0">
                                          <p:val>
                                            <p:fltVal val="0"/>
                                          </p:val>
                                        </p:tav>
                                        <p:tav tm="100000">
                                          <p:val>
                                            <p:strVal val="#ppt_h"/>
                                          </p:val>
                                        </p:tav>
                                      </p:tavLst>
                                    </p:anim>
                                  </p:childTnLst>
                                </p:cTn>
                              </p:par>
                              <p:par>
                                <p:cTn id="15" presetID="2" presetClass="entr" presetSubtype="6" fill="hold" nodeType="withEffect">
                                  <p:stCondLst>
                                    <p:cond delay="0"/>
                                  </p:stCondLst>
                                  <p:childTnLst>
                                    <p:set>
                                      <p:cBhvr>
                                        <p:cTn id="16" dur="1" fill="hold">
                                          <p:stCondLst>
                                            <p:cond delay="0"/>
                                          </p:stCondLst>
                                        </p:cTn>
                                        <p:tgtEl>
                                          <p:spTgt spid="67590"/>
                                        </p:tgtEl>
                                        <p:attrNameLst>
                                          <p:attrName>style.visibility</p:attrName>
                                        </p:attrNameLst>
                                      </p:cBhvr>
                                      <p:to>
                                        <p:strVal val="visible"/>
                                      </p:to>
                                    </p:set>
                                    <p:anim calcmode="lin" valueType="num">
                                      <p:cBhvr additive="base">
                                        <p:cTn id="17" dur="500" fill="hold"/>
                                        <p:tgtEl>
                                          <p:spTgt spid="67590"/>
                                        </p:tgtEl>
                                        <p:attrNameLst>
                                          <p:attrName>ppt_x</p:attrName>
                                        </p:attrNameLst>
                                      </p:cBhvr>
                                      <p:tavLst>
                                        <p:tav tm="0">
                                          <p:val>
                                            <p:strVal val="1+#ppt_w/2"/>
                                          </p:val>
                                        </p:tav>
                                        <p:tav tm="100000">
                                          <p:val>
                                            <p:strVal val="#ppt_x"/>
                                          </p:val>
                                        </p:tav>
                                      </p:tavLst>
                                    </p:anim>
                                    <p:anim calcmode="lin" valueType="num">
                                      <p:cBhvr additive="base">
                                        <p:cTn id="18" dur="500" fill="hold"/>
                                        <p:tgtEl>
                                          <p:spTgt spid="67590"/>
                                        </p:tgtEl>
                                        <p:attrNameLst>
                                          <p:attrName>ppt_y</p:attrName>
                                        </p:attrNameLst>
                                      </p:cBhvr>
                                      <p:tavLst>
                                        <p:tav tm="0">
                                          <p:val>
                                            <p:strVal val="1+#ppt_h/2"/>
                                          </p:val>
                                        </p:tav>
                                        <p:tav tm="100000">
                                          <p:val>
                                            <p:strVal val="#ppt_y"/>
                                          </p:val>
                                        </p:tav>
                                      </p:tavLst>
                                    </p:anim>
                                  </p:childTnLst>
                                </p:cTn>
                              </p:par>
                              <p:par>
                                <p:cTn id="19" presetID="21" presetClass="path" presetSubtype="0" accel="50000" decel="50000" fill="hold" nodeType="withEffect">
                                  <p:stCondLst>
                                    <p:cond delay="0"/>
                                  </p:stCondLst>
                                  <p:childTnLst>
                                    <p:animMotion origin="layout" path="M -0.35503 0.09709 C -0.34896 0.10518 -0.3441 0.11166 -0.3401 0.11975 C -0.33507 0.11166 -0.33108 0.10518 -0.325 0.09709 C -0.2901 0.0504 -0.24809 0.03052 -0.23108 0.05178 C -0.2151 0.07444 -0.23003 0.13038 -0.2651 0.17707 C -0.27101 0.18355 -0.27604 0.19025 -0.28212 0.19695 C -0.27604 0.20227 -0.27101 0.20897 -0.2651 0.21683 C -0.23003 0.26353 -0.2151 0.31947 -0.23108 0.34074 C -0.24809 0.36339 -0.2901 0.34351 -0.325 0.29681 C -0.33108 0.28872 -0.33507 0.28225 -0.3401 0.27416 C -0.3441 0.28225 -0.34896 0.28872 -0.35503 0.29681 C -0.3901 0.34351 -0.43212 0.36339 -0.44896 0.34074 C -0.4651 0.31947 -0.45 0.26353 -0.4151 0.21683 C -0.40903 0.20897 -0.40399 0.20227 -0.39809 0.19695 C -0.40399 0.19025 -0.40903 0.18355 -0.4151 0.17707 C -0.45 0.13038 -0.4651 0.07444 -0.44896 0.05178 C -0.43212 0.03052 -0.3901 0.0504 -0.35503 0.09709 Z " pathEditMode="relative" rAng="0" ptsTypes="fffffffffffffffff">
                                      <p:cBhvr>
                                        <p:cTn id="20" dur="3000" fill="hold"/>
                                        <p:tgtEl>
                                          <p:spTgt spid="67590"/>
                                        </p:tgtEl>
                                        <p:attrNameLst>
                                          <p:attrName>ppt_x</p:attrName>
                                          <p:attrName>ppt_y</p:attrName>
                                        </p:attrNameLst>
                                      </p:cBhvr>
                                      <p:rCtr x="1493" y="9986"/>
                                    </p:animMotion>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67589"/>
                                        </p:tgtEl>
                                        <p:attrNameLst>
                                          <p:attrName>style.visibility</p:attrName>
                                        </p:attrNameLst>
                                      </p:cBhvr>
                                      <p:to>
                                        <p:strVal val="visible"/>
                                      </p:to>
                                    </p:set>
                                    <p:anim calcmode="lin" valueType="num">
                                      <p:cBhvr>
                                        <p:cTn id="25" dur="500" fill="hold"/>
                                        <p:tgtEl>
                                          <p:spTgt spid="67589"/>
                                        </p:tgtEl>
                                        <p:attrNameLst>
                                          <p:attrName>ppt_w</p:attrName>
                                        </p:attrNameLst>
                                      </p:cBhvr>
                                      <p:tavLst>
                                        <p:tav tm="0">
                                          <p:val>
                                            <p:fltVal val="0"/>
                                          </p:val>
                                        </p:tav>
                                        <p:tav tm="100000">
                                          <p:val>
                                            <p:strVal val="#ppt_w"/>
                                          </p:val>
                                        </p:tav>
                                      </p:tavLst>
                                    </p:anim>
                                    <p:anim calcmode="lin" valueType="num">
                                      <p:cBhvr>
                                        <p:cTn id="26" dur="500" fill="hold"/>
                                        <p:tgtEl>
                                          <p:spTgt spid="6758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P spid="67588" grpId="0" autoUpdateAnimBg="0"/>
      <p:bldP spid="67589" grpId="0" autoUpdateAnimBg="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9506"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07" name="Rectangle 3"/>
          <p:cNvSpPr>
            <a:spLocks noChangeArrowheads="1"/>
          </p:cNvSpPr>
          <p:nvPr/>
        </p:nvSpPr>
        <p:spPr bwMode="auto">
          <a:xfrm>
            <a:off x="852488" y="612775"/>
            <a:ext cx="7505700" cy="766877"/>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العهد الإبراهيمي</a:t>
            </a:r>
            <a:endParaRPr kumimoji="0" lang="en-US" sz="3600" b="0"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08" name="Rectangle 4"/>
          <p:cNvSpPr>
            <a:spLocks noChangeArrowheads="1"/>
          </p:cNvSpPr>
          <p:nvPr/>
        </p:nvSpPr>
        <p:spPr bwMode="auto">
          <a:xfrm>
            <a:off x="1019175" y="3303588"/>
            <a:ext cx="7086600" cy="28479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39940" name="Text Box 5"/>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a:ln>
                  <a:noFill/>
                </a:ln>
                <a:solidFill>
                  <a:srgbClr val="FFA27C"/>
                </a:solidFill>
                <a:effectLst/>
                <a:uLnTx/>
                <a:uFillTx/>
                <a:latin typeface="Arial" panose="020B0604020202020204" pitchFamily="34" charset="0"/>
                <a:ea typeface="ＭＳ Ｐゴシック" charset="0"/>
              </a:rPr>
              <a:t> </a:t>
            </a:r>
          </a:p>
        </p:txBody>
      </p:sp>
      <p:sp>
        <p:nvSpPr>
          <p:cNvPr id="39941" name="Text Box 6"/>
          <p:cNvSpPr txBox="1">
            <a:spLocks noChangeArrowheads="1"/>
          </p:cNvSpPr>
          <p:nvPr/>
        </p:nvSpPr>
        <p:spPr bwMode="auto">
          <a:xfrm>
            <a:off x="647700" y="3541713"/>
            <a:ext cx="6307138"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00FF00"/>
              </a:solidFill>
              <a:effectLst/>
              <a:uLnTx/>
              <a:uFillTx/>
              <a:latin typeface="Arial" panose="020B0604020202020204" pitchFamily="34" charset="0"/>
              <a:ea typeface="ＭＳ Ｐゴシック" charset="0"/>
            </a:endParaRPr>
          </a:p>
        </p:txBody>
      </p:sp>
      <p:sp>
        <p:nvSpPr>
          <p:cNvPr id="789511" name="Text Box 7"/>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البركة</a:t>
            </a:r>
            <a:endParaRPr kumimoji="0" lang="en-US"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2" name="Text Box 8"/>
          <p:cNvSpPr txBox="1">
            <a:spLocks noChangeArrowheads="1"/>
          </p:cNvSpPr>
          <p:nvPr/>
        </p:nvSpPr>
        <p:spPr bwMode="auto">
          <a:xfrm>
            <a:off x="3722688" y="3670300"/>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النسل</a:t>
            </a:r>
            <a:endParaRPr kumimoji="0" lang="en-US"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3" name="Text Box 9"/>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الأرض</a:t>
            </a:r>
            <a:endParaRPr kumimoji="0" lang="en-US"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7" name="Text Box 13"/>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تك: ١٢: ١-٣</a:t>
            </a:r>
          </a:p>
        </p:txBody>
      </p:sp>
      <p:sp>
        <p:nvSpPr>
          <p:cNvPr id="789518" name="Rectangle 14"/>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altLang="ja-JP"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الدعوة</a:t>
            </a:r>
            <a:r>
              <a:rPr kumimoji="0" lang="en-US" altLang="ja-JP"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2400" b="0"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9" name="Line 15"/>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20" name="Line 16"/>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21" name="Line 17"/>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22" name="Text Box 18"/>
          <p:cNvSpPr txBox="1">
            <a:spLocks noChangeArrowheads="1"/>
          </p:cNvSpPr>
          <p:nvPr/>
        </p:nvSpPr>
        <p:spPr bwMode="auto">
          <a:xfrm>
            <a:off x="4464055" y="5340350"/>
            <a:ext cx="4572000" cy="641350"/>
          </a:xfrm>
          <a:prstGeom prst="rect">
            <a:avLst/>
          </a:prstGeom>
          <a:noFill/>
          <a:ln w="12700">
            <a:noFill/>
            <a:miter lim="800000"/>
            <a:headEnd/>
            <a:tailEnd/>
          </a:ln>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غير مشروط</a:t>
            </a:r>
            <a:endPar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23" name="Text Box 19"/>
          <p:cNvSpPr txBox="1">
            <a:spLocks noChangeArrowheads="1"/>
          </p:cNvSpPr>
          <p:nvPr/>
        </p:nvSpPr>
        <p:spPr bwMode="auto">
          <a:xfrm>
            <a:off x="3090868" y="4768850"/>
            <a:ext cx="2819400" cy="641350"/>
          </a:xfrm>
          <a:prstGeom prst="rect">
            <a:avLst/>
          </a:prstGeom>
          <a:noFill/>
          <a:ln w="12700">
            <a:noFill/>
            <a:miter lim="800000"/>
            <a:headEnd/>
            <a:tailEnd/>
          </a:ln>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أبدي</a:t>
            </a:r>
            <a:endPar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24" name="Rectangle 20"/>
          <p:cNvSpPr>
            <a:spLocks noChangeArrowheads="1"/>
          </p:cNvSpPr>
          <p:nvPr/>
        </p:nvSpPr>
        <p:spPr bwMode="auto">
          <a:xfrm>
            <a:off x="1675582" y="4204696"/>
            <a:ext cx="1343638" cy="646331"/>
          </a:xfrm>
          <a:prstGeom prst="rect">
            <a:avLst/>
          </a:prstGeom>
          <a:noFill/>
          <a:ln w="12700">
            <a:noFill/>
            <a:miter lim="800000"/>
            <a:headEnd/>
            <a:tailEnd/>
          </a:ln>
          <a:effectLst/>
        </p:spPr>
        <p:txBody>
          <a:bodyPr wrap="non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حرفي</a:t>
            </a:r>
            <a:r>
              <a:rPr kumimoji="0" lang="ar-JO" sz="28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9953" name="Text Box 21"/>
          <p:cNvSpPr txBox="1">
            <a:spLocks noChangeArrowheads="1"/>
          </p:cNvSpPr>
          <p:nvPr/>
        </p:nvSpPr>
        <p:spPr bwMode="auto">
          <a:xfrm>
            <a:off x="8601412" y="6445836"/>
            <a:ext cx="389851"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omic Sans MS" charset="0"/>
                <a:ea typeface="ＭＳ Ｐゴシック" charset="0"/>
              </a:rPr>
              <a:t>٣ </a:t>
            </a:r>
          </a:p>
        </p:txBody>
      </p:sp>
      <p:sp>
        <p:nvSpPr>
          <p:cNvPr id="789526" name="Rectangle 22"/>
          <p:cNvSpPr>
            <a:spLocks noChangeArrowheads="1"/>
          </p:cNvSpPr>
          <p:nvPr/>
        </p:nvSpPr>
        <p:spPr bwMode="auto">
          <a:xfrm>
            <a:off x="8091488" y="6524625"/>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ＭＳ Ｐゴシック" charset="0"/>
              </a:rPr>
              <a:t>17</a:t>
            </a:r>
          </a:p>
        </p:txBody>
      </p:sp>
      <p:grpSp>
        <p:nvGrpSpPr>
          <p:cNvPr id="39955" name="Group 24"/>
          <p:cNvGrpSpPr>
            <a:grpSpLocks/>
          </p:cNvGrpSpPr>
          <p:nvPr/>
        </p:nvGrpSpPr>
        <p:grpSpPr bwMode="auto">
          <a:xfrm>
            <a:off x="8004183" y="3432175"/>
            <a:ext cx="1092201" cy="1231900"/>
            <a:chOff x="5042" y="2162"/>
            <a:chExt cx="688" cy="776"/>
          </a:xfrm>
        </p:grpSpPr>
        <p:sp>
          <p:nvSpPr>
            <p:cNvPr id="789529" name="Freeform 25"/>
            <p:cNvSpPr>
              <a:spLocks/>
            </p:cNvSpPr>
            <p:nvPr/>
          </p:nvSpPr>
          <p:spPr bwMode="auto">
            <a:xfrm>
              <a:off x="5521" y="2246"/>
              <a:ext cx="129" cy="49"/>
            </a:xfrm>
            <a:custGeom>
              <a:avLst/>
              <a:gdLst/>
              <a:ahLst/>
              <a:cxnLst>
                <a:cxn ang="0">
                  <a:pos x="128" y="48"/>
                </a:cxn>
                <a:cxn ang="0">
                  <a:pos x="0" y="48"/>
                </a:cxn>
                <a:cxn ang="0">
                  <a:pos x="0" y="0"/>
                </a:cxn>
                <a:cxn ang="0">
                  <a:pos x="128" y="48"/>
                </a:cxn>
              </a:cxnLst>
              <a:rect l="0" t="0" r="r" b="b"/>
              <a:pathLst>
                <a:path w="129" h="49">
                  <a:moveTo>
                    <a:pt x="128" y="48"/>
                  </a:moveTo>
                  <a:lnTo>
                    <a:pt x="0" y="48"/>
                  </a:lnTo>
                  <a:lnTo>
                    <a:pt x="0" y="0"/>
                  </a:lnTo>
                  <a:lnTo>
                    <a:pt x="128" y="48"/>
                  </a:lnTo>
                </a:path>
              </a:pathLst>
            </a:custGeom>
            <a:solidFill>
              <a:srgbClr val="4D4D4D"/>
            </a:solidFill>
            <a:ln w="12700" cap="rnd" cmpd="sng">
              <a:noFill/>
              <a:prstDash val="solid"/>
              <a:round/>
              <a:headEnd type="none" w="med" len="med"/>
              <a:tailEnd type="none" w="med" len="med"/>
            </a:ln>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0" name="AutoShape 26"/>
            <p:cNvSpPr>
              <a:spLocks noChangeArrowheads="1"/>
            </p:cNvSpPr>
            <p:nvPr/>
          </p:nvSpPr>
          <p:spPr bwMode="auto">
            <a:xfrm>
              <a:off x="5073" y="2178"/>
              <a:ext cx="460" cy="569"/>
            </a:xfrm>
            <a:prstGeom prst="roundRect">
              <a:avLst>
                <a:gd name="adj" fmla="val 16667"/>
              </a:avLst>
            </a:prstGeom>
            <a:solidFill>
              <a:srgbClr val="E7EC26"/>
            </a:solidFill>
            <a:ln w="38100">
              <a:solidFill>
                <a:schemeClr val="bg2"/>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1" name="Rectangle 27"/>
            <p:cNvSpPr>
              <a:spLocks noChangeArrowheads="1"/>
            </p:cNvSpPr>
            <p:nvPr/>
          </p:nvSpPr>
          <p:spPr bwMode="auto">
            <a:xfrm>
              <a:off x="5072" y="2277"/>
              <a:ext cx="600" cy="661"/>
            </a:xfrm>
            <a:prstGeom prst="rect">
              <a:avLst/>
            </a:prstGeom>
            <a:solidFill>
              <a:srgbClr val="FFFF00"/>
            </a:solidFill>
            <a:ln w="38100">
              <a:solidFill>
                <a:srgbClr val="000000"/>
              </a:solid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2" name="AutoShape 28"/>
            <p:cNvSpPr>
              <a:spLocks noChangeArrowheads="1"/>
            </p:cNvSpPr>
            <p:nvPr/>
          </p:nvSpPr>
          <p:spPr bwMode="auto">
            <a:xfrm>
              <a:off x="5085" y="2194"/>
              <a:ext cx="436" cy="569"/>
            </a:xfrm>
            <a:prstGeom prst="roundRect">
              <a:avLst>
                <a:gd name="adj" fmla="val 16667"/>
              </a:avLst>
            </a:prstGeom>
            <a:solidFill>
              <a:srgbClr val="FFFF00"/>
            </a:solidFill>
            <a:ln w="38100">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3" name="Line 29"/>
            <p:cNvSpPr>
              <a:spLocks noChangeShapeType="1"/>
            </p:cNvSpPr>
            <p:nvPr/>
          </p:nvSpPr>
          <p:spPr bwMode="auto">
            <a:xfrm flipV="1">
              <a:off x="5111" y="2529"/>
              <a:ext cx="528"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4" name="Line 30"/>
            <p:cNvSpPr>
              <a:spLocks noChangeShapeType="1"/>
            </p:cNvSpPr>
            <p:nvPr/>
          </p:nvSpPr>
          <p:spPr bwMode="auto">
            <a:xfrm flipV="1">
              <a:off x="5111" y="2657"/>
              <a:ext cx="53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5" name="Rectangle 31"/>
            <p:cNvSpPr>
              <a:spLocks noChangeArrowheads="1"/>
            </p:cNvSpPr>
            <p:nvPr/>
          </p:nvSpPr>
          <p:spPr bwMode="auto">
            <a:xfrm>
              <a:off x="5315" y="2558"/>
              <a:ext cx="208" cy="72"/>
            </a:xfrm>
            <a:prstGeom prst="rect">
              <a:avLst/>
            </a:prstGeom>
            <a:solidFill>
              <a:srgbClr val="FFFF00"/>
            </a:solid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39964" name="Rectangle 32"/>
            <p:cNvSpPr>
              <a:spLocks noChangeArrowheads="1"/>
            </p:cNvSpPr>
            <p:nvPr/>
          </p:nvSpPr>
          <p:spPr bwMode="auto">
            <a:xfrm>
              <a:off x="5157" y="2414"/>
              <a:ext cx="573" cy="1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أرضز نسل. بركة</a:t>
              </a:r>
              <a:endParaRPr kumimoji="0" lang="en-US" sz="10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9965" name="Rectangle 33"/>
            <p:cNvSpPr>
              <a:spLocks noChangeArrowheads="1"/>
            </p:cNvSpPr>
            <p:nvPr/>
          </p:nvSpPr>
          <p:spPr bwMode="auto">
            <a:xfrm>
              <a:off x="5150" y="2302"/>
              <a:ext cx="282"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الدعوة</a:t>
              </a:r>
              <a:endParaRPr kumimoji="0" lang="en-US"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9966" name="Rectangle 34"/>
            <p:cNvSpPr>
              <a:spLocks noChangeArrowheads="1"/>
            </p:cNvSpPr>
            <p:nvPr/>
          </p:nvSpPr>
          <p:spPr bwMode="auto">
            <a:xfrm>
              <a:off x="5042" y="2162"/>
              <a:ext cx="291"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إبراهيم</a:t>
              </a:r>
              <a:endParaRPr kumimoji="0" lang="en-US"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39" name="Line 35"/>
            <p:cNvSpPr>
              <a:spLocks noChangeShapeType="1"/>
            </p:cNvSpPr>
            <p:nvPr/>
          </p:nvSpPr>
          <p:spPr bwMode="auto">
            <a:xfrm flipV="1">
              <a:off x="5107" y="2409"/>
              <a:ext cx="52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40" name="Line 36"/>
            <p:cNvSpPr>
              <a:spLocks noChangeShapeType="1"/>
            </p:cNvSpPr>
            <p:nvPr/>
          </p:nvSpPr>
          <p:spPr bwMode="auto">
            <a:xfrm flipV="1">
              <a:off x="5107" y="2772"/>
              <a:ext cx="533"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41" name="Line 37"/>
            <p:cNvSpPr>
              <a:spLocks noChangeShapeType="1"/>
            </p:cNvSpPr>
            <p:nvPr/>
          </p:nvSpPr>
          <p:spPr bwMode="auto">
            <a:xfrm flipV="1">
              <a:off x="5107" y="2896"/>
              <a:ext cx="528"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grpSp>
      <p:sp>
        <p:nvSpPr>
          <p:cNvPr id="789542" name="Text Box 38"/>
          <p:cNvSpPr txBox="1">
            <a:spLocks noChangeArrowheads="1"/>
          </p:cNvSpPr>
          <p:nvPr/>
        </p:nvSpPr>
        <p:spPr bwMode="auto">
          <a:xfrm>
            <a:off x="0" y="2490788"/>
            <a:ext cx="9144000"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8F1E"/>
                </a:solidFill>
                <a:effectLst/>
                <a:uLnTx/>
                <a:uFillTx/>
                <a:latin typeface="Accordance" panose="00000400000000000000" pitchFamily="2" charset="-78"/>
                <a:ea typeface="Accordance" panose="00000400000000000000" pitchFamily="2" charset="-78"/>
                <a:cs typeface="Accordance" panose="00000400000000000000" pitchFamily="2" charset="-78"/>
              </a:rPr>
              <a:t>ثلاث ميزات جوهرية</a:t>
            </a:r>
            <a:endParaRPr kumimoji="0" lang="en-US" sz="3600" b="1" i="0" u="none" strike="noStrike" kern="1200" cap="none" spc="0" normalizeH="0" baseline="0" noProof="0" dirty="0">
              <a:ln>
                <a:noFill/>
              </a:ln>
              <a:solidFill>
                <a:srgbClr val="FF8F1E"/>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pic>
        <p:nvPicPr>
          <p:cNvPr id="35" name="Picture 16">
            <a:extLst>
              <a:ext uri="{FF2B5EF4-FFF2-40B4-BE49-F238E27FC236}">
                <a16:creationId xmlns:a16="http://schemas.microsoft.com/office/drawing/2014/main" id="{7024E8EB-C652-E4E5-ADED-1F56C3C8ACEF}"/>
              </a:ext>
            </a:extLst>
          </p:cNvPr>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5692" y="2493370"/>
            <a:ext cx="4103683" cy="1294405"/>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72129467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89542"/>
                                        </p:tgtEl>
                                        <p:attrNameLst>
                                          <p:attrName>style.visibility</p:attrName>
                                        </p:attrNameLst>
                                      </p:cBhvr>
                                      <p:to>
                                        <p:strVal val="visible"/>
                                      </p:to>
                                    </p:set>
                                    <p:animEffect transition="in" filter="wipe(left)">
                                      <p:cBhvr>
                                        <p:cTn id="7" dur="500"/>
                                        <p:tgtEl>
                                          <p:spTgt spid="7895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789524">
                                            <p:txEl>
                                              <p:pRg st="0" end="0"/>
                                            </p:txEl>
                                          </p:spTgt>
                                        </p:tgtEl>
                                        <p:attrNameLst>
                                          <p:attrName>style.visibility</p:attrName>
                                        </p:attrNameLst>
                                      </p:cBhvr>
                                      <p:to>
                                        <p:strVal val="visible"/>
                                      </p:to>
                                    </p:set>
                                    <p:animEffect transition="in" filter="box(out)">
                                      <p:cBhvr>
                                        <p:cTn id="12" dur="500"/>
                                        <p:tgtEl>
                                          <p:spTgt spid="789524">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789523">
                                            <p:txEl>
                                              <p:pRg st="0" end="0"/>
                                            </p:txEl>
                                          </p:spTgt>
                                        </p:tgtEl>
                                        <p:attrNameLst>
                                          <p:attrName>style.visibility</p:attrName>
                                        </p:attrNameLst>
                                      </p:cBhvr>
                                      <p:to>
                                        <p:strVal val="visible"/>
                                      </p:to>
                                    </p:set>
                                    <p:animEffect transition="in" filter="box(out)">
                                      <p:cBhvr>
                                        <p:cTn id="17" dur="500"/>
                                        <p:tgtEl>
                                          <p:spTgt spid="789523">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789522">
                                            <p:txEl>
                                              <p:pRg st="0" end="0"/>
                                            </p:txEl>
                                          </p:spTgt>
                                        </p:tgtEl>
                                        <p:attrNameLst>
                                          <p:attrName>style.visibility</p:attrName>
                                        </p:attrNameLst>
                                      </p:cBhvr>
                                      <p:to>
                                        <p:strVal val="visible"/>
                                      </p:to>
                                    </p:set>
                                    <p:animEffect transition="in" filter="box(out)">
                                      <p:cBhvr>
                                        <p:cTn id="22" dur="500"/>
                                        <p:tgtEl>
                                          <p:spTgt spid="7895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9522" grpId="0" build="p" autoUpdateAnimBg="0"/>
      <p:bldP spid="789523" grpId="0" build="p" autoUpdateAnimBg="0"/>
      <p:bldP spid="789524" grpId="0" build="p" autoUpdateAnimBg="0"/>
      <p:bldP spid="789542" grpId="0" autoUpdateAnimBg="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8"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59" name="Rectangle 3"/>
          <p:cNvSpPr>
            <a:spLocks noChangeArrowheads="1"/>
          </p:cNvSpPr>
          <p:nvPr/>
        </p:nvSpPr>
        <p:spPr bwMode="auto">
          <a:xfrm>
            <a:off x="852488" y="612775"/>
            <a:ext cx="7505700" cy="766877"/>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العهد الإبراهيمي</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2" name="Rectangle 6"/>
          <p:cNvSpPr>
            <a:spLocks noChangeArrowheads="1"/>
          </p:cNvSpPr>
          <p:nvPr/>
        </p:nvSpPr>
        <p:spPr bwMode="auto">
          <a:xfrm>
            <a:off x="1019175" y="3354388"/>
            <a:ext cx="7086600" cy="182562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37892"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a:ln>
                  <a:noFill/>
                </a:ln>
                <a:solidFill>
                  <a:srgbClr val="FFA27C"/>
                </a:solidFill>
                <a:effectLst/>
                <a:uLnTx/>
                <a:uFillTx/>
                <a:latin typeface="Arial" panose="020B0604020202020204" pitchFamily="34" charset="0"/>
                <a:ea typeface="ＭＳ Ｐゴシック" charset="0"/>
              </a:rPr>
              <a:t> </a:t>
            </a:r>
          </a:p>
        </p:txBody>
      </p:sp>
      <p:sp>
        <p:nvSpPr>
          <p:cNvPr id="37893"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00FF00"/>
              </a:solidFill>
              <a:effectLst/>
              <a:uLnTx/>
              <a:uFillTx/>
              <a:latin typeface="Arial" panose="020B0604020202020204" pitchFamily="34" charset="0"/>
              <a:ea typeface="ＭＳ Ｐゴシック" charset="0"/>
            </a:endParaRPr>
          </a:p>
        </p:txBody>
      </p:sp>
      <p:sp>
        <p:nvSpPr>
          <p:cNvPr id="787466" name="Text Box 10"/>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بركة</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7" name="Text Box 11"/>
          <p:cNvSpPr txBox="1">
            <a:spLocks noChangeArrowheads="1"/>
          </p:cNvSpPr>
          <p:nvPr/>
        </p:nvSpPr>
        <p:spPr bwMode="auto">
          <a:xfrm>
            <a:off x="3722688" y="3670300"/>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نسل</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8" name="Text Box 12"/>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أرض</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9" name="Text Box 13"/>
          <p:cNvSpPr txBox="1">
            <a:spLocks noChangeArrowheads="1"/>
          </p:cNvSpPr>
          <p:nvPr/>
        </p:nvSpPr>
        <p:spPr bwMode="auto">
          <a:xfrm>
            <a:off x="1460500" y="4364038"/>
            <a:ext cx="1684338"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rPr>
              <a:t>12: 1</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endParaRPr>
          </a:p>
        </p:txBody>
      </p:sp>
      <p:sp>
        <p:nvSpPr>
          <p:cNvPr id="787470" name="Text Box 14"/>
          <p:cNvSpPr txBox="1">
            <a:spLocks noChangeArrowheads="1"/>
          </p:cNvSpPr>
          <p:nvPr/>
        </p:nvSpPr>
        <p:spPr bwMode="auto">
          <a:xfrm>
            <a:off x="5607050" y="43640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rPr>
              <a:t>12: 3</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endParaRPr>
          </a:p>
        </p:txBody>
      </p:sp>
      <p:sp>
        <p:nvSpPr>
          <p:cNvPr id="787471" name="Text Box 15"/>
          <p:cNvSpPr txBox="1">
            <a:spLocks noChangeArrowheads="1"/>
          </p:cNvSpPr>
          <p:nvPr/>
        </p:nvSpPr>
        <p:spPr bwMode="auto">
          <a:xfrm>
            <a:off x="3446463" y="43767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rPr>
              <a:t>12: 2</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endParaRPr>
          </a:p>
        </p:txBody>
      </p:sp>
      <p:sp>
        <p:nvSpPr>
          <p:cNvPr id="787472"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تكوين 12: 1- 3</a:t>
            </a:r>
            <a:endParaRPr kumimoji="0" lang="en-US"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73" name="Rectangle 17"/>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("الدعوة")</a:t>
            </a:r>
            <a:endParaRPr kumimoji="0" lang="en-US" sz="24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74" name="Line 18"/>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75" name="Line 19"/>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76" name="Line 20"/>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81" name="Rectangle 25"/>
          <p:cNvSpPr>
            <a:spLocks noChangeArrowheads="1"/>
          </p:cNvSpPr>
          <p:nvPr/>
        </p:nvSpPr>
        <p:spPr bwMode="auto">
          <a:xfrm>
            <a:off x="2300289" y="5116513"/>
            <a:ext cx="4875928" cy="13208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squar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FFFFFF"/>
                </a:solidFill>
                <a:effectLst/>
                <a:uLnTx/>
                <a:uFillTx/>
                <a:latin typeface="Times" charset="0"/>
                <a:ea typeface="ＭＳ Ｐゴシック" charset="0"/>
                <a:cs typeface="Arial" panose="020B0604020202020204" pitchFamily="34" charset="0"/>
              </a:rPr>
              <a:t>"أ – ن – ب"</a:t>
            </a:r>
            <a:endParaRPr kumimoji="0" lang="en-US" sz="8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7485" name="Rectangle 29"/>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16</a:t>
            </a:r>
          </a:p>
        </p:txBody>
      </p:sp>
      <p:sp>
        <p:nvSpPr>
          <p:cNvPr id="37907" name="Text Box 30"/>
          <p:cNvSpPr txBox="1">
            <a:spLocks noChangeArrowheads="1"/>
          </p:cNvSpPr>
          <p:nvPr/>
        </p:nvSpPr>
        <p:spPr bwMode="auto">
          <a:xfrm>
            <a:off x="8639083" y="6449011"/>
            <a:ext cx="31451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u="none" strike="noStrike" kern="1200" cap="none" spc="0" normalizeH="0" baseline="0" noProof="0">
                <a:ln>
                  <a:noFill/>
                </a:ln>
                <a:solidFill>
                  <a:srgbClr val="FFFFFF"/>
                </a:solidFill>
                <a:effectLst/>
                <a:uLnTx/>
                <a:uFillTx/>
                <a:latin typeface="Comic Sans MS" charset="0"/>
                <a:ea typeface="ＭＳ Ｐゴシック" charset="0"/>
              </a:rPr>
              <a:t>3</a:t>
            </a:r>
          </a:p>
        </p:txBody>
      </p:sp>
      <p:sp>
        <p:nvSpPr>
          <p:cNvPr id="37908" name="Text Box 31"/>
          <p:cNvSpPr txBox="1">
            <a:spLocks noChangeArrowheads="1"/>
          </p:cNvSpPr>
          <p:nvPr/>
        </p:nvSpPr>
        <p:spPr bwMode="auto">
          <a:xfrm>
            <a:off x="6986396" y="6240870"/>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19-24</a:t>
            </a:r>
          </a:p>
        </p:txBody>
      </p:sp>
      <p:grpSp>
        <p:nvGrpSpPr>
          <p:cNvPr id="37909" name="Group 46"/>
          <p:cNvGrpSpPr>
            <a:grpSpLocks/>
          </p:cNvGrpSpPr>
          <p:nvPr/>
        </p:nvGrpSpPr>
        <p:grpSpPr bwMode="auto">
          <a:xfrm>
            <a:off x="8004175" y="3432175"/>
            <a:ext cx="1000125" cy="1231900"/>
            <a:chOff x="5042" y="2162"/>
            <a:chExt cx="630" cy="776"/>
          </a:xfrm>
        </p:grpSpPr>
        <p:sp>
          <p:nvSpPr>
            <p:cNvPr id="787503" name="Freeform 47"/>
            <p:cNvSpPr>
              <a:spLocks/>
            </p:cNvSpPr>
            <p:nvPr/>
          </p:nvSpPr>
          <p:spPr bwMode="auto">
            <a:xfrm>
              <a:off x="5521" y="2246"/>
              <a:ext cx="129" cy="49"/>
            </a:xfrm>
            <a:custGeom>
              <a:avLst/>
              <a:gdLst/>
              <a:ahLst/>
              <a:cxnLst>
                <a:cxn ang="0">
                  <a:pos x="128" y="48"/>
                </a:cxn>
                <a:cxn ang="0">
                  <a:pos x="0" y="48"/>
                </a:cxn>
                <a:cxn ang="0">
                  <a:pos x="0" y="0"/>
                </a:cxn>
                <a:cxn ang="0">
                  <a:pos x="128" y="48"/>
                </a:cxn>
              </a:cxnLst>
              <a:rect l="0" t="0" r="r" b="b"/>
              <a:pathLst>
                <a:path w="129" h="49">
                  <a:moveTo>
                    <a:pt x="128" y="48"/>
                  </a:moveTo>
                  <a:lnTo>
                    <a:pt x="0" y="48"/>
                  </a:lnTo>
                  <a:lnTo>
                    <a:pt x="0" y="0"/>
                  </a:lnTo>
                  <a:lnTo>
                    <a:pt x="128" y="48"/>
                  </a:lnTo>
                </a:path>
              </a:pathLst>
            </a:custGeom>
            <a:solidFill>
              <a:srgbClr val="4D4D4D"/>
            </a:solidFill>
            <a:ln w="12700" cap="rnd" cmpd="sng">
              <a:noFill/>
              <a:prstDash val="solid"/>
              <a:round/>
              <a:headEnd type="none" w="med" len="med"/>
              <a:tailEnd type="none" w="med" len="med"/>
            </a:ln>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4" name="AutoShape 48"/>
            <p:cNvSpPr>
              <a:spLocks noChangeArrowheads="1"/>
            </p:cNvSpPr>
            <p:nvPr/>
          </p:nvSpPr>
          <p:spPr bwMode="auto">
            <a:xfrm>
              <a:off x="5073" y="2178"/>
              <a:ext cx="460" cy="569"/>
            </a:xfrm>
            <a:prstGeom prst="roundRect">
              <a:avLst>
                <a:gd name="adj" fmla="val 16667"/>
              </a:avLst>
            </a:prstGeom>
            <a:solidFill>
              <a:srgbClr val="E7EC26"/>
            </a:solidFill>
            <a:ln w="38100">
              <a:solidFill>
                <a:schemeClr val="bg2"/>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5" name="Rectangle 49"/>
            <p:cNvSpPr>
              <a:spLocks noChangeArrowheads="1"/>
            </p:cNvSpPr>
            <p:nvPr/>
          </p:nvSpPr>
          <p:spPr bwMode="auto">
            <a:xfrm>
              <a:off x="5072" y="2277"/>
              <a:ext cx="600" cy="661"/>
            </a:xfrm>
            <a:prstGeom prst="rect">
              <a:avLst/>
            </a:prstGeom>
            <a:solidFill>
              <a:srgbClr val="FFFF00"/>
            </a:solidFill>
            <a:ln w="38100">
              <a:solidFill>
                <a:srgbClr val="000000"/>
              </a:solid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6" name="AutoShape 50"/>
            <p:cNvSpPr>
              <a:spLocks noChangeArrowheads="1"/>
            </p:cNvSpPr>
            <p:nvPr/>
          </p:nvSpPr>
          <p:spPr bwMode="auto">
            <a:xfrm>
              <a:off x="5085" y="2194"/>
              <a:ext cx="436" cy="569"/>
            </a:xfrm>
            <a:prstGeom prst="roundRect">
              <a:avLst>
                <a:gd name="adj" fmla="val 16667"/>
              </a:avLst>
            </a:prstGeom>
            <a:solidFill>
              <a:srgbClr val="FFFF00"/>
            </a:solidFill>
            <a:ln w="38100">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7" name="Line 51"/>
            <p:cNvSpPr>
              <a:spLocks noChangeShapeType="1"/>
            </p:cNvSpPr>
            <p:nvPr/>
          </p:nvSpPr>
          <p:spPr bwMode="auto">
            <a:xfrm flipV="1">
              <a:off x="5111" y="2529"/>
              <a:ext cx="528"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8" name="Line 52"/>
            <p:cNvSpPr>
              <a:spLocks noChangeShapeType="1"/>
            </p:cNvSpPr>
            <p:nvPr/>
          </p:nvSpPr>
          <p:spPr bwMode="auto">
            <a:xfrm flipV="1">
              <a:off x="5111" y="2657"/>
              <a:ext cx="53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9" name="Rectangle 53"/>
            <p:cNvSpPr>
              <a:spLocks noChangeArrowheads="1"/>
            </p:cNvSpPr>
            <p:nvPr/>
          </p:nvSpPr>
          <p:spPr bwMode="auto">
            <a:xfrm>
              <a:off x="5315" y="2558"/>
              <a:ext cx="208" cy="72"/>
            </a:xfrm>
            <a:prstGeom prst="rect">
              <a:avLst/>
            </a:prstGeom>
            <a:solidFill>
              <a:srgbClr val="FFFF00"/>
            </a:solid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37920" name="Rectangle 54"/>
            <p:cNvSpPr>
              <a:spLocks noChangeArrowheads="1"/>
            </p:cNvSpPr>
            <p:nvPr/>
          </p:nvSpPr>
          <p:spPr bwMode="auto">
            <a:xfrm>
              <a:off x="5157" y="2414"/>
              <a:ext cx="416" cy="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000000"/>
                  </a:solidFill>
                  <a:effectLst/>
                  <a:uLnTx/>
                  <a:uFillTx/>
                  <a:latin typeface="Helvetica" charset="0"/>
                  <a:ea typeface="ＭＳ Ｐゴシック" charset="0"/>
                </a:rPr>
                <a:t>L - S - B</a:t>
              </a:r>
            </a:p>
          </p:txBody>
        </p:sp>
        <p:sp>
          <p:nvSpPr>
            <p:cNvPr id="37921" name="Rectangle 55"/>
            <p:cNvSpPr>
              <a:spLocks noChangeArrowheads="1"/>
            </p:cNvSpPr>
            <p:nvPr/>
          </p:nvSpPr>
          <p:spPr bwMode="auto">
            <a:xfrm>
              <a:off x="5150" y="2302"/>
              <a:ext cx="458"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Helvetica" charset="0"/>
                  <a:ea typeface="ＭＳ Ｐゴシック" charset="0"/>
                </a:rPr>
                <a:t>The CALL</a:t>
              </a:r>
            </a:p>
          </p:txBody>
        </p:sp>
        <p:sp>
          <p:nvSpPr>
            <p:cNvPr id="37922" name="Rectangle 56"/>
            <p:cNvSpPr>
              <a:spLocks noChangeArrowheads="1"/>
            </p:cNvSpPr>
            <p:nvPr/>
          </p:nvSpPr>
          <p:spPr bwMode="auto">
            <a:xfrm>
              <a:off x="5042" y="2162"/>
              <a:ext cx="439"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Chicago" charset="0"/>
                  <a:ea typeface="ＭＳ Ｐゴシック" charset="0"/>
                </a:rPr>
                <a:t>ABRAHAM</a:t>
              </a:r>
            </a:p>
          </p:txBody>
        </p:sp>
        <p:sp>
          <p:nvSpPr>
            <p:cNvPr id="787513" name="Line 57"/>
            <p:cNvSpPr>
              <a:spLocks noChangeShapeType="1"/>
            </p:cNvSpPr>
            <p:nvPr/>
          </p:nvSpPr>
          <p:spPr bwMode="auto">
            <a:xfrm flipV="1">
              <a:off x="5107" y="2409"/>
              <a:ext cx="52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4" name="Line 58"/>
            <p:cNvSpPr>
              <a:spLocks noChangeShapeType="1"/>
            </p:cNvSpPr>
            <p:nvPr/>
          </p:nvSpPr>
          <p:spPr bwMode="auto">
            <a:xfrm flipV="1">
              <a:off x="5107" y="2772"/>
              <a:ext cx="533"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5" name="Line 59"/>
            <p:cNvSpPr>
              <a:spLocks noChangeShapeType="1"/>
            </p:cNvSpPr>
            <p:nvPr/>
          </p:nvSpPr>
          <p:spPr bwMode="auto">
            <a:xfrm flipV="1">
              <a:off x="5107" y="2896"/>
              <a:ext cx="528"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grpSp>
      <p:sp>
        <p:nvSpPr>
          <p:cNvPr id="787516" name="AutoShape 60"/>
          <p:cNvSpPr>
            <a:spLocks noChangeArrowheads="1"/>
          </p:cNvSpPr>
          <p:nvPr/>
        </p:nvSpPr>
        <p:spPr bwMode="auto">
          <a:xfrm>
            <a:off x="1524000" y="3705225"/>
            <a:ext cx="1617663" cy="1335088"/>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7" name="AutoShape 61"/>
          <p:cNvSpPr>
            <a:spLocks noChangeArrowheads="1"/>
          </p:cNvSpPr>
          <p:nvPr/>
        </p:nvSpPr>
        <p:spPr bwMode="auto">
          <a:xfrm>
            <a:off x="3678238" y="3703638"/>
            <a:ext cx="1617662"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8" name="AutoShape 62"/>
          <p:cNvSpPr>
            <a:spLocks noChangeArrowheads="1"/>
          </p:cNvSpPr>
          <p:nvPr/>
        </p:nvSpPr>
        <p:spPr bwMode="auto">
          <a:xfrm>
            <a:off x="5418138" y="3703638"/>
            <a:ext cx="2543175"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2" name="Title 1"/>
          <p:cNvSpPr>
            <a:spLocks noGrp="1"/>
          </p:cNvSpPr>
          <p:nvPr>
            <p:ph type="title" idx="4294967295"/>
          </p:nvPr>
        </p:nvSpPr>
        <p:spPr>
          <a:xfrm>
            <a:off x="0" y="-747464"/>
            <a:ext cx="8229600" cy="548680"/>
          </a:xfrm>
          <a:prstGeom prst="rect">
            <a:avLst/>
          </a:prstGeom>
        </p:spPr>
        <p:txBody>
          <a:bodyPr/>
          <a:lstStyle/>
          <a:p>
            <a:r>
              <a:rPr lang="en-US" sz="2800">
                <a:solidFill>
                  <a:srgbClr val="FFD34A"/>
                </a:solidFill>
                <a:effectLst>
                  <a:outerShdw blurRad="38100" dist="38100" dir="2700000" algn="tl" rotWithShape="0">
                    <a:srgbClr val="000000"/>
                  </a:outerShdw>
                </a:effectLst>
                <a:latin typeface="Arial" panose="020B0604020202020204" pitchFamily="34" charset="0"/>
                <a:ea typeface="ＭＳ Ｐゴシック"/>
                <a:cs typeface="Arial" panose="020B0604020202020204" pitchFamily="34" charset="0"/>
              </a:rPr>
              <a:t>The Elements Expanded</a:t>
            </a:r>
            <a:r>
              <a:rPr lang="en-US">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74302594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787481"/>
                                        </p:tgtEl>
                                        <p:attrNameLst>
                                          <p:attrName>style.visibility</p:attrName>
                                        </p:attrNameLst>
                                      </p:cBhvr>
                                      <p:to>
                                        <p:strVal val="visible"/>
                                      </p:to>
                                    </p:set>
                                    <p:anim calcmode="lin" valueType="num">
                                      <p:cBhvr additive="base">
                                        <p:cTn id="7" dur="500" fill="hold"/>
                                        <p:tgtEl>
                                          <p:spTgt spid="787481"/>
                                        </p:tgtEl>
                                        <p:attrNameLst>
                                          <p:attrName>ppt_x</p:attrName>
                                        </p:attrNameLst>
                                      </p:cBhvr>
                                      <p:tavLst>
                                        <p:tav tm="0">
                                          <p:val>
                                            <p:strVal val="0-#ppt_w/2"/>
                                          </p:val>
                                        </p:tav>
                                        <p:tav tm="100000">
                                          <p:val>
                                            <p:strVal val="#ppt_x"/>
                                          </p:val>
                                        </p:tav>
                                      </p:tavLst>
                                    </p:anim>
                                    <p:anim calcmode="lin" valueType="num">
                                      <p:cBhvr additive="base">
                                        <p:cTn id="8" dur="500" fill="hold"/>
                                        <p:tgtEl>
                                          <p:spTgt spid="78748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87462"/>
                                        </p:tgtEl>
                                        <p:attrNameLst>
                                          <p:attrName>style.visibility</p:attrName>
                                        </p:attrNameLst>
                                      </p:cBhvr>
                                      <p:to>
                                        <p:strVal val="visible"/>
                                      </p:to>
                                    </p:set>
                                    <p:animEffect transition="in" filter="wipe(left)">
                                      <p:cBhvr>
                                        <p:cTn id="12" dur="500"/>
                                        <p:tgtEl>
                                          <p:spTgt spid="78746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787474"/>
                                        </p:tgtEl>
                                        <p:attrNameLst>
                                          <p:attrName>style.visibility</p:attrName>
                                        </p:attrNameLst>
                                      </p:cBhvr>
                                      <p:to>
                                        <p:strVal val="visible"/>
                                      </p:to>
                                    </p:set>
                                    <p:animEffect transition="in" filter="wipe(up)">
                                      <p:cBhvr>
                                        <p:cTn id="17" dur="500"/>
                                        <p:tgtEl>
                                          <p:spTgt spid="787474"/>
                                        </p:tgtEl>
                                      </p:cBhvr>
                                    </p:animEffect>
                                  </p:childTnLst>
                                </p:cTn>
                              </p:par>
                            </p:childTnLst>
                          </p:cTn>
                        </p:par>
                        <p:par>
                          <p:cTn id="18" fill="hold" nodeType="afterGroup">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787468"/>
                                        </p:tgtEl>
                                        <p:attrNameLst>
                                          <p:attrName>style.visibility</p:attrName>
                                        </p:attrNameLst>
                                      </p:cBhvr>
                                      <p:to>
                                        <p:strVal val="visible"/>
                                      </p:to>
                                    </p:set>
                                    <p:animEffect transition="in" filter="fade">
                                      <p:cBhvr>
                                        <p:cTn id="21" dur="1000"/>
                                        <p:tgtEl>
                                          <p:spTgt spid="787468"/>
                                        </p:tgtEl>
                                      </p:cBhvr>
                                    </p:animEffect>
                                  </p:childTnLst>
                                </p:cTn>
                              </p:par>
                            </p:childTnLst>
                          </p:cTn>
                        </p:par>
                        <p:par>
                          <p:cTn id="22" fill="hold" nodeType="afterGroup">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787469"/>
                                        </p:tgtEl>
                                        <p:attrNameLst>
                                          <p:attrName>style.visibility</p:attrName>
                                        </p:attrNameLst>
                                      </p:cBhvr>
                                      <p:to>
                                        <p:strVal val="visible"/>
                                      </p:to>
                                    </p:set>
                                    <p:animEffect transition="in" filter="fade">
                                      <p:cBhvr>
                                        <p:cTn id="25" dur="1000"/>
                                        <p:tgtEl>
                                          <p:spTgt spid="78746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87516"/>
                                        </p:tgtEl>
                                        <p:attrNameLst>
                                          <p:attrName>style.visibility</p:attrName>
                                        </p:attrNameLst>
                                      </p:cBhvr>
                                      <p:to>
                                        <p:strVal val="visible"/>
                                      </p:to>
                                    </p:set>
                                    <p:animEffect transition="in" filter="fade">
                                      <p:cBhvr>
                                        <p:cTn id="28" dur="500"/>
                                        <p:tgtEl>
                                          <p:spTgt spid="78751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1" fill="hold" nodeType="clickEffect">
                                  <p:stCondLst>
                                    <p:cond delay="0"/>
                                  </p:stCondLst>
                                  <p:childTnLst>
                                    <p:set>
                                      <p:cBhvr>
                                        <p:cTn id="32" dur="1" fill="hold">
                                          <p:stCondLst>
                                            <p:cond delay="0"/>
                                          </p:stCondLst>
                                        </p:cTn>
                                        <p:tgtEl>
                                          <p:spTgt spid="787475"/>
                                        </p:tgtEl>
                                        <p:attrNameLst>
                                          <p:attrName>style.visibility</p:attrName>
                                        </p:attrNameLst>
                                      </p:cBhvr>
                                      <p:to>
                                        <p:strVal val="visible"/>
                                      </p:to>
                                    </p:set>
                                    <p:animEffect transition="in" filter="wipe(up)">
                                      <p:cBhvr>
                                        <p:cTn id="33" dur="500"/>
                                        <p:tgtEl>
                                          <p:spTgt spid="787475"/>
                                        </p:tgtEl>
                                      </p:cBhvr>
                                    </p:animEffect>
                                  </p:childTnLst>
                                </p:cTn>
                              </p:par>
                            </p:childTnLst>
                          </p:cTn>
                        </p:par>
                        <p:par>
                          <p:cTn id="34" fill="hold" nodeType="afterGroup">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787467"/>
                                        </p:tgtEl>
                                        <p:attrNameLst>
                                          <p:attrName>style.visibility</p:attrName>
                                        </p:attrNameLst>
                                      </p:cBhvr>
                                      <p:to>
                                        <p:strVal val="visible"/>
                                      </p:to>
                                    </p:set>
                                    <p:animEffect transition="in" filter="fade">
                                      <p:cBhvr>
                                        <p:cTn id="37" dur="1000"/>
                                        <p:tgtEl>
                                          <p:spTgt spid="787467"/>
                                        </p:tgtEl>
                                      </p:cBhvr>
                                    </p:animEffect>
                                  </p:childTnLst>
                                </p:cTn>
                              </p:par>
                            </p:childTnLst>
                          </p:cTn>
                        </p:par>
                        <p:par>
                          <p:cTn id="38" fill="hold" nodeType="afterGroup">
                            <p:stCondLst>
                              <p:cond delay="1500"/>
                            </p:stCondLst>
                            <p:childTnLst>
                              <p:par>
                                <p:cTn id="39" presetID="10" presetClass="entr" presetSubtype="0" fill="hold" grpId="0" nodeType="afterEffect">
                                  <p:stCondLst>
                                    <p:cond delay="0"/>
                                  </p:stCondLst>
                                  <p:childTnLst>
                                    <p:set>
                                      <p:cBhvr>
                                        <p:cTn id="40" dur="1" fill="hold">
                                          <p:stCondLst>
                                            <p:cond delay="0"/>
                                          </p:stCondLst>
                                        </p:cTn>
                                        <p:tgtEl>
                                          <p:spTgt spid="787471"/>
                                        </p:tgtEl>
                                        <p:attrNameLst>
                                          <p:attrName>style.visibility</p:attrName>
                                        </p:attrNameLst>
                                      </p:cBhvr>
                                      <p:to>
                                        <p:strVal val="visible"/>
                                      </p:to>
                                    </p:set>
                                    <p:animEffect transition="in" filter="fade">
                                      <p:cBhvr>
                                        <p:cTn id="41" dur="1000"/>
                                        <p:tgtEl>
                                          <p:spTgt spid="78747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87517"/>
                                        </p:tgtEl>
                                        <p:attrNameLst>
                                          <p:attrName>style.visibility</p:attrName>
                                        </p:attrNameLst>
                                      </p:cBhvr>
                                      <p:to>
                                        <p:strVal val="visible"/>
                                      </p:to>
                                    </p:set>
                                    <p:animEffect transition="in" filter="fade">
                                      <p:cBhvr>
                                        <p:cTn id="44" dur="1000"/>
                                        <p:tgtEl>
                                          <p:spTgt spid="787517"/>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1" fill="hold" nodeType="clickEffect">
                                  <p:stCondLst>
                                    <p:cond delay="0"/>
                                  </p:stCondLst>
                                  <p:childTnLst>
                                    <p:set>
                                      <p:cBhvr>
                                        <p:cTn id="48" dur="1" fill="hold">
                                          <p:stCondLst>
                                            <p:cond delay="0"/>
                                          </p:stCondLst>
                                        </p:cTn>
                                        <p:tgtEl>
                                          <p:spTgt spid="787476"/>
                                        </p:tgtEl>
                                        <p:attrNameLst>
                                          <p:attrName>style.visibility</p:attrName>
                                        </p:attrNameLst>
                                      </p:cBhvr>
                                      <p:to>
                                        <p:strVal val="visible"/>
                                      </p:to>
                                    </p:set>
                                    <p:animEffect transition="in" filter="wipe(up)">
                                      <p:cBhvr>
                                        <p:cTn id="49" dur="500"/>
                                        <p:tgtEl>
                                          <p:spTgt spid="787476"/>
                                        </p:tgtEl>
                                      </p:cBhvr>
                                    </p:animEffect>
                                  </p:childTnLst>
                                </p:cTn>
                              </p:par>
                            </p:childTnLst>
                          </p:cTn>
                        </p:par>
                        <p:par>
                          <p:cTn id="50" fill="hold" nodeType="afterGroup">
                            <p:stCondLst>
                              <p:cond delay="500"/>
                            </p:stCondLst>
                            <p:childTnLst>
                              <p:par>
                                <p:cTn id="51" presetID="10" presetClass="entr" presetSubtype="0" fill="hold" grpId="0" nodeType="afterEffect">
                                  <p:stCondLst>
                                    <p:cond delay="0"/>
                                  </p:stCondLst>
                                  <p:childTnLst>
                                    <p:set>
                                      <p:cBhvr>
                                        <p:cTn id="52" dur="1" fill="hold">
                                          <p:stCondLst>
                                            <p:cond delay="0"/>
                                          </p:stCondLst>
                                        </p:cTn>
                                        <p:tgtEl>
                                          <p:spTgt spid="787466"/>
                                        </p:tgtEl>
                                        <p:attrNameLst>
                                          <p:attrName>style.visibility</p:attrName>
                                        </p:attrNameLst>
                                      </p:cBhvr>
                                      <p:to>
                                        <p:strVal val="visible"/>
                                      </p:to>
                                    </p:set>
                                    <p:animEffect transition="in" filter="fade">
                                      <p:cBhvr>
                                        <p:cTn id="53" dur="1000"/>
                                        <p:tgtEl>
                                          <p:spTgt spid="787466"/>
                                        </p:tgtEl>
                                      </p:cBhvr>
                                    </p:animEffect>
                                  </p:childTnLst>
                                </p:cTn>
                              </p:par>
                            </p:childTnLst>
                          </p:cTn>
                        </p:par>
                        <p:par>
                          <p:cTn id="54" fill="hold" nodeType="afterGroup">
                            <p:stCondLst>
                              <p:cond delay="1500"/>
                            </p:stCondLst>
                            <p:childTnLst>
                              <p:par>
                                <p:cTn id="55" presetID="10" presetClass="entr" presetSubtype="0" fill="hold" grpId="0" nodeType="afterEffect">
                                  <p:stCondLst>
                                    <p:cond delay="0"/>
                                  </p:stCondLst>
                                  <p:childTnLst>
                                    <p:set>
                                      <p:cBhvr>
                                        <p:cTn id="56" dur="1" fill="hold">
                                          <p:stCondLst>
                                            <p:cond delay="0"/>
                                          </p:stCondLst>
                                        </p:cTn>
                                        <p:tgtEl>
                                          <p:spTgt spid="787470"/>
                                        </p:tgtEl>
                                        <p:attrNameLst>
                                          <p:attrName>style.visibility</p:attrName>
                                        </p:attrNameLst>
                                      </p:cBhvr>
                                      <p:to>
                                        <p:strVal val="visible"/>
                                      </p:to>
                                    </p:set>
                                    <p:animEffect transition="in" filter="fade">
                                      <p:cBhvr>
                                        <p:cTn id="57" dur="1000"/>
                                        <p:tgtEl>
                                          <p:spTgt spid="78747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787518"/>
                                        </p:tgtEl>
                                        <p:attrNameLst>
                                          <p:attrName>style.visibility</p:attrName>
                                        </p:attrNameLst>
                                      </p:cBhvr>
                                      <p:to>
                                        <p:strVal val="visible"/>
                                      </p:to>
                                    </p:set>
                                    <p:animEffect transition="in" filter="fade">
                                      <p:cBhvr>
                                        <p:cTn id="60" dur="1000"/>
                                        <p:tgtEl>
                                          <p:spTgt spid="787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7462" grpId="0" animBg="1"/>
      <p:bldP spid="787466" grpId="0" autoUpdateAnimBg="0"/>
      <p:bldP spid="787467" grpId="0" autoUpdateAnimBg="0"/>
      <p:bldP spid="787468" grpId="0" autoUpdateAnimBg="0"/>
      <p:bldP spid="787469" grpId="0" autoUpdateAnimBg="0"/>
      <p:bldP spid="787470" grpId="0" autoUpdateAnimBg="0"/>
      <p:bldP spid="787471" grpId="0" autoUpdateAnimBg="0"/>
      <p:bldP spid="787481" grpId="0" autoUpdateAnimBg="0"/>
      <p:bldP spid="787516" grpId="0" animBg="1"/>
      <p:bldP spid="787517" grpId="0" animBg="1"/>
      <p:bldP spid="787518" grpId="0" animBg="1"/>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898525" y="954088"/>
            <a:ext cx="7866063" cy="7658187"/>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lIns="90487" tIns="44450" rIns="90487" bIns="44450">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rPr>
              <a:t>الوعد بالسبي والعودة      </a:t>
            </a: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1و</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َعِنْدَمَا</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تَحِلُّ بِكُمْ هَذِهِ الْبَرَكَاتُ وَاللَّعْنَاتُ</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كُلُّهَا الَّتِي وَضَعْتُهَا أَمَامَكُمْ،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وَرَدَّدْتُمُوهَا فِي قُلُوبِكُمْ </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بَيْنَ الأُمَمِ حَيْثُ شَتَّتَكُمُ الرَّبُّ إِلَهُكُمْ،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2</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وَرَجَعْتُم</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إِلَى الرَّبِّ إِلَهِكُمْ أَنْتُمْ وَبَنُوكُمْ،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وَسَمِعْتُمْ لِصَوْتِهِ مِنْ كُلِّ قُلُوبِكُمْ وَنُفُوسِكُمْ بِحَسَبِ كُلِّ مَا أَنَا أُوصِيكُمْ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بِهِ الْيَوْمَ، 3ف</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َإِنَّ</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الرَّبَّ إِلَهَكُمْ يَرُدُّ سَبْيَكُمْ وَيَرْحَمُكُمْ،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وَيَلُّمُ شَتَاتَكُمْ مِنْ بَيْنِ جَمِيعِ الشُّعُوبِ</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الَّذِينَ نَفَاكُمُ الرَّبُّ إِلَهُكُمْ إِلَيْهِمْ</a:t>
            </a: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23556" name="Rectangle 4"/>
          <p:cNvSpPr>
            <a:spLocks noChangeArrowheads="1"/>
          </p:cNvSpPr>
          <p:nvPr/>
        </p:nvSpPr>
        <p:spPr bwMode="auto">
          <a:xfrm>
            <a:off x="620713" y="160338"/>
            <a:ext cx="777456" cy="144398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8800" b="0" i="0" u="none" strike="noStrike" kern="1200" cap="none" spc="0" normalizeH="0" baseline="0" noProof="0" dirty="0">
                <a:ln>
                  <a:noFill/>
                </a:ln>
                <a:solidFill>
                  <a:srgbClr val="FFD34A"/>
                </a:solidFill>
                <a:effectLst/>
                <a:uLnTx/>
                <a:uFillTx/>
                <a:latin typeface="Times" pitchFamily="-112" charset="0"/>
                <a:ea typeface="ＭＳ Ｐゴシック" charset="0"/>
              </a:rPr>
              <a:t>7</a:t>
            </a:r>
            <a:endParaRPr kumimoji="0" lang="en-US" sz="8800" b="0" i="0" u="none" strike="noStrike" kern="1200" cap="none" spc="0" normalizeH="0" baseline="0" noProof="0" dirty="0">
              <a:ln>
                <a:noFill/>
              </a:ln>
              <a:solidFill>
                <a:srgbClr val="FFD34A"/>
              </a:solidFill>
              <a:effectLst/>
              <a:uLnTx/>
              <a:uFillTx/>
              <a:latin typeface="Times" pitchFamily="-112" charset="0"/>
              <a:ea typeface="ＭＳ Ｐゴシック" charset="0"/>
            </a:endParaRPr>
          </a:p>
        </p:txBody>
      </p:sp>
      <p:sp>
        <p:nvSpPr>
          <p:cNvPr id="23558" name="Oval 6"/>
          <p:cNvSpPr>
            <a:spLocks noChangeArrowheads="1"/>
          </p:cNvSpPr>
          <p:nvPr/>
        </p:nvSpPr>
        <p:spPr bwMode="auto">
          <a:xfrm>
            <a:off x="4211960" y="2857500"/>
            <a:ext cx="936104"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
        <p:nvSpPr>
          <p:cNvPr id="342022" name="Text Box 25"/>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23578" name="Rectangle 26"/>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27</a:t>
            </a:r>
          </a:p>
        </p:txBody>
      </p:sp>
      <p:sp>
        <p:nvSpPr>
          <p:cNvPr id="342024" name="Text Box 28"/>
          <p:cNvSpPr txBox="1">
            <a:spLocks noChangeArrowheads="1"/>
          </p:cNvSpPr>
          <p:nvPr/>
        </p:nvSpPr>
        <p:spPr bwMode="auto">
          <a:xfrm>
            <a:off x="8610600" y="0"/>
            <a:ext cx="533400" cy="457200"/>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D34A"/>
                </a:solidFill>
                <a:effectLst/>
                <a:uLnTx/>
                <a:uFillTx/>
                <a:latin typeface="Times New Roman" charset="0"/>
                <a:ea typeface="ＭＳ Ｐゴシック" charset="0"/>
              </a:rPr>
              <a:t>44</a:t>
            </a:r>
            <a:endParaRPr kumimoji="0" lang="en-US" sz="2400" b="0" i="0" u="none" strike="noStrike" kern="1200" cap="none" spc="0" normalizeH="0" baseline="0" noProof="0" dirty="0">
              <a:ln>
                <a:noFill/>
              </a:ln>
              <a:solidFill>
                <a:srgbClr val="FFD34A"/>
              </a:solidFill>
              <a:effectLst/>
              <a:uLnTx/>
              <a:uFillTx/>
              <a:latin typeface="Times New Roman" charset="0"/>
              <a:ea typeface="ＭＳ Ｐゴシック" charset="0"/>
            </a:endParaRPr>
          </a:p>
        </p:txBody>
      </p:sp>
      <p:sp>
        <p:nvSpPr>
          <p:cNvPr id="23581" name="Rectangle 29"/>
          <p:cNvSpPr>
            <a:spLocks noGrp="1" noChangeArrowheads="1"/>
          </p:cNvSpPr>
          <p:nvPr>
            <p:ph type="title" idx="4294967295"/>
          </p:nvPr>
        </p:nvSpPr>
        <p:spPr bwMode="auto">
          <a:xfrm>
            <a:off x="1143000" y="337964"/>
            <a:ext cx="7772400" cy="652636"/>
          </a:xfrm>
          <a:prstGeom prst="rect">
            <a:avLst/>
          </a:prstGeom>
          <a:ln>
            <a:miter lim="800000"/>
            <a:headEnd/>
            <a:tailEnd/>
          </a:ln>
          <a:effectLst>
            <a:outerShdw blurRad="63500" dist="35921" dir="2700000" algn="ctr" rotWithShape="0">
              <a:srgbClr val="000000">
                <a:alpha val="74998"/>
              </a:srgbClr>
            </a:outerShdw>
          </a:effectLst>
        </p:spPr>
        <p:txBody>
          <a:bodyPr/>
          <a:lstStyle/>
          <a:p>
            <a:pPr algn="ctr" eaLnBrk="1" hangingPunct="1">
              <a:defRPr/>
            </a:pPr>
            <a:r>
              <a:rPr lang="ar-JO" sz="3200" b="1" dirty="0">
                <a:solidFill>
                  <a:schemeClr val="tx1"/>
                </a:solidFill>
                <a:effectLst/>
                <a:latin typeface="Arial" panose="020B0604020202020204" pitchFamily="34" charset="0"/>
                <a:ea typeface="ＭＳ Ｐゴシック" charset="0"/>
                <a:cs typeface="Arial" panose="020B0604020202020204" pitchFamily="34" charset="0"/>
              </a:rPr>
              <a:t>تثنية 30: 1- 4</a:t>
            </a:r>
            <a:endParaRPr lang="en-US" b="1" dirty="0">
              <a:latin typeface="Arial" panose="020B0604020202020204" pitchFamily="34" charset="0"/>
              <a:ea typeface="ＭＳ Ｐゴシック" charset="0"/>
              <a:cs typeface="Arial" panose="020B0604020202020204" pitchFamily="34" charset="0"/>
            </a:endParaRPr>
          </a:p>
        </p:txBody>
      </p:sp>
      <p:sp>
        <p:nvSpPr>
          <p:cNvPr id="30" name="Oval 6"/>
          <p:cNvSpPr>
            <a:spLocks noChangeArrowheads="1"/>
          </p:cNvSpPr>
          <p:nvPr/>
        </p:nvSpPr>
        <p:spPr bwMode="auto">
          <a:xfrm>
            <a:off x="5796136" y="3356992"/>
            <a:ext cx="1008112"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
        <p:nvSpPr>
          <p:cNvPr id="31" name="Oval 6"/>
          <p:cNvSpPr>
            <a:spLocks noChangeArrowheads="1"/>
          </p:cNvSpPr>
          <p:nvPr/>
        </p:nvSpPr>
        <p:spPr bwMode="auto">
          <a:xfrm>
            <a:off x="3923928" y="4211681"/>
            <a:ext cx="576064"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
        <p:nvSpPr>
          <p:cNvPr id="32" name="Oval 6"/>
          <p:cNvSpPr>
            <a:spLocks noChangeArrowheads="1"/>
          </p:cNvSpPr>
          <p:nvPr/>
        </p:nvSpPr>
        <p:spPr bwMode="auto">
          <a:xfrm>
            <a:off x="6156176" y="4581128"/>
            <a:ext cx="792088"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Tree>
    <p:extLst>
      <p:ext uri="{BB962C8B-B14F-4D97-AF65-F5344CB8AC3E}">
        <p14:creationId xmlns:p14="http://schemas.microsoft.com/office/powerpoint/2010/main" val="32208208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23558"/>
                                        </p:tgtEl>
                                        <p:attrNameLst>
                                          <p:attrName>style.visibility</p:attrName>
                                        </p:attrNameLst>
                                      </p:cBhvr>
                                      <p:to>
                                        <p:strVal val="visible"/>
                                      </p:to>
                                    </p:set>
                                    <p:anim calcmode="lin" valueType="num">
                                      <p:cBhvr>
                                        <p:cTn id="7" dur="500" fill="hold"/>
                                        <p:tgtEl>
                                          <p:spTgt spid="23558"/>
                                        </p:tgtEl>
                                        <p:attrNameLst>
                                          <p:attrName>ppt_w</p:attrName>
                                        </p:attrNameLst>
                                      </p:cBhvr>
                                      <p:tavLst>
                                        <p:tav tm="0">
                                          <p:val>
                                            <p:fltVal val="0"/>
                                          </p:val>
                                        </p:tav>
                                        <p:tav tm="100000">
                                          <p:val>
                                            <p:strVal val="#ppt_w"/>
                                          </p:val>
                                        </p:tav>
                                      </p:tavLst>
                                    </p:anim>
                                    <p:anim calcmode="lin" valueType="num">
                                      <p:cBhvr>
                                        <p:cTn id="8" dur="500" fill="hold"/>
                                        <p:tgtEl>
                                          <p:spTgt spid="23558"/>
                                        </p:tgtEl>
                                        <p:attrNameLst>
                                          <p:attrName>ppt_h</p:attrName>
                                        </p:attrNameLst>
                                      </p:cBhvr>
                                      <p:tavLst>
                                        <p:tav tm="0">
                                          <p:val>
                                            <p:fltVal val="0"/>
                                          </p:val>
                                        </p:tav>
                                        <p:tav tm="100000">
                                          <p:val>
                                            <p:strVal val="#ppt_h"/>
                                          </p:val>
                                        </p:tav>
                                      </p:tavLst>
                                    </p:anim>
                                    <p:anim calcmode="lin" valueType="num">
                                      <p:cBhvr>
                                        <p:cTn id="9" dur="500" fill="hold"/>
                                        <p:tgtEl>
                                          <p:spTgt spid="23558"/>
                                        </p:tgtEl>
                                        <p:attrNameLst>
                                          <p:attrName>ppt_x</p:attrName>
                                        </p:attrNameLst>
                                      </p:cBhvr>
                                      <p:tavLst>
                                        <p:tav tm="0">
                                          <p:val>
                                            <p:fltVal val="0.5"/>
                                          </p:val>
                                        </p:tav>
                                        <p:tav tm="100000">
                                          <p:val>
                                            <p:strVal val="#ppt_x"/>
                                          </p:val>
                                        </p:tav>
                                      </p:tavLst>
                                    </p:anim>
                                    <p:anim calcmode="lin" valueType="num">
                                      <p:cBhvr>
                                        <p:cTn id="10" dur="500" fill="hold"/>
                                        <p:tgtEl>
                                          <p:spTgt spid="235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anim calcmode="lin" valueType="num">
                                      <p:cBhvr>
                                        <p:cTn id="14" dur="500" fill="hold"/>
                                        <p:tgtEl>
                                          <p:spTgt spid="30"/>
                                        </p:tgtEl>
                                        <p:attrNameLst>
                                          <p:attrName>ppt_w</p:attrName>
                                        </p:attrNameLst>
                                      </p:cBhvr>
                                      <p:tavLst>
                                        <p:tav tm="0">
                                          <p:val>
                                            <p:fltVal val="0"/>
                                          </p:val>
                                        </p:tav>
                                        <p:tav tm="100000">
                                          <p:val>
                                            <p:strVal val="#ppt_w"/>
                                          </p:val>
                                        </p:tav>
                                      </p:tavLst>
                                    </p:anim>
                                    <p:anim calcmode="lin" valueType="num">
                                      <p:cBhvr>
                                        <p:cTn id="15" dur="500" fill="hold"/>
                                        <p:tgtEl>
                                          <p:spTgt spid="30"/>
                                        </p:tgtEl>
                                        <p:attrNameLst>
                                          <p:attrName>ppt_h</p:attrName>
                                        </p:attrNameLst>
                                      </p:cBhvr>
                                      <p:tavLst>
                                        <p:tav tm="0">
                                          <p:val>
                                            <p:fltVal val="0"/>
                                          </p:val>
                                        </p:tav>
                                        <p:tav tm="100000">
                                          <p:val>
                                            <p:strVal val="#ppt_h"/>
                                          </p:val>
                                        </p:tav>
                                      </p:tavLst>
                                    </p:anim>
                                    <p:anim calcmode="lin" valueType="num">
                                      <p:cBhvr>
                                        <p:cTn id="16" dur="500" fill="hold"/>
                                        <p:tgtEl>
                                          <p:spTgt spid="30"/>
                                        </p:tgtEl>
                                        <p:attrNameLst>
                                          <p:attrName>ppt_x</p:attrName>
                                        </p:attrNameLst>
                                      </p:cBhvr>
                                      <p:tavLst>
                                        <p:tav tm="0">
                                          <p:val>
                                            <p:fltVal val="0.5"/>
                                          </p:val>
                                        </p:tav>
                                        <p:tav tm="100000">
                                          <p:val>
                                            <p:strVal val="#ppt_x"/>
                                          </p:val>
                                        </p:tav>
                                      </p:tavLst>
                                    </p:anim>
                                    <p:anim calcmode="lin" valueType="num">
                                      <p:cBhvr>
                                        <p:cTn id="17" dur="500" fill="hold"/>
                                        <p:tgtEl>
                                          <p:spTgt spid="30"/>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p:cTn id="21" dur="500" fill="hold"/>
                                        <p:tgtEl>
                                          <p:spTgt spid="31"/>
                                        </p:tgtEl>
                                        <p:attrNameLst>
                                          <p:attrName>ppt_w</p:attrName>
                                        </p:attrNameLst>
                                      </p:cBhvr>
                                      <p:tavLst>
                                        <p:tav tm="0">
                                          <p:val>
                                            <p:fltVal val="0"/>
                                          </p:val>
                                        </p:tav>
                                        <p:tav tm="100000">
                                          <p:val>
                                            <p:strVal val="#ppt_w"/>
                                          </p:val>
                                        </p:tav>
                                      </p:tavLst>
                                    </p:anim>
                                    <p:anim calcmode="lin" valueType="num">
                                      <p:cBhvr>
                                        <p:cTn id="22" dur="500" fill="hold"/>
                                        <p:tgtEl>
                                          <p:spTgt spid="31"/>
                                        </p:tgtEl>
                                        <p:attrNameLst>
                                          <p:attrName>ppt_h</p:attrName>
                                        </p:attrNameLst>
                                      </p:cBhvr>
                                      <p:tavLst>
                                        <p:tav tm="0">
                                          <p:val>
                                            <p:fltVal val="0"/>
                                          </p:val>
                                        </p:tav>
                                        <p:tav tm="100000">
                                          <p:val>
                                            <p:strVal val="#ppt_h"/>
                                          </p:val>
                                        </p:tav>
                                      </p:tavLst>
                                    </p:anim>
                                    <p:anim calcmode="lin" valueType="num">
                                      <p:cBhvr>
                                        <p:cTn id="23" dur="500" fill="hold"/>
                                        <p:tgtEl>
                                          <p:spTgt spid="31"/>
                                        </p:tgtEl>
                                        <p:attrNameLst>
                                          <p:attrName>ppt_x</p:attrName>
                                        </p:attrNameLst>
                                      </p:cBhvr>
                                      <p:tavLst>
                                        <p:tav tm="0">
                                          <p:val>
                                            <p:fltVal val="0.5"/>
                                          </p:val>
                                        </p:tav>
                                        <p:tav tm="100000">
                                          <p:val>
                                            <p:strVal val="#ppt_x"/>
                                          </p:val>
                                        </p:tav>
                                      </p:tavLst>
                                    </p:anim>
                                    <p:anim calcmode="lin" valueType="num">
                                      <p:cBhvr>
                                        <p:cTn id="24" dur="500" fill="hold"/>
                                        <p:tgtEl>
                                          <p:spTgt spid="31"/>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500" fill="hold"/>
                                        <p:tgtEl>
                                          <p:spTgt spid="32"/>
                                        </p:tgtEl>
                                        <p:attrNameLst>
                                          <p:attrName>ppt_w</p:attrName>
                                        </p:attrNameLst>
                                      </p:cBhvr>
                                      <p:tavLst>
                                        <p:tav tm="0">
                                          <p:val>
                                            <p:fltVal val="0"/>
                                          </p:val>
                                        </p:tav>
                                        <p:tav tm="100000">
                                          <p:val>
                                            <p:strVal val="#ppt_w"/>
                                          </p:val>
                                        </p:tav>
                                      </p:tavLst>
                                    </p:anim>
                                    <p:anim calcmode="lin" valueType="num">
                                      <p:cBhvr>
                                        <p:cTn id="29" dur="500" fill="hold"/>
                                        <p:tgtEl>
                                          <p:spTgt spid="32"/>
                                        </p:tgtEl>
                                        <p:attrNameLst>
                                          <p:attrName>ppt_h</p:attrName>
                                        </p:attrNameLst>
                                      </p:cBhvr>
                                      <p:tavLst>
                                        <p:tav tm="0">
                                          <p:val>
                                            <p:fltVal val="0"/>
                                          </p:val>
                                        </p:tav>
                                        <p:tav tm="100000">
                                          <p:val>
                                            <p:strVal val="#ppt_h"/>
                                          </p:val>
                                        </p:tav>
                                      </p:tavLst>
                                    </p:anim>
                                    <p:anim calcmode="lin" valueType="num">
                                      <p:cBhvr>
                                        <p:cTn id="30" dur="500" fill="hold"/>
                                        <p:tgtEl>
                                          <p:spTgt spid="32"/>
                                        </p:tgtEl>
                                        <p:attrNameLst>
                                          <p:attrName>ppt_x</p:attrName>
                                        </p:attrNameLst>
                                      </p:cBhvr>
                                      <p:tavLst>
                                        <p:tav tm="0">
                                          <p:val>
                                            <p:fltVal val="0.5"/>
                                          </p:val>
                                        </p:tav>
                                        <p:tav tm="100000">
                                          <p:val>
                                            <p:strVal val="#ppt_x"/>
                                          </p:val>
                                        </p:tav>
                                      </p:tavLst>
                                    </p:anim>
                                    <p:anim calcmode="lin" valueType="num">
                                      <p:cBhvr>
                                        <p:cTn id="31" dur="500" fill="hold"/>
                                        <p:tgtEl>
                                          <p:spTgt spid="3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8" grpId="0" animBg="1"/>
      <p:bldP spid="30" grpId="0" animBg="1"/>
      <p:bldP spid="31" grpId="0" animBg="1"/>
      <p:bldP spid="3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74" name="Picture 2" descr="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304800"/>
            <a:ext cx="9144000" cy="6042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5" name="Text Box 3"/>
          <p:cNvSpPr txBox="1">
            <a:spLocks noChangeArrowheads="1"/>
          </p:cNvSpPr>
          <p:nvPr/>
        </p:nvSpPr>
        <p:spPr bwMode="auto">
          <a:xfrm>
            <a:off x="1262063" y="3581400"/>
            <a:ext cx="7270750" cy="923925"/>
          </a:xfrm>
          <a:prstGeom prst="rect">
            <a:avLst/>
          </a:prstGeom>
          <a:noFill/>
          <a:ln w="9525">
            <a:noFill/>
            <a:miter lim="800000"/>
            <a:headEnd/>
            <a:tailEnd/>
          </a:ln>
          <a:effectLst>
            <a:outerShdw blurRad="63500" dist="99190" dir="3011666"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سفراً ثانياً</a:t>
            </a:r>
            <a:endParaRPr kumimoji="0" lang="en-US" sz="5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2868" name="Title 3"/>
          <p:cNvSpPr>
            <a:spLocks noGrp="1"/>
          </p:cNvSpPr>
          <p:nvPr>
            <p:ph type="title" idx="4294967295"/>
          </p:nvPr>
        </p:nvSpPr>
        <p:spPr>
          <a:xfrm>
            <a:off x="0" y="152400"/>
            <a:ext cx="9144000" cy="1404938"/>
          </a:xfrm>
        </p:spPr>
        <p:txBody>
          <a:bodyPr/>
          <a:lstStyle/>
          <a:p>
            <a:r>
              <a:rPr lang="ar-JO" dirty="0">
                <a:solidFill>
                  <a:srgbClr val="FFFFFF"/>
                </a:solidFill>
                <a:latin typeface="Arial" panose="020B0604020202020204" pitchFamily="34" charset="0"/>
                <a:ea typeface="ＭＳ Ｐゴシック" charset="0"/>
                <a:cs typeface="Arial" panose="020B0604020202020204" pitchFamily="34" charset="0"/>
              </a:rPr>
              <a:t>من يريد أن يكون ...</a:t>
            </a:r>
            <a:endParaRPr lang="en-US"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78385592"/>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nodeType="afterEffect">
                                  <p:stCondLst>
                                    <p:cond delay="300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5000"/>
                                        <p:tgtEl>
                                          <p:spTgt spid="3074"/>
                                        </p:tgtEl>
                                      </p:cBhvr>
                                    </p:animEffect>
                                    <p:anim calcmode="lin" valueType="num">
                                      <p:cBhvr>
                                        <p:cTn id="8" dur="5000" fill="hold"/>
                                        <p:tgtEl>
                                          <p:spTgt spid="3074"/>
                                        </p:tgtEl>
                                        <p:attrNameLst>
                                          <p:attrName>style.rotation</p:attrName>
                                        </p:attrNameLst>
                                      </p:cBhvr>
                                      <p:tavLst>
                                        <p:tav tm="0">
                                          <p:val>
                                            <p:fltVal val="720"/>
                                          </p:val>
                                        </p:tav>
                                        <p:tav tm="100000">
                                          <p:val>
                                            <p:fltVal val="0"/>
                                          </p:val>
                                        </p:tav>
                                      </p:tavLst>
                                    </p:anim>
                                    <p:anim calcmode="lin" valueType="num">
                                      <p:cBhvr>
                                        <p:cTn id="9" dur="5000" fill="hold"/>
                                        <p:tgtEl>
                                          <p:spTgt spid="3074"/>
                                        </p:tgtEl>
                                        <p:attrNameLst>
                                          <p:attrName>ppt_h</p:attrName>
                                        </p:attrNameLst>
                                      </p:cBhvr>
                                      <p:tavLst>
                                        <p:tav tm="0">
                                          <p:val>
                                            <p:fltVal val="0"/>
                                          </p:val>
                                        </p:tav>
                                        <p:tav tm="100000">
                                          <p:val>
                                            <p:strVal val="#ppt_h"/>
                                          </p:val>
                                        </p:tav>
                                      </p:tavLst>
                                    </p:anim>
                                    <p:anim calcmode="lin" valueType="num">
                                      <p:cBhvr>
                                        <p:cTn id="10" dur="5000" fill="hold"/>
                                        <p:tgtEl>
                                          <p:spTgt spid="3074"/>
                                        </p:tgtEl>
                                        <p:attrNameLst>
                                          <p:attrName>ppt_w</p:attrName>
                                        </p:attrNameLst>
                                      </p:cBhvr>
                                      <p:tavLst>
                                        <p:tav tm="0">
                                          <p:val>
                                            <p:fltVal val="0"/>
                                          </p:val>
                                        </p:tav>
                                        <p:tav tm="100000">
                                          <p:val>
                                            <p:strVal val="#ppt_w"/>
                                          </p:val>
                                        </p:tav>
                                      </p:tavLst>
                                    </p:anim>
                                  </p:childTnLst>
                                </p:cTn>
                              </p:par>
                            </p:childTnLst>
                          </p:cTn>
                        </p:par>
                        <p:par>
                          <p:cTn id="11" fill="hold" nodeType="afterGroup">
                            <p:stCondLst>
                              <p:cond delay="8000"/>
                            </p:stCondLst>
                            <p:childTnLst>
                              <p:par>
                                <p:cTn id="12" presetID="45" presetClass="entr" presetSubtype="0" fill="hold" grpId="0" nodeType="afterEffect">
                                  <p:stCondLst>
                                    <p:cond delay="2000"/>
                                  </p:stCondLst>
                                  <p:iterate type="lt">
                                    <p:tmPct val="10000"/>
                                  </p:iterate>
                                  <p:childTnLst>
                                    <p:set>
                                      <p:cBhvr>
                                        <p:cTn id="13" dur="1" fill="hold">
                                          <p:stCondLst>
                                            <p:cond delay="0"/>
                                          </p:stCondLst>
                                        </p:cTn>
                                        <p:tgtEl>
                                          <p:spTgt spid="3075"/>
                                        </p:tgtEl>
                                        <p:attrNameLst>
                                          <p:attrName>style.visibility</p:attrName>
                                        </p:attrNameLst>
                                      </p:cBhvr>
                                      <p:to>
                                        <p:strVal val="visible"/>
                                      </p:to>
                                    </p:set>
                                    <p:animEffect transition="in" filter="fade">
                                      <p:cBhvr>
                                        <p:cTn id="14" dur="3000"/>
                                        <p:tgtEl>
                                          <p:spTgt spid="3075"/>
                                        </p:tgtEl>
                                      </p:cBhvr>
                                    </p:animEffect>
                                    <p:anim calcmode="lin" valueType="num">
                                      <p:cBhvr>
                                        <p:cTn id="15" dur="3000" fill="hold"/>
                                        <p:tgtEl>
                                          <p:spTgt spid="3075"/>
                                        </p:tgtEl>
                                        <p:attrNameLst>
                                          <p:attrName>ppt_w</p:attrName>
                                        </p:attrNameLst>
                                      </p:cBhvr>
                                      <p:tavLst>
                                        <p:tav tm="0" fmla="#ppt_w*sin(2.5*pi*$)">
                                          <p:val>
                                            <p:fltVal val="0"/>
                                          </p:val>
                                        </p:tav>
                                        <p:tav tm="100000">
                                          <p:val>
                                            <p:fltVal val="1"/>
                                          </p:val>
                                        </p:tav>
                                      </p:tavLst>
                                    </p:anim>
                                    <p:anim calcmode="lin" valueType="num">
                                      <p:cBhvr>
                                        <p:cTn id="16" dur="3000" fill="hold"/>
                                        <p:tgtEl>
                                          <p:spTgt spid="307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autoUpdateAnimBg="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9" name="Rectangle 3"/>
          <p:cNvSpPr>
            <a:spLocks noChangeArrowheads="1"/>
          </p:cNvSpPr>
          <p:nvPr/>
        </p:nvSpPr>
        <p:spPr bwMode="auto">
          <a:xfrm>
            <a:off x="1008063" y="1754188"/>
            <a:ext cx="7110412" cy="1320874"/>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5وَيُعِيدُكُمْ إِلَى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الأَرْضِ</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92D050"/>
                </a:solidFill>
                <a:effectLst/>
                <a:uLnTx/>
                <a:uFillTx/>
                <a:latin typeface="Arial" panose="020B0604020202020204" pitchFamily="34" charset="0"/>
                <a:ea typeface="ＭＳ Ｐゴシック" charset="0"/>
                <a:cs typeface="Arial" panose="020B0604020202020204" pitchFamily="34" charset="0"/>
              </a:rPr>
              <a:t>الَّتِي وَرِثَهَا آبَاؤُكُمْ</a:t>
            </a:r>
            <a:r>
              <a:rPr kumimoji="0" lang="ar-JO" sz="2800" b="1"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92D050"/>
                </a:solidFill>
                <a:effectLst/>
                <a:uLnTx/>
                <a:uFillTx/>
                <a:latin typeface="Arial" panose="020B0604020202020204" pitchFamily="34" charset="0"/>
                <a:ea typeface="ＭＳ Ｐゴシック" charset="0"/>
                <a:cs typeface="Arial" panose="020B0604020202020204" pitchFamily="34" charset="0"/>
              </a:rPr>
              <a:t>فَتَمْتَلِكُونَهَا</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وَيُحْسِنُ إِلَيْكُمْ وَيُكَثِّرُكُمْ أَكْثَرَ مِنْ آبَائِكُمْ.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7380" name="Rectangle 4"/>
          <p:cNvSpPr>
            <a:spLocks noChangeArrowheads="1"/>
          </p:cNvSpPr>
          <p:nvPr/>
        </p:nvSpPr>
        <p:spPr bwMode="auto">
          <a:xfrm>
            <a:off x="1674813" y="798513"/>
            <a:ext cx="7089775" cy="97472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30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rPr>
              <a:t>وعود الأرض (الفلسطينية)</a:t>
            </a:r>
            <a:endParaRPr kumimoji="0" lang="en-US" sz="28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357383" name="Oval 7"/>
          <p:cNvSpPr>
            <a:spLocks noChangeArrowheads="1"/>
          </p:cNvSpPr>
          <p:nvPr/>
        </p:nvSpPr>
        <p:spPr bwMode="auto">
          <a:xfrm>
            <a:off x="5292080" y="1728788"/>
            <a:ext cx="108012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pitchFamily="-107" charset="0"/>
              <a:ea typeface="ＭＳ Ｐゴシック" charset="0"/>
            </a:endParaRPr>
          </a:p>
        </p:txBody>
      </p:sp>
      <p:sp>
        <p:nvSpPr>
          <p:cNvPr id="61444" name="Rectangle 2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5" name="Rectangle 29"/>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40</a:t>
            </a:r>
          </a:p>
        </p:txBody>
      </p:sp>
      <p:sp>
        <p:nvSpPr>
          <p:cNvPr id="61446" name="AutoShape 3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7" name="Rectangle 3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8" name="AutoShape 3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9" name="Line 3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0" name="Line 3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1" name="Line 3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2" name="Line 3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3" name="Line 3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4" name="Rectangle 38"/>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rPr>
              <a:t>MOSES</a:t>
            </a:r>
          </a:p>
        </p:txBody>
      </p:sp>
      <p:sp>
        <p:nvSpPr>
          <p:cNvPr id="61455" name="Rectangle 39"/>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Sinai</a:t>
            </a:r>
          </a:p>
        </p:txBody>
      </p:sp>
      <p:sp>
        <p:nvSpPr>
          <p:cNvPr id="61456" name="Rectangle 40"/>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M - C - C</a:t>
            </a:r>
          </a:p>
        </p:txBody>
      </p:sp>
      <p:sp>
        <p:nvSpPr>
          <p:cNvPr id="61457" name="Rectangle 41"/>
          <p:cNvSpPr>
            <a:spLocks noChangeArrowheads="1"/>
          </p:cNvSpPr>
          <p:nvPr/>
        </p:nvSpPr>
        <p:spPr bwMode="auto">
          <a:xfrm>
            <a:off x="7912100" y="4197350"/>
            <a:ext cx="10128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Kadesh Barnea</a:t>
            </a:r>
          </a:p>
        </p:txBody>
      </p:sp>
      <p:sp>
        <p:nvSpPr>
          <p:cNvPr id="61458" name="Rectangle 42"/>
          <p:cNvSpPr>
            <a:spLocks noChangeArrowheads="1"/>
          </p:cNvSpPr>
          <p:nvPr/>
        </p:nvSpPr>
        <p:spPr bwMode="auto">
          <a:xfrm>
            <a:off x="8267700" y="4381500"/>
            <a:ext cx="3079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40</a:t>
            </a:r>
          </a:p>
        </p:txBody>
      </p:sp>
      <p:sp>
        <p:nvSpPr>
          <p:cNvPr id="61459" name="Rectangle 43"/>
          <p:cNvSpPr>
            <a:spLocks noChangeArrowheads="1"/>
          </p:cNvSpPr>
          <p:nvPr/>
        </p:nvSpPr>
        <p:spPr bwMode="auto">
          <a:xfrm>
            <a:off x="8032750" y="4552950"/>
            <a:ext cx="7651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5 Sermons</a:t>
            </a:r>
          </a:p>
        </p:txBody>
      </p:sp>
      <p:sp>
        <p:nvSpPr>
          <p:cNvPr id="61460" name="Line 4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61" name="Rectangle 45"/>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Exodus</a:t>
            </a:r>
          </a:p>
        </p:txBody>
      </p:sp>
      <p:sp>
        <p:nvSpPr>
          <p:cNvPr id="61462" name="Text Box 46"/>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357426" name="Rectangle 50"/>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29</a:t>
            </a:r>
          </a:p>
        </p:txBody>
      </p:sp>
      <p:sp>
        <p:nvSpPr>
          <p:cNvPr id="61464" name="Text Box 51"/>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26-29</a:t>
            </a:r>
          </a:p>
        </p:txBody>
      </p:sp>
      <p:sp>
        <p:nvSpPr>
          <p:cNvPr id="61465" name="Text Box 52"/>
          <p:cNvSpPr txBox="1">
            <a:spLocks noChangeArrowheads="1"/>
          </p:cNvSpPr>
          <p:nvPr/>
        </p:nvSpPr>
        <p:spPr bwMode="auto">
          <a:xfrm>
            <a:off x="8661400" y="6410325"/>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357430" name="Rectangle 54"/>
          <p:cNvSpPr>
            <a:spLocks noChangeArrowheads="1"/>
          </p:cNvSpPr>
          <p:nvPr/>
        </p:nvSpPr>
        <p:spPr bwMode="auto">
          <a:xfrm>
            <a:off x="519113" y="7938"/>
            <a:ext cx="898526" cy="172085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0" i="0" u="none" strike="noStrike" kern="1200" cap="none" spc="0" normalizeH="0" baseline="0" noProof="0" dirty="0">
                <a:ln>
                  <a:noFill/>
                </a:ln>
                <a:solidFill>
                  <a:srgbClr val="FFFF00"/>
                </a:solidFill>
                <a:effectLst/>
                <a:uLnTx/>
                <a:uFillTx/>
                <a:latin typeface="Times" charset="0"/>
                <a:ea typeface="ＭＳ Ｐゴシック" charset="0"/>
              </a:rPr>
              <a:t>7</a:t>
            </a:r>
            <a:endParaRPr kumimoji="0" lang="en-US" sz="1600" b="1" i="0" u="none" strike="noStrike" kern="1200" cap="none" spc="0" normalizeH="0" baseline="0" noProof="0" dirty="0">
              <a:ln>
                <a:noFill/>
              </a:ln>
              <a:solidFill>
                <a:srgbClr val="00DFCA"/>
              </a:solidFill>
              <a:effectLst/>
              <a:uLnTx/>
              <a:uFillTx/>
              <a:latin typeface="Comic Sans MS" charset="0"/>
              <a:ea typeface="ＭＳ Ｐゴシック" charset="0"/>
            </a:endParaRPr>
          </a:p>
        </p:txBody>
      </p:sp>
      <p:sp>
        <p:nvSpPr>
          <p:cNvPr id="357432" name="Text Box 56"/>
          <p:cNvSpPr txBox="1">
            <a:spLocks noChangeArrowheads="1"/>
          </p:cNvSpPr>
          <p:nvPr/>
        </p:nvSpPr>
        <p:spPr bwMode="auto">
          <a:xfrm>
            <a:off x="1016000" y="3910013"/>
            <a:ext cx="6959600" cy="1384995"/>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DFCA"/>
                </a:solidFill>
                <a:effectLst/>
                <a:uLnTx/>
                <a:uFillTx/>
                <a:latin typeface="Comic Sans MS" charset="0"/>
                <a:ea typeface="ＭＳ Ｐゴシック" charset="0"/>
              </a:rPr>
              <a:t> </a:t>
            </a:r>
            <a:r>
              <a:rPr kumimoji="0" lang="ar-JO" sz="2800" u="none" strike="noStrike" kern="1200" cap="none" spc="0" normalizeH="0" baseline="0" noProof="0" dirty="0">
                <a:ln>
                  <a:noFill/>
                </a:ln>
                <a:solidFill>
                  <a:srgbClr val="92D050"/>
                </a:solidFill>
                <a:effectLst/>
                <a:uLnTx/>
                <a:uFillTx/>
                <a:latin typeface="Arial" panose="020B0604020202020204" pitchFamily="34" charset="0"/>
                <a:ea typeface="ＭＳ Ｐゴシック" charset="0"/>
                <a:cs typeface="Arial" panose="020B0604020202020204" pitchFamily="34" charset="0"/>
              </a:rPr>
              <a:t>6وَيُطَهِّرُ الرَّبُّ إِلَهُكُمْ قُلُوبَكُمْ وَقُلُوبَ نَسْلِكُمْ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لِتُحِبُّوا الرَّبَّ إِلَهَكُمْ مِنْ كُلِّ قُلُوبِكُمْ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وَمِنْ كُلِّ نُفُوسِكُمْ لِتَحْيَوْا مُطْمَئِنِّينَ</a:t>
            </a:r>
            <a:endParaRPr kumimoji="0" lang="en-US" sz="280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68" name="Text Box 57"/>
          <p:cNvSpPr txBox="1">
            <a:spLocks noChangeArrowheads="1"/>
          </p:cNvSpPr>
          <p:nvPr/>
        </p:nvSpPr>
        <p:spPr bwMode="auto">
          <a:xfrm>
            <a:off x="8599488" y="6488113"/>
            <a:ext cx="2921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Comic Sans MS" charset="0"/>
                <a:ea typeface="ＭＳ Ｐゴシック" charset="0"/>
              </a:rPr>
              <a:t>2</a:t>
            </a:r>
            <a:endParaRPr kumimoji="0" lang="en-US" sz="1400" b="1" i="0" u="none" strike="noStrike" kern="1200" cap="none" spc="0" normalizeH="0" baseline="0" noProof="0">
              <a:ln>
                <a:noFill/>
              </a:ln>
              <a:solidFill>
                <a:srgbClr val="00DFCA"/>
              </a:solidFill>
              <a:effectLst/>
              <a:uLnTx/>
              <a:uFillTx/>
              <a:latin typeface="Comic Sans MS" charset="0"/>
              <a:ea typeface="ＭＳ Ｐゴシック" charset="0"/>
            </a:endParaRPr>
          </a:p>
        </p:txBody>
      </p:sp>
    </p:spTree>
    <p:extLst>
      <p:ext uri="{BB962C8B-B14F-4D97-AF65-F5344CB8AC3E}">
        <p14:creationId xmlns:p14="http://schemas.microsoft.com/office/powerpoint/2010/main" val="10841568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357383"/>
                                        </p:tgtEl>
                                        <p:attrNameLst>
                                          <p:attrName>style.visibility</p:attrName>
                                        </p:attrNameLst>
                                      </p:cBhvr>
                                      <p:to>
                                        <p:strVal val="visible"/>
                                      </p:to>
                                    </p:set>
                                    <p:anim calcmode="lin" valueType="num">
                                      <p:cBhvr>
                                        <p:cTn id="7" dur="500" fill="hold"/>
                                        <p:tgtEl>
                                          <p:spTgt spid="357383"/>
                                        </p:tgtEl>
                                        <p:attrNameLst>
                                          <p:attrName>ppt_w</p:attrName>
                                        </p:attrNameLst>
                                      </p:cBhvr>
                                      <p:tavLst>
                                        <p:tav tm="0">
                                          <p:val>
                                            <p:fltVal val="0"/>
                                          </p:val>
                                        </p:tav>
                                        <p:tav tm="100000">
                                          <p:val>
                                            <p:strVal val="#ppt_w"/>
                                          </p:val>
                                        </p:tav>
                                      </p:tavLst>
                                    </p:anim>
                                    <p:anim calcmode="lin" valueType="num">
                                      <p:cBhvr>
                                        <p:cTn id="8" dur="500" fill="hold"/>
                                        <p:tgtEl>
                                          <p:spTgt spid="357383"/>
                                        </p:tgtEl>
                                        <p:attrNameLst>
                                          <p:attrName>ppt_h</p:attrName>
                                        </p:attrNameLst>
                                      </p:cBhvr>
                                      <p:tavLst>
                                        <p:tav tm="0">
                                          <p:val>
                                            <p:fltVal val="0"/>
                                          </p:val>
                                        </p:tav>
                                        <p:tav tm="100000">
                                          <p:val>
                                            <p:strVal val="#ppt_h"/>
                                          </p:val>
                                        </p:tav>
                                      </p:tavLst>
                                    </p:anim>
                                    <p:anim calcmode="lin" valueType="num">
                                      <p:cBhvr>
                                        <p:cTn id="9" dur="500" fill="hold"/>
                                        <p:tgtEl>
                                          <p:spTgt spid="357383"/>
                                        </p:tgtEl>
                                        <p:attrNameLst>
                                          <p:attrName>ppt_x</p:attrName>
                                        </p:attrNameLst>
                                      </p:cBhvr>
                                      <p:tavLst>
                                        <p:tav tm="0">
                                          <p:val>
                                            <p:fltVal val="0.5"/>
                                          </p:val>
                                        </p:tav>
                                        <p:tav tm="100000">
                                          <p:val>
                                            <p:strVal val="#ppt_x"/>
                                          </p:val>
                                        </p:tav>
                                      </p:tavLst>
                                    </p:anim>
                                    <p:anim calcmode="lin" valueType="num">
                                      <p:cBhvr>
                                        <p:cTn id="10" dur="500" fill="hold"/>
                                        <p:tgtEl>
                                          <p:spTgt spid="357383"/>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57432"/>
                                        </p:tgtEl>
                                        <p:attrNameLst>
                                          <p:attrName>style.visibility</p:attrName>
                                        </p:attrNameLst>
                                      </p:cBhvr>
                                      <p:to>
                                        <p:strVal val="visible"/>
                                      </p:to>
                                    </p:set>
                                    <p:animEffect transition="in" filter="fade">
                                      <p:cBhvr>
                                        <p:cTn id="15" dur="500"/>
                                        <p:tgtEl>
                                          <p:spTgt spid="357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83" grpId="0" animBg="1"/>
      <p:bldP spid="357432" grpId="0"/>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4339" name="Rectangle 3"/>
          <p:cNvSpPr>
            <a:spLocks noChangeArrowheads="1"/>
          </p:cNvSpPr>
          <p:nvPr/>
        </p:nvSpPr>
        <p:spPr bwMode="auto">
          <a:xfrm>
            <a:off x="852488" y="612775"/>
            <a:ext cx="7505700" cy="766877"/>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العهد الابراهيمي</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1" name="Rectangle 5"/>
          <p:cNvSpPr>
            <a:spLocks noChangeArrowheads="1"/>
          </p:cNvSpPr>
          <p:nvPr/>
        </p:nvSpPr>
        <p:spPr bwMode="auto">
          <a:xfrm>
            <a:off x="1223025" y="5154613"/>
            <a:ext cx="2164054" cy="520655"/>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تثنية30: 1- 10</a:t>
            </a:r>
            <a:endParaRPr kumimoji="0" lang="en-US" sz="28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2" name="Rectangle 6"/>
          <p:cNvSpPr>
            <a:spLocks noChangeArrowheads="1"/>
          </p:cNvSpPr>
          <p:nvPr/>
        </p:nvSpPr>
        <p:spPr bwMode="auto">
          <a:xfrm>
            <a:off x="1019175" y="3303588"/>
            <a:ext cx="7086600" cy="28225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493"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3494"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3600" u="none" strike="noStrike" kern="1200" cap="none" spc="0" normalizeH="0" baseline="0" noProof="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6" name="Text Box 10"/>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البركات</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7" name="Text Box 11"/>
          <p:cNvSpPr txBox="1">
            <a:spLocks noChangeArrowheads="1"/>
          </p:cNvSpPr>
          <p:nvPr/>
        </p:nvSpPr>
        <p:spPr bwMode="auto">
          <a:xfrm>
            <a:off x="3722688" y="3670300"/>
            <a:ext cx="1574800" cy="1200329"/>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النمو والكثرة</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8" name="Text Box 12"/>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الارض</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9" name="Text Box 13"/>
          <p:cNvSpPr txBox="1">
            <a:spLocks noChangeArrowheads="1"/>
          </p:cNvSpPr>
          <p:nvPr/>
        </p:nvSpPr>
        <p:spPr bwMode="auto">
          <a:xfrm>
            <a:off x="1460500" y="4364038"/>
            <a:ext cx="1684338"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الارض</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
        <p:nvSpPr>
          <p:cNvPr id="654352"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تكوين12 :1- 3</a:t>
            </a:r>
            <a:endParaRPr kumimoji="0" lang="en-US"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53" name="Rectangle 17"/>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r>
              <a:rPr kumimoji="0" lang="en-US" altLang="ja-JP"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النداء</a:t>
            </a:r>
            <a:r>
              <a:rPr kumimoji="0" lang="en-US" altLang="ja-JP"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r>
              <a:rPr kumimoji="0" lang="en-US"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54" name="Line 18"/>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4355" name="Line 19"/>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4356" name="Line 20"/>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63504" name="Group 21"/>
          <p:cNvGrpSpPr>
            <a:grpSpLocks/>
          </p:cNvGrpSpPr>
          <p:nvPr/>
        </p:nvGrpSpPr>
        <p:grpSpPr bwMode="auto">
          <a:xfrm>
            <a:off x="7912100" y="3429000"/>
            <a:ext cx="1022350" cy="1352550"/>
            <a:chOff x="4984" y="2160"/>
            <a:chExt cx="644" cy="852"/>
          </a:xfrm>
        </p:grpSpPr>
        <p:sp>
          <p:nvSpPr>
            <p:cNvPr id="63507" name="Rectangle 22"/>
            <p:cNvSpPr>
              <a:spLocks noChangeArrowheads="1"/>
            </p:cNvSpPr>
            <p:nvPr/>
          </p:nvSpPr>
          <p:spPr bwMode="auto">
            <a:xfrm>
              <a:off x="5151" y="2774"/>
              <a:ext cx="160" cy="73"/>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08" name="Rectangle 23"/>
            <p:cNvSpPr>
              <a:spLocks noChangeArrowheads="1"/>
            </p:cNvSpPr>
            <p:nvPr/>
          </p:nvSpPr>
          <p:spPr bwMode="auto">
            <a:xfrm>
              <a:off x="5116" y="2744"/>
              <a:ext cx="188"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63509" name="AutoShape 24"/>
            <p:cNvSpPr>
              <a:spLocks noChangeArrowheads="1"/>
            </p:cNvSpPr>
            <p:nvPr/>
          </p:nvSpPr>
          <p:spPr bwMode="auto">
            <a:xfrm>
              <a:off x="5008" y="2178"/>
              <a:ext cx="460" cy="2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0" name="Rectangle 25"/>
            <p:cNvSpPr>
              <a:spLocks noChangeArrowheads="1"/>
            </p:cNvSpPr>
            <p:nvPr/>
          </p:nvSpPr>
          <p:spPr bwMode="auto">
            <a:xfrm>
              <a:off x="5007" y="2278"/>
              <a:ext cx="600" cy="72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1" name="AutoShape 26"/>
            <p:cNvSpPr>
              <a:spLocks noChangeArrowheads="1"/>
            </p:cNvSpPr>
            <p:nvPr/>
          </p:nvSpPr>
          <p:spPr bwMode="auto">
            <a:xfrm>
              <a:off x="5020" y="2196"/>
              <a:ext cx="440" cy="212"/>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2" name="Line 27"/>
            <p:cNvSpPr>
              <a:spLocks noChangeShapeType="1"/>
            </p:cNvSpPr>
            <p:nvPr/>
          </p:nvSpPr>
          <p:spPr bwMode="auto">
            <a:xfrm>
              <a:off x="5035" y="2418"/>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3" name="Line 28"/>
            <p:cNvSpPr>
              <a:spLocks noChangeShapeType="1"/>
            </p:cNvSpPr>
            <p:nvPr/>
          </p:nvSpPr>
          <p:spPr bwMode="auto">
            <a:xfrm>
              <a:off x="5035" y="2530"/>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4" name="Line 29"/>
            <p:cNvSpPr>
              <a:spLocks noChangeShapeType="1"/>
            </p:cNvSpPr>
            <p:nvPr/>
          </p:nvSpPr>
          <p:spPr bwMode="auto">
            <a:xfrm>
              <a:off x="5035" y="2642"/>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5" name="Line 30"/>
            <p:cNvSpPr>
              <a:spLocks noChangeShapeType="1"/>
            </p:cNvSpPr>
            <p:nvPr/>
          </p:nvSpPr>
          <p:spPr bwMode="auto">
            <a:xfrm>
              <a:off x="5035" y="2754"/>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6" name="Line 31"/>
            <p:cNvSpPr>
              <a:spLocks noChangeShapeType="1"/>
            </p:cNvSpPr>
            <p:nvPr/>
          </p:nvSpPr>
          <p:spPr bwMode="auto">
            <a:xfrm>
              <a:off x="5043" y="2866"/>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7" name="Rectangle 32"/>
            <p:cNvSpPr>
              <a:spLocks noChangeArrowheads="1"/>
            </p:cNvSpPr>
            <p:nvPr/>
          </p:nvSpPr>
          <p:spPr bwMode="auto">
            <a:xfrm>
              <a:off x="5044" y="2160"/>
              <a:ext cx="378"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63518" name="Rectangle 33"/>
            <p:cNvSpPr>
              <a:spLocks noChangeArrowheads="1"/>
            </p:cNvSpPr>
            <p:nvPr/>
          </p:nvSpPr>
          <p:spPr bwMode="auto">
            <a:xfrm>
              <a:off x="5138" y="2420"/>
              <a:ext cx="289"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63519" name="Rectangle 34"/>
            <p:cNvSpPr>
              <a:spLocks noChangeArrowheads="1"/>
            </p:cNvSpPr>
            <p:nvPr/>
          </p:nvSpPr>
          <p:spPr bwMode="auto">
            <a:xfrm>
              <a:off x="5087" y="2536"/>
              <a:ext cx="410"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63520" name="Rectangle 35"/>
            <p:cNvSpPr>
              <a:spLocks noChangeArrowheads="1"/>
            </p:cNvSpPr>
            <p:nvPr/>
          </p:nvSpPr>
          <p:spPr bwMode="auto">
            <a:xfrm>
              <a:off x="4984" y="2644"/>
              <a:ext cx="64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a:t>
              </a:r>
              <a:r>
                <a:rPr kumimoji="0" lang="en-US" sz="9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Barnea</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3521" name="Rectangle 36"/>
            <p:cNvSpPr>
              <a:spLocks noChangeArrowheads="1"/>
            </p:cNvSpPr>
            <p:nvPr/>
          </p:nvSpPr>
          <p:spPr bwMode="auto">
            <a:xfrm>
              <a:off x="5208" y="2760"/>
              <a:ext cx="196"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63522" name="Rectangle 37"/>
            <p:cNvSpPr>
              <a:spLocks noChangeArrowheads="1"/>
            </p:cNvSpPr>
            <p:nvPr/>
          </p:nvSpPr>
          <p:spPr bwMode="auto">
            <a:xfrm>
              <a:off x="5060" y="2868"/>
              <a:ext cx="48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5 Sermons</a:t>
              </a:r>
            </a:p>
          </p:txBody>
        </p:sp>
        <p:sp>
          <p:nvSpPr>
            <p:cNvPr id="63523" name="Line 38"/>
            <p:cNvSpPr>
              <a:spLocks noChangeShapeType="1"/>
            </p:cNvSpPr>
            <p:nvPr/>
          </p:nvSpPr>
          <p:spPr bwMode="auto">
            <a:xfrm>
              <a:off x="5031" y="2978"/>
              <a:ext cx="544"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24" name="Rectangle 39"/>
            <p:cNvSpPr>
              <a:spLocks noChangeArrowheads="1"/>
            </p:cNvSpPr>
            <p:nvPr/>
          </p:nvSpPr>
          <p:spPr bwMode="auto">
            <a:xfrm>
              <a:off x="5115" y="2312"/>
              <a:ext cx="378"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grpSp>
      <p:sp>
        <p:nvSpPr>
          <p:cNvPr id="654376" name="Rectangle 40"/>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30</a:t>
            </a:r>
          </a:p>
        </p:txBody>
      </p:sp>
      <p:sp>
        <p:nvSpPr>
          <p:cNvPr id="654377" name="AutoShape 41"/>
          <p:cNvSpPr>
            <a:spLocks noChangeArrowheads="1"/>
          </p:cNvSpPr>
          <p:nvPr/>
        </p:nvSpPr>
        <p:spPr bwMode="auto">
          <a:xfrm>
            <a:off x="1089025" y="4365625"/>
            <a:ext cx="2476500" cy="1695450"/>
          </a:xfrm>
          <a:prstGeom prst="roundRect">
            <a:avLst>
              <a:gd name="adj" fmla="val 16667"/>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38" name="Rectangle 60"/>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39" name="Rectangle 61"/>
          <p:cNvSpPr>
            <a:spLocks noChangeArrowheads="1"/>
          </p:cNvSpPr>
          <p:nvPr/>
        </p:nvSpPr>
        <p:spPr bwMode="auto">
          <a:xfrm>
            <a:off x="8121650" y="4356100"/>
            <a:ext cx="298158"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40" name="AutoShape 62"/>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1" name="Rectangle 63"/>
          <p:cNvSpPr>
            <a:spLocks noChangeArrowheads="1"/>
          </p:cNvSpPr>
          <p:nvPr/>
        </p:nvSpPr>
        <p:spPr bwMode="auto">
          <a:xfrm>
            <a:off x="7948613" y="3616324"/>
            <a:ext cx="952500" cy="1229445"/>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2" name="AutoShape 64"/>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 name="Line 65"/>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4" name="Line 66"/>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 name="Line 67"/>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 name="Line 68"/>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7" name="Line 69"/>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8" name="Rectangle 70"/>
          <p:cNvSpPr>
            <a:spLocks noChangeArrowheads="1"/>
          </p:cNvSpPr>
          <p:nvPr/>
        </p:nvSpPr>
        <p:spPr bwMode="auto">
          <a:xfrm>
            <a:off x="8007350" y="3429000"/>
            <a:ext cx="416780"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9" name="Rectangle 71"/>
          <p:cNvSpPr>
            <a:spLocks noChangeArrowheads="1"/>
          </p:cNvSpPr>
          <p:nvPr/>
        </p:nvSpPr>
        <p:spPr bwMode="auto">
          <a:xfrm>
            <a:off x="8156575" y="3841750"/>
            <a:ext cx="399147"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سيناء</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0" name="Rectangle 72"/>
          <p:cNvSpPr>
            <a:spLocks noChangeArrowheads="1"/>
          </p:cNvSpPr>
          <p:nvPr/>
        </p:nvSpPr>
        <p:spPr bwMode="auto">
          <a:xfrm>
            <a:off x="8075613" y="4025900"/>
            <a:ext cx="50654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 – أ - م</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1" name="Rectangle 73"/>
          <p:cNvSpPr>
            <a:spLocks noChangeArrowheads="1"/>
          </p:cNvSpPr>
          <p:nvPr/>
        </p:nvSpPr>
        <p:spPr bwMode="auto">
          <a:xfrm>
            <a:off x="7912100" y="4197350"/>
            <a:ext cx="718144"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قادش برنبع   </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 name="Rectangle 74"/>
          <p:cNvSpPr>
            <a:spLocks noChangeArrowheads="1"/>
          </p:cNvSpPr>
          <p:nvPr/>
        </p:nvSpPr>
        <p:spPr bwMode="auto">
          <a:xfrm>
            <a:off x="8267700" y="4381500"/>
            <a:ext cx="310982"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53" name="Rectangle 75"/>
          <p:cNvSpPr>
            <a:spLocks noChangeArrowheads="1"/>
          </p:cNvSpPr>
          <p:nvPr/>
        </p:nvSpPr>
        <p:spPr bwMode="auto">
          <a:xfrm>
            <a:off x="8032750" y="4552950"/>
            <a:ext cx="610744"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مراسم 5   </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 name="Rectangle 77"/>
          <p:cNvSpPr>
            <a:spLocks noChangeArrowheads="1"/>
          </p:cNvSpPr>
          <p:nvPr/>
        </p:nvSpPr>
        <p:spPr bwMode="auto">
          <a:xfrm>
            <a:off x="8120063" y="3670300"/>
            <a:ext cx="464870"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654377"/>
                                        </p:tgtEl>
                                        <p:attrNameLst>
                                          <p:attrName>style.visibility</p:attrName>
                                        </p:attrNameLst>
                                      </p:cBhvr>
                                      <p:to>
                                        <p:strVal val="visible"/>
                                      </p:to>
                                    </p:set>
                                    <p:anim calcmode="lin" valueType="num">
                                      <p:cBhvr>
                                        <p:cTn id="7" dur="500" fill="hold"/>
                                        <p:tgtEl>
                                          <p:spTgt spid="654377"/>
                                        </p:tgtEl>
                                        <p:attrNameLst>
                                          <p:attrName>ppt_w</p:attrName>
                                        </p:attrNameLst>
                                      </p:cBhvr>
                                      <p:tavLst>
                                        <p:tav tm="0">
                                          <p:val>
                                            <p:fltVal val="0"/>
                                          </p:val>
                                        </p:tav>
                                        <p:tav tm="100000">
                                          <p:val>
                                            <p:strVal val="#ppt_w"/>
                                          </p:val>
                                        </p:tav>
                                      </p:tavLst>
                                    </p:anim>
                                    <p:anim calcmode="lin" valueType="num">
                                      <p:cBhvr>
                                        <p:cTn id="8" dur="500" fill="hold"/>
                                        <p:tgtEl>
                                          <p:spTgt spid="654377"/>
                                        </p:tgtEl>
                                        <p:attrNameLst>
                                          <p:attrName>ppt_h</p:attrName>
                                        </p:attrNameLst>
                                      </p:cBhvr>
                                      <p:tavLst>
                                        <p:tav tm="0">
                                          <p:val>
                                            <p:fltVal val="0"/>
                                          </p:val>
                                        </p:tav>
                                        <p:tav tm="100000">
                                          <p:val>
                                            <p:strVal val="#ppt_h"/>
                                          </p:val>
                                        </p:tav>
                                      </p:tavLst>
                                    </p:anim>
                                    <p:anim calcmode="lin" valueType="num">
                                      <p:cBhvr>
                                        <p:cTn id="9" dur="500" fill="hold"/>
                                        <p:tgtEl>
                                          <p:spTgt spid="654377"/>
                                        </p:tgtEl>
                                        <p:attrNameLst>
                                          <p:attrName>ppt_x</p:attrName>
                                        </p:attrNameLst>
                                      </p:cBhvr>
                                      <p:tavLst>
                                        <p:tav tm="0">
                                          <p:val>
                                            <p:fltVal val="0.5"/>
                                          </p:val>
                                        </p:tav>
                                        <p:tav tm="100000">
                                          <p:val>
                                            <p:strVal val="#ppt_x"/>
                                          </p:val>
                                        </p:tav>
                                      </p:tavLst>
                                    </p:anim>
                                    <p:anim calcmode="lin" valueType="num">
                                      <p:cBhvr>
                                        <p:cTn id="10" dur="500" fill="hold"/>
                                        <p:tgtEl>
                                          <p:spTgt spid="65437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4377" grpId="0" animBg="1"/>
    </p:bldLst>
  </p:timing>
</p:sld>
</file>

<file path=ppt/slides/slide282.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376834" name="Rectangle 2"/>
          <p:cNvSpPr>
            <a:spLocks noGrp="1" noChangeArrowheads="1"/>
          </p:cNvSpPr>
          <p:nvPr>
            <p:ph type="title"/>
          </p:nvPr>
        </p:nvSpPr>
        <p:spPr>
          <a:xfrm>
            <a:off x="-36513" y="-26988"/>
            <a:ext cx="9180513" cy="1143001"/>
          </a:xfrm>
          <a:solidFill>
            <a:schemeClr val="tx1"/>
          </a:solidFill>
        </p:spPr>
        <p:txBody>
          <a:bodyPr/>
          <a:lstStyle/>
          <a:p>
            <a:pPr eaLnBrk="1" hangingPunct="1"/>
            <a:r>
              <a:rPr kumimoji="0" lang="ar-JO" altLang="zh-CN" sz="3600" dirty="0">
                <a:latin typeface="Arial" panose="020B0604020202020204" pitchFamily="34" charset="0"/>
                <a:ea typeface="SimSun" charset="0"/>
                <a:cs typeface="Arial" panose="020B0604020202020204" pitchFamily="34" charset="0"/>
              </a:rPr>
              <a:t>مقارنات العهد</a:t>
            </a:r>
            <a:endParaRPr kumimoji="0" lang="en-US" sz="3600" dirty="0">
              <a:latin typeface="Arial" panose="020B0604020202020204" pitchFamily="34" charset="0"/>
              <a:ea typeface="SimSun" charset="0"/>
              <a:cs typeface="Arial" panose="020B0604020202020204" pitchFamily="34" charset="0"/>
            </a:endParaRPr>
          </a:p>
        </p:txBody>
      </p:sp>
      <p:sp>
        <p:nvSpPr>
          <p:cNvPr id="376835" name="Text Box 4"/>
          <p:cNvSpPr txBox="1">
            <a:spLocks noChangeArrowheads="1"/>
          </p:cNvSpPr>
          <p:nvPr/>
        </p:nvSpPr>
        <p:spPr bwMode="auto">
          <a:xfrm>
            <a:off x="8153400" y="-26988"/>
            <a:ext cx="990600" cy="46196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157ب</a:t>
            </a:r>
            <a:endParaRPr lang="en-US" b="1"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354013" y="2133600"/>
            <a:ext cx="86106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20000"/>
              </a:spcBef>
              <a:buClr>
                <a:srgbClr val="99CC00"/>
              </a:buClr>
              <a:buSzPct val="70000"/>
              <a:buFont typeface="Monotype Sorts" charset="0"/>
              <a:buNone/>
            </a:pPr>
            <a:r>
              <a:rPr lang="ar-JO" sz="2800" b="1" dirty="0">
                <a:solidFill>
                  <a:srgbClr val="000000"/>
                </a:solidFill>
                <a:latin typeface="Arial" panose="020B0604020202020204" pitchFamily="34" charset="0"/>
                <a:cs typeface="Arial" panose="020B0604020202020204" pitchFamily="34" charset="0"/>
              </a:rPr>
              <a:t>هناك أربع عهود أخروية فقط في الكتاب المقدس . كلها تشترك في هذه الأمور :</a:t>
            </a:r>
            <a:endParaRPr lang="en-US" sz="2800" b="1" dirty="0">
              <a:solidFill>
                <a:srgbClr val="000000"/>
              </a:solidFill>
              <a:latin typeface="Arial" panose="020B0604020202020204" pitchFamily="34" charset="0"/>
              <a:cs typeface="Arial" panose="020B0604020202020204" pitchFamily="34" charset="0"/>
            </a:endParaRPr>
          </a:p>
        </p:txBody>
      </p:sp>
      <p:sp>
        <p:nvSpPr>
          <p:cNvPr id="7" name="Rectangle 3"/>
          <p:cNvSpPr txBox="1">
            <a:spLocks noChangeArrowheads="1"/>
          </p:cNvSpPr>
          <p:nvPr/>
        </p:nvSpPr>
        <p:spPr bwMode="auto">
          <a:xfrm>
            <a:off x="611188" y="3213100"/>
            <a:ext cx="80772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1. غير مشروطة</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2. أبدية</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3. تمت جزئياً و روحياً في الوقت الحالي</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4. ستتم بشكل كامل و حرفي في المستقبل</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5. عالمية المدى</a:t>
            </a:r>
            <a:endParaRPr lang="en-US"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297804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1" end="1"/>
                                            </p:txEl>
                                          </p:spTgt>
                                        </p:tgtEl>
                                        <p:attrNameLst>
                                          <p:attrName>style.visibility</p:attrName>
                                        </p:attrNameLst>
                                      </p:cBhvr>
                                      <p:to>
                                        <p:strVal val="visible"/>
                                      </p:to>
                                    </p:set>
                                    <p:anim calcmode="lin" valueType="num">
                                      <p:cBhvr additive="base">
                                        <p:cTn id="19"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 calcmode="lin" valueType="num">
                                      <p:cBhvr additive="base">
                                        <p:cTn id="25"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
                                            <p:txEl>
                                              <p:pRg st="3" end="3"/>
                                            </p:txEl>
                                          </p:spTgt>
                                        </p:tgtEl>
                                        <p:attrNameLst>
                                          <p:attrName>style.visibility</p:attrName>
                                        </p:attrNameLst>
                                      </p:cBhvr>
                                      <p:to>
                                        <p:strVal val="visible"/>
                                      </p:to>
                                    </p:set>
                                    <p:anim calcmode="lin" valueType="num">
                                      <p:cBhvr additive="base">
                                        <p:cTn id="31"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7">
                                            <p:txEl>
                                              <p:pRg st="4" end="4"/>
                                            </p:txEl>
                                          </p:spTgt>
                                        </p:tgtEl>
                                        <p:attrNameLst>
                                          <p:attrName>style.visibility</p:attrName>
                                        </p:attrNameLst>
                                      </p:cBhvr>
                                      <p:to>
                                        <p:strVal val="visible"/>
                                      </p:to>
                                    </p:set>
                                    <p:anim calcmode="lin" valueType="num">
                                      <p:cBhvr additive="base">
                                        <p:cTn id="37"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7" grpId="0" build="p" autoUpdateAnimBg="0"/>
    </p:bldLst>
  </p:timing>
</p:sld>
</file>

<file path=ppt/slides/slide28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609600" y="533400"/>
            <a:ext cx="8043863" cy="685800"/>
          </a:xfrm>
          <a:solidFill>
            <a:schemeClr val="tx1"/>
          </a:solidFill>
        </p:spPr>
        <p:txBody>
          <a:bodyPr/>
          <a:lstStyle/>
          <a:p>
            <a:pPr algn="ctr" eaLnBrk="1" hangingPunct="1"/>
            <a:r>
              <a:rPr lang="ar-JO" altLang="zh-CN" sz="3600" b="1" dirty="0">
                <a:solidFill>
                  <a:schemeClr val="accent1"/>
                </a:solidFill>
                <a:latin typeface="Arial" panose="020B0604020202020204" pitchFamily="34" charset="0"/>
                <a:ea typeface="ＭＳ Ｐゴシック" charset="0"/>
                <a:cs typeface="Arial" panose="020B0604020202020204" pitchFamily="34" charset="0"/>
              </a:rPr>
              <a:t>تباينات العهود</a:t>
            </a:r>
            <a:endParaRPr lang="en-US" sz="3600" b="1" dirty="0">
              <a:latin typeface="Arial" panose="020B0604020202020204" pitchFamily="34" charset="0"/>
              <a:ea typeface="ＭＳ Ｐゴシック" charset="0"/>
              <a:cs typeface="Arial" panose="020B0604020202020204" pitchFamily="34" charset="0"/>
            </a:endParaRPr>
          </a:p>
        </p:txBody>
      </p:sp>
      <p:sp>
        <p:nvSpPr>
          <p:cNvPr id="377859" name="Text Box 3"/>
          <p:cNvSpPr txBox="1">
            <a:spLocks noChangeArrowheads="1"/>
          </p:cNvSpPr>
          <p:nvPr/>
        </p:nvSpPr>
        <p:spPr bwMode="auto">
          <a:xfrm>
            <a:off x="8172450" y="0"/>
            <a:ext cx="9715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000000"/>
                </a:solidFill>
                <a:latin typeface="Arial" panose="020B0604020202020204" pitchFamily="34" charset="0"/>
                <a:cs typeface="Arial" panose="020B0604020202020204" pitchFamily="34" charset="0"/>
              </a:rPr>
              <a:t>157ب</a:t>
            </a:r>
            <a:endParaRPr lang="en-US" b="1" dirty="0">
              <a:solidFill>
                <a:srgbClr val="000000"/>
              </a:solidFill>
              <a:latin typeface="Arial" panose="020B0604020202020204" pitchFamily="34" charset="0"/>
              <a:cs typeface="Arial" panose="020B0604020202020204" pitchFamily="34" charset="0"/>
            </a:endParaRPr>
          </a:p>
        </p:txBody>
      </p:sp>
      <p:grpSp>
        <p:nvGrpSpPr>
          <p:cNvPr id="377860" name="Group 4"/>
          <p:cNvGrpSpPr>
            <a:grpSpLocks/>
          </p:cNvGrpSpPr>
          <p:nvPr/>
        </p:nvGrpSpPr>
        <p:grpSpPr bwMode="auto">
          <a:xfrm>
            <a:off x="14288" y="1447800"/>
            <a:ext cx="9053512" cy="5330825"/>
            <a:chOff x="57" y="1296"/>
            <a:chExt cx="5315" cy="3118"/>
          </a:xfrm>
        </p:grpSpPr>
        <p:grpSp>
          <p:nvGrpSpPr>
            <p:cNvPr id="377861" name="Group 5"/>
            <p:cNvGrpSpPr>
              <a:grpSpLocks/>
            </p:cNvGrpSpPr>
            <p:nvPr/>
          </p:nvGrpSpPr>
          <p:grpSpPr bwMode="auto">
            <a:xfrm>
              <a:off x="57" y="1296"/>
              <a:ext cx="5315" cy="292"/>
              <a:chOff x="0" y="1296"/>
              <a:chExt cx="5904" cy="292"/>
            </a:xfrm>
          </p:grpSpPr>
          <p:grpSp>
            <p:nvGrpSpPr>
              <p:cNvPr id="377888" name="Group 6"/>
              <p:cNvGrpSpPr>
                <a:grpSpLocks/>
              </p:cNvGrpSpPr>
              <p:nvPr/>
            </p:nvGrpSpPr>
            <p:grpSpPr bwMode="auto">
              <a:xfrm>
                <a:off x="0" y="1296"/>
                <a:ext cx="1038" cy="292"/>
                <a:chOff x="0" y="0"/>
                <a:chExt cx="754" cy="422"/>
              </a:xfrm>
            </p:grpSpPr>
            <p:sp>
              <p:nvSpPr>
                <p:cNvPr id="377901" name="Rectangle 7"/>
                <p:cNvSpPr>
                  <a:spLocks noChangeArrowheads="1"/>
                </p:cNvSpPr>
                <p:nvPr/>
              </p:nvSpPr>
              <p:spPr bwMode="auto">
                <a:xfrm>
                  <a:off x="0" y="0"/>
                  <a:ext cx="75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902" name="Rectangle 8"/>
                <p:cNvSpPr>
                  <a:spLocks noChangeArrowheads="1"/>
                </p:cNvSpPr>
                <p:nvPr/>
              </p:nvSpPr>
              <p:spPr bwMode="auto">
                <a:xfrm>
                  <a:off x="43" y="0"/>
                  <a:ext cx="66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000000"/>
                      </a:solidFill>
                      <a:latin typeface="Arial" panose="020B0604020202020204" pitchFamily="34" charset="0"/>
                      <a:ea typeface="SimSun" charset="0"/>
                      <a:cs typeface="Arial" panose="020B0604020202020204" pitchFamily="34" charset="0"/>
                    </a:rPr>
                    <a:t> </a:t>
                  </a:r>
                </a:p>
                <a:p>
                  <a:pPr algn="ctr" eaLnBrk="0" hangingPunct="0">
                    <a:tabLst>
                      <a:tab pos="2400300" algn="l"/>
                      <a:tab pos="5156200" algn="r"/>
                    </a:tabLst>
                  </a:pPr>
                  <a:endParaRPr lang="en-US" altLang="zh-CN" sz="2000" b="1">
                    <a:solidFill>
                      <a:srgbClr val="000000"/>
                    </a:solidFill>
                    <a:latin typeface="Arial" panose="020B0604020202020204" pitchFamily="34" charset="0"/>
                    <a:ea typeface="SimSun" charset="0"/>
                    <a:cs typeface="Arial" panose="020B0604020202020204" pitchFamily="34" charset="0"/>
                  </a:endParaRPr>
                </a:p>
              </p:txBody>
            </p:sp>
          </p:grpSp>
          <p:grpSp>
            <p:nvGrpSpPr>
              <p:cNvPr id="377889" name="Group 9"/>
              <p:cNvGrpSpPr>
                <a:grpSpLocks/>
              </p:cNvGrpSpPr>
              <p:nvPr/>
            </p:nvGrpSpPr>
            <p:grpSpPr bwMode="auto">
              <a:xfrm>
                <a:off x="1038" y="1296"/>
                <a:ext cx="1191" cy="292"/>
                <a:chOff x="754" y="0"/>
                <a:chExt cx="865" cy="422"/>
              </a:xfrm>
            </p:grpSpPr>
            <p:sp>
              <p:nvSpPr>
                <p:cNvPr id="377899" name="Rectangle 10"/>
                <p:cNvSpPr>
                  <a:spLocks noChangeArrowheads="1"/>
                </p:cNvSpPr>
                <p:nvPr/>
              </p:nvSpPr>
              <p:spPr bwMode="auto">
                <a:xfrm>
                  <a:off x="754" y="0"/>
                  <a:ext cx="865"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900" name="Rectangle 11"/>
                <p:cNvSpPr>
                  <a:spLocks noChangeArrowheads="1"/>
                </p:cNvSpPr>
                <p:nvPr/>
              </p:nvSpPr>
              <p:spPr bwMode="auto">
                <a:xfrm>
                  <a:off x="797" y="0"/>
                  <a:ext cx="779"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الإبراهيمي</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nvGrpSpPr>
              <p:cNvPr id="377890" name="Group 12"/>
              <p:cNvGrpSpPr>
                <a:grpSpLocks/>
              </p:cNvGrpSpPr>
              <p:nvPr/>
            </p:nvGrpSpPr>
            <p:grpSpPr bwMode="auto">
              <a:xfrm>
                <a:off x="2229" y="1296"/>
                <a:ext cx="1258" cy="292"/>
                <a:chOff x="1619" y="0"/>
                <a:chExt cx="914" cy="422"/>
              </a:xfrm>
            </p:grpSpPr>
            <p:sp>
              <p:nvSpPr>
                <p:cNvPr id="377897" name="Rectangle 13"/>
                <p:cNvSpPr>
                  <a:spLocks noChangeArrowheads="1"/>
                </p:cNvSpPr>
                <p:nvPr/>
              </p:nvSpPr>
              <p:spPr bwMode="auto">
                <a:xfrm>
                  <a:off x="1619"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898" name="Rectangle 14"/>
                <p:cNvSpPr>
                  <a:spLocks noChangeArrowheads="1"/>
                </p:cNvSpPr>
                <p:nvPr/>
              </p:nvSpPr>
              <p:spPr bwMode="auto">
                <a:xfrm>
                  <a:off x="1662"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الأرض</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nvGrpSpPr>
              <p:cNvPr id="377891" name="Group 15"/>
              <p:cNvGrpSpPr>
                <a:grpSpLocks/>
              </p:cNvGrpSpPr>
              <p:nvPr/>
            </p:nvGrpSpPr>
            <p:grpSpPr bwMode="auto">
              <a:xfrm>
                <a:off x="3487" y="1296"/>
                <a:ext cx="1159" cy="292"/>
                <a:chOff x="2533" y="0"/>
                <a:chExt cx="842" cy="422"/>
              </a:xfrm>
            </p:grpSpPr>
            <p:sp>
              <p:nvSpPr>
                <p:cNvPr id="377895" name="Rectangle 16"/>
                <p:cNvSpPr>
                  <a:spLocks noChangeArrowheads="1"/>
                </p:cNvSpPr>
                <p:nvPr/>
              </p:nvSpPr>
              <p:spPr bwMode="auto">
                <a:xfrm>
                  <a:off x="2533" y="0"/>
                  <a:ext cx="842"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896" name="Rectangle 17"/>
                <p:cNvSpPr>
                  <a:spLocks noChangeArrowheads="1"/>
                </p:cNvSpPr>
                <p:nvPr/>
              </p:nvSpPr>
              <p:spPr bwMode="auto">
                <a:xfrm>
                  <a:off x="2576" y="0"/>
                  <a:ext cx="756"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الداوودي</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nvGrpSpPr>
              <p:cNvPr id="377892" name="Group 18"/>
              <p:cNvGrpSpPr>
                <a:grpSpLocks/>
              </p:cNvGrpSpPr>
              <p:nvPr/>
            </p:nvGrpSpPr>
            <p:grpSpPr bwMode="auto">
              <a:xfrm>
                <a:off x="4646" y="1296"/>
                <a:ext cx="1258" cy="292"/>
                <a:chOff x="3375" y="0"/>
                <a:chExt cx="914" cy="422"/>
              </a:xfrm>
            </p:grpSpPr>
            <p:sp>
              <p:nvSpPr>
                <p:cNvPr id="377893" name="Rectangle 19"/>
                <p:cNvSpPr>
                  <a:spLocks noChangeArrowheads="1"/>
                </p:cNvSpPr>
                <p:nvPr/>
              </p:nvSpPr>
              <p:spPr bwMode="auto">
                <a:xfrm>
                  <a:off x="3375"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894" name="Rectangle 20"/>
                <p:cNvSpPr>
                  <a:spLocks noChangeArrowheads="1"/>
                </p:cNvSpPr>
                <p:nvPr/>
              </p:nvSpPr>
              <p:spPr bwMode="auto">
                <a:xfrm>
                  <a:off x="3418"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الجديد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grpSp>
          <p:nvGrpSpPr>
            <p:cNvPr id="377862" name="Group 21"/>
            <p:cNvGrpSpPr>
              <a:grpSpLocks/>
            </p:cNvGrpSpPr>
            <p:nvPr/>
          </p:nvGrpSpPr>
          <p:grpSpPr bwMode="auto">
            <a:xfrm>
              <a:off x="59" y="1588"/>
              <a:ext cx="5312" cy="2826"/>
              <a:chOff x="59" y="1588"/>
              <a:chExt cx="5312" cy="2826"/>
            </a:xfrm>
          </p:grpSpPr>
          <p:sp>
            <p:nvSpPr>
              <p:cNvPr id="377863" name="Rectangle 22"/>
              <p:cNvSpPr>
                <a:spLocks noChangeArrowheads="1"/>
              </p:cNvSpPr>
              <p:nvPr/>
            </p:nvSpPr>
            <p:spPr bwMode="auto">
              <a:xfrm>
                <a:off x="59" y="1588"/>
                <a:ext cx="92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التعريف</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وعد الله أن يعطي إسرائيل</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4" name="Rectangle 23"/>
              <p:cNvSpPr>
                <a:spLocks noChangeArrowheads="1"/>
              </p:cNvSpPr>
              <p:nvPr/>
            </p:nvSpPr>
            <p:spPr bwMode="auto">
              <a:xfrm>
                <a:off x="979" y="1588"/>
                <a:ext cx="1072"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الأرض والحكم والبركة لنفع العالم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5" name="Rectangle 24"/>
              <p:cNvSpPr>
                <a:spLocks noChangeArrowheads="1"/>
              </p:cNvSpPr>
              <p:nvPr/>
            </p:nvSpPr>
            <p:spPr bwMode="auto">
              <a:xfrm>
                <a:off x="2051" y="1588"/>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الأرض المادية من وادي مصر إلى نهر الفرات (تك 15:18)</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6" name="Rectangle 25"/>
              <p:cNvSpPr>
                <a:spLocks noChangeArrowheads="1"/>
              </p:cNvSpPr>
              <p:nvPr/>
            </p:nvSpPr>
            <p:spPr bwMode="auto">
              <a:xfrm>
                <a:off x="3191" y="1588"/>
                <a:ext cx="10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sz="2000" b="1" u="sng" dirty="0">
                    <a:latin typeface="Arial" panose="020B0604020202020204" pitchFamily="34" charset="0"/>
                    <a:cs typeface="Arial" panose="020B0604020202020204" pitchFamily="34" charset="0"/>
                  </a:rPr>
                  <a:t>حكم</a:t>
                </a:r>
                <a:r>
                  <a:rPr lang="ar-JO" sz="2000" b="1" dirty="0">
                    <a:latin typeface="Arial" panose="020B0604020202020204" pitchFamily="34" charset="0"/>
                    <a:cs typeface="Arial" panose="020B0604020202020204" pitchFamily="34" charset="0"/>
                  </a:rPr>
                  <a:t> سياسي من نسل داود الى الابد من صهيون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7" name="Rectangle 26"/>
              <p:cNvSpPr>
                <a:spLocks noChangeArrowheads="1"/>
              </p:cNvSpPr>
              <p:nvPr/>
            </p:nvSpPr>
            <p:spPr bwMode="auto">
              <a:xfrm>
                <a:off x="4231" y="1588"/>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sz="2000" b="1" u="sng" dirty="0">
                    <a:latin typeface="Arial" panose="020B0604020202020204" pitchFamily="34" charset="0"/>
                    <a:cs typeface="Arial" panose="020B0604020202020204" pitchFamily="34" charset="0"/>
                  </a:rPr>
                  <a:t>البركات</a:t>
                </a:r>
                <a:r>
                  <a:rPr lang="ar-JO" sz="2000" b="1" dirty="0">
                    <a:latin typeface="Arial" panose="020B0604020202020204" pitchFamily="34" charset="0"/>
                    <a:cs typeface="Arial" panose="020B0604020202020204" pitchFamily="34" charset="0"/>
                  </a:rPr>
                  <a:t> الروحية للتطهير الوطني و الإسترداد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8" name="Rectangle 27"/>
              <p:cNvSpPr>
                <a:spLocks noChangeArrowheads="1"/>
              </p:cNvSpPr>
              <p:nvPr/>
            </p:nvSpPr>
            <p:spPr bwMode="auto">
              <a:xfrm>
                <a:off x="59" y="2265"/>
                <a:ext cx="92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العلاقة</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9" name="Rectangle 28"/>
              <p:cNvSpPr>
                <a:spLocks noChangeArrowheads="1"/>
              </p:cNvSpPr>
              <p:nvPr/>
            </p:nvSpPr>
            <p:spPr bwMode="auto">
              <a:xfrm>
                <a:off x="979" y="2265"/>
                <a:ext cx="1072"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المظلة</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0" name="Rectangle 29"/>
              <p:cNvSpPr>
                <a:spLocks noChangeArrowheads="1"/>
              </p:cNvSpPr>
              <p:nvPr/>
            </p:nvSpPr>
            <p:spPr bwMode="auto">
              <a:xfrm>
                <a:off x="2051" y="2265"/>
                <a:ext cx="114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الأرض</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1" name="Rectangle 30"/>
              <p:cNvSpPr>
                <a:spLocks noChangeArrowheads="1"/>
              </p:cNvSpPr>
              <p:nvPr/>
            </p:nvSpPr>
            <p:spPr bwMode="auto">
              <a:xfrm>
                <a:off x="3191" y="2265"/>
                <a:ext cx="104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النسل</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2" name="Rectangle 31"/>
              <p:cNvSpPr>
                <a:spLocks noChangeArrowheads="1"/>
              </p:cNvSpPr>
              <p:nvPr/>
            </p:nvSpPr>
            <p:spPr bwMode="auto">
              <a:xfrm>
                <a:off x="4231" y="2265"/>
                <a:ext cx="114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البركة</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3" name="Rectangle 32"/>
              <p:cNvSpPr>
                <a:spLocks noChangeArrowheads="1"/>
              </p:cNvSpPr>
              <p:nvPr/>
            </p:nvSpPr>
            <p:spPr bwMode="auto">
              <a:xfrm>
                <a:off x="59" y="2702"/>
                <a:ext cx="92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النص الرئيسي</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4" name="Rectangle 33"/>
              <p:cNvSpPr>
                <a:spLocks noChangeArrowheads="1"/>
              </p:cNvSpPr>
              <p:nvPr/>
            </p:nvSpPr>
            <p:spPr bwMode="auto">
              <a:xfrm>
                <a:off x="979" y="2702"/>
                <a:ext cx="1072"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تك 12: 1-3</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5" name="Rectangle 34"/>
              <p:cNvSpPr>
                <a:spLocks noChangeArrowheads="1"/>
              </p:cNvSpPr>
              <p:nvPr/>
            </p:nvSpPr>
            <p:spPr bwMode="auto">
              <a:xfrm>
                <a:off x="2051" y="2702"/>
                <a:ext cx="114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تث 30: 1-10</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6" name="Rectangle 35"/>
              <p:cNvSpPr>
                <a:spLocks noChangeArrowheads="1"/>
              </p:cNvSpPr>
              <p:nvPr/>
            </p:nvSpPr>
            <p:spPr bwMode="auto">
              <a:xfrm>
                <a:off x="3191" y="2702"/>
                <a:ext cx="104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2 صم 7 : 12-16</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7" name="Rectangle 36"/>
              <p:cNvSpPr>
                <a:spLocks noChangeArrowheads="1"/>
              </p:cNvSpPr>
              <p:nvPr/>
            </p:nvSpPr>
            <p:spPr bwMode="auto">
              <a:xfrm>
                <a:off x="4231" y="2702"/>
                <a:ext cx="114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إر 31: 31-34</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8" name="Rectangle 37"/>
              <p:cNvSpPr>
                <a:spLocks noChangeArrowheads="1"/>
              </p:cNvSpPr>
              <p:nvPr/>
            </p:nvSpPr>
            <p:spPr bwMode="auto">
              <a:xfrm>
                <a:off x="59" y="3140"/>
                <a:ext cx="92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المستلم</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التاريخ</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المكان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9" name="Rectangle 38"/>
              <p:cNvSpPr>
                <a:spLocks noChangeArrowheads="1"/>
              </p:cNvSpPr>
              <p:nvPr/>
            </p:nvSpPr>
            <p:spPr bwMode="auto">
              <a:xfrm>
                <a:off x="979" y="3140"/>
                <a:ext cx="1072"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إبراهيم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2060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أور الكلدانيين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0" name="Rectangle 39"/>
              <p:cNvSpPr>
                <a:spLocks noChangeArrowheads="1"/>
              </p:cNvSpPr>
              <p:nvPr/>
            </p:nvSpPr>
            <p:spPr bwMode="auto">
              <a:xfrm>
                <a:off x="2051" y="3140"/>
                <a:ext cx="114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موسى</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1445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جبل سيناء</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1" name="Rectangle 40"/>
              <p:cNvSpPr>
                <a:spLocks noChangeArrowheads="1"/>
              </p:cNvSpPr>
              <p:nvPr/>
            </p:nvSpPr>
            <p:spPr bwMode="auto">
              <a:xfrm>
                <a:off x="3191" y="3140"/>
                <a:ext cx="104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داود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1004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أورشليم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2" name="Rectangle 41"/>
              <p:cNvSpPr>
                <a:spLocks noChangeArrowheads="1"/>
              </p:cNvSpPr>
              <p:nvPr/>
            </p:nvSpPr>
            <p:spPr bwMode="auto">
              <a:xfrm>
                <a:off x="4231" y="3140"/>
                <a:ext cx="114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إرميا</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595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أورشليم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3" name="Rectangle 42"/>
              <p:cNvSpPr>
                <a:spLocks noChangeArrowheads="1"/>
              </p:cNvSpPr>
              <p:nvPr/>
            </p:nvSpPr>
            <p:spPr bwMode="auto">
              <a:xfrm>
                <a:off x="59" y="3737"/>
                <a:ext cx="92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البركة الشخصية للمستلم الأول</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4" name="Rectangle 43"/>
              <p:cNvSpPr>
                <a:spLocks noChangeArrowheads="1"/>
              </p:cNvSpPr>
              <p:nvPr/>
            </p:nvSpPr>
            <p:spPr bwMode="auto">
              <a:xfrm>
                <a:off x="979" y="3737"/>
                <a:ext cx="1072"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ممتلكات واسم مبارك ، ابن ، تأديب المعارضون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5" name="Rectangle 44"/>
              <p:cNvSpPr>
                <a:spLocks noChangeArrowheads="1"/>
              </p:cNvSpPr>
              <p:nvPr/>
            </p:nvSpPr>
            <p:spPr bwMode="auto">
              <a:xfrm>
                <a:off x="2051" y="3737"/>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امتياز رؤية كنعان من بعيد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6" name="Rectangle 45"/>
              <p:cNvSpPr>
                <a:spLocks noChangeArrowheads="1"/>
              </p:cNvSpPr>
              <p:nvPr/>
            </p:nvSpPr>
            <p:spPr bwMode="auto">
              <a:xfrm>
                <a:off x="3191" y="3737"/>
                <a:ext cx="10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أبناء (بيت لا ينقرض )</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مت 1: 1-17</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7" name="Rectangle 46"/>
              <p:cNvSpPr>
                <a:spLocks noChangeArrowheads="1"/>
              </p:cNvSpPr>
              <p:nvPr/>
            </p:nvSpPr>
            <p:spPr bwMode="auto">
              <a:xfrm>
                <a:off x="4231" y="3737"/>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b="1">
                    <a:solidFill>
                      <a:srgbClr val="000000"/>
                    </a:solidFill>
                    <a:latin typeface="Arial" panose="020B0604020202020204" pitchFamily="34" charset="0"/>
                    <a:ea typeface="SimSun" charset="0"/>
                    <a:cs typeface="Arial" panose="020B0604020202020204" pitchFamily="34" charset="0"/>
                  </a:rPr>
                  <a:t> –</a:t>
                </a:r>
              </a:p>
            </p:txBody>
          </p:sp>
        </p:grpSp>
      </p:grpSp>
    </p:spTree>
    <p:extLst>
      <p:ext uri="{BB962C8B-B14F-4D97-AF65-F5344CB8AC3E}">
        <p14:creationId xmlns:p14="http://schemas.microsoft.com/office/powerpoint/2010/main" val="2085539961"/>
      </p:ext>
    </p:extLst>
  </p:cSld>
  <p:clrMapOvr>
    <a:masterClrMapping/>
  </p:clrMapOvr>
  <p:transition/>
</p:sld>
</file>

<file path=ppt/slides/slide28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8882" name="Group 4"/>
          <p:cNvGrpSpPr>
            <a:grpSpLocks/>
          </p:cNvGrpSpPr>
          <p:nvPr/>
        </p:nvGrpSpPr>
        <p:grpSpPr bwMode="auto">
          <a:xfrm>
            <a:off x="0" y="1447800"/>
            <a:ext cx="9144000" cy="5334000"/>
            <a:chOff x="61" y="1152"/>
            <a:chExt cx="5443" cy="3168"/>
          </a:xfrm>
        </p:grpSpPr>
        <p:grpSp>
          <p:nvGrpSpPr>
            <p:cNvPr id="378885" name="Group 5"/>
            <p:cNvGrpSpPr>
              <a:grpSpLocks/>
            </p:cNvGrpSpPr>
            <p:nvPr/>
          </p:nvGrpSpPr>
          <p:grpSpPr bwMode="auto">
            <a:xfrm>
              <a:off x="63" y="1152"/>
              <a:ext cx="5441" cy="306"/>
              <a:chOff x="0" y="1152"/>
              <a:chExt cx="6048" cy="306"/>
            </a:xfrm>
          </p:grpSpPr>
          <p:grpSp>
            <p:nvGrpSpPr>
              <p:cNvPr id="378907" name="Group 6"/>
              <p:cNvGrpSpPr>
                <a:grpSpLocks/>
              </p:cNvGrpSpPr>
              <p:nvPr/>
            </p:nvGrpSpPr>
            <p:grpSpPr bwMode="auto">
              <a:xfrm>
                <a:off x="0" y="1152"/>
                <a:ext cx="1063" cy="306"/>
                <a:chOff x="0" y="0"/>
                <a:chExt cx="754" cy="480"/>
              </a:xfrm>
            </p:grpSpPr>
            <p:sp>
              <p:nvSpPr>
                <p:cNvPr id="378920" name="Rectangle 7"/>
                <p:cNvSpPr>
                  <a:spLocks noChangeArrowheads="1"/>
                </p:cNvSpPr>
                <p:nvPr/>
              </p:nvSpPr>
              <p:spPr bwMode="auto">
                <a:xfrm>
                  <a:off x="0" y="0"/>
                  <a:ext cx="75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21" name="Rectangle 8"/>
                <p:cNvSpPr>
                  <a:spLocks noChangeArrowheads="1"/>
                </p:cNvSpPr>
                <p:nvPr/>
              </p:nvSpPr>
              <p:spPr bwMode="auto">
                <a:xfrm>
                  <a:off x="43" y="0"/>
                  <a:ext cx="66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en-US" sz="2000" b="1">
                      <a:solidFill>
                        <a:srgbClr val="000000"/>
                      </a:solidFill>
                      <a:latin typeface="Arial" panose="020B0604020202020204" pitchFamily="34" charset="0"/>
                      <a:cs typeface="Arial" panose="020B0604020202020204" pitchFamily="34" charset="0"/>
                    </a:rPr>
                    <a:t> </a:t>
                  </a:r>
                </a:p>
                <a:p>
                  <a:pPr algn="ctr" eaLnBrk="0" hangingPunct="0">
                    <a:tabLst>
                      <a:tab pos="2400300" algn="l"/>
                      <a:tab pos="5156200" algn="r"/>
                    </a:tabLst>
                  </a:pPr>
                  <a:endParaRPr lang="en-US" sz="2000" b="1">
                    <a:solidFill>
                      <a:srgbClr val="000000"/>
                    </a:solidFill>
                    <a:latin typeface="Arial" panose="020B0604020202020204" pitchFamily="34" charset="0"/>
                    <a:cs typeface="Arial" panose="020B0604020202020204" pitchFamily="34" charset="0"/>
                  </a:endParaRPr>
                </a:p>
              </p:txBody>
            </p:sp>
          </p:grpSp>
          <p:grpSp>
            <p:nvGrpSpPr>
              <p:cNvPr id="378908" name="Group 9"/>
              <p:cNvGrpSpPr>
                <a:grpSpLocks/>
              </p:cNvGrpSpPr>
              <p:nvPr/>
            </p:nvGrpSpPr>
            <p:grpSpPr bwMode="auto">
              <a:xfrm>
                <a:off x="1063" y="1152"/>
                <a:ext cx="1220" cy="306"/>
                <a:chOff x="754" y="0"/>
                <a:chExt cx="865" cy="480"/>
              </a:xfrm>
            </p:grpSpPr>
            <p:sp>
              <p:nvSpPr>
                <p:cNvPr id="378918" name="Rectangle 10"/>
                <p:cNvSpPr>
                  <a:spLocks noChangeArrowheads="1"/>
                </p:cNvSpPr>
                <p:nvPr/>
              </p:nvSpPr>
              <p:spPr bwMode="auto">
                <a:xfrm>
                  <a:off x="754" y="0"/>
                  <a:ext cx="865"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9" name="Rectangle 11"/>
                <p:cNvSpPr>
                  <a:spLocks noChangeArrowheads="1"/>
                </p:cNvSpPr>
                <p:nvPr/>
              </p:nvSpPr>
              <p:spPr bwMode="auto">
                <a:xfrm>
                  <a:off x="797" y="0"/>
                  <a:ext cx="779"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ar-JO" sz="2000" b="1" dirty="0">
                      <a:solidFill>
                        <a:srgbClr val="FFFFFF"/>
                      </a:solidFill>
                      <a:latin typeface="Arial" panose="020B0604020202020204" pitchFamily="34" charset="0"/>
                      <a:cs typeface="Arial" panose="020B0604020202020204" pitchFamily="34" charset="0"/>
                    </a:rPr>
                    <a:t>الإبراهيمي</a:t>
                  </a:r>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378909" name="Group 12"/>
              <p:cNvGrpSpPr>
                <a:grpSpLocks/>
              </p:cNvGrpSpPr>
              <p:nvPr/>
            </p:nvGrpSpPr>
            <p:grpSpPr bwMode="auto">
              <a:xfrm>
                <a:off x="2283" y="1152"/>
                <a:ext cx="1289" cy="306"/>
                <a:chOff x="1619" y="0"/>
                <a:chExt cx="914" cy="480"/>
              </a:xfrm>
            </p:grpSpPr>
            <p:sp>
              <p:nvSpPr>
                <p:cNvPr id="378916" name="Rectangle 13"/>
                <p:cNvSpPr>
                  <a:spLocks noChangeArrowheads="1"/>
                </p:cNvSpPr>
                <p:nvPr/>
              </p:nvSpPr>
              <p:spPr bwMode="auto">
                <a:xfrm>
                  <a:off x="1619"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7" name="Rectangle 14"/>
                <p:cNvSpPr>
                  <a:spLocks noChangeArrowheads="1"/>
                </p:cNvSpPr>
                <p:nvPr/>
              </p:nvSpPr>
              <p:spPr bwMode="auto">
                <a:xfrm>
                  <a:off x="1662" y="0"/>
                  <a:ext cx="828"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ar-JO" sz="2000" b="1" dirty="0">
                      <a:solidFill>
                        <a:srgbClr val="FFFFFF"/>
                      </a:solidFill>
                      <a:latin typeface="Arial" panose="020B0604020202020204" pitchFamily="34" charset="0"/>
                      <a:cs typeface="Arial" panose="020B0604020202020204" pitchFamily="34" charset="0"/>
                    </a:rPr>
                    <a:t>الأرض</a:t>
                  </a:r>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378910" name="Group 15"/>
              <p:cNvGrpSpPr>
                <a:grpSpLocks/>
              </p:cNvGrpSpPr>
              <p:nvPr/>
            </p:nvGrpSpPr>
            <p:grpSpPr bwMode="auto">
              <a:xfrm>
                <a:off x="3572" y="1152"/>
                <a:ext cx="1187" cy="306"/>
                <a:chOff x="2533" y="0"/>
                <a:chExt cx="842" cy="480"/>
              </a:xfrm>
            </p:grpSpPr>
            <p:sp>
              <p:nvSpPr>
                <p:cNvPr id="378914" name="Rectangle 16"/>
                <p:cNvSpPr>
                  <a:spLocks noChangeArrowheads="1"/>
                </p:cNvSpPr>
                <p:nvPr/>
              </p:nvSpPr>
              <p:spPr bwMode="auto">
                <a:xfrm>
                  <a:off x="2533" y="0"/>
                  <a:ext cx="842"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5" name="Rectangle 17"/>
                <p:cNvSpPr>
                  <a:spLocks noChangeArrowheads="1"/>
                </p:cNvSpPr>
                <p:nvPr/>
              </p:nvSpPr>
              <p:spPr bwMode="auto">
                <a:xfrm>
                  <a:off x="2576" y="0"/>
                  <a:ext cx="756"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ar-JO" sz="2000" b="1" dirty="0">
                      <a:solidFill>
                        <a:srgbClr val="FFFFFF"/>
                      </a:solidFill>
                      <a:latin typeface="Arial" panose="020B0604020202020204" pitchFamily="34" charset="0"/>
                      <a:cs typeface="Arial" panose="020B0604020202020204" pitchFamily="34" charset="0"/>
                    </a:rPr>
                    <a:t>الداوودي</a:t>
                  </a:r>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378911" name="Group 18"/>
              <p:cNvGrpSpPr>
                <a:grpSpLocks/>
              </p:cNvGrpSpPr>
              <p:nvPr/>
            </p:nvGrpSpPr>
            <p:grpSpPr bwMode="auto">
              <a:xfrm>
                <a:off x="4759" y="1152"/>
                <a:ext cx="1289" cy="306"/>
                <a:chOff x="3375" y="0"/>
                <a:chExt cx="914" cy="480"/>
              </a:xfrm>
            </p:grpSpPr>
            <p:sp>
              <p:nvSpPr>
                <p:cNvPr id="378912" name="Rectangle 19"/>
                <p:cNvSpPr>
                  <a:spLocks noChangeArrowheads="1"/>
                </p:cNvSpPr>
                <p:nvPr/>
              </p:nvSpPr>
              <p:spPr bwMode="auto">
                <a:xfrm>
                  <a:off x="3375"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3" name="Rectangle 20"/>
                <p:cNvSpPr>
                  <a:spLocks noChangeArrowheads="1"/>
                </p:cNvSpPr>
                <p:nvPr/>
              </p:nvSpPr>
              <p:spPr bwMode="auto">
                <a:xfrm>
                  <a:off x="3418" y="0"/>
                  <a:ext cx="82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ar-JO" sz="2000" b="1" dirty="0">
                      <a:solidFill>
                        <a:srgbClr val="FFFFFF"/>
                      </a:solidFill>
                      <a:latin typeface="Arial" panose="020B0604020202020204" pitchFamily="34" charset="0"/>
                      <a:cs typeface="Arial" panose="020B0604020202020204" pitchFamily="34" charset="0"/>
                    </a:rPr>
                    <a:t>الجديد</a:t>
                  </a:r>
                  <a:endParaRPr lang="en-US" sz="2000" b="1" dirty="0">
                    <a:solidFill>
                      <a:srgbClr val="000000"/>
                    </a:solidFill>
                    <a:latin typeface="Arial" panose="020B0604020202020204" pitchFamily="34" charset="0"/>
                    <a:cs typeface="Arial" panose="020B0604020202020204" pitchFamily="34" charset="0"/>
                  </a:endParaRPr>
                </a:p>
              </p:txBody>
            </p:sp>
          </p:grpSp>
        </p:grpSp>
        <p:grpSp>
          <p:nvGrpSpPr>
            <p:cNvPr id="378886" name="Group 21"/>
            <p:cNvGrpSpPr>
              <a:grpSpLocks/>
            </p:cNvGrpSpPr>
            <p:nvPr/>
          </p:nvGrpSpPr>
          <p:grpSpPr bwMode="auto">
            <a:xfrm>
              <a:off x="61" y="1458"/>
              <a:ext cx="5441" cy="2862"/>
              <a:chOff x="61" y="1458"/>
              <a:chExt cx="5441" cy="2862"/>
            </a:xfrm>
          </p:grpSpPr>
          <p:sp>
            <p:nvSpPr>
              <p:cNvPr id="378887" name="Rectangle 22"/>
              <p:cNvSpPr>
                <a:spLocks noChangeArrowheads="1"/>
              </p:cNvSpPr>
              <p:nvPr/>
            </p:nvSpPr>
            <p:spPr bwMode="auto">
              <a:xfrm>
                <a:off x="61" y="1458"/>
                <a:ext cx="942"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البركة الوطنية</a:t>
                </a:r>
                <a:endParaRPr lang="en-US" sz="2000" b="1" dirty="0">
                  <a:solidFill>
                    <a:srgbClr val="000000"/>
                  </a:solidFill>
                  <a:latin typeface="Arial" panose="020B0604020202020204" pitchFamily="34" charset="0"/>
                  <a:cs typeface="Arial" panose="020B0604020202020204" pitchFamily="34" charset="0"/>
                </a:endParaRPr>
              </a:p>
            </p:txBody>
          </p:sp>
          <p:sp>
            <p:nvSpPr>
              <p:cNvPr id="378888" name="Rectangle 23"/>
              <p:cNvSpPr>
                <a:spLocks noChangeArrowheads="1"/>
              </p:cNvSpPr>
              <p:nvPr/>
            </p:nvSpPr>
            <p:spPr bwMode="auto">
              <a:xfrm>
                <a:off x="1003" y="1458"/>
                <a:ext cx="1098"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أمة عظيمة سوف تأتي من نسل إبراهيم</a:t>
                </a:r>
                <a:endParaRPr lang="en-US" sz="2000" b="1" dirty="0">
                  <a:solidFill>
                    <a:srgbClr val="000000"/>
                  </a:solidFill>
                  <a:latin typeface="Arial" panose="020B0604020202020204" pitchFamily="34" charset="0"/>
                  <a:cs typeface="Arial" panose="020B0604020202020204" pitchFamily="34" charset="0"/>
                </a:endParaRPr>
              </a:p>
            </p:txBody>
          </p:sp>
          <p:sp>
            <p:nvSpPr>
              <p:cNvPr id="378889" name="Rectangle 24"/>
              <p:cNvSpPr>
                <a:spLocks noChangeArrowheads="1"/>
              </p:cNvSpPr>
              <p:nvPr/>
            </p:nvSpPr>
            <p:spPr bwMode="auto">
              <a:xfrm>
                <a:off x="2101" y="1458"/>
                <a:ext cx="1168"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توبيخ (السبي)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التجمع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لم الشمل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(إشعياء 11: 11-16) التوبة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أرض مستعادة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ازدهار</a:t>
                </a:r>
                <a:endParaRPr lang="en-US" sz="2000" b="1" dirty="0">
                  <a:solidFill>
                    <a:srgbClr val="000000"/>
                  </a:solidFill>
                  <a:latin typeface="Arial" panose="020B0604020202020204" pitchFamily="34" charset="0"/>
                  <a:cs typeface="Arial" panose="020B0604020202020204" pitchFamily="34" charset="0"/>
                </a:endParaRPr>
              </a:p>
            </p:txBody>
          </p:sp>
          <p:sp>
            <p:nvSpPr>
              <p:cNvPr id="378890" name="Rectangle 25"/>
              <p:cNvSpPr>
                <a:spLocks noChangeArrowheads="1"/>
              </p:cNvSpPr>
              <p:nvPr/>
            </p:nvSpPr>
            <p:spPr bwMode="auto">
              <a:xfrm>
                <a:off x="3269" y="1458"/>
                <a:ext cx="1066"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الهيكل (عن طريق الابن) ملك صالح يحكم (من نسل داود) على مملكة كان فيها إسرائيل بارزة (إشعياء 11: 1-5)</a:t>
                </a:r>
                <a:endParaRPr lang="en-US" sz="2000" b="1" dirty="0">
                  <a:solidFill>
                    <a:srgbClr val="000000"/>
                  </a:solidFill>
                  <a:latin typeface="Arial" panose="020B0604020202020204" pitchFamily="34" charset="0"/>
                  <a:cs typeface="Arial" panose="020B0604020202020204" pitchFamily="34" charset="0"/>
                </a:endParaRPr>
              </a:p>
            </p:txBody>
          </p:sp>
          <p:sp>
            <p:nvSpPr>
              <p:cNvPr id="378891" name="Rectangle 26"/>
              <p:cNvSpPr>
                <a:spLocks noChangeArrowheads="1"/>
              </p:cNvSpPr>
              <p:nvPr/>
            </p:nvSpPr>
            <p:spPr bwMode="auto">
              <a:xfrm>
                <a:off x="4335" y="1458"/>
                <a:ext cx="1167"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توحيد اسرائيل ويهوذا مغفرة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سكنى الروح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قلب جديد</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 100٪ مسيحيون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(حز 36: 25-38)</a:t>
                </a:r>
                <a:endParaRPr lang="en-US" sz="2000" b="1" dirty="0">
                  <a:solidFill>
                    <a:srgbClr val="000000"/>
                  </a:solidFill>
                  <a:latin typeface="Arial" panose="020B0604020202020204" pitchFamily="34" charset="0"/>
                  <a:cs typeface="Arial" panose="020B0604020202020204" pitchFamily="34" charset="0"/>
                </a:endParaRPr>
              </a:p>
            </p:txBody>
          </p:sp>
          <p:sp>
            <p:nvSpPr>
              <p:cNvPr id="378892" name="Rectangle 27"/>
              <p:cNvSpPr>
                <a:spLocks noChangeArrowheads="1"/>
              </p:cNvSpPr>
              <p:nvPr/>
            </p:nvSpPr>
            <p:spPr bwMode="auto">
              <a:xfrm>
                <a:off x="61" y="2449"/>
                <a:ext cx="942"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البركة العالمية</a:t>
                </a:r>
                <a:endParaRPr lang="en-US" sz="2000" b="1" dirty="0">
                  <a:solidFill>
                    <a:srgbClr val="000000"/>
                  </a:solidFill>
                  <a:latin typeface="Arial" panose="020B0604020202020204" pitchFamily="34" charset="0"/>
                  <a:cs typeface="Arial" panose="020B0604020202020204" pitchFamily="34" charset="0"/>
                </a:endParaRPr>
              </a:p>
            </p:txBody>
          </p:sp>
          <p:sp>
            <p:nvSpPr>
              <p:cNvPr id="378893" name="Rectangle 28"/>
              <p:cNvSpPr>
                <a:spLocks noChangeArrowheads="1"/>
              </p:cNvSpPr>
              <p:nvPr/>
            </p:nvSpPr>
            <p:spPr bwMode="auto">
              <a:xfrm>
                <a:off x="1003" y="2449"/>
                <a:ext cx="1098"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ستتبارك كل الأمم من خلال المسيح</a:t>
                </a:r>
                <a:endParaRPr lang="en-US" sz="2000" b="1" dirty="0">
                  <a:solidFill>
                    <a:srgbClr val="000000"/>
                  </a:solidFill>
                  <a:latin typeface="Arial" panose="020B0604020202020204" pitchFamily="34" charset="0"/>
                  <a:cs typeface="Arial" panose="020B0604020202020204" pitchFamily="34" charset="0"/>
                </a:endParaRPr>
              </a:p>
            </p:txBody>
          </p:sp>
          <p:sp>
            <p:nvSpPr>
              <p:cNvPr id="378894" name="Rectangle 29"/>
              <p:cNvSpPr>
                <a:spLocks noChangeArrowheads="1"/>
              </p:cNvSpPr>
              <p:nvPr/>
            </p:nvSpPr>
            <p:spPr bwMode="auto">
              <a:xfrm>
                <a:off x="2101" y="2449"/>
                <a:ext cx="1168"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بركة العالم من خلال زيارة أورشليم</a:t>
                </a:r>
              </a:p>
              <a:p>
                <a:pPr algn="ctr">
                  <a:tabLst>
                    <a:tab pos="2400300" algn="l"/>
                    <a:tab pos="5156200" algn="r"/>
                  </a:tabLst>
                </a:pPr>
                <a:r>
                  <a:rPr lang="en-US" sz="2000" b="1" dirty="0">
                    <a:solidFill>
                      <a:srgbClr val="000000"/>
                    </a:solidFill>
                    <a:latin typeface="Arial" panose="020B0604020202020204" pitchFamily="34" charset="0"/>
                    <a:cs typeface="Arial" panose="020B0604020202020204" pitchFamily="34" charset="0"/>
                  </a:rPr>
                  <a:t>(</a:t>
                </a:r>
                <a:r>
                  <a:rPr lang="ar-JO" sz="2000" b="1" dirty="0">
                    <a:solidFill>
                      <a:srgbClr val="000000"/>
                    </a:solidFill>
                    <a:latin typeface="Arial" panose="020B0604020202020204" pitchFamily="34" charset="0"/>
                    <a:cs typeface="Arial" panose="020B0604020202020204" pitchFamily="34" charset="0"/>
                  </a:rPr>
                  <a:t>زك 14: 16-19</a:t>
                </a:r>
                <a:r>
                  <a:rPr lang="en-US" sz="2000" b="1" dirty="0">
                    <a:solidFill>
                      <a:srgbClr val="000000"/>
                    </a:solidFill>
                    <a:latin typeface="Arial" panose="020B0604020202020204" pitchFamily="34" charset="0"/>
                    <a:cs typeface="Arial" panose="020B0604020202020204" pitchFamily="34" charset="0"/>
                  </a:rPr>
                  <a:t>)</a:t>
                </a:r>
              </a:p>
            </p:txBody>
          </p:sp>
          <p:sp>
            <p:nvSpPr>
              <p:cNvPr id="378895" name="Rectangle 30"/>
              <p:cNvSpPr>
                <a:spLocks noChangeArrowheads="1"/>
              </p:cNvSpPr>
              <p:nvPr/>
            </p:nvSpPr>
            <p:spPr bwMode="auto">
              <a:xfrm>
                <a:off x="3269" y="2449"/>
                <a:ext cx="1066"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المملكة (الحكم السياسي على العالم بأسره)</a:t>
                </a:r>
                <a:endParaRPr lang="en-US" sz="2000" b="1" dirty="0">
                  <a:solidFill>
                    <a:srgbClr val="000000"/>
                  </a:solidFill>
                  <a:latin typeface="Arial" panose="020B0604020202020204" pitchFamily="34" charset="0"/>
                  <a:cs typeface="Arial" panose="020B0604020202020204" pitchFamily="34" charset="0"/>
                </a:endParaRPr>
              </a:p>
            </p:txBody>
          </p:sp>
          <p:sp>
            <p:nvSpPr>
              <p:cNvPr id="378896" name="Rectangle 31"/>
              <p:cNvSpPr>
                <a:spLocks noChangeArrowheads="1"/>
              </p:cNvSpPr>
              <p:nvPr/>
            </p:nvSpPr>
            <p:spPr bwMode="auto">
              <a:xfrm>
                <a:off x="4335" y="2449"/>
                <a:ext cx="1167"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الكرازة لكل العالم</a:t>
                </a:r>
                <a:endParaRPr lang="en-US" sz="2000" b="1" dirty="0">
                  <a:solidFill>
                    <a:srgbClr val="000000"/>
                  </a:solidFill>
                  <a:latin typeface="Arial" panose="020B0604020202020204" pitchFamily="34" charset="0"/>
                  <a:cs typeface="Arial" panose="020B0604020202020204" pitchFamily="34" charset="0"/>
                </a:endParaRPr>
              </a:p>
            </p:txBody>
          </p:sp>
          <p:sp>
            <p:nvSpPr>
              <p:cNvPr id="378897" name="Rectangle 32"/>
              <p:cNvSpPr>
                <a:spLocks noChangeArrowheads="1"/>
              </p:cNvSpPr>
              <p:nvPr/>
            </p:nvSpPr>
            <p:spPr bwMode="auto">
              <a:xfrm>
                <a:off x="61" y="2999"/>
                <a:ext cx="942"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الحاضر</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تتميم</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جزئي</a:t>
                </a:r>
                <a:endParaRPr lang="en-US" sz="2000" b="1" dirty="0">
                  <a:solidFill>
                    <a:srgbClr val="000000"/>
                  </a:solidFill>
                  <a:latin typeface="Arial" panose="020B0604020202020204" pitchFamily="34" charset="0"/>
                  <a:cs typeface="Arial" panose="020B0604020202020204" pitchFamily="34" charset="0"/>
                </a:endParaRPr>
              </a:p>
            </p:txBody>
          </p:sp>
          <p:sp>
            <p:nvSpPr>
              <p:cNvPr id="378898" name="Rectangle 33"/>
              <p:cNvSpPr>
                <a:spLocks noChangeArrowheads="1"/>
              </p:cNvSpPr>
              <p:nvPr/>
            </p:nvSpPr>
            <p:spPr bwMode="auto">
              <a:xfrm>
                <a:off x="1003" y="2999"/>
                <a:ext cx="1098"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الكنيسة نسل إبراهيم الروحي</a:t>
                </a:r>
              </a:p>
              <a:p>
                <a:pPr algn="ctr">
                  <a:tabLst>
                    <a:tab pos="2400300" algn="l"/>
                    <a:tab pos="5156200" algn="r"/>
                  </a:tabLst>
                </a:pPr>
                <a:r>
                  <a:rPr lang="en-US" sz="2000" b="1" dirty="0">
                    <a:solidFill>
                      <a:srgbClr val="000000"/>
                    </a:solidFill>
                    <a:latin typeface="Arial" panose="020B0604020202020204" pitchFamily="34" charset="0"/>
                    <a:cs typeface="Arial" panose="020B0604020202020204" pitchFamily="34" charset="0"/>
                  </a:rPr>
                  <a:t>(</a:t>
                </a:r>
                <a:r>
                  <a:rPr lang="ar-JO" sz="2000" b="1" dirty="0">
                    <a:solidFill>
                      <a:srgbClr val="000000"/>
                    </a:solidFill>
                    <a:latin typeface="Arial" panose="020B0604020202020204" pitchFamily="34" charset="0"/>
                    <a:cs typeface="Arial" panose="020B0604020202020204" pitchFamily="34" charset="0"/>
                  </a:rPr>
                  <a:t>غل 3: 5</a:t>
                </a:r>
                <a:r>
                  <a:rPr lang="en-US" sz="2000" b="1" dirty="0">
                    <a:solidFill>
                      <a:srgbClr val="000000"/>
                    </a:solidFill>
                    <a:latin typeface="Arial" panose="020B0604020202020204" pitchFamily="34" charset="0"/>
                    <a:cs typeface="Arial" panose="020B0604020202020204" pitchFamily="34" charset="0"/>
                  </a:rPr>
                  <a:t>)</a:t>
                </a:r>
              </a:p>
            </p:txBody>
          </p:sp>
          <p:sp>
            <p:nvSpPr>
              <p:cNvPr id="378899" name="Rectangle 34"/>
              <p:cNvSpPr>
                <a:spLocks noChangeArrowheads="1"/>
              </p:cNvSpPr>
              <p:nvPr/>
            </p:nvSpPr>
            <p:spPr bwMode="auto">
              <a:xfrm>
                <a:off x="2101" y="2999"/>
                <a:ext cx="1168"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إعادة جمع وإعادة إحياء إسرائيل الحديثة </a:t>
                </a:r>
              </a:p>
              <a:p>
                <a:pPr algn="ctr">
                  <a:tabLst>
                    <a:tab pos="2400300" algn="l"/>
                    <a:tab pos="5156200" algn="r"/>
                  </a:tabLst>
                </a:pPr>
                <a:r>
                  <a:rPr lang="ar-JO" sz="2000" b="1" dirty="0">
                    <a:latin typeface="Arial" panose="020B0604020202020204" pitchFamily="34" charset="0"/>
                    <a:cs typeface="Arial" panose="020B0604020202020204" pitchFamily="34" charset="0"/>
                  </a:rPr>
                  <a:t>(حز 37: 7-8)</a:t>
                </a:r>
                <a:endParaRPr lang="en-US" sz="2000" b="1" dirty="0">
                  <a:solidFill>
                    <a:srgbClr val="000000"/>
                  </a:solidFill>
                  <a:latin typeface="Arial" panose="020B0604020202020204" pitchFamily="34" charset="0"/>
                  <a:cs typeface="Arial" panose="020B0604020202020204" pitchFamily="34" charset="0"/>
                </a:endParaRPr>
              </a:p>
            </p:txBody>
          </p:sp>
          <p:sp>
            <p:nvSpPr>
              <p:cNvPr id="378900" name="Rectangle 35"/>
              <p:cNvSpPr>
                <a:spLocks noChangeArrowheads="1"/>
              </p:cNvSpPr>
              <p:nvPr/>
            </p:nvSpPr>
            <p:spPr bwMode="auto">
              <a:xfrm>
                <a:off x="3269" y="2999"/>
                <a:ext cx="1066"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الكنيسة كهيكل روحي والمسيح ينتظر الحكم</a:t>
                </a:r>
                <a:endParaRPr lang="en-US" sz="2000" b="1" dirty="0">
                  <a:solidFill>
                    <a:srgbClr val="000000"/>
                  </a:solidFill>
                  <a:latin typeface="Arial" panose="020B0604020202020204" pitchFamily="34" charset="0"/>
                  <a:cs typeface="Arial" panose="020B0604020202020204" pitchFamily="34" charset="0"/>
                </a:endParaRPr>
              </a:p>
            </p:txBody>
          </p:sp>
          <p:sp>
            <p:nvSpPr>
              <p:cNvPr id="378901" name="Rectangle 36"/>
              <p:cNvSpPr>
                <a:spLocks noChangeArrowheads="1"/>
              </p:cNvSpPr>
              <p:nvPr/>
            </p:nvSpPr>
            <p:spPr bwMode="auto">
              <a:xfrm>
                <a:off x="4335" y="2999"/>
                <a:ext cx="1167"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ألغاء الناموس ، والمغفرة ، </a:t>
                </a:r>
              </a:p>
              <a:p>
                <a:pPr algn="ctr">
                  <a:tabLst>
                    <a:tab pos="2400300" algn="l"/>
                    <a:tab pos="5156200" algn="r"/>
                  </a:tabLst>
                </a:pPr>
                <a:r>
                  <a:rPr lang="ar-JO" sz="2000" b="1" dirty="0">
                    <a:latin typeface="Arial" panose="020B0604020202020204" pitchFamily="34" charset="0"/>
                    <a:cs typeface="Arial" panose="020B0604020202020204" pitchFamily="34" charset="0"/>
                  </a:rPr>
                  <a:t>والطبيعة الجديدة </a:t>
                </a:r>
              </a:p>
              <a:p>
                <a:pPr algn="ctr">
                  <a:tabLst>
                    <a:tab pos="2400300" algn="l"/>
                    <a:tab pos="5156200" algn="r"/>
                  </a:tabLst>
                </a:pPr>
                <a:r>
                  <a:rPr lang="ar-JO" sz="2000" b="1" dirty="0">
                    <a:latin typeface="Arial" panose="020B0604020202020204" pitchFamily="34" charset="0"/>
                    <a:cs typeface="Arial" panose="020B0604020202020204" pitchFamily="34" charset="0"/>
                  </a:rPr>
                  <a:t>وسكنى الروح</a:t>
                </a:r>
                <a:endParaRPr lang="en-US" sz="2000" b="1" dirty="0">
                  <a:solidFill>
                    <a:srgbClr val="000000"/>
                  </a:solidFill>
                  <a:latin typeface="Arial" panose="020B0604020202020204" pitchFamily="34" charset="0"/>
                  <a:cs typeface="Arial" panose="020B0604020202020204" pitchFamily="34" charset="0"/>
                </a:endParaRPr>
              </a:p>
            </p:txBody>
          </p:sp>
          <p:sp>
            <p:nvSpPr>
              <p:cNvPr id="378902" name="Rectangle 37"/>
              <p:cNvSpPr>
                <a:spLocks noChangeArrowheads="1"/>
              </p:cNvSpPr>
              <p:nvPr/>
            </p:nvSpPr>
            <p:spPr bwMode="auto">
              <a:xfrm>
                <a:off x="61" y="3696"/>
                <a:ext cx="942"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المستقبل </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تتميم </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كلي</a:t>
                </a:r>
                <a:endParaRPr lang="en-US" sz="2000" b="1" dirty="0">
                  <a:solidFill>
                    <a:srgbClr val="000000"/>
                  </a:solidFill>
                  <a:latin typeface="Arial" panose="020B0604020202020204" pitchFamily="34" charset="0"/>
                  <a:cs typeface="Arial" panose="020B0604020202020204" pitchFamily="34" charset="0"/>
                </a:endParaRPr>
              </a:p>
            </p:txBody>
          </p:sp>
          <p:sp>
            <p:nvSpPr>
              <p:cNvPr id="378903" name="Rectangle 38"/>
              <p:cNvSpPr>
                <a:spLocks noChangeArrowheads="1"/>
              </p:cNvSpPr>
              <p:nvPr/>
            </p:nvSpPr>
            <p:spPr bwMode="auto">
              <a:xfrm>
                <a:off x="1003" y="3696"/>
                <a:ext cx="1098"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العهود الأربعة ستتم في المملكة الألفية</a:t>
                </a:r>
                <a:endParaRPr lang="en-US" sz="2000" b="1" dirty="0">
                  <a:solidFill>
                    <a:srgbClr val="000000"/>
                  </a:solidFill>
                  <a:latin typeface="Arial" panose="020B0604020202020204" pitchFamily="34" charset="0"/>
                  <a:cs typeface="Arial" panose="020B0604020202020204" pitchFamily="34" charset="0"/>
                </a:endParaRPr>
              </a:p>
            </p:txBody>
          </p:sp>
          <p:sp>
            <p:nvSpPr>
              <p:cNvPr id="378904" name="Rectangle 39"/>
              <p:cNvSpPr>
                <a:spLocks noChangeArrowheads="1"/>
              </p:cNvSpPr>
              <p:nvPr/>
            </p:nvSpPr>
            <p:spPr bwMode="auto">
              <a:xfrm>
                <a:off x="2101" y="3696"/>
                <a:ext cx="1168"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أعطت إسرائيل حدوداً كاملة (حز 37: 8-28 ؛ 47-48)</a:t>
                </a:r>
                <a:endParaRPr lang="en-US" sz="2000" b="1" dirty="0">
                  <a:solidFill>
                    <a:srgbClr val="000000"/>
                  </a:solidFill>
                  <a:latin typeface="Arial" panose="020B0604020202020204" pitchFamily="34" charset="0"/>
                  <a:cs typeface="Arial" panose="020B0604020202020204" pitchFamily="34" charset="0"/>
                </a:endParaRPr>
              </a:p>
            </p:txBody>
          </p:sp>
          <p:sp>
            <p:nvSpPr>
              <p:cNvPr id="378905" name="Rectangle 40"/>
              <p:cNvSpPr>
                <a:spLocks noChangeArrowheads="1"/>
              </p:cNvSpPr>
              <p:nvPr/>
            </p:nvSpPr>
            <p:spPr bwMode="auto">
              <a:xfrm>
                <a:off x="3269" y="3696"/>
                <a:ext cx="1066"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المسيح يحكم العالم (إش 2 ، 11) مع القديسين (رؤ 5:10)</a:t>
                </a:r>
                <a:endParaRPr lang="en-US" sz="2000" b="1" dirty="0">
                  <a:solidFill>
                    <a:srgbClr val="000000"/>
                  </a:solidFill>
                  <a:latin typeface="Arial" panose="020B0604020202020204" pitchFamily="34" charset="0"/>
                  <a:cs typeface="Arial" panose="020B0604020202020204" pitchFamily="34" charset="0"/>
                </a:endParaRPr>
              </a:p>
            </p:txBody>
          </p:sp>
          <p:sp>
            <p:nvSpPr>
              <p:cNvPr id="378906" name="Rectangle 41"/>
              <p:cNvSpPr>
                <a:spLocks noChangeArrowheads="1"/>
              </p:cNvSpPr>
              <p:nvPr/>
            </p:nvSpPr>
            <p:spPr bwMode="auto">
              <a:xfrm>
                <a:off x="4335" y="3696"/>
                <a:ext cx="1167"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0" hangingPunct="0">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العالم مسيحي 100%</a:t>
                </a:r>
              </a:p>
              <a:p>
                <a:pPr algn="ctr" eaLnBrk="0" hangingPunct="0">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إعادة لم شمل يهوذا و إسرائيل</a:t>
                </a:r>
                <a:endParaRPr lang="en-US" sz="2000" b="1" dirty="0">
                  <a:solidFill>
                    <a:srgbClr val="000000"/>
                  </a:solidFill>
                  <a:latin typeface="Arial" panose="020B0604020202020204" pitchFamily="34" charset="0"/>
                  <a:cs typeface="Arial" panose="020B0604020202020204" pitchFamily="34" charset="0"/>
                </a:endParaRPr>
              </a:p>
            </p:txBody>
          </p:sp>
        </p:grpSp>
      </p:grpSp>
      <p:sp>
        <p:nvSpPr>
          <p:cNvPr id="378883" name="Rectangle 42"/>
          <p:cNvSpPr>
            <a:spLocks noGrp="1" noChangeArrowheads="1"/>
          </p:cNvSpPr>
          <p:nvPr>
            <p:ph type="title"/>
          </p:nvPr>
        </p:nvSpPr>
        <p:spPr>
          <a:xfrm>
            <a:off x="381000" y="457200"/>
            <a:ext cx="8162925" cy="762000"/>
          </a:xfrm>
          <a:solidFill>
            <a:schemeClr val="tx1"/>
          </a:solidFill>
        </p:spPr>
        <p:txBody>
          <a:bodyPr anchor="ctr"/>
          <a:lstStyle/>
          <a:p>
            <a:pPr algn="ctr" eaLnBrk="1" hangingPunct="1"/>
            <a:r>
              <a:rPr lang="ar-JO" sz="3600" b="1" dirty="0">
                <a:solidFill>
                  <a:srgbClr val="FFFFFF"/>
                </a:solidFill>
                <a:latin typeface="Arial" panose="020B0604020202020204" pitchFamily="34" charset="0"/>
                <a:ea typeface="ＭＳ Ｐゴシック" charset="0"/>
                <a:cs typeface="Arial" panose="020B0604020202020204" pitchFamily="34" charset="0"/>
              </a:rPr>
              <a:t>تباينات العهود</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78884" name="Text Box 3"/>
          <p:cNvSpPr txBox="1">
            <a:spLocks noChangeArrowheads="1"/>
          </p:cNvSpPr>
          <p:nvPr/>
        </p:nvSpPr>
        <p:spPr bwMode="auto">
          <a:xfrm>
            <a:off x="8172450" y="-26988"/>
            <a:ext cx="9715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000000"/>
                </a:solidFill>
                <a:latin typeface="Arial" panose="020B0604020202020204" pitchFamily="34" charset="0"/>
                <a:cs typeface="Arial" panose="020B0604020202020204" pitchFamily="34" charset="0"/>
              </a:rPr>
              <a:t>157ب</a:t>
            </a:r>
            <a:endParaRPr lang="en-US"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12871575"/>
      </p:ext>
    </p:extLst>
  </p:cSld>
  <p:clrMapOvr>
    <a:masterClrMapping/>
  </p:clrMapOvr>
  <p:transition/>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 (مع نوح)</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تكوين 1: 26، 28؛ تكوين 2: 19</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بصفة إله هذا العالم           تكوين 3: 15؛           2 كور 4: 4</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442895"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713540" y="4401263"/>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19: 6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8408"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3</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2831659" y="4622021"/>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873091" y="3501008"/>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(ابن داود، سليمان، سيبنيه)</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28582" y="2479675"/>
            <a:ext cx="3613150"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بواسطة الأرض (إشعياء 14: 1-2)</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13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572000"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23: 37 – 39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رومية 11: 26 – 27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 16)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22: 5ب</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4" name="Group 54"/>
          <p:cNvGrpSpPr>
            <a:grpSpLocks/>
          </p:cNvGrpSpPr>
          <p:nvPr/>
        </p:nvGrpSpPr>
        <p:grpSpPr bwMode="auto">
          <a:xfrm>
            <a:off x="4561146" y="5383451"/>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024" y="5009399"/>
            <a:ext cx="621958" cy="17145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4763563" y="5384721"/>
            <a:ext cx="2935944" cy="171798"/>
            <a:chOff x="3201" y="3458"/>
            <a:chExt cx="1858" cy="66"/>
          </a:xfrm>
        </p:grpSpPr>
        <p:sp>
          <p:nvSpPr>
            <p:cNvPr id="1115" name="Line 73"/>
            <p:cNvSpPr>
              <a:spLocks noChangeShapeType="1"/>
            </p:cNvSpPr>
            <p:nvPr/>
          </p:nvSpPr>
          <p:spPr bwMode="auto">
            <a:xfrm flipV="1">
              <a:off x="3201" y="3499"/>
              <a:ext cx="1818"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430888"/>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751928" y="6086569"/>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السابعة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30 نوفمبر/تشرين الثاني 2023</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6: 18؛ 9: 8 – 17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الجدول الزمنيُّ للملكوت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8"/>
            <a:ext cx="2342767" cy="882567"/>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593761" y="489720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29597053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3200" dirty="0">
                <a:solidFill>
                  <a:schemeClr val="bg1"/>
                </a:solidFill>
                <a:latin typeface="Arial" panose="020B0604020202020204" pitchFamily="34" charset="0"/>
                <a:cs typeface="Arial" panose="020B0604020202020204" pitchFamily="34" charset="0"/>
              </a:rPr>
              <a:t>حدود الأرض الموعودة لإبراهيم</a:t>
            </a:r>
            <a:endParaRPr kumimoji="1" lang="en-US" altLang="zh-CN" sz="2000" dirty="0">
              <a:solidFill>
                <a:schemeClr val="bg1"/>
              </a:solidFill>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381308">
            <a:off x="8231331" y="475565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16" name="Text Box 9"/>
          <p:cNvSpPr txBox="1">
            <a:spLocks noChangeArrowheads="1"/>
          </p:cNvSpPr>
          <p:nvPr/>
        </p:nvSpPr>
        <p:spPr bwMode="auto">
          <a:xfrm>
            <a:off x="6920239" y="4216042"/>
            <a:ext cx="150135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India</a:t>
            </a: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2" name="Text Box 8"/>
          <p:cNvSpPr txBox="1">
            <a:spLocks noChangeArrowheads="1"/>
          </p:cNvSpPr>
          <p:nvPr/>
        </p:nvSpPr>
        <p:spPr bwMode="auto">
          <a:xfrm>
            <a:off x="3038481" y="4182627"/>
            <a:ext cx="6200775" cy="2677656"/>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15: 18</a:t>
            </a:r>
            <a:endParaRPr kumimoji="0" lang="en-US"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"فِي ذَلِكَ اليَوْمِ قَطَعَ اللهُ عَهْداً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مَعَ أبْرامَ فَقالَ: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لِنَسلِكَ سَأُعْطِي هَذِهِ الأرْضِ، </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مِنْ نَهْرِ مِصْرَ إلَى النَّهْرِ العَظِيمِ، </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نَهْرِ الفُراتِ."</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2357812" y="2384979"/>
            <a:ext cx="1752077" cy="769441"/>
          </a:xfrm>
          <a:prstGeom prst="rect">
            <a:avLst/>
          </a:prstGeom>
          <a:noFill/>
          <a:ln w="9525">
            <a:noFill/>
            <a:miter lim="800000"/>
            <a:headEnd/>
            <a:tailEnd/>
          </a:ln>
          <a:effec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لبنان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536746" y="3048860"/>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9"/>
          <p:cNvSpPr txBox="1">
            <a:spLocks noChangeArrowheads="1"/>
          </p:cNvSpPr>
          <p:nvPr/>
        </p:nvSpPr>
        <p:spPr bwMode="auto">
          <a:xfrm>
            <a:off x="1139707" y="4447382"/>
            <a:ext cx="109837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مصر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9"/>
          <p:cNvSpPr txBox="1">
            <a:spLocks noChangeArrowheads="1"/>
          </p:cNvSpPr>
          <p:nvPr/>
        </p:nvSpPr>
        <p:spPr bwMode="auto">
          <a:xfrm>
            <a:off x="2752167" y="1779142"/>
            <a:ext cx="131318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سوريا</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3363866" y="3618515"/>
            <a:ext cx="132279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الأردن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67958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2800" dirty="0">
                <a:solidFill>
                  <a:schemeClr val="bg1"/>
                </a:solidFill>
                <a:latin typeface="Arial" panose="020B0604020202020204" pitchFamily="34" charset="0"/>
                <a:cs typeface="Arial" panose="020B0604020202020204" pitchFamily="34" charset="0"/>
              </a:rPr>
              <a:t>الأرض الأبدية لنسل إبراهيم</a:t>
            </a:r>
            <a:endParaRPr kumimoji="1" lang="en-US" altLang="zh-CN" sz="1800" dirty="0">
              <a:solidFill>
                <a:schemeClr val="bg1"/>
              </a:solidFill>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2" name="Text Box 8"/>
          <p:cNvSpPr txBox="1">
            <a:spLocks noChangeArrowheads="1"/>
          </p:cNvSpPr>
          <p:nvPr/>
        </p:nvSpPr>
        <p:spPr bwMode="auto">
          <a:xfrm>
            <a:off x="3604410" y="3645024"/>
            <a:ext cx="5531449" cy="2677656"/>
          </a:xfrm>
          <a:prstGeom prst="rect">
            <a:avLst/>
          </a:prstGeom>
          <a:gradFill rotWithShape="1">
            <a:gsLst>
              <a:gs pos="0">
                <a:srgbClr val="663300"/>
              </a:gs>
              <a:gs pos="100000">
                <a:srgbClr val="2F1800"/>
              </a:gs>
            </a:gsLst>
            <a:path path="shape">
              <a:fillToRect l="50000" t="50000" r="50000" b="50000"/>
            </a:path>
          </a:gra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17: 7-8</a:t>
            </a:r>
            <a:endParaRPr kumimoji="0" lang="en-US"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و أقيم عهدي بيني و بينك و بين </a:t>
            </a:r>
            <a:r>
              <a:rPr lang="ar-JO" sz="2800" b="1" u="sng"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نسلك</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من بعدك في أجيالهم </a:t>
            </a:r>
            <a:r>
              <a:rPr lang="ar-JO" sz="2800" b="1" noProof="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عهداً أبدياً </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لأكون إلهاً لك و لنسلك من بعدك و أعطي لك و </a:t>
            </a:r>
            <a:r>
              <a:rPr lang="ar-JO" sz="2800" b="1" u="sng"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لنسلك</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من بعدك أرض غربتك كل أرض كنعان </a:t>
            </a:r>
            <a:r>
              <a:rPr lang="ar-JO" sz="2800" b="1" noProof="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ملكاً أبدياً </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و أكون إلههم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1953323" y="2659559"/>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1725217"/>
      </p:ext>
    </p:extLst>
  </p:cSld>
  <p:clrMapOvr>
    <a:masterClrMapping/>
  </p:clrMapOvr>
  <p:transition spd="med">
    <p:randomBar dir="vert"/>
  </p:transition>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6582346"/>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لاويين 26: 44-45</a:t>
            </a:r>
            <a:br>
              <a:rPr lang="en-SG" sz="3600" dirty="0">
                <a:effectLst>
                  <a:glow rad="127000">
                    <a:schemeClr val="tx1"/>
                  </a:glow>
                </a:effectLst>
                <a:latin typeface="Arial" panose="020B0604020202020204" pitchFamily="34" charset="0"/>
                <a:ea typeface="ＭＳ Ｐゴシック" charset="0"/>
                <a:cs typeface="Arial" panose="020B0604020202020204" pitchFamily="34" charset="0"/>
              </a:rPr>
            </a:br>
            <a:b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و لكن مع ذلك أيضاً </a:t>
            </a:r>
            <a:r>
              <a:rPr lang="ar-JO" sz="36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متى كانوا في أرض أعدائهم ما ابيتهم و لا كرهتهم حتى أبيدهم و أنكث ميثاقي معهم </a:t>
            </a: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لأني أنا الرب إلههم بل أذكر لهم الميثاق مع الأولين الذين أخرجتهم من أرض مصر أمام أعين الشعوب لأكون لهم إلهاً أنا الرب</a:t>
            </a:r>
            <a:r>
              <a:rPr lang="en-SG" sz="3600" dirty="0">
                <a:effectLst>
                  <a:glow rad="127000">
                    <a:schemeClr val="tx1"/>
                  </a:glow>
                </a:effectLst>
                <a:latin typeface="Arial" panose="020B0604020202020204" pitchFamily="34" charset="0"/>
                <a:ea typeface="ＭＳ Ｐゴシック" charset="0"/>
                <a:cs typeface="Arial" panose="020B0604020202020204" pitchFamily="34" charset="0"/>
              </a:rPr>
              <a:t> </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82197962"/>
      </p:ext>
    </p:extLst>
  </p:cSld>
  <p:clrMapOvr>
    <a:masterClrMapping/>
  </p:clrMapOvr>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708956"/>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تثنية 30: 3-5أ</a:t>
            </a:r>
            <a:br>
              <a:rPr lang="en-US" sz="3600" dirty="0">
                <a:effectLst>
                  <a:glow rad="127000">
                    <a:schemeClr val="tx1"/>
                  </a:glow>
                </a:effectLst>
                <a:latin typeface="Arial" panose="020B0604020202020204" pitchFamily="34" charset="0"/>
                <a:ea typeface="ＭＳ Ｐゴシック" charset="0"/>
                <a:cs typeface="Arial" panose="020B0604020202020204" pitchFamily="34" charset="0"/>
              </a:rPr>
            </a:br>
            <a:b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يرد الرب إلهك سبيك و يرحمك و </a:t>
            </a:r>
            <a:r>
              <a:rPr lang="ar-JO" sz="36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يعود فيجمعك من جميع الشعوب الذين بددك إليهم الرب إلهك </a:t>
            </a: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إن يكن قد بددك إلى أقصاء السماوات فمن هناك يجمعك الرب إلهك و من هناك يأخذك و يأتي بك الرب إلهك إلى الأرض التي امتلكها آباؤك فتمتلكها</a:t>
            </a:r>
            <a:r>
              <a:rPr lang="en-SG" sz="3600" dirty="0">
                <a:effectLst>
                  <a:glow rad="127000">
                    <a:schemeClr val="tx1"/>
                  </a:glow>
                </a:effectLst>
                <a:latin typeface="Arial" panose="020B0604020202020204" pitchFamily="34" charset="0"/>
                <a:ea typeface="ＭＳ Ｐゴシック" charset="0"/>
                <a:cs typeface="Arial" panose="020B0604020202020204" pitchFamily="34" charset="0"/>
              </a:rPr>
              <a:t> </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12776702"/>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293890" name="Title 7"/>
          <p:cNvSpPr>
            <a:spLocks noGrp="1"/>
          </p:cNvSpPr>
          <p:nvPr>
            <p:ph type="title" idx="4294967295"/>
          </p:nvPr>
        </p:nvSpPr>
        <p:spPr>
          <a:xfrm>
            <a:off x="685800" y="-436563"/>
            <a:ext cx="7772400" cy="409575"/>
          </a:xfrm>
        </p:spPr>
        <p:txBody>
          <a:bodyPr/>
          <a:lstStyle/>
          <a:p>
            <a:r>
              <a:rPr lang="ar-JO" dirty="0">
                <a:latin typeface="Arial" panose="020B0604020202020204" pitchFamily="34" charset="0"/>
                <a:ea typeface="ＭＳ Ｐゴシック" charset="0"/>
                <a:cs typeface="Arial" panose="020B0604020202020204" pitchFamily="34" charset="0"/>
              </a:rPr>
              <a:t>عنوان السفر</a:t>
            </a:r>
            <a:endParaRPr lang="en-US" dirty="0">
              <a:latin typeface="Arial" panose="020B0604020202020204" pitchFamily="34" charset="0"/>
              <a:ea typeface="ＭＳ Ｐゴシック" charset="0"/>
              <a:cs typeface="Arial" panose="020B0604020202020204" pitchFamily="34" charset="0"/>
            </a:endParaRPr>
          </a:p>
        </p:txBody>
      </p:sp>
      <p:sp>
        <p:nvSpPr>
          <p:cNvPr id="7170" name="Text Box 2"/>
          <p:cNvSpPr txBox="1">
            <a:spLocks noChangeArrowheads="1"/>
          </p:cNvSpPr>
          <p:nvPr/>
        </p:nvSpPr>
        <p:spPr bwMode="auto">
          <a:xfrm>
            <a:off x="228600" y="593725"/>
            <a:ext cx="8610600" cy="158197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a:t>
            </a:r>
            <a:r>
              <a:rPr kumimoji="0" lang="en-US" sz="4400" b="1" u="none" strike="noStrike" kern="1200" cap="none" spc="0" normalizeH="0" baseline="0" noProof="0" dirty="0" err="1">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Elleh</a:t>
            </a: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 </a:t>
            </a:r>
            <a:r>
              <a:rPr kumimoji="0" lang="en-US" sz="4400" b="1" u="none" strike="noStrike" kern="1200" cap="none" spc="0" normalizeH="0" baseline="0" noProof="0" dirty="0" err="1">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haddebarim</a:t>
            </a: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a:t>
            </a:r>
          </a:p>
          <a:p>
            <a:pPr marL="0" marR="0" lvl="0" indent="0" algn="ct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ea typeface="Times New Roman" pitchFamily="-111" charset="0"/>
                <a:cs typeface="Arial" panose="020B0604020202020204" pitchFamily="34" charset="0"/>
              </a:rPr>
              <a:t>العنوان العبري للسفر الذي ندعوه تثنية يعني؟</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p:txBody>
      </p:sp>
      <p:sp>
        <p:nvSpPr>
          <p:cNvPr id="717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 الناموس الثاني</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السفر الخامس</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الله يتكلم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هذه هي الكلمات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5" name="AutoShape 7"/>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6806610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170"/>
                                        </p:tgtEl>
                                        <p:attrNameLst>
                                          <p:attrName>style.visibility</p:attrName>
                                        </p:attrNameLst>
                                      </p:cBhvr>
                                      <p:to>
                                        <p:strVal val="visible"/>
                                      </p:to>
                                    </p:set>
                                    <p:anim calcmode="lin" valueType="num">
                                      <p:cBhvr>
                                        <p:cTn id="7" dur="1000" fill="hold"/>
                                        <p:tgtEl>
                                          <p:spTgt spid="7170"/>
                                        </p:tgtEl>
                                        <p:attrNameLst>
                                          <p:attrName>ppt_w</p:attrName>
                                        </p:attrNameLst>
                                      </p:cBhvr>
                                      <p:tavLst>
                                        <p:tav tm="0">
                                          <p:val>
                                            <p:strVal val="#ppt_w+.3"/>
                                          </p:val>
                                        </p:tav>
                                        <p:tav tm="100000">
                                          <p:val>
                                            <p:strVal val="#ppt_w"/>
                                          </p:val>
                                        </p:tav>
                                      </p:tavLst>
                                    </p:anim>
                                    <p:anim calcmode="lin" valueType="num">
                                      <p:cBhvr>
                                        <p:cTn id="8" dur="1000" fill="hold"/>
                                        <p:tgtEl>
                                          <p:spTgt spid="7170"/>
                                        </p:tgtEl>
                                        <p:attrNameLst>
                                          <p:attrName>ppt_h</p:attrName>
                                        </p:attrNameLst>
                                      </p:cBhvr>
                                      <p:tavLst>
                                        <p:tav tm="0">
                                          <p:val>
                                            <p:strVal val="#ppt_h"/>
                                          </p:val>
                                        </p:tav>
                                        <p:tav tm="100000">
                                          <p:val>
                                            <p:strVal val="#ppt_h"/>
                                          </p:val>
                                        </p:tav>
                                      </p:tavLst>
                                    </p:anim>
                                    <p:animEffect transition="in" filter="fade">
                                      <p:cBhvr>
                                        <p:cTn id="9" dur="1000"/>
                                        <p:tgtEl>
                                          <p:spTgt spid="7170"/>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7171"/>
                                        </p:tgtEl>
                                        <p:attrNameLst>
                                          <p:attrName>style.visibility</p:attrName>
                                        </p:attrNameLst>
                                      </p:cBhvr>
                                      <p:to>
                                        <p:strVal val="visible"/>
                                      </p:to>
                                    </p:set>
                                    <p:anim calcmode="lin" valueType="num">
                                      <p:cBhvr additive="base">
                                        <p:cTn id="14" dur="500" fill="hold"/>
                                        <p:tgtEl>
                                          <p:spTgt spid="7171"/>
                                        </p:tgtEl>
                                        <p:attrNameLst>
                                          <p:attrName>ppt_x</p:attrName>
                                        </p:attrNameLst>
                                      </p:cBhvr>
                                      <p:tavLst>
                                        <p:tav tm="0">
                                          <p:val>
                                            <p:strVal val="0-#ppt_w/2"/>
                                          </p:val>
                                        </p:tav>
                                        <p:tav tm="100000">
                                          <p:val>
                                            <p:strVal val="#ppt_x"/>
                                          </p:val>
                                        </p:tav>
                                      </p:tavLst>
                                    </p:anim>
                                    <p:anim calcmode="lin" valueType="num">
                                      <p:cBhvr additive="base">
                                        <p:cTn id="15" dur="500" fill="hold"/>
                                        <p:tgtEl>
                                          <p:spTgt spid="717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3" name="whoosh.wav"/>
                                        </p:tgtEl>
                                      </p:cMediaNode>
                                    </p:audio>
                                  </p:sub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7174"/>
                                        </p:tgtEl>
                                        <p:attrNameLst>
                                          <p:attrName>style.visibility</p:attrName>
                                        </p:attrNameLst>
                                      </p:cBhvr>
                                      <p:to>
                                        <p:strVal val="visible"/>
                                      </p:to>
                                    </p:set>
                                    <p:anim calcmode="lin" valueType="num">
                                      <p:cBhvr additive="base">
                                        <p:cTn id="20" dur="500" fill="hold"/>
                                        <p:tgtEl>
                                          <p:spTgt spid="7174"/>
                                        </p:tgtEl>
                                        <p:attrNameLst>
                                          <p:attrName>ppt_x</p:attrName>
                                        </p:attrNameLst>
                                      </p:cBhvr>
                                      <p:tavLst>
                                        <p:tav tm="0">
                                          <p:val>
                                            <p:strVal val="0-#ppt_w/2"/>
                                          </p:val>
                                        </p:tav>
                                        <p:tav tm="100000">
                                          <p:val>
                                            <p:strVal val="#ppt_x"/>
                                          </p:val>
                                        </p:tav>
                                      </p:tavLst>
                                    </p:anim>
                                    <p:anim calcmode="lin" valueType="num">
                                      <p:cBhvr additive="base">
                                        <p:cTn id="21" dur="500" fill="hold"/>
                                        <p:tgtEl>
                                          <p:spTgt spid="717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8"/>
                                            </p:cond>
                                          </p:stCondLst>
                                          <p:endCondLst>
                                            <p:cond evt="onStopAudio" delay="0">
                                              <p:tgtEl>
                                                <p:sldTgt/>
                                              </p:tgtEl>
                                            </p:cond>
                                          </p:endCondLst>
                                        </p:cTn>
                                        <p:tgtEl>
                                          <p:sndTgt r:embed="rId3" name="whoosh.wav"/>
                                        </p:tgtEl>
                                      </p:cMediaNode>
                                    </p:audio>
                                  </p:sub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7173"/>
                                        </p:tgtEl>
                                        <p:attrNameLst>
                                          <p:attrName>style.visibility</p:attrName>
                                        </p:attrNameLst>
                                      </p:cBhvr>
                                      <p:to>
                                        <p:strVal val="visible"/>
                                      </p:to>
                                    </p:set>
                                    <p:anim calcmode="lin" valueType="num">
                                      <p:cBhvr additive="base">
                                        <p:cTn id="26" dur="500" fill="hold"/>
                                        <p:tgtEl>
                                          <p:spTgt spid="7173"/>
                                        </p:tgtEl>
                                        <p:attrNameLst>
                                          <p:attrName>ppt_x</p:attrName>
                                        </p:attrNameLst>
                                      </p:cBhvr>
                                      <p:tavLst>
                                        <p:tav tm="0">
                                          <p:val>
                                            <p:strVal val="1+#ppt_w/2"/>
                                          </p:val>
                                        </p:tav>
                                        <p:tav tm="100000">
                                          <p:val>
                                            <p:strVal val="#ppt_x"/>
                                          </p:val>
                                        </p:tav>
                                      </p:tavLst>
                                    </p:anim>
                                    <p:anim calcmode="lin" valueType="num">
                                      <p:cBhvr additive="base">
                                        <p:cTn id="27" dur="500" fill="hold"/>
                                        <p:tgtEl>
                                          <p:spTgt spid="717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3" name="whoosh.wav"/>
                                        </p:tgtEl>
                                      </p:cMediaNode>
                                    </p:audio>
                                  </p:sub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grpId="0" nodeType="clickEffect">
                                  <p:stCondLst>
                                    <p:cond delay="0"/>
                                  </p:stCondLst>
                                  <p:childTnLst>
                                    <p:set>
                                      <p:cBhvr>
                                        <p:cTn id="31" dur="1" fill="hold">
                                          <p:stCondLst>
                                            <p:cond delay="0"/>
                                          </p:stCondLst>
                                        </p:cTn>
                                        <p:tgtEl>
                                          <p:spTgt spid="7172"/>
                                        </p:tgtEl>
                                        <p:attrNameLst>
                                          <p:attrName>style.visibility</p:attrName>
                                        </p:attrNameLst>
                                      </p:cBhvr>
                                      <p:to>
                                        <p:strVal val="visible"/>
                                      </p:to>
                                    </p:set>
                                    <p:anim calcmode="lin" valueType="num">
                                      <p:cBhvr additive="base">
                                        <p:cTn id="32" dur="500" fill="hold"/>
                                        <p:tgtEl>
                                          <p:spTgt spid="7172"/>
                                        </p:tgtEl>
                                        <p:attrNameLst>
                                          <p:attrName>ppt_x</p:attrName>
                                        </p:attrNameLst>
                                      </p:cBhvr>
                                      <p:tavLst>
                                        <p:tav tm="0">
                                          <p:val>
                                            <p:strVal val="1+#ppt_w/2"/>
                                          </p:val>
                                        </p:tav>
                                        <p:tav tm="100000">
                                          <p:val>
                                            <p:strVal val="#ppt_x"/>
                                          </p:val>
                                        </p:tav>
                                      </p:tavLst>
                                    </p:anim>
                                    <p:anim calcmode="lin" valueType="num">
                                      <p:cBhvr additive="base">
                                        <p:cTn id="33" dur="500" fill="hold"/>
                                        <p:tgtEl>
                                          <p:spTgt spid="717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3" name="whoosh.wav"/>
                                        </p:tgtEl>
                                      </p:cMediaNode>
                                    </p:audio>
                                  </p:subTnLst>
                                </p:cTn>
                              </p:par>
                            </p:childTnLst>
                          </p:cTn>
                        </p:par>
                      </p:childTnLst>
                    </p:cTn>
                  </p:par>
                  <p:par>
                    <p:cTn id="34" fill="hold" nodeType="clickPar">
                      <p:stCondLst>
                        <p:cond delay="indefinite"/>
                      </p:stCondLst>
                      <p:childTnLst>
                        <p:par>
                          <p:cTn id="35" fill="hold" nodeType="withGroup">
                            <p:stCondLst>
                              <p:cond delay="0"/>
                            </p:stCondLst>
                            <p:childTnLst>
                              <p:par>
                                <p:cTn id="36" presetID="11" presetClass="entr" presetSubtype="0" fill="hold" grpId="0" nodeType="clickEffect">
                                  <p:stCondLst>
                                    <p:cond delay="0"/>
                                  </p:stCondLst>
                                  <p:childTnLst>
                                    <p:set>
                                      <p:cBhvr>
                                        <p:cTn id="37" dur="500">
                                          <p:stCondLst>
                                            <p:cond delay="0"/>
                                          </p:stCondLst>
                                        </p:cTn>
                                        <p:tgtEl>
                                          <p:spTgt spid="7175"/>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autoUpdateAnimBg="0"/>
      <p:bldP spid="7171" grpId="0" animBg="1" autoUpdateAnimBg="0"/>
      <p:bldP spid="7172" grpId="0" animBg="1" autoUpdateAnimBg="0"/>
      <p:bldP spid="7173" grpId="0" animBg="1" autoUpdateAnimBg="0"/>
      <p:bldP spid="7174" grpId="0" animBg="1" autoUpdateAnimBg="0"/>
      <p:bldP spid="7175" grpId="0" animBg="1"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3"/>
          <p:cNvSpPr>
            <a:spLocks noChangeArrowheads="1"/>
          </p:cNvSpPr>
          <p:nvPr/>
        </p:nvSpPr>
        <p:spPr bwMode="auto">
          <a:xfrm>
            <a:off x="0" y="0"/>
            <a:ext cx="9144000" cy="6858000"/>
          </a:xfrm>
          <a:prstGeom prst="rect">
            <a:avLst/>
          </a:prstGeom>
          <a:gradFill rotWithShape="1">
            <a:gsLst>
              <a:gs pos="0">
                <a:srgbClr val="000090"/>
              </a:gs>
              <a:gs pos="100000">
                <a:schemeClr val="bg1"/>
              </a:gs>
            </a:gsLst>
            <a:path path="rect">
              <a:fillToRect l="100000" t="10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pic>
        <p:nvPicPr>
          <p:cNvPr id="96258" name="Picture 3" descr="pastor-preach-cop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0" y="2641600"/>
            <a:ext cx="63500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5410200" y="304800"/>
            <a:ext cx="3314700" cy="1828800"/>
          </a:xfrm>
          <a:solidFill>
            <a:schemeClr val="accent4"/>
          </a:solidFill>
        </p:spPr>
        <p:txBody>
          <a:bodyPr/>
          <a:lstStyle/>
          <a:p>
            <a:pPr algn="ctr">
              <a:defRPr/>
            </a:pPr>
            <a:r>
              <a:rPr lang="ar-JO" altLang="ja-JP" b="1" dirty="0">
                <a:solidFill>
                  <a:schemeClr val="bg1"/>
                </a:solidFill>
                <a:latin typeface="Arial" panose="020B0604020202020204" pitchFamily="34" charset="0"/>
                <a:ea typeface="Osaka" charset="0"/>
                <a:cs typeface="Arial" panose="020B0604020202020204" pitchFamily="34" charset="0"/>
              </a:rPr>
              <a:t>كيف نتخلص من اليهود؟</a:t>
            </a:r>
            <a:endParaRPr lang="en-US" b="1" dirty="0">
              <a:solidFill>
                <a:schemeClr val="bg1"/>
              </a:solidFill>
              <a:latin typeface="Arial" panose="020B0604020202020204" pitchFamily="34" charset="0"/>
              <a:ea typeface="Osaka" charset="0"/>
              <a:cs typeface="Arial" panose="020B0604020202020204" pitchFamily="34" charset="0"/>
            </a:endParaRPr>
          </a:p>
        </p:txBody>
      </p:sp>
      <p:sp>
        <p:nvSpPr>
          <p:cNvPr id="3" name="Title 1"/>
          <p:cNvSpPr txBox="1">
            <a:spLocks/>
          </p:cNvSpPr>
          <p:nvPr/>
        </p:nvSpPr>
        <p:spPr bwMode="auto">
          <a:xfrm>
            <a:off x="131991" y="0"/>
            <a:ext cx="5278209"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35 هكذا قال 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الجاعل الشمس للإضاءة نهاراً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و فرائض القمر و النجوم للإضاءة ليلاً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الزاجر البحر حين تعج أمواجه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رب الجنود اسمه</a:t>
            </a:r>
            <a:r>
              <a:rPr kumimoji="0" lang="en-US"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3000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3000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36</a:t>
            </a: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إن كانت هذه الفرائض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تزول من أمامي يقول 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فإن نسل إسرائيل أيضاً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يكف من أن يكون أمة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أمامي كل الأيام</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37 هكذا قال 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إن كانت السماوات تقاس من فوق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و تفحص أساسات الأرض من أسفل</a:t>
            </a: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فإني أنا أيضاً أرفض كل نسل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من أجل كل ما عملوا يقول الرب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(إر 31: 35-37)</a:t>
            </a:r>
            <a:endParaRPr kumimoji="0" lang="en-US"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78874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سوف يسترد الله إسرائيل إلى الأرض مرتين</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FD084B12-F0E1-B248-BAAE-3D342D3E92E1}"/>
              </a:ext>
            </a:extLst>
          </p:cNvPr>
          <p:cNvSpPr txBox="1">
            <a:spLocks noChangeArrowheads="1"/>
          </p:cNvSpPr>
          <p:nvPr/>
        </p:nvSpPr>
        <p:spPr bwMode="auto">
          <a:xfrm>
            <a:off x="28135" y="1056410"/>
            <a:ext cx="9144000" cy="53725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ar-JO" sz="3200" dirty="0">
                <a:solidFill>
                  <a:srgbClr val="FFFFFF"/>
                </a:solidFill>
                <a:effectLst>
                  <a:glow rad="127000">
                    <a:srgbClr val="000000"/>
                  </a:glow>
                </a:effectLst>
                <a:latin typeface="Arial" panose="020B0604020202020204" pitchFamily="34" charset="0"/>
                <a:cs typeface="Arial" panose="020B0604020202020204" pitchFamily="34" charset="0"/>
              </a:rPr>
              <a:t>و يكون في ذلك اليوم أن أصل يسى القائم راية للشعوب إياه تطلب الأمم و يكون محله مجداً </a:t>
            </a:r>
            <a:r>
              <a:rPr lang="ar-JO" sz="3200" dirty="0">
                <a:solidFill>
                  <a:srgbClr val="FFFF00"/>
                </a:solidFill>
                <a:effectLst>
                  <a:glow rad="127000">
                    <a:srgbClr val="000000"/>
                  </a:glow>
                </a:effectLst>
                <a:latin typeface="Arial" panose="020B0604020202020204" pitchFamily="34" charset="0"/>
                <a:cs typeface="Arial" panose="020B0604020202020204" pitchFamily="34" charset="0"/>
              </a:rPr>
              <a:t>و يكون في ذلك اليوم أن السيد يعيد يده </a:t>
            </a:r>
            <a:r>
              <a:rPr lang="en-US" sz="3200" dirty="0">
                <a:solidFill>
                  <a:srgbClr val="FFFF00"/>
                </a:solidFill>
                <a:effectLst>
                  <a:glow rad="127000">
                    <a:srgbClr val="000000"/>
                  </a:glow>
                </a:effectLst>
                <a:latin typeface="Arial" panose="020B0604020202020204" pitchFamily="34" charset="0"/>
                <a:cs typeface="Arial" panose="020B0604020202020204" pitchFamily="34" charset="0"/>
              </a:rPr>
              <a:t> </a:t>
            </a:r>
            <a:r>
              <a:rPr lang="ar-JO" sz="3200" dirty="0">
                <a:solidFill>
                  <a:srgbClr val="FFFF00"/>
                </a:solidFill>
                <a:effectLst>
                  <a:glow rad="127000">
                    <a:srgbClr val="000000"/>
                  </a:glow>
                </a:effectLst>
                <a:latin typeface="Arial" panose="020B0604020202020204" pitchFamily="34" charset="0"/>
                <a:cs typeface="Arial" panose="020B0604020202020204" pitchFamily="34" charset="0"/>
              </a:rPr>
              <a:t>ثانية </a:t>
            </a:r>
            <a:r>
              <a:rPr lang="ar-JO" sz="3200" dirty="0">
                <a:effectLst>
                  <a:glow rad="127000">
                    <a:srgbClr val="000000"/>
                  </a:glow>
                </a:effectLst>
                <a:latin typeface="Arial" panose="020B0604020202020204" pitchFamily="34" charset="0"/>
                <a:cs typeface="Arial" panose="020B0604020202020204" pitchFamily="34" charset="0"/>
              </a:rPr>
              <a:t>ليقتني بقية شعبه التي بقيت من أشور و من مصر و من فتروس و من كوش و من عيلام و من شنعار و من حماة و من جزائر البحر</a:t>
            </a:r>
            <a:endParaRPr kumimoji="0" lang="en-US" sz="3200" u="none" strike="noStrike" kern="1200" cap="none" spc="0" normalizeH="0" baseline="0" noProof="0" dirty="0">
              <a:ln>
                <a:noFill/>
              </a:ln>
              <a:effectLst>
                <a:glow rad="127000">
                  <a:srgbClr val="000000"/>
                </a:glow>
              </a:effectLst>
              <a:uLnTx/>
              <a:uFillTx/>
              <a:latin typeface="Arial" panose="020B0604020202020204" pitchFamily="34"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 (</a:t>
            </a:r>
            <a:r>
              <a:rPr lang="ar-JO" sz="3200" dirty="0">
                <a:solidFill>
                  <a:srgbClr val="FFFFFF"/>
                </a:solidFill>
                <a:effectLst>
                  <a:glow rad="127000">
                    <a:srgbClr val="000000"/>
                  </a:glow>
                </a:effectLst>
                <a:latin typeface="Arial" panose="020B0604020202020204" pitchFamily="34" charset="0"/>
                <a:cs typeface="Arial" panose="020B0604020202020204" pitchFamily="34" charset="0"/>
              </a:rPr>
              <a:t>أش 11: 10-11</a:t>
            </a:r>
            <a:r>
              <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951221517"/>
      </p:ext>
    </p:extLst>
  </p:cSld>
  <p:clrMapOvr>
    <a:masterClrMapping/>
  </p:clrMapOvr>
  <p:transition/>
</p:sld>
</file>

<file path=ppt/slides/slide29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7217" name="Rectangle 5"/>
          <p:cNvSpPr>
            <a:spLocks noGrp="1" noChangeArrowheads="1"/>
          </p:cNvSpPr>
          <p:nvPr>
            <p:ph type="title"/>
          </p:nvPr>
        </p:nvSpPr>
        <p:spPr>
          <a:xfrm>
            <a:off x="0" y="0"/>
            <a:ext cx="9144000" cy="836613"/>
          </a:xfrm>
          <a:solidFill>
            <a:srgbClr val="000000"/>
          </a:solidFill>
        </p:spPr>
        <p:txBody>
          <a:bodyPr/>
          <a:lstStyle/>
          <a:p>
            <a:pPr eaLnBrk="1" hangingPunct="1"/>
            <a:r>
              <a:rPr lang="ar-JO" b="1" dirty="0">
                <a:solidFill>
                  <a:srgbClr val="FFFFFF"/>
                </a:solidFill>
                <a:latin typeface="Arial" panose="020B0604020202020204" pitchFamily="34" charset="0"/>
                <a:ea typeface="ＭＳ Ｐゴシック" charset="0"/>
                <a:cs typeface="Arial" panose="020B0604020202020204" pitchFamily="34" charset="0"/>
              </a:rPr>
              <a:t>عاموس 9: 14-15</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pic>
        <p:nvPicPr>
          <p:cNvPr id="137218"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36613"/>
            <a:ext cx="9139238" cy="6073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4" name="Text Box 4"/>
          <p:cNvSpPr txBox="1">
            <a:spLocks noChangeArrowheads="1"/>
          </p:cNvSpPr>
          <p:nvPr/>
        </p:nvSpPr>
        <p:spPr bwMode="auto">
          <a:xfrm>
            <a:off x="8426450" y="76200"/>
            <a:ext cx="704039" cy="461665"/>
          </a:xfrm>
          <a:prstGeom prst="rect">
            <a:avLst/>
          </a:prstGeom>
          <a:solidFill>
            <a:schemeClr val="tx2"/>
          </a:solidFill>
          <a:ln w="9525">
            <a:noFill/>
            <a:miter lim="800000"/>
            <a:headEnd/>
            <a:tailEnd/>
          </a:ln>
          <a:effectLst>
            <a:outerShdw blurRad="63500" dist="38099" dir="2700000" algn="ctr" rotWithShape="0">
              <a:schemeClr val="tx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593</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
        <p:nvSpPr>
          <p:cNvPr id="35846" name="Rectangle 6"/>
          <p:cNvSpPr>
            <a:spLocks noChangeArrowheads="1"/>
          </p:cNvSpPr>
          <p:nvPr/>
        </p:nvSpPr>
        <p:spPr bwMode="auto">
          <a:xfrm>
            <a:off x="1137" y="2971800"/>
            <a:ext cx="6587087" cy="3886200"/>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lang="ar-JO" sz="3200" b="1" noProof="0" dirty="0">
                <a:solidFill>
                  <a:srgbClr val="FFFFFF"/>
                </a:solidFill>
                <a:effectLst>
                  <a:glow rad="279400">
                    <a:srgbClr val="000000"/>
                  </a:glow>
                </a:effectLst>
                <a:latin typeface="Arial" panose="020B0604020202020204" pitchFamily="34" charset="0"/>
                <a:ea typeface="Times New Roman" charset="0"/>
                <a:cs typeface="Arial" panose="020B0604020202020204" pitchFamily="34" charset="0"/>
              </a:rPr>
              <a:t>و أرد سبي شعبي إسرائيل فيبنون مدناً خربة و يسكنون و يغرسون كروماً و يشربون خمرها و يصنعون جنات و يأكلون أثمارها </a:t>
            </a:r>
            <a:r>
              <a:rPr lang="ar-JO" sz="3200" b="1" noProof="0" dirty="0">
                <a:solidFill>
                  <a:srgbClr val="FFFF00"/>
                </a:solidFill>
                <a:effectLst>
                  <a:glow rad="279400">
                    <a:srgbClr val="000000"/>
                  </a:glow>
                </a:effectLst>
                <a:latin typeface="Arial" panose="020B0604020202020204" pitchFamily="34" charset="0"/>
                <a:ea typeface="Times New Roman" charset="0"/>
                <a:cs typeface="Arial" panose="020B0604020202020204" pitchFamily="34" charset="0"/>
              </a:rPr>
              <a:t>و أغرسهم في أرضهم و لن يقلعوا بعد من أرضهم </a:t>
            </a:r>
            <a:r>
              <a:rPr lang="ar-JO" sz="3200" b="1" noProof="0" dirty="0">
                <a:solidFill>
                  <a:srgbClr val="FFFFFF"/>
                </a:solidFill>
                <a:effectLst>
                  <a:glow rad="279400">
                    <a:srgbClr val="000000"/>
                  </a:glow>
                </a:effectLst>
                <a:latin typeface="Arial" panose="020B0604020202020204" pitchFamily="34" charset="0"/>
                <a:ea typeface="Times New Roman" charset="0"/>
                <a:cs typeface="Arial" panose="020B0604020202020204" pitchFamily="34" charset="0"/>
              </a:rPr>
              <a:t>قال الرب إلهك</a:t>
            </a:r>
            <a:endParaRPr kumimoji="0" lang="en-GB" sz="3200" b="1" u="none" strike="noStrike" kern="1200" cap="none" spc="0" normalizeH="0" baseline="0" noProof="0" dirty="0">
              <a:ln>
                <a:noFill/>
              </a:ln>
              <a:solidFill>
                <a:srgbClr val="FFFFFF"/>
              </a:solidFill>
              <a:effectLst>
                <a:glow rad="279400">
                  <a:srgbClr val="000000"/>
                </a:glow>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9072547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35846"/>
                                        </p:tgtEl>
                                        <p:attrNameLst>
                                          <p:attrName>style.visibility</p:attrName>
                                        </p:attrNameLst>
                                      </p:cBhvr>
                                      <p:to>
                                        <p:strVal val="visible"/>
                                      </p:to>
                                    </p:set>
                                    <p:animEffect transition="in" filter="blinds(horizontal)">
                                      <p:cBhvr>
                                        <p:cTn id="7" dur="500"/>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49" name="Picture 4" descr="zech-7blessing via israel.jpg"/>
          <p:cNvPicPr>
            <a:picLocks noChangeAspect="1"/>
          </p:cNvPicPr>
          <p:nvPr/>
        </p:nvPicPr>
        <p:blipFill>
          <a:blip r:embed="rId2">
            <a:lum bright="-22000"/>
            <a:extLst>
              <a:ext uri="{28A0092B-C50C-407E-A947-70E740481C1C}">
                <a14:useLocalDpi xmlns:a14="http://schemas.microsoft.com/office/drawing/2010/main"/>
              </a:ext>
            </a:extLst>
          </a:blip>
          <a:srcRect/>
          <a:stretch>
            <a:fillRect/>
          </a:stretch>
        </p:blipFill>
        <p:spPr bwMode="auto">
          <a:xfrm>
            <a:off x="0" y="838200"/>
            <a:ext cx="9144000" cy="601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0" name="Title 2"/>
          <p:cNvSpPr>
            <a:spLocks noGrp="1"/>
          </p:cNvSpPr>
          <p:nvPr>
            <p:ph type="title" idx="4294967295"/>
          </p:nvPr>
        </p:nvSpPr>
        <p:spPr>
          <a:xfrm>
            <a:off x="0" y="0"/>
            <a:ext cx="9144000" cy="914400"/>
          </a:xfrm>
          <a:solidFill>
            <a:srgbClr val="000000"/>
          </a:solidFill>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العبادة الألفية</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 name="Title 2"/>
          <p:cNvSpPr txBox="1">
            <a:spLocks/>
          </p:cNvSpPr>
          <p:nvPr/>
        </p:nvSpPr>
        <p:spPr bwMode="auto">
          <a:xfrm>
            <a:off x="266700" y="914400"/>
            <a:ext cx="8610600" cy="5798096"/>
          </a:xfrm>
          <a:prstGeom prst="rect">
            <a:avLst/>
          </a:prstGeom>
          <a:noFill/>
          <a:ln w="9525">
            <a:noFill/>
            <a:round/>
            <a:headEnd/>
            <a:tailEnd/>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و يكون أن كل الباقي من جميع الأمم الذين جاؤوا على أورشليم يصعدون من سنة إلى سنة ليسجدوا للملك رب الجنود و ليعيدوا عيد المظال و يكون أن كل من لا يصعد من قبائل الأرض إلى أورشليم ليسجد للملك رب الجنود لا يكون عليهم مطر و إن لا تصعد و لا تأت قبيلة مصر و لا مطر عليها تكن عليها الضربة التي يضرب بها الرب الأمم الذين لا يصعدون ليعيدوا عيد المظال هذا يكون قصاص مصر و قصاص كل الأمم الذين لا يصعدون ليعيدوا عيد المظال </a:t>
            </a:r>
            <a:endParaRPr kumimoji="0" lang="en-US"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زك 14: 16-19</a:t>
            </a:r>
            <a:r>
              <a:rPr kumimoji="0" lang="en-US"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solidFill>
            <a:schemeClr val="accent2"/>
          </a:solidFill>
          <a:effectLst>
            <a:outerShdw blurRad="63500" dist="35921" dir="2700000" algn="ctr" rotWithShape="0">
              <a:schemeClr val="tx2">
                <a:alpha val="74998"/>
              </a:schemeClr>
            </a:outerShdw>
          </a:effectLst>
        </p:spPr>
        <p:txBody>
          <a:bodyPr anchor="ctr"/>
          <a:lstStyle/>
          <a:p>
            <a:pPr>
              <a:defRPr/>
            </a:pPr>
            <a:r>
              <a:rPr lang="ar-JO" sz="4000" dirty="0">
                <a:effectLst>
                  <a:glow rad="127000">
                    <a:schemeClr val="tx1"/>
                  </a:glow>
                </a:effectLst>
                <a:latin typeface="Arial" panose="020B0604020202020204" pitchFamily="34" charset="0"/>
                <a:ea typeface="ＭＳ Ｐゴシック" charset="0"/>
                <a:cs typeface="Arial" panose="020B0604020202020204" pitchFamily="34" charset="0"/>
              </a:rPr>
              <a:t>مشاركة الأرض بين اليهود و الأمم</a:t>
            </a:r>
            <a:endParaRPr lang="en-US" sz="40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760CC0E4-F60D-4E4B-A363-45D7809600A8}"/>
              </a:ext>
            </a:extLst>
          </p:cNvPr>
          <p:cNvSpPr txBox="1">
            <a:spLocks noChangeArrowheads="1"/>
          </p:cNvSpPr>
          <p:nvPr/>
        </p:nvSpPr>
        <p:spPr bwMode="auto">
          <a:xfrm>
            <a:off x="0" y="913272"/>
            <a:ext cx="9144000" cy="59447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21 فتقتسمون هذه الأرض لكم لأسباط إسرائيل و يكون أنكم تقسمونها بالقرعة لكم و </a:t>
            </a:r>
            <a:r>
              <a:rPr kumimoji="0" lang="ar-JO" sz="36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للغرباء</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المتغربين في وسطكم الذين يلدون بنين في وسطكم </a:t>
            </a:r>
            <a:r>
              <a:rPr kumimoji="0" lang="ar-JO" sz="36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فيكونون لكم كالوطنيين من بني إسرائيل </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يقاسمونكم الميراث في وسط أسباط إسرائيل و يكون أنه في السبط الذي فيه يتغرب غريب هناك </a:t>
            </a:r>
            <a:r>
              <a:rPr kumimoji="0" lang="ar-JO" sz="36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تعطونه ميراثه </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يقول السيد الرب</a:t>
            </a:r>
            <a:br>
              <a:rPr kumimoji="0" lang="en-S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S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حز 47: 21-23</a:t>
            </a:r>
            <a:r>
              <a:rPr kumimoji="0" lang="en-S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3696256573"/>
      </p:ext>
    </p:extLst>
  </p:cSld>
  <p:clrMapOvr>
    <a:masterClrMapping/>
  </p:clrMapOvr>
  <p:transition/>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9392"/>
            <a:ext cx="5176229" cy="6858000"/>
          </a:xfrm>
          <a:prstGeom prst="rect">
            <a:avLst/>
          </a:prstGeom>
        </p:spPr>
      </p:pic>
      <p:sp>
        <p:nvSpPr>
          <p:cNvPr id="900098" name="Rectangle 2"/>
          <p:cNvSpPr>
            <a:spLocks noGrp="1" noChangeArrowheads="1"/>
          </p:cNvSpPr>
          <p:nvPr>
            <p:ph type="ctrTitle"/>
          </p:nvPr>
        </p:nvSpPr>
        <p:spPr>
          <a:xfrm>
            <a:off x="5292080" y="29469"/>
            <a:ext cx="3851920" cy="6828531"/>
          </a:xfrm>
          <a:effectLst>
            <a:outerShdw blurRad="63500" dist="35921" dir="2700000" algn="ctr" rotWithShape="0">
              <a:schemeClr val="tx2">
                <a:alpha val="74998"/>
              </a:schemeClr>
            </a:outerShdw>
          </a:effectLst>
        </p:spPr>
        <p:txBody>
          <a:bodyPr anchor="t"/>
          <a:lstStyle/>
          <a:p>
            <a:pPr rtl="1"/>
            <a:r>
              <a:rPr lang="ar-SA" sz="4000" dirty="0" err="1">
                <a:latin typeface="Arial" panose="020B0604020202020204" pitchFamily="34" charset="0"/>
                <a:cs typeface="Arial" panose="020B0604020202020204" pitchFamily="34" charset="0"/>
              </a:rPr>
              <a:t>يوئيل</a:t>
            </a:r>
            <a:r>
              <a:rPr lang="ar-SA" sz="4000" dirty="0">
                <a:latin typeface="Arial" panose="020B0604020202020204" pitchFamily="34" charset="0"/>
                <a:cs typeface="Arial" panose="020B0604020202020204" pitchFamily="34" charset="0"/>
              </a:rPr>
              <a:t> ٣ : ١-٢</a:t>
            </a:r>
            <a:br>
              <a:rPr lang="en-US" sz="4000" dirty="0">
                <a:latin typeface="Arial" panose="020B0604020202020204" pitchFamily="34" charset="0"/>
                <a:cs typeface="Arial" panose="020B0604020202020204" pitchFamily="34" charset="0"/>
              </a:rPr>
            </a:br>
            <a:br>
              <a:rPr lang="ar-SA" sz="4000" dirty="0">
                <a:latin typeface="Arial" panose="020B0604020202020204" pitchFamily="34" charset="0"/>
                <a:cs typeface="Arial" panose="020B0604020202020204" pitchFamily="34" charset="0"/>
              </a:rPr>
            </a:br>
            <a:r>
              <a:rPr lang="ar-SA" sz="4000" dirty="0">
                <a:latin typeface="Arial" panose="020B0604020202020204" pitchFamily="34" charset="0"/>
                <a:cs typeface="Arial" panose="020B0604020202020204" pitchFamily="34" charset="0"/>
              </a:rPr>
              <a:t>١ «لأَنَّهُ هُوَذَا فِي تِلْكَ الأَيَّامِ وَفِي ذَلِكَ الْوَقْتِ عِنْدَمَا أَرُدُّ سَبْيَ يَهُوذَا وَأُورُشَلِيمَ </a:t>
            </a:r>
            <a:br>
              <a:rPr lang="en-US" sz="4000" dirty="0">
                <a:latin typeface="Arial" panose="020B0604020202020204" pitchFamily="34" charset="0"/>
                <a:cs typeface="Arial" panose="020B0604020202020204" pitchFamily="34" charset="0"/>
              </a:rPr>
            </a:br>
            <a:br>
              <a:rPr lang="en-US" sz="4000" dirty="0">
                <a:latin typeface="Arial" panose="020B0604020202020204" pitchFamily="34" charset="0"/>
                <a:cs typeface="Arial" panose="020B0604020202020204" pitchFamily="34" charset="0"/>
              </a:rPr>
            </a:br>
            <a:r>
              <a:rPr lang="ar-SA" sz="4000" dirty="0">
                <a:latin typeface="Arial" panose="020B0604020202020204" pitchFamily="34" charset="0"/>
                <a:cs typeface="Arial" panose="020B0604020202020204" pitchFamily="34" charset="0"/>
              </a:rPr>
              <a:t>٢ أَجْمَعُ كُلَّ الأُمَمِ وَأُنَزِّلُهُمْ إِلَى</a:t>
            </a:r>
            <a:r>
              <a:rPr lang="en-US" sz="4000" dirty="0">
                <a:latin typeface="Arial" panose="020B0604020202020204" pitchFamily="34" charset="0"/>
                <a:cs typeface="Arial" panose="020B0604020202020204" pitchFamily="34" charset="0"/>
              </a:rPr>
              <a:t>...</a:t>
            </a:r>
            <a:endParaRPr lang="ar-SA" sz="4000" dirty="0">
              <a:latin typeface="Arial" panose="020B0604020202020204" pitchFamily="34" charset="0"/>
              <a:cs typeface="Arial" panose="020B0604020202020204" pitchFamily="34" charset="0"/>
            </a:endParaRPr>
          </a:p>
        </p:txBody>
      </p:sp>
      <p:sp>
        <p:nvSpPr>
          <p:cNvPr id="3" name="Up Arrow 2"/>
          <p:cNvSpPr/>
          <p:nvPr/>
        </p:nvSpPr>
        <p:spPr bwMode="auto">
          <a:xfrm rot="19118539">
            <a:off x="4413926" y="2495048"/>
            <a:ext cx="836039" cy="2232248"/>
          </a:xfrm>
          <a:prstGeom prst="up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Tree>
    <p:extLst>
      <p:ext uri="{BB962C8B-B14F-4D97-AF65-F5344CB8AC3E}">
        <p14:creationId xmlns:p14="http://schemas.microsoft.com/office/powerpoint/2010/main" val="713143693"/>
      </p:ext>
    </p:extLst>
  </p:cSld>
  <p:clrMapOvr>
    <a:masterClrMapping/>
  </p:clrMapOvr>
  <p:transition/>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a:extLst>
              <a:ext uri="{FF2B5EF4-FFF2-40B4-BE49-F238E27FC236}">
                <a16:creationId xmlns:a16="http://schemas.microsoft.com/office/drawing/2014/main" id="{D11C98F8-2251-2C47-AA2C-4E45FF8BC0EB}"/>
              </a:ext>
            </a:extLst>
          </p:cNvPr>
          <p:cNvGrpSpPr/>
          <p:nvPr/>
        </p:nvGrpSpPr>
        <p:grpSpPr>
          <a:xfrm>
            <a:off x="3995936" y="216024"/>
            <a:ext cx="5186036" cy="5805264"/>
            <a:chOff x="3957964" y="29469"/>
            <a:chExt cx="5186036" cy="5805264"/>
          </a:xfrm>
        </p:grpSpPr>
        <p:pic>
          <p:nvPicPr>
            <p:cNvPr id="29" name="Picture 28">
              <a:extLst>
                <a:ext uri="{FF2B5EF4-FFF2-40B4-BE49-F238E27FC236}">
                  <a16:creationId xmlns:a16="http://schemas.microsoft.com/office/drawing/2014/main" id="{1E20CB56-6E73-3B46-BF8E-EAE1DDBFD166}"/>
                </a:ext>
              </a:extLst>
            </p:cNvPr>
            <p:cNvPicPr>
              <a:picLocks noChangeAspect="1"/>
            </p:cNvPicPr>
            <p:nvPr/>
          </p:nvPicPr>
          <p:blipFill>
            <a:blip r:embed="rId3"/>
            <a:stretch>
              <a:fillRect/>
            </a:stretch>
          </p:blipFill>
          <p:spPr>
            <a:xfrm>
              <a:off x="3957964" y="29469"/>
              <a:ext cx="5186036" cy="5805264"/>
            </a:xfrm>
            <a:prstGeom prst="rect">
              <a:avLst/>
            </a:prstGeom>
          </p:spPr>
        </p:pic>
        <p:pic>
          <p:nvPicPr>
            <p:cNvPr id="36" name="Picture 35">
              <a:extLst>
                <a:ext uri="{FF2B5EF4-FFF2-40B4-BE49-F238E27FC236}">
                  <a16:creationId xmlns:a16="http://schemas.microsoft.com/office/drawing/2014/main" id="{0268134C-448A-D845-8EB5-18536BA2016B}"/>
                </a:ext>
              </a:extLst>
            </p:cNvPr>
            <p:cNvPicPr>
              <a:picLocks noChangeAspect="1"/>
            </p:cNvPicPr>
            <p:nvPr/>
          </p:nvPicPr>
          <p:blipFill>
            <a:blip r:embed="rId4"/>
            <a:stretch>
              <a:fillRect/>
            </a:stretch>
          </p:blipFill>
          <p:spPr>
            <a:xfrm>
              <a:off x="6190212" y="3840779"/>
              <a:ext cx="673562" cy="460921"/>
            </a:xfrm>
            <a:prstGeom prst="rect">
              <a:avLst/>
            </a:prstGeom>
          </p:spPr>
        </p:pic>
        <p:pic>
          <p:nvPicPr>
            <p:cNvPr id="38" name="Picture 37">
              <a:extLst>
                <a:ext uri="{FF2B5EF4-FFF2-40B4-BE49-F238E27FC236}">
                  <a16:creationId xmlns:a16="http://schemas.microsoft.com/office/drawing/2014/main" id="{2D0A0C1E-D581-444A-954A-91AE53849885}"/>
                </a:ext>
              </a:extLst>
            </p:cNvPr>
            <p:cNvPicPr>
              <a:picLocks noChangeAspect="1"/>
            </p:cNvPicPr>
            <p:nvPr/>
          </p:nvPicPr>
          <p:blipFill>
            <a:blip r:embed="rId5"/>
            <a:stretch>
              <a:fillRect/>
            </a:stretch>
          </p:blipFill>
          <p:spPr>
            <a:xfrm>
              <a:off x="6666859" y="1442245"/>
              <a:ext cx="603473" cy="399148"/>
            </a:xfrm>
            <a:prstGeom prst="rect">
              <a:avLst/>
            </a:prstGeom>
          </p:spPr>
        </p:pic>
        <p:pic>
          <p:nvPicPr>
            <p:cNvPr id="34" name="Picture 33">
              <a:extLst>
                <a:ext uri="{FF2B5EF4-FFF2-40B4-BE49-F238E27FC236}">
                  <a16:creationId xmlns:a16="http://schemas.microsoft.com/office/drawing/2014/main" id="{F54FF64C-AE2D-D244-8098-EB7AC11C7E96}"/>
                </a:ext>
              </a:extLst>
            </p:cNvPr>
            <p:cNvPicPr>
              <a:picLocks noChangeAspect="1"/>
            </p:cNvPicPr>
            <p:nvPr/>
          </p:nvPicPr>
          <p:blipFill>
            <a:blip r:embed="rId5"/>
            <a:stretch>
              <a:fillRect/>
            </a:stretch>
          </p:blipFill>
          <p:spPr>
            <a:xfrm>
              <a:off x="4822060" y="3170437"/>
              <a:ext cx="603473" cy="399148"/>
            </a:xfrm>
            <a:prstGeom prst="rect">
              <a:avLst/>
            </a:prstGeom>
          </p:spPr>
        </p:pic>
      </p:grpSp>
      <p:sp>
        <p:nvSpPr>
          <p:cNvPr id="900098" name="Rectangle 2"/>
          <p:cNvSpPr>
            <a:spLocks noGrp="1" noChangeArrowheads="1"/>
          </p:cNvSpPr>
          <p:nvPr>
            <p:ph type="ctrTitle"/>
          </p:nvPr>
        </p:nvSpPr>
        <p:spPr>
          <a:xfrm>
            <a:off x="0" y="29469"/>
            <a:ext cx="3923928" cy="6828531"/>
          </a:xfrm>
          <a:effectLst>
            <a:outerShdw blurRad="63500" dist="35921" dir="2700000" algn="ctr" rotWithShape="0">
              <a:schemeClr val="tx2">
                <a:alpha val="74998"/>
              </a:schemeClr>
            </a:outerShdw>
          </a:effectLst>
        </p:spPr>
        <p:txBody>
          <a:bodyPr anchor="t"/>
          <a:lstStyle/>
          <a:p>
            <a:pPr rtl="1">
              <a:defRPr/>
            </a:pPr>
            <a:r>
              <a:rPr lang="ar-SA" sz="4000" dirty="0" err="1">
                <a:effectLst>
                  <a:glow rad="127000">
                    <a:schemeClr val="tx1"/>
                  </a:glow>
                </a:effectLst>
                <a:latin typeface="Arial" panose="020B0604020202020204" pitchFamily="34" charset="0"/>
                <a:ea typeface="ＭＳ Ｐゴシック" charset="0"/>
                <a:cs typeface="Arial" panose="020B0604020202020204" pitchFamily="34" charset="0"/>
              </a:rPr>
              <a:t>يوئيل</a:t>
            </a:r>
            <a: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t> ٣ : ٢</a:t>
            </a:r>
            <a:b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br>
            <a:br>
              <a:rPr lang="en-US" sz="4000" dirty="0">
                <a:effectLst>
                  <a:glow rad="127000">
                    <a:schemeClr val="tx1"/>
                  </a:glow>
                </a:effectLst>
                <a:latin typeface="Arial" panose="020B0604020202020204" pitchFamily="34" charset="0"/>
                <a:ea typeface="ＭＳ Ｐゴシック" charset="0"/>
                <a:cs typeface="Arial" panose="020B0604020202020204" pitchFamily="34" charset="0"/>
              </a:rPr>
            </a:br>
            <a: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t>وَادِي </a:t>
            </a:r>
            <a:r>
              <a:rPr lang="ar-SA" sz="4000" dirty="0" err="1">
                <a:effectLst>
                  <a:glow rad="127000">
                    <a:schemeClr val="tx1"/>
                  </a:glow>
                </a:effectLst>
                <a:latin typeface="Arial" panose="020B0604020202020204" pitchFamily="34" charset="0"/>
                <a:ea typeface="ＭＳ Ｐゴシック" charset="0"/>
                <a:cs typeface="Arial" panose="020B0604020202020204" pitchFamily="34" charset="0"/>
              </a:rPr>
              <a:t>يَهُوشَافَاطَ</a:t>
            </a:r>
            <a: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t> وَأُحَاكِمُهُمْ هُنَاكَ عَلَى شَعْبِي وَمِيرَاثِي إِسْرَائِيلَ الَّذِينَ بَدَّدُوهُمْ بَيْنَ الأُمَمِ وَقَسَمُوا أَرْضِي </a:t>
            </a:r>
          </a:p>
        </p:txBody>
      </p:sp>
      <p:grpSp>
        <p:nvGrpSpPr>
          <p:cNvPr id="39" name="Group 38">
            <a:extLst>
              <a:ext uri="{FF2B5EF4-FFF2-40B4-BE49-F238E27FC236}">
                <a16:creationId xmlns:a16="http://schemas.microsoft.com/office/drawing/2014/main" id="{7F2D342B-7EC2-1A41-9C14-82CBD2264AC1}"/>
              </a:ext>
            </a:extLst>
          </p:cNvPr>
          <p:cNvGrpSpPr/>
          <p:nvPr/>
        </p:nvGrpSpPr>
        <p:grpSpPr>
          <a:xfrm>
            <a:off x="3995936" y="253322"/>
            <a:ext cx="5122057" cy="5437159"/>
            <a:chOff x="3986447" y="44624"/>
            <a:chExt cx="5122057" cy="5437159"/>
          </a:xfrm>
        </p:grpSpPr>
        <p:grpSp>
          <p:nvGrpSpPr>
            <p:cNvPr id="6" name="Group 5">
              <a:extLst>
                <a:ext uri="{FF2B5EF4-FFF2-40B4-BE49-F238E27FC236}">
                  <a16:creationId xmlns:a16="http://schemas.microsoft.com/office/drawing/2014/main" id="{82061132-3727-9D42-987E-436A79127628}"/>
                </a:ext>
              </a:extLst>
            </p:cNvPr>
            <p:cNvGrpSpPr/>
            <p:nvPr/>
          </p:nvGrpSpPr>
          <p:grpSpPr>
            <a:xfrm>
              <a:off x="3986447" y="44624"/>
              <a:ext cx="5122057" cy="5437159"/>
              <a:chOff x="3986446" y="15463"/>
              <a:chExt cx="5122057" cy="5437159"/>
            </a:xfrm>
          </p:grpSpPr>
          <p:sp>
            <p:nvSpPr>
              <p:cNvPr id="4" name="Trapezoid 3">
                <a:extLst>
                  <a:ext uri="{FF2B5EF4-FFF2-40B4-BE49-F238E27FC236}">
                    <a16:creationId xmlns:a16="http://schemas.microsoft.com/office/drawing/2014/main" id="{24351F68-1600-CD42-9BE7-3AEAABD1320E}"/>
                  </a:ext>
                </a:extLst>
              </p:cNvPr>
              <p:cNvSpPr/>
              <p:nvPr/>
            </p:nvSpPr>
            <p:spPr bwMode="auto">
              <a:xfrm rot="11945239">
                <a:off x="4838690" y="2526230"/>
                <a:ext cx="864096" cy="513191"/>
              </a:xfrm>
              <a:prstGeom prst="trapezoid">
                <a:avLst/>
              </a:prstGeom>
              <a:solidFill>
                <a:srgbClr val="E4EE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 name="Rounded Rectangle 1">
                <a:extLst>
                  <a:ext uri="{FF2B5EF4-FFF2-40B4-BE49-F238E27FC236}">
                    <a16:creationId xmlns:a16="http://schemas.microsoft.com/office/drawing/2014/main" id="{D88EDB42-B02D-6E4C-9D18-1DF496AE3AAF}"/>
                  </a:ext>
                </a:extLst>
              </p:cNvPr>
              <p:cNvSpPr/>
              <p:nvPr/>
            </p:nvSpPr>
            <p:spPr bwMode="auto">
              <a:xfrm>
                <a:off x="4055644" y="2833842"/>
                <a:ext cx="1368152" cy="513191"/>
              </a:xfrm>
              <a:prstGeom prst="roundRect">
                <a:avLst/>
              </a:prstGeom>
              <a:solidFill>
                <a:srgbClr val="E4EE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 name="Rounded Rectangle 4">
                <a:extLst>
                  <a:ext uri="{FF2B5EF4-FFF2-40B4-BE49-F238E27FC236}">
                    <a16:creationId xmlns:a16="http://schemas.microsoft.com/office/drawing/2014/main" id="{DFD39F24-2B9A-F742-B2E2-ECA5349E15E1}"/>
                  </a:ext>
                </a:extLst>
              </p:cNvPr>
              <p:cNvSpPr/>
              <p:nvPr/>
            </p:nvSpPr>
            <p:spPr bwMode="auto">
              <a:xfrm>
                <a:off x="4850542" y="1462949"/>
                <a:ext cx="1368152" cy="513191"/>
              </a:xfrm>
              <a:prstGeom prst="roundRect">
                <a:avLst/>
              </a:prstGeom>
              <a:solidFill>
                <a:srgbClr val="E4EE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ounded Rectangle 6">
                <a:extLst>
                  <a:ext uri="{FF2B5EF4-FFF2-40B4-BE49-F238E27FC236}">
                    <a16:creationId xmlns:a16="http://schemas.microsoft.com/office/drawing/2014/main" id="{4BD0DBFF-CD9E-6344-917B-1806B6E344CD}"/>
                  </a:ext>
                </a:extLst>
              </p:cNvPr>
              <p:cNvSpPr/>
              <p:nvPr/>
            </p:nvSpPr>
            <p:spPr bwMode="auto">
              <a:xfrm>
                <a:off x="3986446" y="4428378"/>
                <a:ext cx="1368152" cy="513191"/>
              </a:xfrm>
              <a:prstGeom prst="roundRect">
                <a:avLst/>
              </a:prstGeom>
              <a:solidFill>
                <a:srgbClr val="EDEAE4"/>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ounded Rectangle 7">
                <a:extLst>
                  <a:ext uri="{FF2B5EF4-FFF2-40B4-BE49-F238E27FC236}">
                    <a16:creationId xmlns:a16="http://schemas.microsoft.com/office/drawing/2014/main" id="{7A748270-D6B1-A84A-8C36-E8A7C7328C23}"/>
                  </a:ext>
                </a:extLst>
              </p:cNvPr>
              <p:cNvSpPr/>
              <p:nvPr/>
            </p:nvSpPr>
            <p:spPr bwMode="auto">
              <a:xfrm>
                <a:off x="7564962" y="4930331"/>
                <a:ext cx="1543541" cy="513191"/>
              </a:xfrm>
              <a:prstGeom prst="roundRect">
                <a:avLst/>
              </a:prstGeom>
              <a:solidFill>
                <a:srgbClr val="F8FFF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ounded Rectangle 8">
                <a:extLst>
                  <a:ext uri="{FF2B5EF4-FFF2-40B4-BE49-F238E27FC236}">
                    <a16:creationId xmlns:a16="http://schemas.microsoft.com/office/drawing/2014/main" id="{4CA24B67-AE18-3E48-8840-BEC58D6BFC59}"/>
                  </a:ext>
                </a:extLst>
              </p:cNvPr>
              <p:cNvSpPr/>
              <p:nvPr/>
            </p:nvSpPr>
            <p:spPr bwMode="auto">
              <a:xfrm>
                <a:off x="5820189" y="4939431"/>
                <a:ext cx="1128076"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ounded Rectangle 9">
                <a:extLst>
                  <a:ext uri="{FF2B5EF4-FFF2-40B4-BE49-F238E27FC236}">
                    <a16:creationId xmlns:a16="http://schemas.microsoft.com/office/drawing/2014/main" id="{0C6CAFD7-3724-554B-8FE1-387AD6FE4580}"/>
                  </a:ext>
                </a:extLst>
              </p:cNvPr>
              <p:cNvSpPr/>
              <p:nvPr/>
            </p:nvSpPr>
            <p:spPr bwMode="auto">
              <a:xfrm>
                <a:off x="5580112" y="3782839"/>
                <a:ext cx="504056" cy="508705"/>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ounded Rectangle 10">
                <a:extLst>
                  <a:ext uri="{FF2B5EF4-FFF2-40B4-BE49-F238E27FC236}">
                    <a16:creationId xmlns:a16="http://schemas.microsoft.com/office/drawing/2014/main" id="{EF631EDE-793F-0645-A6D4-71776C52E677}"/>
                  </a:ext>
                </a:extLst>
              </p:cNvPr>
              <p:cNvSpPr/>
              <p:nvPr/>
            </p:nvSpPr>
            <p:spPr bwMode="auto">
              <a:xfrm>
                <a:off x="5762992" y="3182801"/>
                <a:ext cx="504056" cy="508705"/>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Rounded Rectangle 11">
                <a:extLst>
                  <a:ext uri="{FF2B5EF4-FFF2-40B4-BE49-F238E27FC236}">
                    <a16:creationId xmlns:a16="http://schemas.microsoft.com/office/drawing/2014/main" id="{01E5EDA2-9A4B-D241-A4E2-EFFC4F620484}"/>
                  </a:ext>
                </a:extLst>
              </p:cNvPr>
              <p:cNvSpPr/>
              <p:nvPr/>
            </p:nvSpPr>
            <p:spPr bwMode="auto">
              <a:xfrm>
                <a:off x="5950814" y="2547163"/>
                <a:ext cx="457390" cy="504219"/>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Rounded Rectangle 12">
                <a:extLst>
                  <a:ext uri="{FF2B5EF4-FFF2-40B4-BE49-F238E27FC236}">
                    <a16:creationId xmlns:a16="http://schemas.microsoft.com/office/drawing/2014/main" id="{A320B60E-744A-5F4A-B8DF-4EEAF5B49C57}"/>
                  </a:ext>
                </a:extLst>
              </p:cNvPr>
              <p:cNvSpPr/>
              <p:nvPr/>
            </p:nvSpPr>
            <p:spPr bwMode="auto">
              <a:xfrm>
                <a:off x="6178178" y="1889784"/>
                <a:ext cx="457390" cy="504219"/>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Rounded Rectangle 13">
                <a:extLst>
                  <a:ext uri="{FF2B5EF4-FFF2-40B4-BE49-F238E27FC236}">
                    <a16:creationId xmlns:a16="http://schemas.microsoft.com/office/drawing/2014/main" id="{906A8452-E80E-B649-BC14-9479DA171E23}"/>
                  </a:ext>
                </a:extLst>
              </p:cNvPr>
              <p:cNvSpPr/>
              <p:nvPr/>
            </p:nvSpPr>
            <p:spPr bwMode="auto">
              <a:xfrm rot="826563">
                <a:off x="6393059" y="1047276"/>
                <a:ext cx="274320" cy="486276"/>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 name="Rounded Rectangle 14">
                <a:extLst>
                  <a:ext uri="{FF2B5EF4-FFF2-40B4-BE49-F238E27FC236}">
                    <a16:creationId xmlns:a16="http://schemas.microsoft.com/office/drawing/2014/main" id="{3BC5E4A7-E5B4-6E46-8504-B221220F82A9}"/>
                  </a:ext>
                </a:extLst>
              </p:cNvPr>
              <p:cNvSpPr/>
              <p:nvPr/>
            </p:nvSpPr>
            <p:spPr bwMode="auto">
              <a:xfrm rot="826563">
                <a:off x="6562097" y="402071"/>
                <a:ext cx="274320" cy="486276"/>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Rounded Rectangle 15">
                <a:extLst>
                  <a:ext uri="{FF2B5EF4-FFF2-40B4-BE49-F238E27FC236}">
                    <a16:creationId xmlns:a16="http://schemas.microsoft.com/office/drawing/2014/main" id="{B7CAE358-6023-954A-A7D9-0695655171F2}"/>
                  </a:ext>
                </a:extLst>
              </p:cNvPr>
              <p:cNvSpPr/>
              <p:nvPr/>
            </p:nvSpPr>
            <p:spPr bwMode="auto">
              <a:xfrm>
                <a:off x="6731676" y="15463"/>
                <a:ext cx="720643"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 name="Rounded Rectangle 16">
                <a:extLst>
                  <a:ext uri="{FF2B5EF4-FFF2-40B4-BE49-F238E27FC236}">
                    <a16:creationId xmlns:a16="http://schemas.microsoft.com/office/drawing/2014/main" id="{F2D507A8-B664-8E4A-B671-FC244125E6D0}"/>
                  </a:ext>
                </a:extLst>
              </p:cNvPr>
              <p:cNvSpPr/>
              <p:nvPr/>
            </p:nvSpPr>
            <p:spPr bwMode="auto">
              <a:xfrm>
                <a:off x="6071818" y="2352863"/>
                <a:ext cx="921699"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Rounded Rectangle 17">
                <a:extLst>
                  <a:ext uri="{FF2B5EF4-FFF2-40B4-BE49-F238E27FC236}">
                    <a16:creationId xmlns:a16="http://schemas.microsoft.com/office/drawing/2014/main" id="{9C86A994-5DA9-C040-8EB9-28293464BE3B}"/>
                  </a:ext>
                </a:extLst>
              </p:cNvPr>
              <p:cNvSpPr/>
              <p:nvPr/>
            </p:nvSpPr>
            <p:spPr bwMode="auto">
              <a:xfrm rot="16686603">
                <a:off x="6749818" y="1469962"/>
                <a:ext cx="1354541" cy="513191"/>
              </a:xfrm>
              <a:prstGeom prst="roundRect">
                <a:avLst/>
              </a:prstGeom>
              <a:solidFill>
                <a:srgbClr val="FFF5D2"/>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9" name="Rounded Rectangle 18">
                <a:extLst>
                  <a:ext uri="{FF2B5EF4-FFF2-40B4-BE49-F238E27FC236}">
                    <a16:creationId xmlns:a16="http://schemas.microsoft.com/office/drawing/2014/main" id="{47ADBAB7-A625-3646-AD2F-4E16A7A65AC6}"/>
                  </a:ext>
                </a:extLst>
              </p:cNvPr>
              <p:cNvSpPr/>
              <p:nvPr/>
            </p:nvSpPr>
            <p:spPr bwMode="auto">
              <a:xfrm rot="17692757">
                <a:off x="6818886" y="2503911"/>
                <a:ext cx="822960" cy="513191"/>
              </a:xfrm>
              <a:prstGeom prst="roundRect">
                <a:avLst/>
              </a:prstGeom>
              <a:solidFill>
                <a:srgbClr val="FFF5D2"/>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0" name="Rounded Rectangle 39">
              <a:extLst>
                <a:ext uri="{FF2B5EF4-FFF2-40B4-BE49-F238E27FC236}">
                  <a16:creationId xmlns:a16="http://schemas.microsoft.com/office/drawing/2014/main" id="{0D89F914-3833-FC48-B259-E7A1EEFBE849}"/>
                </a:ext>
              </a:extLst>
            </p:cNvPr>
            <p:cNvSpPr/>
            <p:nvPr/>
          </p:nvSpPr>
          <p:spPr bwMode="auto">
            <a:xfrm rot="16686603">
              <a:off x="7039208" y="1991998"/>
              <a:ext cx="666711" cy="513191"/>
            </a:xfrm>
            <a:prstGeom prst="roundRect">
              <a:avLst/>
            </a:prstGeom>
            <a:solidFill>
              <a:srgbClr val="FFF5D2"/>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 name="Rounded Rectangle 40">
              <a:extLst>
                <a:ext uri="{FF2B5EF4-FFF2-40B4-BE49-F238E27FC236}">
                  <a16:creationId xmlns:a16="http://schemas.microsoft.com/office/drawing/2014/main" id="{2D65A538-76AF-6F48-ABFE-AB66F3DFDD10}"/>
                </a:ext>
              </a:extLst>
            </p:cNvPr>
            <p:cNvSpPr/>
            <p:nvPr/>
          </p:nvSpPr>
          <p:spPr bwMode="auto">
            <a:xfrm>
              <a:off x="6071819" y="2382024"/>
              <a:ext cx="938964"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2" name="Group 31">
            <a:extLst>
              <a:ext uri="{FF2B5EF4-FFF2-40B4-BE49-F238E27FC236}">
                <a16:creationId xmlns:a16="http://schemas.microsoft.com/office/drawing/2014/main" id="{6F91357D-F6C3-AD4F-B4B1-338C331EF6A7}"/>
              </a:ext>
            </a:extLst>
          </p:cNvPr>
          <p:cNvGrpSpPr/>
          <p:nvPr/>
        </p:nvGrpSpPr>
        <p:grpSpPr>
          <a:xfrm>
            <a:off x="3995936" y="321138"/>
            <a:ext cx="5440584" cy="5266644"/>
            <a:chOff x="3955952" y="48852"/>
            <a:chExt cx="5440584" cy="5266644"/>
          </a:xfrm>
        </p:grpSpPr>
        <p:sp>
          <p:nvSpPr>
            <p:cNvPr id="20" name="TextBox 19">
              <a:extLst>
                <a:ext uri="{FF2B5EF4-FFF2-40B4-BE49-F238E27FC236}">
                  <a16:creationId xmlns:a16="http://schemas.microsoft.com/office/drawing/2014/main" id="{E4624E92-DE7E-A649-B73D-1BAC7A7D59BB}"/>
                </a:ext>
              </a:extLst>
            </p:cNvPr>
            <p:cNvSpPr txBox="1"/>
            <p:nvPr/>
          </p:nvSpPr>
          <p:spPr>
            <a:xfrm>
              <a:off x="5184068" y="1474174"/>
              <a:ext cx="1080120" cy="338554"/>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تل أبيب</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CFEFC39F-0D0B-F649-AF08-E81DA453A105}"/>
                </a:ext>
              </a:extLst>
            </p:cNvPr>
            <p:cNvSpPr txBox="1"/>
            <p:nvPr/>
          </p:nvSpPr>
          <p:spPr>
            <a:xfrm>
              <a:off x="5684144" y="2230578"/>
              <a:ext cx="1366183" cy="338554"/>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أورشليم</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B17A1D80-5097-7645-9F0B-CE24907AE73C}"/>
                </a:ext>
              </a:extLst>
            </p:cNvPr>
            <p:cNvSpPr txBox="1"/>
            <p:nvPr/>
          </p:nvSpPr>
          <p:spPr>
            <a:xfrm>
              <a:off x="4056990" y="2823759"/>
              <a:ext cx="1366183" cy="338554"/>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فلسطين</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Box 23">
              <a:extLst>
                <a:ext uri="{FF2B5EF4-FFF2-40B4-BE49-F238E27FC236}">
                  <a16:creationId xmlns:a16="http://schemas.microsoft.com/office/drawing/2014/main" id="{55BF8DF5-C1B6-6345-A5EF-EAB23B570388}"/>
                </a:ext>
              </a:extLst>
            </p:cNvPr>
            <p:cNvSpPr txBox="1"/>
            <p:nvPr/>
          </p:nvSpPr>
          <p:spPr>
            <a:xfrm>
              <a:off x="3955952" y="4435326"/>
              <a:ext cx="1366183" cy="40011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مصر</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extBox 24">
              <a:extLst>
                <a:ext uri="{FF2B5EF4-FFF2-40B4-BE49-F238E27FC236}">
                  <a16:creationId xmlns:a16="http://schemas.microsoft.com/office/drawing/2014/main" id="{1C5B16F1-C84B-EE40-871A-AB06D20BF759}"/>
                </a:ext>
              </a:extLst>
            </p:cNvPr>
            <p:cNvSpPr txBox="1"/>
            <p:nvPr/>
          </p:nvSpPr>
          <p:spPr>
            <a:xfrm rot="16878565">
              <a:off x="5973842" y="1765738"/>
              <a:ext cx="2754176"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فلسطين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BB20826F-7AC9-8146-8317-B5D403383C90}"/>
                </a:ext>
              </a:extLst>
            </p:cNvPr>
            <p:cNvSpPr txBox="1"/>
            <p:nvPr/>
          </p:nvSpPr>
          <p:spPr>
            <a:xfrm rot="16878565">
              <a:off x="4296964" y="2085518"/>
              <a:ext cx="3910231"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إسرائيل</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TextBox 27">
              <a:extLst>
                <a:ext uri="{FF2B5EF4-FFF2-40B4-BE49-F238E27FC236}">
                  <a16:creationId xmlns:a16="http://schemas.microsoft.com/office/drawing/2014/main" id="{DF882E9B-6D41-684F-84E0-BCDE603AE8E5}"/>
                </a:ext>
              </a:extLst>
            </p:cNvPr>
            <p:cNvSpPr txBox="1"/>
            <p:nvPr/>
          </p:nvSpPr>
          <p:spPr>
            <a:xfrm>
              <a:off x="6548240" y="48852"/>
              <a:ext cx="1080120" cy="33855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حيفا</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TextBox 29">
              <a:extLst>
                <a:ext uri="{FF2B5EF4-FFF2-40B4-BE49-F238E27FC236}">
                  <a16:creationId xmlns:a16="http://schemas.microsoft.com/office/drawing/2014/main" id="{C86B4ECE-B1F9-6243-A343-A59044977AAB}"/>
                </a:ext>
              </a:extLst>
            </p:cNvPr>
            <p:cNvSpPr txBox="1"/>
            <p:nvPr/>
          </p:nvSpPr>
          <p:spPr>
            <a:xfrm>
              <a:off x="7476392" y="4915386"/>
              <a:ext cx="1920144" cy="40011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الأردن</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TextBox 30">
              <a:extLst>
                <a:ext uri="{FF2B5EF4-FFF2-40B4-BE49-F238E27FC236}">
                  <a16:creationId xmlns:a16="http://schemas.microsoft.com/office/drawing/2014/main" id="{9A4C5F71-BE62-B745-92C9-A8C00209395B}"/>
                </a:ext>
              </a:extLst>
            </p:cNvPr>
            <p:cNvSpPr txBox="1"/>
            <p:nvPr/>
          </p:nvSpPr>
          <p:spPr>
            <a:xfrm>
              <a:off x="5807612" y="4884906"/>
              <a:ext cx="1320173" cy="40011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صحراء النقب</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089704097"/>
      </p:ext>
    </p:extLst>
  </p:cSld>
  <p:clrMapOvr>
    <a:masterClrMapping/>
  </p:clrMapOvr>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1503"/>
          <a:stretch/>
        </p:blipFill>
        <p:spPr>
          <a:xfrm>
            <a:off x="0" y="-25638"/>
            <a:ext cx="9144586" cy="6871595"/>
          </a:xfrm>
          <a:prstGeom prst="rect">
            <a:avLst/>
          </a:prstGeom>
        </p:spPr>
      </p:pic>
      <p:pic>
        <p:nvPicPr>
          <p:cNvPr id="3" name="Picture 2"/>
          <p:cNvPicPr>
            <a:picLocks noChangeAspect="1"/>
          </p:cNvPicPr>
          <p:nvPr/>
        </p:nvPicPr>
        <p:blipFill>
          <a:blip r:embed="rId4"/>
          <a:stretch>
            <a:fillRect/>
          </a:stretch>
        </p:blipFill>
        <p:spPr>
          <a:xfrm>
            <a:off x="9133703" y="404664"/>
            <a:ext cx="5803900" cy="6096000"/>
          </a:xfrm>
          <a:prstGeom prst="rect">
            <a:avLst/>
          </a:prstGeom>
        </p:spPr>
      </p:pic>
      <p:sp>
        <p:nvSpPr>
          <p:cNvPr id="900098" name="Rectangle 2"/>
          <p:cNvSpPr>
            <a:spLocks noGrp="1" noChangeArrowheads="1"/>
          </p:cNvSpPr>
          <p:nvPr>
            <p:ph type="ctrTitle"/>
          </p:nvPr>
        </p:nvSpPr>
        <p:spPr>
          <a:xfrm>
            <a:off x="5616624" y="44624"/>
            <a:ext cx="3347864" cy="6721974"/>
          </a:xfrm>
          <a:noFill/>
          <a:effectLst/>
        </p:spPr>
        <p:txBody>
          <a:bodyPr anchor="t"/>
          <a:lstStyle/>
          <a:p>
            <a:pPr algn="r">
              <a:defRPr/>
            </a:pPr>
            <a:r>
              <a:rPr lang="ar-JO" sz="2800" dirty="0">
                <a:solidFill>
                  <a:schemeClr val="accent2">
                    <a:lumMod val="50000"/>
                  </a:schemeClr>
                </a:solidFill>
                <a:latin typeface="Arial" panose="020B0604020202020204" pitchFamily="34" charset="0"/>
                <a:ea typeface="ＭＳ Ｐゴシック" charset="0"/>
                <a:cs typeface="Arial" panose="020B0604020202020204" pitchFamily="34" charset="0"/>
              </a:rPr>
              <a:t>إسرائيل هي المكان الوحيد في الشرق الأوسط حيث يحق للمسيحيين ممارسة إيمانهم بحرية</a:t>
            </a:r>
            <a:r>
              <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t> </a:t>
            </a:r>
            <a:br>
              <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br>
            <a:br>
              <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br>
            <a:r>
              <a:rPr lang="ar-JO"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t>بنيامين نتنياهو</a:t>
            </a:r>
            <a:endPar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56974173"/>
      </p:ext>
    </p:extLst>
  </p:cSld>
  <p:clrMapOvr>
    <a:masterClrMapping/>
  </p:clrMapOvr>
  <p:transition/>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36171" b="15478"/>
          <a:stretch/>
        </p:blipFill>
        <p:spPr>
          <a:xfrm>
            <a:off x="-196530" y="-99392"/>
            <a:ext cx="9340530" cy="6957392"/>
          </a:xfrm>
          <a:prstGeom prst="rect">
            <a:avLst/>
          </a:prstGeom>
        </p:spPr>
      </p:pic>
      <p:sp>
        <p:nvSpPr>
          <p:cNvPr id="900098" name="Rectangle 2"/>
          <p:cNvSpPr>
            <a:spLocks noGrp="1" noChangeArrowheads="1"/>
          </p:cNvSpPr>
          <p:nvPr>
            <p:ph type="ctrTitle"/>
          </p:nvPr>
        </p:nvSpPr>
        <p:spPr>
          <a:xfrm>
            <a:off x="35496" y="955498"/>
            <a:ext cx="5112568" cy="6001894"/>
          </a:xfrm>
          <a:noFill/>
          <a:effectLst/>
        </p:spPr>
        <p:txBody>
          <a:bodyPr anchor="t"/>
          <a:lstStyle/>
          <a:p>
            <a:pPr algn="r">
              <a:defRPr/>
            </a:pPr>
            <a:r>
              <a:rPr lang="ar-JO" sz="3200" dirty="0">
                <a:latin typeface="Arial" panose="020B0604020202020204" pitchFamily="34" charset="0"/>
                <a:cs typeface="Arial" panose="020B0604020202020204" pitchFamily="34" charset="0"/>
              </a:rPr>
              <a:t>إذا ألقى العرب أسلحتهم اليوم ، فلن يكون هناك المزيد من العنف. </a:t>
            </a:r>
            <a:br>
              <a:rPr lang="ar-JO" sz="3200" dirty="0">
                <a:latin typeface="Arial" panose="020B0604020202020204" pitchFamily="34" charset="0"/>
                <a:cs typeface="Arial" panose="020B0604020202020204" pitchFamily="34" charset="0"/>
              </a:rPr>
            </a:br>
            <a:r>
              <a:rPr lang="ar-JO" sz="3200" dirty="0">
                <a:latin typeface="Arial" panose="020B0604020202020204" pitchFamily="34" charset="0"/>
                <a:cs typeface="Arial" panose="020B0604020202020204" pitchFamily="34" charset="0"/>
              </a:rPr>
              <a:t>إذا ألقى اليهود أسلحتهم اليوم ، فلن يكون هناك المزيد من إسرائيل </a:t>
            </a:r>
            <a:b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br>
            <a:b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بنيامين نتنياهو</a:t>
            </a:r>
            <a:endParaRPr lang="en-US" sz="32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2201319"/>
      </p:ext>
    </p:extLst>
  </p:cSld>
  <p:clrMapOvr>
    <a:masterClrMapping/>
  </p:clrMapOvr>
  <p:transition/>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36"/>
          <p:cNvPicPr>
            <a:picLocks noChangeAspect="1" noChangeArrowheads="1"/>
          </p:cNvPicPr>
          <p:nvPr/>
        </p:nvPicPr>
        <p:blipFill>
          <a:blip r:embed="rId3">
            <a:extLst>
              <a:ext uri="{28A0092B-C50C-407E-A947-70E740481C1C}">
                <a14:useLocalDpi xmlns:a14="http://schemas.microsoft.com/office/drawing/2010/main" val="0"/>
              </a:ext>
            </a:extLst>
          </a:blip>
          <a:srcRect l="34021" t="18146" r="4736" b="10155"/>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pic>
        <p:nvPicPr>
          <p:cNvPr id="11" name="Picture 36"/>
          <p:cNvPicPr>
            <a:picLocks noChangeAspect="1" noChangeArrowheads="1"/>
          </p:cNvPicPr>
          <p:nvPr/>
        </p:nvPicPr>
        <p:blipFill rotWithShape="1">
          <a:blip r:embed="rId3">
            <a:extLst>
              <a:ext uri="{28A0092B-C50C-407E-A947-70E740481C1C}">
                <a14:useLocalDpi xmlns:a14="http://schemas.microsoft.com/office/drawing/2010/main" val="0"/>
              </a:ext>
            </a:extLst>
          </a:blip>
          <a:srcRect l="45532" t="47623" r="48035" b="44834"/>
          <a:stretch/>
        </p:blipFill>
        <p:spPr bwMode="auto">
          <a:xfrm>
            <a:off x="488767" y="2855290"/>
            <a:ext cx="652450" cy="721529"/>
          </a:xfrm>
          <a:prstGeom prst="rect">
            <a:avLst/>
          </a:prstGeom>
          <a:noFill/>
          <a:ln w="76200">
            <a:noFill/>
            <a:miter lim="800000"/>
            <a:headEnd/>
            <a:tailEnd/>
          </a:ln>
          <a:extLst>
            <a:ext uri="{909E8E84-426E-40dd-AFC4-6F175D3DCCD1}">
              <a14:hiddenFill xmlns:a14="http://schemas.microsoft.com/office/drawing/2010/main" xmlns="">
                <a:solidFill>
                  <a:srgbClr val="FFFFFF"/>
                </a:solidFill>
              </a14:hiddenFill>
            </a:ext>
          </a:extLst>
        </p:spPr>
      </p:pic>
      <p:sp>
        <p:nvSpPr>
          <p:cNvPr id="2" name="Title 1"/>
          <p:cNvSpPr>
            <a:spLocks noGrp="1"/>
          </p:cNvSpPr>
          <p:nvPr>
            <p:ph type="title" idx="4294967295"/>
          </p:nvPr>
        </p:nvSpPr>
        <p:spPr>
          <a:xfrm>
            <a:off x="3779912" y="5599793"/>
            <a:ext cx="4067944" cy="1241270"/>
          </a:xfrm>
          <a:effectLst/>
        </p:spPr>
        <p:txBody>
          <a:bodyPr/>
          <a:lstStyle/>
          <a:p>
            <a:pPr algn="ctr"/>
            <a:r>
              <a:rPr lang="ar-JO" sz="3600" b="1" dirty="0">
                <a:solidFill>
                  <a:srgbClr val="FFFFFF"/>
                </a:solidFill>
                <a:effectLst>
                  <a:glow rad="101600">
                    <a:schemeClr val="bg2">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rPr>
              <a:t>استرداد يهوذا</a:t>
            </a:r>
            <a:endParaRPr lang="en-US" sz="3600" b="1" dirty="0">
              <a:solidFill>
                <a:srgbClr val="FFFFFF"/>
              </a:solidFill>
              <a:effectLst>
                <a:glow rad="101600">
                  <a:schemeClr val="bg2">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endParaRPr>
          </a:p>
        </p:txBody>
      </p:sp>
      <p:sp>
        <p:nvSpPr>
          <p:cNvPr id="19" name="Text Box 76"/>
          <p:cNvSpPr txBox="1">
            <a:spLocks noChangeArrowheads="1"/>
          </p:cNvSpPr>
          <p:nvPr/>
        </p:nvSpPr>
        <p:spPr bwMode="auto">
          <a:xfrm>
            <a:off x="9155176" y="0"/>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219</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6" name="Right Arrow 15"/>
          <p:cNvSpPr/>
          <p:nvPr/>
        </p:nvSpPr>
        <p:spPr bwMode="auto">
          <a:xfrm rot="3077879">
            <a:off x="3973170" y="2352992"/>
            <a:ext cx="4127896"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8" name="Rectangle 2"/>
          <p:cNvSpPr txBox="1">
            <a:spLocks noChangeArrowheads="1"/>
          </p:cNvSpPr>
          <p:nvPr/>
        </p:nvSpPr>
        <p:spPr bwMode="auto">
          <a:xfrm>
            <a:off x="0" y="29469"/>
            <a:ext cx="3923928" cy="649587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هأنذا أنهضهم من الموضع الذي بعتموهم إليه و أرد عملكم على رؤوسكم و أبيع بنيكم و بناتكم بيد بني يهوذا ليبيعوهم للسبائيين لأمة بعيدة لأن الرب قد تكلم</a:t>
            </a:r>
            <a:br>
              <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lang="ar-JO" sz="28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يوئيل 3: 7-8</a:t>
            </a:r>
            <a:r>
              <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17" name="Oval 58"/>
          <p:cNvSpPr>
            <a:spLocks noChangeArrowheads="1"/>
          </p:cNvSpPr>
          <p:nvPr/>
        </p:nvSpPr>
        <p:spPr bwMode="auto">
          <a:xfrm>
            <a:off x="8172400" y="285293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0" name="Text Box 76"/>
          <p:cNvSpPr txBox="1">
            <a:spLocks noChangeArrowheads="1"/>
          </p:cNvSpPr>
          <p:nvPr/>
        </p:nvSpPr>
        <p:spPr bwMode="auto">
          <a:xfrm>
            <a:off x="6444208" y="263691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صيدون</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1" name="Right Arrow 20"/>
          <p:cNvSpPr/>
          <p:nvPr/>
        </p:nvSpPr>
        <p:spPr bwMode="auto">
          <a:xfrm rot="6814074">
            <a:off x="7820675" y="2841133"/>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2" name="Oval 58"/>
          <p:cNvSpPr>
            <a:spLocks noChangeArrowheads="1"/>
          </p:cNvSpPr>
          <p:nvPr/>
        </p:nvSpPr>
        <p:spPr bwMode="auto">
          <a:xfrm>
            <a:off x="8172400" y="321297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3" name="Text Box 76"/>
          <p:cNvSpPr txBox="1">
            <a:spLocks noChangeArrowheads="1"/>
          </p:cNvSpPr>
          <p:nvPr/>
        </p:nvSpPr>
        <p:spPr bwMode="auto">
          <a:xfrm>
            <a:off x="6444208" y="299695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صور</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4" name="Text Box 76"/>
          <p:cNvSpPr txBox="1">
            <a:spLocks noChangeArrowheads="1"/>
          </p:cNvSpPr>
          <p:nvPr/>
        </p:nvSpPr>
        <p:spPr bwMode="auto">
          <a:xfrm>
            <a:off x="6732240" y="3861048"/>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يهوذا</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7" name="Right Arrow 26"/>
          <p:cNvSpPr/>
          <p:nvPr/>
        </p:nvSpPr>
        <p:spPr bwMode="auto">
          <a:xfrm rot="17906850">
            <a:off x="6796015" y="4704849"/>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8" name="Right Arrow 27"/>
          <p:cNvSpPr/>
          <p:nvPr/>
        </p:nvSpPr>
        <p:spPr bwMode="auto">
          <a:xfrm rot="5814294">
            <a:off x="7847166" y="3479425"/>
            <a:ext cx="548283"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9" name="Right Arrow 28"/>
          <p:cNvSpPr/>
          <p:nvPr/>
        </p:nvSpPr>
        <p:spPr bwMode="auto">
          <a:xfrm rot="14306283">
            <a:off x="8158387" y="4623444"/>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0" name="Text Box 77"/>
          <p:cNvSpPr txBox="1">
            <a:spLocks noChangeArrowheads="1"/>
          </p:cNvSpPr>
          <p:nvPr/>
        </p:nvSpPr>
        <p:spPr bwMode="auto">
          <a:xfrm>
            <a:off x="7164288" y="6309320"/>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العربية</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1" name="Right Arrow 30"/>
          <p:cNvSpPr/>
          <p:nvPr/>
        </p:nvSpPr>
        <p:spPr bwMode="auto">
          <a:xfrm rot="3476176">
            <a:off x="6049293" y="2689469"/>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 name="Right Arrow 31"/>
          <p:cNvSpPr/>
          <p:nvPr/>
        </p:nvSpPr>
        <p:spPr bwMode="auto">
          <a:xfrm rot="20745144">
            <a:off x="5250967" y="4462441"/>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Right Arrow 32"/>
          <p:cNvSpPr/>
          <p:nvPr/>
        </p:nvSpPr>
        <p:spPr bwMode="auto">
          <a:xfrm rot="4843019">
            <a:off x="7425965" y="5124387"/>
            <a:ext cx="1849240"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4" name="Text Box 77"/>
          <p:cNvSpPr txBox="1">
            <a:spLocks noChangeArrowheads="1"/>
          </p:cNvSpPr>
          <p:nvPr/>
        </p:nvSpPr>
        <p:spPr bwMode="auto">
          <a:xfrm rot="19810732">
            <a:off x="3624565" y="559721"/>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اليونانيون</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88776502"/>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up)">
                                      <p:cBhvr>
                                        <p:cTn id="11" dur="500"/>
                                        <p:tgtEl>
                                          <p:spTgt spid="21"/>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down)">
                                      <p:cBhvr>
                                        <p:cTn id="19" dur="500"/>
                                        <p:tgtEl>
                                          <p:spTgt spid="27"/>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wipe(up)">
                                      <p:cBhvr>
                                        <p:cTn id="23" dur="500"/>
                                        <p:tgtEl>
                                          <p:spTgt spid="31"/>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left)">
                                      <p:cBhvr>
                                        <p:cTn id="27" dur="500"/>
                                        <p:tgtEl>
                                          <p:spTgt spid="3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par>
                          <p:cTn id="33" fill="hold">
                            <p:stCondLst>
                              <p:cond delay="500"/>
                            </p:stCondLst>
                            <p:childTnLst>
                              <p:par>
                                <p:cTn id="34" presetID="22" presetClass="entr" presetSubtype="1"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wipe(up)">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1" grpId="0" animBg="1"/>
      <p:bldP spid="27" grpId="0" animBg="1"/>
      <p:bldP spid="28" grpId="0" animBg="1"/>
      <p:bldP spid="29" grpId="0" animBg="1"/>
      <p:bldP spid="31" grpId="0" animBg="1"/>
      <p:bldP spid="32" grpId="0" animBg="1"/>
      <p:bldP spid="3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latin typeface="Arial" panose="020B0604020202020204" pitchFamily="34" charset="0"/>
                <a:cs typeface="Arial" panose="020B0604020202020204" pitchFamily="34" charset="0"/>
              </a:rPr>
              <a:t>الموضوع الرئيسي</a:t>
            </a:r>
            <a:endParaRPr lang="en-US" sz="4800" dirty="0">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254416"/>
            <a:ext cx="9144000" cy="26308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تجديد العهد الموسوي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1626860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2290" name="Text Box 2"/>
          <p:cNvSpPr txBox="1">
            <a:spLocks noChangeArrowheads="1"/>
          </p:cNvSpPr>
          <p:nvPr/>
        </p:nvSpPr>
        <p:spPr bwMode="auto">
          <a:xfrm>
            <a:off x="304800" y="444500"/>
            <a:ext cx="8839200" cy="16158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lang="ar-JO" sz="5000" b="1" dirty="0">
                <a:solidFill>
                  <a:srgbClr val="FFFF66"/>
                </a:solidFill>
                <a:latin typeface="Arial" panose="020B0604020202020204" pitchFamily="34" charset="0"/>
                <a:ea typeface="Times New Roman" pitchFamily="-111" charset="0"/>
                <a:cs typeface="Arial" panose="020B0604020202020204" pitchFamily="34" charset="0"/>
              </a:rPr>
              <a:t>أ</a:t>
            </a:r>
            <a:r>
              <a:rPr kumimoji="0" lang="ar-JO" sz="5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ي الوصايا العشرة تحتوي على وعد؟</a:t>
            </a:r>
            <a:endParaRPr kumimoji="0" lang="en-US" sz="5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rPr>
              <a:t>تثنية 5: 16</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29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b="1" noProof="0" dirty="0">
                <a:solidFill>
                  <a:srgbClr val="FFFFFF"/>
                </a:solidFill>
                <a:latin typeface="Arial" panose="020B0604020202020204" pitchFamily="34" charset="0"/>
                <a:cs typeface="Arial" panose="020B0604020202020204" pitchFamily="34" charset="0"/>
              </a:rPr>
              <a:t>أ. لا تقتل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لا شيء مما ذكر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أكرم أباك و أمك</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لا تسرق</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5"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4920" name="Title 7"/>
          <p:cNvSpPr>
            <a:spLocks noGrp="1"/>
          </p:cNvSpPr>
          <p:nvPr>
            <p:ph type="title" idx="4294967295"/>
          </p:nvPr>
        </p:nvSpPr>
        <p:spPr>
          <a:xfrm>
            <a:off x="685800" y="-674688"/>
            <a:ext cx="7772400" cy="762001"/>
          </a:xfrm>
        </p:spPr>
        <p:txBody>
          <a:bodyPr/>
          <a:lstStyle/>
          <a:p>
            <a:r>
              <a:rPr lang="ar-JO" dirty="0">
                <a:latin typeface="Arial" panose="020B0604020202020204" pitchFamily="34" charset="0"/>
                <a:ea typeface="ＭＳ Ｐゴシック" charset="0"/>
                <a:cs typeface="Arial" panose="020B0604020202020204" pitchFamily="34" charset="0"/>
              </a:rPr>
              <a:t>وصية بوعد</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8221934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12290"/>
                                        </p:tgtEl>
                                        <p:attrNameLst>
                                          <p:attrName>style.visibility</p:attrName>
                                        </p:attrNameLst>
                                      </p:cBhvr>
                                      <p:to>
                                        <p:strVal val="visible"/>
                                      </p:to>
                                    </p:set>
                                    <p:animEffect transition="in" filter="wedge">
                                      <p:cBhvr>
                                        <p:cTn id="7" dur="2000"/>
                                        <p:tgtEl>
                                          <p:spTgt spid="12290"/>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12291"/>
                                        </p:tgtEl>
                                        <p:attrNameLst>
                                          <p:attrName>style.visibility</p:attrName>
                                        </p:attrNameLst>
                                      </p:cBhvr>
                                      <p:to>
                                        <p:strVal val="visible"/>
                                      </p:to>
                                    </p:set>
                                    <p:anim calcmode="lin" valueType="num">
                                      <p:cBhvr additive="base">
                                        <p:cTn id="12" dur="500" fill="hold"/>
                                        <p:tgtEl>
                                          <p:spTgt spid="12291"/>
                                        </p:tgtEl>
                                        <p:attrNameLst>
                                          <p:attrName>ppt_x</p:attrName>
                                        </p:attrNameLst>
                                      </p:cBhvr>
                                      <p:tavLst>
                                        <p:tav tm="0">
                                          <p:val>
                                            <p:strVal val="0-#ppt_w/2"/>
                                          </p:val>
                                        </p:tav>
                                        <p:tav tm="100000">
                                          <p:val>
                                            <p:strVal val="#ppt_x"/>
                                          </p:val>
                                        </p:tav>
                                      </p:tavLst>
                                    </p:anim>
                                    <p:anim calcmode="lin" valueType="num">
                                      <p:cBhvr additive="base">
                                        <p:cTn id="13" dur="500" fill="hold"/>
                                        <p:tgtEl>
                                          <p:spTgt spid="1229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3" name="whoosh.wav"/>
                                        </p:tgtEl>
                                      </p:cMediaNode>
                                    </p:audio>
                                  </p:sub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2294"/>
                                        </p:tgtEl>
                                        <p:attrNameLst>
                                          <p:attrName>style.visibility</p:attrName>
                                        </p:attrNameLst>
                                      </p:cBhvr>
                                      <p:to>
                                        <p:strVal val="visible"/>
                                      </p:to>
                                    </p:set>
                                    <p:anim calcmode="lin" valueType="num">
                                      <p:cBhvr additive="base">
                                        <p:cTn id="18" dur="500" fill="hold"/>
                                        <p:tgtEl>
                                          <p:spTgt spid="12294"/>
                                        </p:tgtEl>
                                        <p:attrNameLst>
                                          <p:attrName>ppt_x</p:attrName>
                                        </p:attrNameLst>
                                      </p:cBhvr>
                                      <p:tavLst>
                                        <p:tav tm="0">
                                          <p:val>
                                            <p:strVal val="0-#ppt_w/2"/>
                                          </p:val>
                                        </p:tav>
                                        <p:tav tm="100000">
                                          <p:val>
                                            <p:strVal val="#ppt_x"/>
                                          </p:val>
                                        </p:tav>
                                      </p:tavLst>
                                    </p:anim>
                                    <p:anim calcmode="lin" valueType="num">
                                      <p:cBhvr additive="base">
                                        <p:cTn id="19" dur="500" fill="hold"/>
                                        <p:tgtEl>
                                          <p:spTgt spid="1229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3" name="whoosh.wav"/>
                                        </p:tgtEl>
                                      </p:cMediaNode>
                                    </p:audio>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12293"/>
                                        </p:tgtEl>
                                        <p:attrNameLst>
                                          <p:attrName>style.visibility</p:attrName>
                                        </p:attrNameLst>
                                      </p:cBhvr>
                                      <p:to>
                                        <p:strVal val="visible"/>
                                      </p:to>
                                    </p:set>
                                    <p:anim calcmode="lin" valueType="num">
                                      <p:cBhvr additive="base">
                                        <p:cTn id="24" dur="500" fill="hold"/>
                                        <p:tgtEl>
                                          <p:spTgt spid="12293"/>
                                        </p:tgtEl>
                                        <p:attrNameLst>
                                          <p:attrName>ppt_x</p:attrName>
                                        </p:attrNameLst>
                                      </p:cBhvr>
                                      <p:tavLst>
                                        <p:tav tm="0">
                                          <p:val>
                                            <p:strVal val="1+#ppt_w/2"/>
                                          </p:val>
                                        </p:tav>
                                        <p:tav tm="100000">
                                          <p:val>
                                            <p:strVal val="#ppt_x"/>
                                          </p:val>
                                        </p:tav>
                                      </p:tavLst>
                                    </p:anim>
                                    <p:anim calcmode="lin" valueType="num">
                                      <p:cBhvr additive="base">
                                        <p:cTn id="25" dur="500" fill="hold"/>
                                        <p:tgtEl>
                                          <p:spTgt spid="1229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3" name="whoosh.wav"/>
                                        </p:tgtEl>
                                      </p:cMediaNode>
                                    </p:audio>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12292"/>
                                        </p:tgtEl>
                                        <p:attrNameLst>
                                          <p:attrName>style.visibility</p:attrName>
                                        </p:attrNameLst>
                                      </p:cBhvr>
                                      <p:to>
                                        <p:strVal val="visible"/>
                                      </p:to>
                                    </p:set>
                                    <p:anim calcmode="lin" valueType="num">
                                      <p:cBhvr additive="base">
                                        <p:cTn id="30" dur="500" fill="hold"/>
                                        <p:tgtEl>
                                          <p:spTgt spid="12292"/>
                                        </p:tgtEl>
                                        <p:attrNameLst>
                                          <p:attrName>ppt_x</p:attrName>
                                        </p:attrNameLst>
                                      </p:cBhvr>
                                      <p:tavLst>
                                        <p:tav tm="0">
                                          <p:val>
                                            <p:strVal val="1+#ppt_w/2"/>
                                          </p:val>
                                        </p:tav>
                                        <p:tav tm="100000">
                                          <p:val>
                                            <p:strVal val="#ppt_x"/>
                                          </p:val>
                                        </p:tav>
                                      </p:tavLst>
                                    </p:anim>
                                    <p:anim calcmode="lin" valueType="num">
                                      <p:cBhvr additive="base">
                                        <p:cTn id="31" dur="500" fill="hold"/>
                                        <p:tgtEl>
                                          <p:spTgt spid="1229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3" name="whoosh.wav"/>
                                        </p:tgtEl>
                                      </p:cMediaNode>
                                    </p:audio>
                                  </p:subTnLst>
                                </p:cTn>
                              </p:par>
                            </p:childTnLst>
                          </p:cTn>
                        </p:par>
                      </p:childTnLst>
                    </p:cTn>
                  </p:par>
                  <p:par>
                    <p:cTn id="32" fill="hold" nodeType="clickPar">
                      <p:stCondLst>
                        <p:cond delay="indefinite"/>
                      </p:stCondLst>
                      <p:childTnLst>
                        <p:par>
                          <p:cTn id="33" fill="hold" nodeType="withGroup">
                            <p:stCondLst>
                              <p:cond delay="0"/>
                            </p:stCondLst>
                            <p:childTnLst>
                              <p:par>
                                <p:cTn id="34" presetID="11" presetClass="entr" presetSubtype="0" fill="hold" grpId="0" nodeType="clickEffect">
                                  <p:stCondLst>
                                    <p:cond delay="0"/>
                                  </p:stCondLst>
                                  <p:childTnLst>
                                    <p:set>
                                      <p:cBhvr>
                                        <p:cTn id="35" dur="500">
                                          <p:stCondLst>
                                            <p:cond delay="0"/>
                                          </p:stCondLst>
                                        </p:cTn>
                                        <p:tgtEl>
                                          <p:spTgt spid="12295"/>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0" grpId="0" autoUpdateAnimBg="0"/>
      <p:bldP spid="12291" grpId="0" animBg="1" autoUpdateAnimBg="0"/>
      <p:bldP spid="12292" grpId="0" animBg="1" autoUpdateAnimBg="0"/>
      <p:bldP spid="12293" grpId="0" animBg="1" autoUpdateAnimBg="0"/>
      <p:bldP spid="12294" grpId="0" animBg="1" autoUpdateAnimBg="0"/>
      <p:bldP spid="12295" grpId="0" animBg="1" autoUpdateAnimBg="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3200" dirty="0">
                <a:solidFill>
                  <a:schemeClr val="bg1"/>
                </a:solidFill>
                <a:latin typeface="Arial" panose="020B0604020202020204" pitchFamily="34" charset="0"/>
                <a:cs typeface="Arial" panose="020B0604020202020204" pitchFamily="34" charset="0"/>
              </a:rPr>
              <a:t>إسرائيل الألفية ستبارك الأمم</a:t>
            </a:r>
            <a:endParaRPr kumimoji="1" lang="en-US" altLang="zh-CN" sz="2000" dirty="0">
              <a:solidFill>
                <a:schemeClr val="bg1"/>
              </a:solidFill>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8594213">
            <a:off x="1354345" y="439536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6" name="Text Box 9"/>
          <p:cNvSpPr txBox="1">
            <a:spLocks noChangeArrowheads="1"/>
          </p:cNvSpPr>
          <p:nvPr/>
        </p:nvSpPr>
        <p:spPr bwMode="auto">
          <a:xfrm>
            <a:off x="5652120" y="764704"/>
            <a:ext cx="116089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آشور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AutoShape 7"/>
          <p:cNvSpPr>
            <a:spLocks noChangeArrowheads="1"/>
          </p:cNvSpPr>
          <p:nvPr/>
        </p:nvSpPr>
        <p:spPr bwMode="auto">
          <a:xfrm rot="12221868">
            <a:off x="2961104"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mn-cs"/>
            </a:endParaRPr>
          </a:p>
        </p:txBody>
      </p:sp>
      <p:sp>
        <p:nvSpPr>
          <p:cNvPr id="14" name="Text Box 9"/>
          <p:cNvSpPr txBox="1">
            <a:spLocks noChangeArrowheads="1"/>
          </p:cNvSpPr>
          <p:nvPr/>
        </p:nvSpPr>
        <p:spPr bwMode="auto">
          <a:xfrm>
            <a:off x="2495969" y="3048860"/>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9"/>
          <p:cNvSpPr txBox="1">
            <a:spLocks noChangeArrowheads="1"/>
          </p:cNvSpPr>
          <p:nvPr/>
        </p:nvSpPr>
        <p:spPr bwMode="auto">
          <a:xfrm>
            <a:off x="395536" y="5157192"/>
            <a:ext cx="109837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مصر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2843808" y="4819799"/>
            <a:ext cx="132279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الأردن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21"/>
          <p:cNvSpPr txBox="1">
            <a:spLocks noChangeArrowheads="1"/>
          </p:cNvSpPr>
          <p:nvPr/>
        </p:nvSpPr>
        <p:spPr bwMode="auto">
          <a:xfrm>
            <a:off x="8028384" y="116632"/>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rPr>
              <a:t>531ج</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2" name="Text Box 8"/>
          <p:cNvSpPr txBox="1">
            <a:spLocks noChangeArrowheads="1"/>
          </p:cNvSpPr>
          <p:nvPr/>
        </p:nvSpPr>
        <p:spPr bwMode="auto">
          <a:xfrm>
            <a:off x="4355976" y="1550396"/>
            <a:ext cx="4741392" cy="2246769"/>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يوم بناء حيطانك ذلك اليوم يبعد الميعاد هو يوم يأتون غليك من أشور و مدن مصر و من مصر إلى النهر و من البحر إلى البحر و من الجبل إلى الجبل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ميخا</a:t>
            </a:r>
            <a:r>
              <a:rPr kumimoji="0" lang="ar-JO" sz="2800" b="1" u="none" strike="noStrike" kern="1200" cap="none" spc="0" normalizeH="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7: 11-12</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20" name="Right Arrow 19"/>
          <p:cNvSpPr/>
          <p:nvPr/>
        </p:nvSpPr>
        <p:spPr bwMode="auto">
          <a:xfrm rot="9537108">
            <a:off x="4522697" y="1010990"/>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2" name="Right Arrow 21"/>
          <p:cNvSpPr/>
          <p:nvPr/>
        </p:nvSpPr>
        <p:spPr bwMode="auto">
          <a:xfrm rot="832689">
            <a:off x="1512229" y="2660963"/>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3" name="Right Arrow 22"/>
          <p:cNvSpPr/>
          <p:nvPr/>
        </p:nvSpPr>
        <p:spPr bwMode="auto">
          <a:xfrm rot="2716933">
            <a:off x="2448084" y="1292848"/>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4" name="Text Box 9"/>
          <p:cNvSpPr txBox="1">
            <a:spLocks noChangeArrowheads="1"/>
          </p:cNvSpPr>
          <p:nvPr/>
        </p:nvSpPr>
        <p:spPr bwMode="auto">
          <a:xfrm>
            <a:off x="-210" y="2420888"/>
            <a:ext cx="12650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البحار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 Box 9"/>
          <p:cNvSpPr txBox="1">
            <a:spLocks noChangeArrowheads="1"/>
          </p:cNvSpPr>
          <p:nvPr/>
        </p:nvSpPr>
        <p:spPr bwMode="auto">
          <a:xfrm>
            <a:off x="323528" y="692696"/>
            <a:ext cx="1276311"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الجبال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4776862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par>
                          <p:cTn id="7" fill="hold">
                            <p:stCondLst>
                              <p:cond delay="0"/>
                            </p:stCondLst>
                            <p:childTnLst>
                              <p:par>
                                <p:cTn id="8" presetID="22" presetClass="entr" presetSubtype="1" fill="hold" grpId="0"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up)">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par>
                          <p:cTn id="15" fill="hold">
                            <p:stCondLst>
                              <p:cond delay="0"/>
                            </p:stCondLst>
                            <p:childTnLst>
                              <p:par>
                                <p:cTn id="16" presetID="22" presetClass="entr" presetSubtype="4" fill="hold" grpId="0"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down)">
                                      <p:cBhvr>
                                        <p:cTn id="18" dur="5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childTnLst>
                          </p:cTn>
                        </p:par>
                        <p:par>
                          <p:cTn id="23" fill="hold">
                            <p:stCondLst>
                              <p:cond delay="0"/>
                            </p:stCondLst>
                            <p:childTnLst>
                              <p:par>
                                <p:cTn id="24" presetID="22" presetClass="entr" presetSubtype="8"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childTnLst>
                          </p:cTn>
                        </p:par>
                        <p:par>
                          <p:cTn id="31" fill="hold">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up)">
                                      <p:cBhvr>
                                        <p:cTn id="3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6" grpId="0"/>
      <p:bldP spid="18" grpId="0"/>
      <p:bldP spid="20" grpId="0" animBg="1"/>
      <p:bldP spid="22" grpId="0" animBg="1"/>
      <p:bldP spid="23" grpId="0" animBg="1"/>
      <p:bldP spid="24" grpId="0"/>
      <p:bldP spid="25"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1" name="Text Box 3"/>
          <p:cNvSpPr txBox="1">
            <a:spLocks noChangeArrowheads="1"/>
          </p:cNvSpPr>
          <p:nvPr/>
        </p:nvSpPr>
        <p:spPr bwMode="auto">
          <a:xfrm>
            <a:off x="34925" y="2133600"/>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lgn="r" rtl="1">
              <a:buFont typeface="Webdings" pitchFamily="-111" charset="2"/>
              <a:buChar char="¨"/>
              <a:defRPr/>
            </a:pPr>
            <a:r>
              <a:rPr lang="ar-JO" sz="4000" b="1" dirty="0">
                <a:effectLst>
                  <a:glow rad="228600">
                    <a:srgbClr val="000000"/>
                  </a:glow>
                </a:effectLst>
                <a:latin typeface="Arial" panose="020B0604020202020204" pitchFamily="34" charset="0"/>
                <a:cs typeface="Arial" panose="020B0604020202020204" pitchFamily="34" charset="0"/>
              </a:rPr>
              <a:t> يشوع و سفر الشريعة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(31)</a:t>
            </a:r>
            <a:endParaRPr lang="en-US" b="1" dirty="0">
              <a:solidFill>
                <a:srgbClr val="EBF010"/>
              </a:solidFill>
              <a:effectLst>
                <a:glow rad="228600">
                  <a:srgbClr val="000000"/>
                </a:glow>
              </a:effectLst>
              <a:latin typeface="Arial" panose="020B0604020202020204" pitchFamily="34" charset="0"/>
              <a:cs typeface="Arial" panose="020B0604020202020204" pitchFamily="34" charset="0"/>
            </a:endParaRPr>
          </a:p>
        </p:txBody>
      </p:sp>
      <p:sp>
        <p:nvSpPr>
          <p:cNvPr id="68612" name="Text Box 4"/>
          <p:cNvSpPr txBox="1">
            <a:spLocks noChangeArrowheads="1"/>
          </p:cNvSpPr>
          <p:nvPr/>
        </p:nvSpPr>
        <p:spPr bwMode="auto">
          <a:xfrm>
            <a:off x="34924" y="3170238"/>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ebdings" charset="0"/>
              <a:buChar char="¯"/>
              <a:defRPr/>
            </a:pPr>
            <a:r>
              <a:rPr lang="en-US" sz="4000" b="1" dirty="0">
                <a:effectLst>
                  <a:glow rad="228600">
                    <a:srgbClr val="000000"/>
                  </a:glow>
                </a:effectLst>
                <a:latin typeface="Arial" panose="020B0604020202020204" pitchFamily="34" charset="0"/>
                <a:cs typeface="Arial" panose="020B0604020202020204" pitchFamily="34" charset="0"/>
              </a:rPr>
              <a:t> </a:t>
            </a:r>
            <a:r>
              <a:rPr lang="ar-JO" sz="4000" b="1" dirty="0">
                <a:effectLst>
                  <a:glow rad="228600">
                    <a:srgbClr val="000000"/>
                  </a:glow>
                </a:effectLst>
                <a:latin typeface="Arial" panose="020B0604020202020204" pitchFamily="34" charset="0"/>
                <a:cs typeface="Arial" panose="020B0604020202020204" pitchFamily="34" charset="0"/>
              </a:rPr>
              <a:t>نشيد موسى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(32)</a:t>
            </a:r>
            <a:endParaRPr lang="en-US"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68613" name="Text Box 5"/>
          <p:cNvSpPr txBox="1">
            <a:spLocks noChangeArrowheads="1"/>
          </p:cNvSpPr>
          <p:nvPr/>
        </p:nvSpPr>
        <p:spPr bwMode="auto">
          <a:xfrm>
            <a:off x="34925" y="4205288"/>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charset="0"/>
              <a:buChar char="Y"/>
              <a:defRPr/>
            </a:pPr>
            <a:r>
              <a:rPr lang="ar-JO" sz="4000" b="1" dirty="0">
                <a:effectLst>
                  <a:glow rad="228600">
                    <a:srgbClr val="000000"/>
                  </a:glow>
                </a:effectLst>
                <a:latin typeface="Arial" panose="020B0604020202020204" pitchFamily="34" charset="0"/>
                <a:cs typeface="Arial" panose="020B0604020202020204" pitchFamily="34" charset="0"/>
              </a:rPr>
              <a:t> موسى يبارك إسرائيل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(33)</a:t>
            </a:r>
            <a:endParaRPr lang="en-US"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68614" name="Text Box 6"/>
          <p:cNvSpPr txBox="1">
            <a:spLocks noChangeArrowheads="1"/>
          </p:cNvSpPr>
          <p:nvPr/>
        </p:nvSpPr>
        <p:spPr bwMode="auto">
          <a:xfrm>
            <a:off x="34925" y="5241925"/>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algn="r" rtl="1" eaLnBrk="1" hangingPunct="1">
              <a:buFont typeface="Wingdings" charset="0"/>
              <a:buChar char="V"/>
              <a:defRPr/>
            </a:pPr>
            <a:r>
              <a:rPr lang="ar-JO" sz="4000" b="1" dirty="0">
                <a:effectLst>
                  <a:glow rad="228600">
                    <a:srgbClr val="000000"/>
                  </a:glow>
                </a:effectLst>
                <a:latin typeface="Arial" panose="020B0604020202020204" pitchFamily="34" charset="0"/>
                <a:cs typeface="Arial" panose="020B0604020202020204" pitchFamily="34" charset="0"/>
              </a:rPr>
              <a:t> موسى يرقد بسلام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(34)</a:t>
            </a:r>
            <a:endParaRPr lang="en-US"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pic>
        <p:nvPicPr>
          <p:cNvPr id="68615" name="Picture 7" descr="OMSSO02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381750" y="2819400"/>
            <a:ext cx="276225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itle 7"/>
          <p:cNvSpPr>
            <a:spLocks noGrp="1"/>
          </p:cNvSpPr>
          <p:nvPr>
            <p:ph type="title" idx="4294967295"/>
          </p:nvPr>
        </p:nvSpPr>
        <p:spPr>
          <a:xfrm>
            <a:off x="0" y="341313"/>
            <a:ext cx="9144000" cy="1258887"/>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الإنتقال : خلافة القيادة</a:t>
            </a:r>
            <a:br>
              <a:rPr lang="en-US" sz="3600" dirty="0">
                <a:solidFill>
                  <a:srgbClr val="FFFFFF"/>
                </a:solidFill>
                <a:effectLst/>
                <a:latin typeface="Arial" panose="020B0604020202020204" pitchFamily="34" charset="0"/>
                <a:cs typeface="Arial" panose="020B0604020202020204" pitchFamily="34" charset="0"/>
              </a:rPr>
            </a:br>
            <a:r>
              <a:rPr lang="en-US" sz="3600" dirty="0">
                <a:solidFill>
                  <a:srgbClr val="FFFFFF"/>
                </a:solidFill>
                <a:effectLst/>
                <a:latin typeface="Arial" panose="020B0604020202020204" pitchFamily="34" charset="0"/>
                <a:cs typeface="Arial" panose="020B0604020202020204" pitchFamily="34" charset="0"/>
              </a:rPr>
              <a:t>(</a:t>
            </a:r>
            <a:r>
              <a:rPr lang="ar-JO" sz="3600" dirty="0">
                <a:solidFill>
                  <a:srgbClr val="FFFFFF"/>
                </a:solidFill>
                <a:effectLst/>
                <a:latin typeface="Arial" panose="020B0604020202020204" pitchFamily="34" charset="0"/>
                <a:cs typeface="Arial" panose="020B0604020202020204" pitchFamily="34" charset="0"/>
              </a:rPr>
              <a:t>31-34</a:t>
            </a:r>
            <a:r>
              <a:rPr lang="en-US" sz="3600"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133997810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68611"/>
                                        </p:tgtEl>
                                        <p:attrNameLst>
                                          <p:attrName>style.visibility</p:attrName>
                                        </p:attrNameLst>
                                      </p:cBhvr>
                                      <p:to>
                                        <p:strVal val="visible"/>
                                      </p:to>
                                    </p:set>
                                    <p:anim calcmode="lin" valueType="num">
                                      <p:cBhvr>
                                        <p:cTn id="7" dur="1000" fill="hold"/>
                                        <p:tgtEl>
                                          <p:spTgt spid="68611"/>
                                        </p:tgtEl>
                                        <p:attrNameLst>
                                          <p:attrName>ppt_w</p:attrName>
                                        </p:attrNameLst>
                                      </p:cBhvr>
                                      <p:tavLst>
                                        <p:tav tm="0">
                                          <p:val>
                                            <p:strVal val="#ppt_w*0.70"/>
                                          </p:val>
                                        </p:tav>
                                        <p:tav tm="100000">
                                          <p:val>
                                            <p:strVal val="#ppt_w"/>
                                          </p:val>
                                        </p:tav>
                                      </p:tavLst>
                                    </p:anim>
                                    <p:anim calcmode="lin" valueType="num">
                                      <p:cBhvr>
                                        <p:cTn id="8" dur="1000" fill="hold"/>
                                        <p:tgtEl>
                                          <p:spTgt spid="68611"/>
                                        </p:tgtEl>
                                        <p:attrNameLst>
                                          <p:attrName>ppt_h</p:attrName>
                                        </p:attrNameLst>
                                      </p:cBhvr>
                                      <p:tavLst>
                                        <p:tav tm="0">
                                          <p:val>
                                            <p:strVal val="#ppt_h"/>
                                          </p:val>
                                        </p:tav>
                                        <p:tav tm="100000">
                                          <p:val>
                                            <p:strVal val="#ppt_h"/>
                                          </p:val>
                                        </p:tav>
                                      </p:tavLst>
                                    </p:anim>
                                    <p:animEffect transition="in" filter="fade">
                                      <p:cBhvr>
                                        <p:cTn id="9" dur="1000"/>
                                        <p:tgtEl>
                                          <p:spTgt spid="6861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8612"/>
                                        </p:tgtEl>
                                        <p:attrNameLst>
                                          <p:attrName>style.visibility</p:attrName>
                                        </p:attrNameLst>
                                      </p:cBhvr>
                                      <p:to>
                                        <p:strVal val="visible"/>
                                      </p:to>
                                    </p:set>
                                    <p:anim calcmode="lin" valueType="num">
                                      <p:cBhvr>
                                        <p:cTn id="14" dur="1000" fill="hold"/>
                                        <p:tgtEl>
                                          <p:spTgt spid="68612"/>
                                        </p:tgtEl>
                                        <p:attrNameLst>
                                          <p:attrName>ppt_w</p:attrName>
                                        </p:attrNameLst>
                                      </p:cBhvr>
                                      <p:tavLst>
                                        <p:tav tm="0">
                                          <p:val>
                                            <p:strVal val="#ppt_w*0.70"/>
                                          </p:val>
                                        </p:tav>
                                        <p:tav tm="100000">
                                          <p:val>
                                            <p:strVal val="#ppt_w"/>
                                          </p:val>
                                        </p:tav>
                                      </p:tavLst>
                                    </p:anim>
                                    <p:anim calcmode="lin" valueType="num">
                                      <p:cBhvr>
                                        <p:cTn id="15" dur="1000" fill="hold"/>
                                        <p:tgtEl>
                                          <p:spTgt spid="68612"/>
                                        </p:tgtEl>
                                        <p:attrNameLst>
                                          <p:attrName>ppt_h</p:attrName>
                                        </p:attrNameLst>
                                      </p:cBhvr>
                                      <p:tavLst>
                                        <p:tav tm="0">
                                          <p:val>
                                            <p:strVal val="#ppt_h"/>
                                          </p:val>
                                        </p:tav>
                                        <p:tav tm="100000">
                                          <p:val>
                                            <p:strVal val="#ppt_h"/>
                                          </p:val>
                                        </p:tav>
                                      </p:tavLst>
                                    </p:anim>
                                    <p:animEffect transition="in" filter="fade">
                                      <p:cBhvr>
                                        <p:cTn id="16" dur="1000"/>
                                        <p:tgtEl>
                                          <p:spTgt spid="6861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8613"/>
                                        </p:tgtEl>
                                        <p:attrNameLst>
                                          <p:attrName>style.visibility</p:attrName>
                                        </p:attrNameLst>
                                      </p:cBhvr>
                                      <p:to>
                                        <p:strVal val="visible"/>
                                      </p:to>
                                    </p:set>
                                    <p:anim calcmode="lin" valueType="num">
                                      <p:cBhvr>
                                        <p:cTn id="21" dur="1000" fill="hold"/>
                                        <p:tgtEl>
                                          <p:spTgt spid="68613"/>
                                        </p:tgtEl>
                                        <p:attrNameLst>
                                          <p:attrName>ppt_w</p:attrName>
                                        </p:attrNameLst>
                                      </p:cBhvr>
                                      <p:tavLst>
                                        <p:tav tm="0">
                                          <p:val>
                                            <p:strVal val="#ppt_w*0.70"/>
                                          </p:val>
                                        </p:tav>
                                        <p:tav tm="100000">
                                          <p:val>
                                            <p:strVal val="#ppt_w"/>
                                          </p:val>
                                        </p:tav>
                                      </p:tavLst>
                                    </p:anim>
                                    <p:anim calcmode="lin" valueType="num">
                                      <p:cBhvr>
                                        <p:cTn id="22" dur="1000" fill="hold"/>
                                        <p:tgtEl>
                                          <p:spTgt spid="68613"/>
                                        </p:tgtEl>
                                        <p:attrNameLst>
                                          <p:attrName>ppt_h</p:attrName>
                                        </p:attrNameLst>
                                      </p:cBhvr>
                                      <p:tavLst>
                                        <p:tav tm="0">
                                          <p:val>
                                            <p:strVal val="#ppt_h"/>
                                          </p:val>
                                        </p:tav>
                                        <p:tav tm="100000">
                                          <p:val>
                                            <p:strVal val="#ppt_h"/>
                                          </p:val>
                                        </p:tav>
                                      </p:tavLst>
                                    </p:anim>
                                    <p:animEffect transition="in" filter="fade">
                                      <p:cBhvr>
                                        <p:cTn id="23" dur="1000"/>
                                        <p:tgtEl>
                                          <p:spTgt spid="68613"/>
                                        </p:tgtEl>
                                      </p:cBhvr>
                                    </p:animEffect>
                                  </p:childTnLst>
                                </p:cTn>
                              </p:par>
                              <p:par>
                                <p:cTn id="24" presetID="5" presetClass="entr" presetSubtype="10" fill="hold" nodeType="withEffect">
                                  <p:stCondLst>
                                    <p:cond delay="0"/>
                                  </p:stCondLst>
                                  <p:childTnLst>
                                    <p:set>
                                      <p:cBhvr>
                                        <p:cTn id="25" dur="1" fill="hold">
                                          <p:stCondLst>
                                            <p:cond delay="0"/>
                                          </p:stCondLst>
                                        </p:cTn>
                                        <p:tgtEl>
                                          <p:spTgt spid="68615"/>
                                        </p:tgtEl>
                                        <p:attrNameLst>
                                          <p:attrName>style.visibility</p:attrName>
                                        </p:attrNameLst>
                                      </p:cBhvr>
                                      <p:to>
                                        <p:strVal val="visible"/>
                                      </p:to>
                                    </p:set>
                                    <p:animEffect transition="in" filter="checkerboard(across)">
                                      <p:cBhvr>
                                        <p:cTn id="26" dur="500"/>
                                        <p:tgtEl>
                                          <p:spTgt spid="6861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5" presetClass="entr" presetSubtype="0" fill="hold" grpId="0" nodeType="clickEffect">
                                  <p:stCondLst>
                                    <p:cond delay="0"/>
                                  </p:stCondLst>
                                  <p:childTnLst>
                                    <p:set>
                                      <p:cBhvr>
                                        <p:cTn id="30" dur="1" fill="hold">
                                          <p:stCondLst>
                                            <p:cond delay="0"/>
                                          </p:stCondLst>
                                        </p:cTn>
                                        <p:tgtEl>
                                          <p:spTgt spid="68614"/>
                                        </p:tgtEl>
                                        <p:attrNameLst>
                                          <p:attrName>style.visibility</p:attrName>
                                        </p:attrNameLst>
                                      </p:cBhvr>
                                      <p:to>
                                        <p:strVal val="visible"/>
                                      </p:to>
                                    </p:set>
                                    <p:anim calcmode="lin" valueType="num">
                                      <p:cBhvr>
                                        <p:cTn id="31" dur="1000" fill="hold"/>
                                        <p:tgtEl>
                                          <p:spTgt spid="68614"/>
                                        </p:tgtEl>
                                        <p:attrNameLst>
                                          <p:attrName>ppt_w</p:attrName>
                                        </p:attrNameLst>
                                      </p:cBhvr>
                                      <p:tavLst>
                                        <p:tav tm="0">
                                          <p:val>
                                            <p:strVal val="#ppt_w*0.70"/>
                                          </p:val>
                                        </p:tav>
                                        <p:tav tm="100000">
                                          <p:val>
                                            <p:strVal val="#ppt_w"/>
                                          </p:val>
                                        </p:tav>
                                      </p:tavLst>
                                    </p:anim>
                                    <p:anim calcmode="lin" valueType="num">
                                      <p:cBhvr>
                                        <p:cTn id="32" dur="1000" fill="hold"/>
                                        <p:tgtEl>
                                          <p:spTgt spid="68614"/>
                                        </p:tgtEl>
                                        <p:attrNameLst>
                                          <p:attrName>ppt_h</p:attrName>
                                        </p:attrNameLst>
                                      </p:cBhvr>
                                      <p:tavLst>
                                        <p:tav tm="0">
                                          <p:val>
                                            <p:strVal val="#ppt_h"/>
                                          </p:val>
                                        </p:tav>
                                        <p:tav tm="100000">
                                          <p:val>
                                            <p:strVal val="#ppt_h"/>
                                          </p:val>
                                        </p:tav>
                                      </p:tavLst>
                                    </p:anim>
                                    <p:animEffect transition="in" filter="fade">
                                      <p:cBhvr>
                                        <p:cTn id="33" dur="1000"/>
                                        <p:tgtEl>
                                          <p:spTgt spid="686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1" grpId="0" autoUpdateAnimBg="0"/>
      <p:bldP spid="68612" grpId="0" autoUpdateAnimBg="0"/>
      <p:bldP spid="68613" grpId="0" autoUpdateAnimBg="0"/>
      <p:bldP spid="68614" grpId="0" autoUpdateAnimBg="0"/>
    </p:bldLst>
  </p:timing>
</p:sld>
</file>

<file path=ppt/slides/slide3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368152" y="0"/>
            <a:ext cx="781236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520281" y="368300"/>
            <a:ext cx="6732239" cy="1080120"/>
          </a:xfrm>
          <a:effectLst/>
        </p:spPr>
        <p:txBody>
          <a:bodyPr/>
          <a:lstStyle/>
          <a:p>
            <a:pPr>
              <a:defRPr/>
            </a:pP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الماضي</a:t>
            </a:r>
            <a:r>
              <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a:t>
            </a: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الحاضر</a:t>
            </a:r>
            <a:r>
              <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a:t>
            </a: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المستقبل</a:t>
            </a:r>
            <a:endPar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01843168"/>
      </p:ext>
    </p:extLst>
  </p:cSld>
  <p:clrMapOvr>
    <a:masterClrMapping/>
  </p:clrMapOvr>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655227180"/>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2852936"/>
          </a:xfrm>
          <a:effectLst>
            <a:outerShdw blurRad="63500" dist="35921" dir="2700000" algn="ctr" rotWithShape="0">
              <a:schemeClr val="tx2">
                <a:alpha val="74998"/>
              </a:schemeClr>
            </a:outerShdw>
          </a:effectLst>
        </p:spPr>
        <p:txBody>
          <a:bodyPr/>
          <a:lstStyle/>
          <a:p>
            <a:pPr>
              <a:defRPr/>
            </a:pPr>
            <a:r>
              <a:rPr lang="ar-JO" sz="3200" dirty="0">
                <a:latin typeface="Arial" panose="020B0604020202020204" pitchFamily="34" charset="0"/>
                <a:cs typeface="Arial" panose="020B0604020202020204" pitchFamily="34" charset="0"/>
              </a:rPr>
              <a:t>إن نشيد موسى عن مستقبل إسرائيل الكئيب إذا ارتدت عن الدين يتم تعليمه للناس من أجل احتفالات تجديد العهد في المستقبل لتذكيرهم بطاعة الرب ودينونته العادلة المؤكدة إذا سقطوا.</a:t>
            </a:r>
            <a:b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(31: 30-32: 43)</a:t>
            </a:r>
            <a:endParaRPr lang="en-US" sz="32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683568" y="2918792"/>
            <a:ext cx="7747000" cy="4038600"/>
          </a:xfrm>
          <a:prstGeom prst="rect">
            <a:avLst/>
          </a:prstGeom>
        </p:spPr>
      </p:pic>
    </p:spTree>
    <p:extLst>
      <p:ext uri="{BB962C8B-B14F-4D97-AF65-F5344CB8AC3E}">
        <p14:creationId xmlns:p14="http://schemas.microsoft.com/office/powerpoint/2010/main" val="2588883965"/>
      </p:ext>
    </p:extLst>
  </p:cSld>
  <p:clrMapOvr>
    <a:masterClrMapping/>
  </p:clrMapOvr>
  <p:transition/>
</p:sld>
</file>

<file path=ppt/slides/slide30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06242"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906243" name="Rectangle 2"/>
          <p:cNvSpPr>
            <a:spLocks noGrp="1" noChangeArrowheads="1"/>
          </p:cNvSpPr>
          <p:nvPr>
            <p:ph type="title"/>
          </p:nvPr>
        </p:nvSpPr>
        <p:spPr>
          <a:xfrm>
            <a:off x="685800" y="409575"/>
            <a:ext cx="7772400" cy="1190625"/>
          </a:xfrm>
          <a:solidFill>
            <a:srgbClr val="000000"/>
          </a:solidFill>
          <a:ln>
            <a:solidFill>
              <a:schemeClr val="bg1"/>
            </a:solidFill>
          </a:ln>
        </p:spPr>
        <p:txBody>
          <a:bodyPr/>
          <a:lstStyle/>
          <a:p>
            <a:pPr eaLnBrk="1" hangingPunct="1"/>
            <a:r>
              <a:rPr lang="ar-JO" dirty="0">
                <a:solidFill>
                  <a:schemeClr val="bg1"/>
                </a:solidFill>
                <a:latin typeface="Arial" panose="020B0604020202020204" pitchFamily="34" charset="0"/>
                <a:cs typeface="Arial" panose="020B0604020202020204" pitchFamily="34" charset="0"/>
              </a:rPr>
              <a:t>لماذا أنا تدبيري؟</a:t>
            </a:r>
            <a:br>
              <a:rPr lang="en-US" dirty="0">
                <a:solidFill>
                  <a:schemeClr val="bg1"/>
                </a:solidFill>
                <a:latin typeface="Arial" panose="020B0604020202020204" pitchFamily="34" charset="0"/>
                <a:cs typeface="Arial" panose="020B0604020202020204" pitchFamily="34" charset="0"/>
              </a:rPr>
            </a:br>
            <a:r>
              <a:rPr lang="en-US" sz="2400" dirty="0">
                <a:solidFill>
                  <a:schemeClr val="bg1"/>
                </a:solidFill>
                <a:latin typeface="Arial" panose="020B0604020202020204" pitchFamily="34" charset="0"/>
                <a:cs typeface="Arial" panose="020B0604020202020204" pitchFamily="34" charset="0"/>
              </a:rPr>
              <a:t>(</a:t>
            </a:r>
            <a:r>
              <a:rPr lang="ar-JO" sz="2400" dirty="0">
                <a:solidFill>
                  <a:schemeClr val="bg1"/>
                </a:solidFill>
                <a:latin typeface="Arial" panose="020B0604020202020204" pitchFamily="34" charset="0"/>
                <a:cs typeface="Arial" panose="020B0604020202020204" pitchFamily="34" charset="0"/>
              </a:rPr>
              <a:t>لماذا أميز بين إسرائيل و الكنيسة؟</a:t>
            </a:r>
            <a:r>
              <a:rPr lang="en-US" sz="2400"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906244" name="Text Box 4"/>
          <p:cNvSpPr txBox="1">
            <a:spLocks noChangeArrowheads="1"/>
          </p:cNvSpPr>
          <p:nvPr/>
        </p:nvSpPr>
        <p:spPr bwMode="auto">
          <a:xfrm>
            <a:off x="7921389" y="0"/>
            <a:ext cx="1299051" cy="463846"/>
          </a:xfrm>
          <a:prstGeom prst="rect">
            <a:avLst/>
          </a:prstGeom>
          <a:solidFill>
            <a:schemeClr val="tx2"/>
          </a:solidFill>
          <a:ln w="9525">
            <a:noFill/>
            <a:miter lim="800000"/>
            <a:headEnd/>
            <a:tailEnd type="none" w="lg" len="lg"/>
          </a:ln>
        </p:spPr>
        <p:txBody>
          <a:bodyPr wrap="none" lIns="90000" tIns="46800" rIns="90000" bIns="46800">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155يو-في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707589" name="Rectangle 5"/>
          <p:cNvSpPr>
            <a:spLocks noChangeArrowheads="1"/>
          </p:cNvSpPr>
          <p:nvPr/>
        </p:nvSpPr>
        <p:spPr bwMode="auto">
          <a:xfrm>
            <a:off x="381000" y="1857375"/>
            <a:ext cx="8591550" cy="4695825"/>
          </a:xfrm>
          <a:prstGeom prst="rect">
            <a:avLst/>
          </a:prstGeom>
          <a:noFill/>
          <a:ln w="9525">
            <a:noFill/>
            <a:miter lim="800000"/>
            <a:headEnd/>
            <a:tailEnd/>
          </a:ln>
        </p:spPr>
        <p:txBody>
          <a:bodyPr>
            <a:prstTxWarp prst="textNoShape">
              <a:avLst/>
            </a:prstTxWarp>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FF"/>
                </a:solidFill>
                <a:latin typeface="Arial" panose="020B0604020202020204" pitchFamily="34" charset="0"/>
                <a:ea typeface="Osaka" charset="-128"/>
                <a:cs typeface="Arial" panose="020B0604020202020204" pitchFamily="34" charset="0"/>
              </a:rPr>
              <a:t>عصر الكنيسة غير مرئي في العهد القديم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FF"/>
                </a:solidFill>
                <a:latin typeface="Arial" panose="020B0604020202020204" pitchFamily="34" charset="0"/>
                <a:ea typeface="Osaka" charset="-128"/>
                <a:cs typeface="Arial" panose="020B0604020202020204" pitchFamily="34" charset="0"/>
              </a:rPr>
              <a:t>سيملك القديسون على الأرض (رؤ 5: 10) و ليس في السماء كما يدعي اللاألفيون</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altLang="ja-JP" sz="3200" b="1" dirty="0">
                <a:solidFill>
                  <a:srgbClr val="FFFFFF"/>
                </a:solidFill>
                <a:latin typeface="Arial" panose="020B0604020202020204" pitchFamily="34" charset="0"/>
                <a:ea typeface="Osaka" charset="-128"/>
                <a:cs typeface="Arial" panose="020B0604020202020204" pitchFamily="34" charset="0"/>
              </a:rPr>
              <a:t>هيكل حزقيال هو هيكل حقيقي (راجع ملخص أحداث الأيام الأخيرة، ملاحظات الأخرويات، 105-106)</a:t>
            </a:r>
            <a:endParaRPr kumimoji="0" lang="en-US" altLang="ja-JP" sz="3200" b="1"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00"/>
                </a:solidFill>
                <a:latin typeface="Arial" panose="020B0604020202020204" pitchFamily="34" charset="0"/>
                <a:ea typeface="Osaka" charset="-128"/>
                <a:cs typeface="Arial" panose="020B0604020202020204" pitchFamily="34" charset="0"/>
              </a:rPr>
              <a:t>تقدم التدبيرية أفضل تفسير حول كيفية تتميم العهود الإبراهيمي و الأرض و الداوودي و الجديد</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7589">
                                            <p:txEl>
                                              <p:pRg st="0" end="0"/>
                                            </p:txEl>
                                          </p:spTgt>
                                        </p:tgtEl>
                                        <p:attrNameLst>
                                          <p:attrName>style.visibility</p:attrName>
                                        </p:attrNameLst>
                                      </p:cBhvr>
                                      <p:to>
                                        <p:strVal val="visible"/>
                                      </p:to>
                                    </p:set>
                                    <p:animEffect transition="in" filter="dissolve">
                                      <p:cBhvr>
                                        <p:cTn id="7" dur="500"/>
                                        <p:tgtEl>
                                          <p:spTgt spid="70758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7589">
                                            <p:txEl>
                                              <p:pRg st="1" end="1"/>
                                            </p:txEl>
                                          </p:spTgt>
                                        </p:tgtEl>
                                        <p:attrNameLst>
                                          <p:attrName>style.visibility</p:attrName>
                                        </p:attrNameLst>
                                      </p:cBhvr>
                                      <p:to>
                                        <p:strVal val="visible"/>
                                      </p:to>
                                    </p:set>
                                    <p:animEffect transition="in" filter="dissolve">
                                      <p:cBhvr>
                                        <p:cTn id="12" dur="500"/>
                                        <p:tgtEl>
                                          <p:spTgt spid="70758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07589">
                                            <p:txEl>
                                              <p:pRg st="2" end="2"/>
                                            </p:txEl>
                                          </p:spTgt>
                                        </p:tgtEl>
                                        <p:attrNameLst>
                                          <p:attrName>style.visibility</p:attrName>
                                        </p:attrNameLst>
                                      </p:cBhvr>
                                      <p:to>
                                        <p:strVal val="visible"/>
                                      </p:to>
                                    </p:set>
                                    <p:animEffect transition="in" filter="dissolve">
                                      <p:cBhvr>
                                        <p:cTn id="17" dur="500"/>
                                        <p:tgtEl>
                                          <p:spTgt spid="70758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07589">
                                            <p:txEl>
                                              <p:pRg st="3" end="3"/>
                                            </p:txEl>
                                          </p:spTgt>
                                        </p:tgtEl>
                                        <p:attrNameLst>
                                          <p:attrName>style.visibility</p:attrName>
                                        </p:attrNameLst>
                                      </p:cBhvr>
                                      <p:to>
                                        <p:strVal val="visible"/>
                                      </p:to>
                                    </p:set>
                                    <p:animEffect transition="in" filter="dissolve">
                                      <p:cBhvr>
                                        <p:cTn id="22" dur="500"/>
                                        <p:tgtEl>
                                          <p:spTgt spid="70758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589" grpId="0" build="p"/>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 (مع نوح)</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تكوين 1: 26، 28؛ تكوين 2: 19</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بصفة إله هذا العالم           تكوين 3: 15؛           2 كور 4: 4</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442895"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713540" y="4401263"/>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19: 6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8408"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3</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2831659" y="4622021"/>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873091" y="3501008"/>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(ابن داود، سليمان، سيبنيه)</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28582" y="2479675"/>
            <a:ext cx="3613150"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بواسطة الأرض (إشعياء 14: 1-2)</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13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572000"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23: 37 – 39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رومية 11: 26 – 27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 16)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22: 5ب</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4" name="Group 54"/>
          <p:cNvGrpSpPr>
            <a:grpSpLocks/>
          </p:cNvGrpSpPr>
          <p:nvPr/>
        </p:nvGrpSpPr>
        <p:grpSpPr bwMode="auto">
          <a:xfrm>
            <a:off x="4561146" y="5383451"/>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024" y="5009399"/>
            <a:ext cx="621958" cy="17145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4763563" y="5384721"/>
            <a:ext cx="2935944" cy="171798"/>
            <a:chOff x="3201" y="3458"/>
            <a:chExt cx="1858" cy="66"/>
          </a:xfrm>
        </p:grpSpPr>
        <p:sp>
          <p:nvSpPr>
            <p:cNvPr id="1115" name="Line 73"/>
            <p:cNvSpPr>
              <a:spLocks noChangeShapeType="1"/>
            </p:cNvSpPr>
            <p:nvPr/>
          </p:nvSpPr>
          <p:spPr bwMode="auto">
            <a:xfrm flipV="1">
              <a:off x="3201" y="3499"/>
              <a:ext cx="1818"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430888"/>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751928" y="6086569"/>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السابعة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30 نوفمبر/تشرين الثاني 2023</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6: 18؛ 9: 8 – 17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الجدول الزمنيُّ للملكوت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8"/>
            <a:ext cx="2342767" cy="882567"/>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593761" y="489720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28655740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10338"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152400"/>
            <a:ext cx="9121775" cy="7010400"/>
          </a:xfrm>
          <a:prstGeom prst="rect">
            <a:avLst/>
          </a:prstGeom>
          <a:noFill/>
          <a:ln w="9525">
            <a:noFill/>
            <a:miter lim="800000"/>
            <a:headEnd/>
            <a:tailEnd/>
          </a:ln>
        </p:spPr>
      </p:pic>
      <p:sp>
        <p:nvSpPr>
          <p:cNvPr id="910339" name="Rectangle 2"/>
          <p:cNvSpPr>
            <a:spLocks noGrp="1" noChangeArrowheads="1"/>
          </p:cNvSpPr>
          <p:nvPr>
            <p:ph type="title"/>
          </p:nvPr>
        </p:nvSpPr>
        <p:spPr>
          <a:xfrm>
            <a:off x="685800" y="333375"/>
            <a:ext cx="7772400" cy="1190625"/>
          </a:xfrm>
          <a:solidFill>
            <a:srgbClr val="000000"/>
          </a:solidFill>
          <a:ln>
            <a:solidFill>
              <a:schemeClr val="bg1"/>
            </a:solidFill>
          </a:ln>
        </p:spPr>
        <p:txBody>
          <a:bodyPr/>
          <a:lstStyle/>
          <a:p>
            <a:pPr eaLnBrk="1" hangingPunct="1"/>
            <a:r>
              <a:rPr lang="ar-JO" dirty="0">
                <a:solidFill>
                  <a:schemeClr val="bg1"/>
                </a:solidFill>
                <a:latin typeface="Arial" panose="020B0604020202020204" pitchFamily="34" charset="0"/>
                <a:cs typeface="Arial" panose="020B0604020202020204" pitchFamily="34" charset="0"/>
              </a:rPr>
              <a:t>لماذا أنا تدبيري؟</a:t>
            </a:r>
            <a:br>
              <a:rPr lang="en-US" dirty="0">
                <a:solidFill>
                  <a:schemeClr val="bg1"/>
                </a:solidFill>
                <a:latin typeface="Arial" panose="020B0604020202020204" pitchFamily="34" charset="0"/>
                <a:cs typeface="Arial" panose="020B0604020202020204" pitchFamily="34" charset="0"/>
              </a:rPr>
            </a:br>
            <a:r>
              <a:rPr lang="en-US" dirty="0">
                <a:solidFill>
                  <a:schemeClr val="bg1"/>
                </a:solidFill>
                <a:latin typeface="Arial" panose="020B0604020202020204" pitchFamily="34" charset="0"/>
                <a:cs typeface="Arial" panose="020B0604020202020204" pitchFamily="34" charset="0"/>
              </a:rPr>
              <a:t>(</a:t>
            </a:r>
            <a:r>
              <a:rPr lang="ar-JO" dirty="0">
                <a:solidFill>
                  <a:schemeClr val="bg1"/>
                </a:solidFill>
                <a:latin typeface="Arial" panose="020B0604020202020204" pitchFamily="34" charset="0"/>
                <a:cs typeface="Arial" panose="020B0604020202020204" pitchFamily="34" charset="0"/>
              </a:rPr>
              <a:t>لماذا أميز بين إسرائيل و الكنيسة؟</a:t>
            </a:r>
            <a:r>
              <a:rPr lang="en-US" dirty="0">
                <a:solidFill>
                  <a:schemeClr val="bg1"/>
                </a:solidFill>
                <a:latin typeface="Arial" panose="020B0604020202020204" pitchFamily="34" charset="0"/>
                <a:cs typeface="Arial" panose="020B0604020202020204" pitchFamily="34" charset="0"/>
              </a:rPr>
              <a:t>)</a:t>
            </a:r>
          </a:p>
        </p:txBody>
      </p:sp>
      <p:sp>
        <p:nvSpPr>
          <p:cNvPr id="712709" name="Text Box 5"/>
          <p:cNvSpPr txBox="1">
            <a:spLocks noChangeArrowheads="1"/>
          </p:cNvSpPr>
          <p:nvPr/>
        </p:nvSpPr>
        <p:spPr bwMode="auto">
          <a:xfrm>
            <a:off x="8305800" y="76200"/>
            <a:ext cx="837089"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155ر</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712710" name="Rectangle 6"/>
          <p:cNvSpPr>
            <a:spLocks noChangeArrowheads="1"/>
          </p:cNvSpPr>
          <p:nvPr/>
        </p:nvSpPr>
        <p:spPr bwMode="auto">
          <a:xfrm>
            <a:off x="381000" y="1704975"/>
            <a:ext cx="8591550" cy="5076825"/>
          </a:xfrm>
          <a:prstGeom prst="rect">
            <a:avLst/>
          </a:prstGeom>
          <a:noFill/>
          <a:ln w="9525">
            <a:noFill/>
            <a:miter lim="800000"/>
            <a:headEnd/>
            <a:tailEnd/>
          </a:ln>
        </p:spPr>
        <p:txBody>
          <a:bodyPr>
            <a:prstTxWarp prst="textNoShape">
              <a:avLst/>
            </a:prstTxWarp>
          </a:bodyPr>
          <a:lstStyle/>
          <a:p>
            <a:pPr marL="342900" lvl="0" indent="-342900" algn="r" rtl="1">
              <a:lnSpc>
                <a:spcPct val="90000"/>
              </a:lnSpc>
              <a:spcBef>
                <a:spcPct val="20000"/>
              </a:spcBef>
              <a:buFontTx/>
              <a:buChar char="•"/>
              <a:defRPr/>
            </a:pPr>
            <a:r>
              <a:rPr lang="ar-JO" sz="3200" b="1" dirty="0">
                <a:solidFill>
                  <a:srgbClr val="FFFFFF"/>
                </a:solidFill>
                <a:latin typeface="Arial" panose="020B0604020202020204" pitchFamily="34" charset="0"/>
                <a:ea typeface="Osaka" charset="-128"/>
                <a:cs typeface="Arial" panose="020B0604020202020204" pitchFamily="34" charset="0"/>
              </a:rPr>
              <a:t>عصر الكنيسة غير مرئي في العهد القديم</a:t>
            </a:r>
            <a:endParaRPr lang="en-US" sz="3200" b="1" dirty="0">
              <a:solidFill>
                <a:srgbClr val="FFFFFF"/>
              </a:solidFill>
              <a:latin typeface="Arial" panose="020B0604020202020204" pitchFamily="34" charset="0"/>
              <a:ea typeface="Osaka" charset="-128"/>
              <a:cs typeface="Arial" panose="020B0604020202020204" pitchFamily="34" charset="0"/>
            </a:endParaRPr>
          </a:p>
          <a:p>
            <a:pPr marL="342900" lvl="0" indent="-342900" algn="r" rtl="1">
              <a:lnSpc>
                <a:spcPct val="90000"/>
              </a:lnSpc>
              <a:spcBef>
                <a:spcPct val="20000"/>
              </a:spcBef>
              <a:buFontTx/>
              <a:buChar char="•"/>
              <a:defRPr/>
            </a:pPr>
            <a:r>
              <a:rPr lang="ar-JO" sz="3200" b="1" dirty="0">
                <a:solidFill>
                  <a:srgbClr val="FFFFFF"/>
                </a:solidFill>
                <a:latin typeface="Arial" panose="020B0604020202020204" pitchFamily="34" charset="0"/>
                <a:ea typeface="Osaka" charset="-128"/>
                <a:cs typeface="Arial" panose="020B0604020202020204" pitchFamily="34" charset="0"/>
              </a:rPr>
              <a:t>سيملك القديسون على الأرض (رؤ 5: 10) و ليس في السماء كما يدعي اللاألفيون</a:t>
            </a:r>
            <a:endParaRPr lang="en-US" altLang="ja-JP" sz="3200" b="1" dirty="0">
              <a:solidFill>
                <a:srgbClr val="FFFFFF"/>
              </a:solidFill>
              <a:latin typeface="Arial" panose="020B0604020202020204" pitchFamily="34" charset="0"/>
              <a:ea typeface="Osaka" charset="-128"/>
              <a:cs typeface="Arial" panose="020B0604020202020204" pitchFamily="34" charset="0"/>
            </a:endParaRPr>
          </a:p>
          <a:p>
            <a:pPr marL="342900" lvl="0" indent="-342900" algn="r" rtl="1">
              <a:lnSpc>
                <a:spcPct val="90000"/>
              </a:lnSpc>
              <a:spcBef>
                <a:spcPct val="20000"/>
              </a:spcBef>
              <a:buFontTx/>
              <a:buChar char="•"/>
              <a:defRPr/>
            </a:pPr>
            <a:r>
              <a:rPr lang="ar-JO" altLang="ja-JP" sz="3200" b="1" dirty="0">
                <a:solidFill>
                  <a:srgbClr val="FFFFFF"/>
                </a:solidFill>
                <a:latin typeface="Arial" panose="020B0604020202020204" pitchFamily="34" charset="0"/>
                <a:ea typeface="Osaka" charset="-128"/>
                <a:cs typeface="Arial" panose="020B0604020202020204" pitchFamily="34" charset="0"/>
              </a:rPr>
              <a:t>هيكل حزقيال هو هيكل حقيقي (راجع ملخص أحداث الأيام الأخيرة، ملاحظات الأخرويات، 105-106)</a:t>
            </a:r>
            <a:endParaRPr lang="en-US" altLang="ja-JP" sz="3200" b="1" dirty="0">
              <a:solidFill>
                <a:srgbClr val="FFFF00"/>
              </a:solidFill>
              <a:latin typeface="Arial" panose="020B0604020202020204" pitchFamily="34" charset="0"/>
              <a:ea typeface="Osaka" charset="-128"/>
              <a:cs typeface="Arial" panose="020B0604020202020204" pitchFamily="34" charset="0"/>
            </a:endParaRPr>
          </a:p>
          <a:p>
            <a:pPr marL="342900" lvl="0" indent="-342900" algn="r" rtl="1">
              <a:lnSpc>
                <a:spcPct val="90000"/>
              </a:lnSpc>
              <a:spcBef>
                <a:spcPct val="20000"/>
              </a:spcBef>
              <a:buFontTx/>
              <a:buChar char="•"/>
              <a:defRPr/>
            </a:pPr>
            <a:r>
              <a:rPr lang="ar-JO" sz="3200" b="1" dirty="0">
                <a:solidFill>
                  <a:schemeClr val="bg1"/>
                </a:solidFill>
                <a:latin typeface="Arial" panose="020B0604020202020204" pitchFamily="34" charset="0"/>
                <a:ea typeface="Osaka" charset="-128"/>
                <a:cs typeface="Arial" panose="020B0604020202020204" pitchFamily="34" charset="0"/>
              </a:rPr>
              <a:t>تقدم التدبيرية أفضل تفسير حول كيفية تتميم العهود الإبراهيمي و الأرض و الداوودي و الجديد</a:t>
            </a:r>
            <a:endParaRPr lang="en-US" sz="3200" b="1" dirty="0">
              <a:solidFill>
                <a:schemeClr val="bg1"/>
              </a:solidFill>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00"/>
                </a:solidFill>
                <a:latin typeface="Arial" panose="020B0604020202020204" pitchFamily="34" charset="0"/>
                <a:ea typeface="Osaka" charset="-128"/>
                <a:cs typeface="Arial" panose="020B0604020202020204" pitchFamily="34" charset="0"/>
              </a:rPr>
              <a:t>الكنيسة و إسرائيل متمايزتان باستمرار في الكتاب المقدس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12710">
                                            <p:txEl>
                                              <p:pRg st="0" end="0"/>
                                            </p:txEl>
                                          </p:spTgt>
                                        </p:tgtEl>
                                        <p:attrNameLst>
                                          <p:attrName>style.visibility</p:attrName>
                                        </p:attrNameLst>
                                      </p:cBhvr>
                                      <p:to>
                                        <p:strVal val="visible"/>
                                      </p:to>
                                    </p:set>
                                    <p:animEffect transition="in" filter="dissolve">
                                      <p:cBhvr>
                                        <p:cTn id="7" dur="500"/>
                                        <p:tgtEl>
                                          <p:spTgt spid="712710">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712710">
                                            <p:txEl>
                                              <p:pRg st="1" end="1"/>
                                            </p:txEl>
                                          </p:spTgt>
                                        </p:tgtEl>
                                        <p:attrNameLst>
                                          <p:attrName>style.visibility</p:attrName>
                                        </p:attrNameLst>
                                      </p:cBhvr>
                                      <p:to>
                                        <p:strVal val="visible"/>
                                      </p:to>
                                    </p:set>
                                    <p:animEffect transition="in" filter="dissolve">
                                      <p:cBhvr>
                                        <p:cTn id="11" dur="500"/>
                                        <p:tgtEl>
                                          <p:spTgt spid="712710">
                                            <p:txEl>
                                              <p:pRg st="1" end="1"/>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712710">
                                            <p:txEl>
                                              <p:pRg st="2" end="2"/>
                                            </p:txEl>
                                          </p:spTgt>
                                        </p:tgtEl>
                                        <p:attrNameLst>
                                          <p:attrName>style.visibility</p:attrName>
                                        </p:attrNameLst>
                                      </p:cBhvr>
                                      <p:to>
                                        <p:strVal val="visible"/>
                                      </p:to>
                                    </p:set>
                                    <p:animEffect transition="in" filter="dissolve">
                                      <p:cBhvr>
                                        <p:cTn id="15" dur="500"/>
                                        <p:tgtEl>
                                          <p:spTgt spid="712710">
                                            <p:txEl>
                                              <p:pRg st="2" end="2"/>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712710">
                                            <p:txEl>
                                              <p:pRg st="3" end="3"/>
                                            </p:txEl>
                                          </p:spTgt>
                                        </p:tgtEl>
                                        <p:attrNameLst>
                                          <p:attrName>style.visibility</p:attrName>
                                        </p:attrNameLst>
                                      </p:cBhvr>
                                      <p:to>
                                        <p:strVal val="visible"/>
                                      </p:to>
                                    </p:set>
                                    <p:animEffect transition="in" filter="dissolve">
                                      <p:cBhvr>
                                        <p:cTn id="19" dur="500"/>
                                        <p:tgtEl>
                                          <p:spTgt spid="712710">
                                            <p:txEl>
                                              <p:pRg st="3" end="3"/>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712710">
                                            <p:txEl>
                                              <p:pRg st="4" end="4"/>
                                            </p:txEl>
                                          </p:spTgt>
                                        </p:tgtEl>
                                        <p:attrNameLst>
                                          <p:attrName>style.visibility</p:attrName>
                                        </p:attrNameLst>
                                      </p:cBhvr>
                                      <p:to>
                                        <p:strVal val="visible"/>
                                      </p:to>
                                    </p:set>
                                    <p:animEffect transition="in" filter="dissolve">
                                      <p:cBhvr>
                                        <p:cTn id="24" dur="500"/>
                                        <p:tgtEl>
                                          <p:spTgt spid="7127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build="p"/>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2386"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56322"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نظرية إسرائيل الجديدة</a:t>
            </a:r>
            <a:br>
              <a:rPr lang="en-US" sz="3600" b="1" i="0" dirty="0">
                <a:latin typeface="Arial" panose="020B0604020202020204" pitchFamily="34" charset="0"/>
                <a:cs typeface="Arial" panose="020B0604020202020204" pitchFamily="34" charset="0"/>
              </a:rPr>
            </a:br>
            <a:r>
              <a:rPr lang="en-US" sz="3600" b="1" i="0" dirty="0">
                <a:latin typeface="Arial" panose="020B0604020202020204" pitchFamily="34" charset="0"/>
                <a:cs typeface="Arial" panose="020B0604020202020204" pitchFamily="34" charset="0"/>
              </a:rPr>
              <a:t> </a:t>
            </a:r>
            <a:r>
              <a:rPr lang="ar-JO" sz="3600" b="1" i="0" dirty="0">
                <a:latin typeface="Arial" panose="020B0604020202020204" pitchFamily="34" charset="0"/>
                <a:cs typeface="Arial" panose="020B0604020202020204" pitchFamily="34" charset="0"/>
              </a:rPr>
              <a:t>في قبل الألفية العهدية</a:t>
            </a:r>
            <a:endParaRPr lang="en-US" sz="3600" b="1" i="0" dirty="0">
              <a:latin typeface="Arial" panose="020B0604020202020204" pitchFamily="34" charset="0"/>
              <a:cs typeface="Arial" panose="020B0604020202020204" pitchFamily="34" charset="0"/>
            </a:endParaRPr>
          </a:p>
        </p:txBody>
      </p:sp>
      <p:sp>
        <p:nvSpPr>
          <p:cNvPr id="56323" name="Rectangle 3"/>
          <p:cNvSpPr>
            <a:spLocks noChangeArrowheads="1"/>
          </p:cNvSpPr>
          <p:nvPr/>
        </p:nvSpPr>
        <p:spPr bwMode="auto">
          <a:xfrm>
            <a:off x="0" y="1676400"/>
            <a:ext cx="9220200" cy="51816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lvl="0" indent="-342900" algn="r" rtl="1">
              <a:lnSpc>
                <a:spcPct val="90000"/>
              </a:lnSpc>
              <a:spcBef>
                <a:spcPct val="20000"/>
              </a:spcBef>
              <a:buFont typeface="Wingdings" pitchFamily="-112" charset="2"/>
              <a:buChar char=""/>
              <a:defRPr/>
            </a:pPr>
            <a:r>
              <a:rPr lang="ar-JO" sz="2800" b="1" u="sng" dirty="0">
                <a:latin typeface="Arial" panose="020B0604020202020204" pitchFamily="34" charset="0"/>
                <a:cs typeface="Arial" panose="020B0604020202020204" pitchFamily="34" charset="0"/>
              </a:rPr>
              <a:t>الكنيسة هي إسرائيل الروحية</a:t>
            </a:r>
            <a:r>
              <a:rPr lang="ar-JO" sz="2800" b="1" dirty="0">
                <a:latin typeface="Arial" panose="020B0604020202020204" pitchFamily="34" charset="0"/>
                <a:cs typeface="Arial" panose="020B0604020202020204" pitchFamily="34" charset="0"/>
              </a:rPr>
              <a:t>. يقول لاد إن بولس "يطبق نبوءات على الكنيسة التي تنتمي في عهدها القديم إلى إسرائيل بالمعنى الحرفي للكلمة ؛ وهو يدعو أبناء الكنيسة ، نسل إبراهيم. ويطلق على المؤمنين الختان الحقيقي. ومن الصعب تجنب الاستنتاج الذي </a:t>
            </a:r>
            <a:r>
              <a:rPr lang="ar-JO" sz="2800" b="1" dirty="0">
                <a:solidFill>
                  <a:srgbClr val="FFFF00"/>
                </a:solidFill>
                <a:latin typeface="Arial" panose="020B0604020202020204" pitchFamily="34" charset="0"/>
                <a:cs typeface="Arial" panose="020B0604020202020204" pitchFamily="34" charset="0"/>
              </a:rPr>
              <a:t>يرى بولس أن الكنيسة كإسرائيل الروحية </a:t>
            </a:r>
            <a:r>
              <a:rPr lang="ar-JO" sz="2800" b="1" dirty="0">
                <a:latin typeface="Arial" panose="020B0604020202020204" pitchFamily="34" charset="0"/>
                <a:cs typeface="Arial" panose="020B0604020202020204" pitchFamily="34" charset="0"/>
              </a:rPr>
              <a:t>"(معنى الألفية ، 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342900" lvl="0" indent="-342900" algn="r" rtl="1">
              <a:lnSpc>
                <a:spcPct val="90000"/>
              </a:lnSpc>
              <a:spcBef>
                <a:spcPct val="20000"/>
              </a:spcBef>
              <a:buFont typeface="Wingdings" pitchFamily="-112" charset="2"/>
              <a:buChar char=""/>
              <a:defRPr/>
            </a:pPr>
            <a:r>
              <a:rPr lang="ar-JO" sz="2800" b="1" u="sng" dirty="0">
                <a:latin typeface="Arial" panose="020B0604020202020204" pitchFamily="34" charset="0"/>
                <a:cs typeface="Arial" panose="020B0604020202020204" pitchFamily="34" charset="0"/>
              </a:rPr>
              <a:t>يتناقض مفهوم تدبير الذبائح الألفية مع عبرانيين 8: 8-13</a:t>
            </a:r>
            <a:r>
              <a:rPr lang="ar-JO" sz="2800" b="1" dirty="0">
                <a:latin typeface="Arial" panose="020B0604020202020204" pitchFamily="34" charset="0"/>
                <a:cs typeface="Arial" panose="020B0604020202020204" pitchFamily="34" charset="0"/>
              </a:rPr>
              <a:t>. يدعي لاد أن رسالة العبرانيين 8 تدحض التدبيرية لأنها "تؤكد </a:t>
            </a:r>
            <a:r>
              <a:rPr lang="ar-JO" sz="2800" b="1" dirty="0">
                <a:solidFill>
                  <a:srgbClr val="FFFF00"/>
                </a:solidFill>
                <a:latin typeface="Arial" panose="020B0604020202020204" pitchFamily="34" charset="0"/>
                <a:cs typeface="Arial" panose="020B0604020202020204" pitchFamily="34" charset="0"/>
              </a:rPr>
              <a:t>أن العهد الجديد في المسيح قد أزاح عبادة العهد القديم</a:t>
            </a:r>
            <a:r>
              <a:rPr lang="ar-JO" sz="2800" b="1" dirty="0">
                <a:latin typeface="Arial" panose="020B0604020202020204" pitchFamily="34" charset="0"/>
                <a:cs typeface="Arial" panose="020B0604020202020204" pitchFamily="34" charset="0"/>
              </a:rPr>
              <a:t> التي من ثم محكوم عليها بالزوال" (المرجع نفسه ، 26-27).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716804" name="Text Box 4"/>
          <p:cNvSpPr txBox="1">
            <a:spLocks noChangeArrowheads="1"/>
          </p:cNvSpPr>
          <p:nvPr/>
        </p:nvSpPr>
        <p:spPr bwMode="auto">
          <a:xfrm>
            <a:off x="8205788" y="76200"/>
            <a:ext cx="98135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43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264194"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لماذا التمييز بين إسرائيل و الكنيسة؟</a:t>
            </a:r>
            <a:endParaRPr lang="en-US" sz="3600" b="1" i="0" dirty="0">
              <a:latin typeface="Arial" panose="020B0604020202020204" pitchFamily="34" charset="0"/>
              <a:cs typeface="Arial" panose="020B0604020202020204" pitchFamily="34" charset="0"/>
            </a:endParaRPr>
          </a:p>
        </p:txBody>
      </p:sp>
      <p:sp>
        <p:nvSpPr>
          <p:cNvPr id="264196"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lang="ar-JO" sz="2800" b="1" noProof="0" dirty="0">
                <a:solidFill>
                  <a:srgbClr val="FFFFFF"/>
                </a:solidFill>
                <a:latin typeface="Arial" panose="020B0604020202020204" pitchFamily="34" charset="0"/>
                <a:ea typeface="ＭＳ Ｐゴシック"/>
                <a:cs typeface="Arial" panose="020B0604020202020204" pitchFamily="34" charset="0"/>
              </a:rPr>
              <a:t>( أسباب عدم دعوة الكنيسة بإسرائيل الجديدة)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4195" name="Rectangle 3"/>
          <p:cNvSpPr>
            <a:spLocks noChangeArrowheads="1"/>
          </p:cNvSpPr>
          <p:nvPr/>
        </p:nvSpPr>
        <p:spPr bwMode="auto">
          <a:xfrm>
            <a:off x="381000" y="1752600"/>
            <a:ext cx="8610600" cy="5334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90000"/>
              </a:lnSpc>
              <a:spcBef>
                <a:spcPct val="20000"/>
              </a:spcBef>
              <a:spcAft>
                <a:spcPct val="0"/>
              </a:spcAft>
              <a:buClrTx/>
              <a:buSzTx/>
              <a:buFont typeface="Wingdings" pitchFamily="-112" charset="2"/>
              <a:buNone/>
              <a:tabLst/>
              <a:defRPr/>
            </a:pPr>
            <a:r>
              <a:rPr lang="ar-JO" sz="3200" b="1" dirty="0">
                <a:solidFill>
                  <a:srgbClr val="FFFF00"/>
                </a:solidFill>
                <a:latin typeface="Arial" panose="020B0604020202020204" pitchFamily="34" charset="0"/>
                <a:ea typeface="ＭＳ Ｐゴシック"/>
                <a:cs typeface="Arial" panose="020B0604020202020204" pitchFamily="34" charset="0"/>
              </a:rPr>
              <a:t>توضيح و تتميم أنهم ليسوا نفس الشيء</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p>
        </p:txBody>
      </p:sp>
      <p:sp>
        <p:nvSpPr>
          <p:cNvPr id="2" name="Rectangle 3"/>
          <p:cNvSpPr>
            <a:spLocks noChangeArrowheads="1"/>
          </p:cNvSpPr>
          <p:nvPr/>
        </p:nvSpPr>
        <p:spPr bwMode="auto">
          <a:xfrm>
            <a:off x="381000" y="2438400"/>
            <a:ext cx="8458200" cy="3886200"/>
          </a:xfrm>
          <a:prstGeom prst="rect">
            <a:avLst/>
          </a:prstGeom>
          <a:noFill/>
          <a:ln w="9525">
            <a:noFill/>
            <a:miter lim="800000"/>
            <a:headEnd/>
            <a:tailEnd/>
          </a:ln>
          <a:effectLst>
            <a:outerShdw blurRad="25400" dist="35921" dir="2700000" algn="ctr" rotWithShape="0">
              <a:srgbClr val="000000">
                <a:alpha val="99962"/>
              </a:srgbClr>
            </a:outerShdw>
          </a:effectLst>
        </p:spPr>
        <p:txBody>
          <a:bodyPr>
            <a:prstTxWarp prst="textNoShape">
              <a:avLst/>
            </a:prstTxWarp>
          </a:bodyPr>
          <a:lstStyle/>
          <a:p>
            <a:pPr lvl="0" algn="r">
              <a:lnSpc>
                <a:spcPct val="90000"/>
              </a:lnSpc>
              <a:spcBef>
                <a:spcPct val="20000"/>
              </a:spcBef>
              <a:defRPr/>
            </a:pPr>
            <a:r>
              <a:rPr lang="ar-JO" sz="2800" b="1" dirty="0">
                <a:latin typeface="Arial" panose="020B0604020202020204" pitchFamily="34" charset="0"/>
                <a:cs typeface="Arial" panose="020B0604020202020204" pitchFamily="34" charset="0"/>
              </a:rPr>
              <a:t>هويت (المرجع نفسه ، 42-43) يرد على ادعاء لاد: "في فقرة بعد فقرة يصر لاد على أن العهد الجديد يفسر القديم </a:t>
            </a:r>
            <a:r>
              <a:rPr lang="ar-JO" sz="2800" b="1" dirty="0">
                <a:solidFill>
                  <a:srgbClr val="FFFF00"/>
                </a:solidFill>
                <a:latin typeface="Arial" panose="020B0604020202020204" pitchFamily="34" charset="0"/>
                <a:cs typeface="Arial" panose="020B0604020202020204" pitchFamily="34" charset="0"/>
              </a:rPr>
              <a:t>عندما يطبق العهد الجديد مبدأ موجودًا في العهد القديم</a:t>
            </a:r>
            <a:r>
              <a:rPr lang="ar-JO" sz="2800" b="1" dirty="0">
                <a:latin typeface="Arial" panose="020B0604020202020204" pitchFamily="34" charset="0"/>
                <a:cs typeface="Arial" panose="020B0604020202020204" pitchFamily="34" charset="0"/>
              </a:rPr>
              <a:t> (هوشع 11: 1 مع متى 2:15 ؛ هوشع 1:10 ؛ 2:23 مع رومية 9: 24-26). التسرع في الاستنتاج بأن هذه المراجع تحدد الكنيسة وإسرائيل على أنهما نفس جسد المخلَّصين هو أمر مجاني تمامًا ...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16804" name="Text Box 4"/>
          <p:cNvSpPr txBox="1">
            <a:spLocks noChangeArrowheads="1"/>
          </p:cNvSpPr>
          <p:nvPr/>
        </p:nvSpPr>
        <p:spPr bwMode="auto">
          <a:xfrm>
            <a:off x="8205788" y="76200"/>
            <a:ext cx="98135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8194" name="Text Box 2"/>
          <p:cNvSpPr txBox="1">
            <a:spLocks noChangeArrowheads="1"/>
          </p:cNvSpPr>
          <p:nvPr/>
        </p:nvSpPr>
        <p:spPr bwMode="auto">
          <a:xfrm>
            <a:off x="34925" y="896938"/>
            <a:ext cx="9172575" cy="152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ea typeface="Times New Roman" pitchFamily="-111" charset="0"/>
                <a:cs typeface="Arial" panose="020B0604020202020204" pitchFamily="34" charset="0"/>
              </a:rPr>
              <a:t>تثنية 6: 4-9 ( اسمع يا إسرائيل الرب إلهنا رب واحد ) تعرف بأنها؟</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p:txBody>
      </p:sp>
      <p:sp>
        <p:nvSpPr>
          <p:cNvPr id="8195"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السماع</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6"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ديبارين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7"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البركة الهارونية</a:t>
            </a:r>
            <a:endParaRPr kumimoji="0" lang="en-US" sz="3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8"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مزوزة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9" name="AutoShape 7"/>
          <p:cNvSpPr>
            <a:spLocks noChangeArrowheads="1"/>
          </p:cNvSpPr>
          <p:nvPr/>
        </p:nvSpPr>
        <p:spPr bwMode="auto">
          <a:xfrm>
            <a:off x="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5944" name="Title 7"/>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التوحيد</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83130084"/>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9" presetClass="entr" presetSubtype="0" accel="100000" fill="hold" grpId="0" nodeType="afterEffect">
                                  <p:stCondLst>
                                    <p:cond delay="0"/>
                                  </p:stCondLst>
                                  <p:childTnLst>
                                    <p:set>
                                      <p:cBhvr>
                                        <p:cTn id="6" dur="1" fill="hold">
                                          <p:stCondLst>
                                            <p:cond delay="0"/>
                                          </p:stCondLst>
                                        </p:cTn>
                                        <p:tgtEl>
                                          <p:spTgt spid="8194"/>
                                        </p:tgtEl>
                                        <p:attrNameLst>
                                          <p:attrName>style.visibility</p:attrName>
                                        </p:attrNameLst>
                                      </p:cBhvr>
                                      <p:to>
                                        <p:strVal val="visible"/>
                                      </p:to>
                                    </p:set>
                                    <p:anim calcmode="lin" valueType="num">
                                      <p:cBhvr>
                                        <p:cTn id="7" dur="500" fill="hold"/>
                                        <p:tgtEl>
                                          <p:spTgt spid="8194"/>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8194"/>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8194"/>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819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8195"/>
                                        </p:tgtEl>
                                        <p:attrNameLst>
                                          <p:attrName>style.visibility</p:attrName>
                                        </p:attrNameLst>
                                      </p:cBhvr>
                                      <p:to>
                                        <p:strVal val="visible"/>
                                      </p:to>
                                    </p:set>
                                    <p:anim calcmode="lin" valueType="num">
                                      <p:cBhvr additive="base">
                                        <p:cTn id="15" dur="500" fill="hold"/>
                                        <p:tgtEl>
                                          <p:spTgt spid="8195"/>
                                        </p:tgtEl>
                                        <p:attrNameLst>
                                          <p:attrName>ppt_x</p:attrName>
                                        </p:attrNameLst>
                                      </p:cBhvr>
                                      <p:tavLst>
                                        <p:tav tm="0">
                                          <p:val>
                                            <p:strVal val="0-#ppt_w/2"/>
                                          </p:val>
                                        </p:tav>
                                        <p:tav tm="100000">
                                          <p:val>
                                            <p:strVal val="#ppt_x"/>
                                          </p:val>
                                        </p:tav>
                                      </p:tavLst>
                                    </p:anim>
                                    <p:anim calcmode="lin" valueType="num">
                                      <p:cBhvr additive="base">
                                        <p:cTn id="16" dur="500" fill="hold"/>
                                        <p:tgtEl>
                                          <p:spTgt spid="8195"/>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3" name="whoosh.wav"/>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8198"/>
                                        </p:tgtEl>
                                        <p:attrNameLst>
                                          <p:attrName>style.visibility</p:attrName>
                                        </p:attrNameLst>
                                      </p:cBhvr>
                                      <p:to>
                                        <p:strVal val="visible"/>
                                      </p:to>
                                    </p:set>
                                    <p:anim calcmode="lin" valueType="num">
                                      <p:cBhvr additive="base">
                                        <p:cTn id="21" dur="500" fill="hold"/>
                                        <p:tgtEl>
                                          <p:spTgt spid="8198"/>
                                        </p:tgtEl>
                                        <p:attrNameLst>
                                          <p:attrName>ppt_x</p:attrName>
                                        </p:attrNameLst>
                                      </p:cBhvr>
                                      <p:tavLst>
                                        <p:tav tm="0">
                                          <p:val>
                                            <p:strVal val="0-#ppt_w/2"/>
                                          </p:val>
                                        </p:tav>
                                        <p:tav tm="100000">
                                          <p:val>
                                            <p:strVal val="#ppt_x"/>
                                          </p:val>
                                        </p:tav>
                                      </p:tavLst>
                                    </p:anim>
                                    <p:anim calcmode="lin" valueType="num">
                                      <p:cBhvr additive="base">
                                        <p:cTn id="22" dur="500" fill="hold"/>
                                        <p:tgtEl>
                                          <p:spTgt spid="8198"/>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3" name="whoosh.wav"/>
                                        </p:tgtEl>
                                      </p:cMediaNode>
                                    </p:audio>
                                  </p:sub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8197"/>
                                        </p:tgtEl>
                                        <p:attrNameLst>
                                          <p:attrName>style.visibility</p:attrName>
                                        </p:attrNameLst>
                                      </p:cBhvr>
                                      <p:to>
                                        <p:strVal val="visible"/>
                                      </p:to>
                                    </p:set>
                                    <p:anim calcmode="lin" valueType="num">
                                      <p:cBhvr additive="base">
                                        <p:cTn id="27" dur="500" fill="hold"/>
                                        <p:tgtEl>
                                          <p:spTgt spid="8197"/>
                                        </p:tgtEl>
                                        <p:attrNameLst>
                                          <p:attrName>ppt_x</p:attrName>
                                        </p:attrNameLst>
                                      </p:cBhvr>
                                      <p:tavLst>
                                        <p:tav tm="0">
                                          <p:val>
                                            <p:strVal val="1+#ppt_w/2"/>
                                          </p:val>
                                        </p:tav>
                                        <p:tav tm="100000">
                                          <p:val>
                                            <p:strVal val="#ppt_x"/>
                                          </p:val>
                                        </p:tav>
                                      </p:tavLst>
                                    </p:anim>
                                    <p:anim calcmode="lin" valueType="num">
                                      <p:cBhvr additive="base">
                                        <p:cTn id="28" dur="500" fill="hold"/>
                                        <p:tgtEl>
                                          <p:spTgt spid="819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whoosh.wav"/>
                                        </p:tgtEl>
                                      </p:cMediaNode>
                                    </p:audio>
                                  </p:sub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8196"/>
                                        </p:tgtEl>
                                        <p:attrNameLst>
                                          <p:attrName>style.visibility</p:attrName>
                                        </p:attrNameLst>
                                      </p:cBhvr>
                                      <p:to>
                                        <p:strVal val="visible"/>
                                      </p:to>
                                    </p:set>
                                    <p:anim calcmode="lin" valueType="num">
                                      <p:cBhvr additive="base">
                                        <p:cTn id="33" dur="500" fill="hold"/>
                                        <p:tgtEl>
                                          <p:spTgt spid="8196"/>
                                        </p:tgtEl>
                                        <p:attrNameLst>
                                          <p:attrName>ppt_x</p:attrName>
                                        </p:attrNameLst>
                                      </p:cBhvr>
                                      <p:tavLst>
                                        <p:tav tm="0">
                                          <p:val>
                                            <p:strVal val="1+#ppt_w/2"/>
                                          </p:val>
                                        </p:tav>
                                        <p:tav tm="100000">
                                          <p:val>
                                            <p:strVal val="#ppt_x"/>
                                          </p:val>
                                        </p:tav>
                                      </p:tavLst>
                                    </p:anim>
                                    <p:anim calcmode="lin" valueType="num">
                                      <p:cBhvr additive="base">
                                        <p:cTn id="34" dur="500" fill="hold"/>
                                        <p:tgtEl>
                                          <p:spTgt spid="819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1"/>
                                            </p:cond>
                                          </p:stCondLst>
                                          <p:endCondLst>
                                            <p:cond evt="onStopAudio" delay="0">
                                              <p:tgtEl>
                                                <p:sldTgt/>
                                              </p:tgtEl>
                                            </p:cond>
                                          </p:endCondLst>
                                        </p:cTn>
                                        <p:tgtEl>
                                          <p:sndTgt r:embed="rId3" name="whoosh.wav"/>
                                        </p:tgtEl>
                                      </p:cMediaNode>
                                    </p:audio>
                                  </p:subTnLst>
                                </p:cTn>
                              </p:par>
                            </p:childTnLst>
                          </p:cTn>
                        </p:par>
                      </p:childTnLst>
                    </p:cTn>
                  </p:par>
                  <p:par>
                    <p:cTn id="35" fill="hold" nodeType="clickPar">
                      <p:stCondLst>
                        <p:cond delay="indefinite"/>
                      </p:stCondLst>
                      <p:childTnLst>
                        <p:par>
                          <p:cTn id="36" fill="hold" nodeType="withGroup">
                            <p:stCondLst>
                              <p:cond delay="0"/>
                            </p:stCondLst>
                            <p:childTnLst>
                              <p:par>
                                <p:cTn id="37" presetID="11" presetClass="entr" presetSubtype="0" fill="hold" grpId="0" nodeType="clickEffect">
                                  <p:stCondLst>
                                    <p:cond delay="0"/>
                                  </p:stCondLst>
                                  <p:childTnLst>
                                    <p:set>
                                      <p:cBhvr>
                                        <p:cTn id="38" dur="500">
                                          <p:stCondLst>
                                            <p:cond delay="0"/>
                                          </p:stCondLst>
                                        </p:cTn>
                                        <p:tgtEl>
                                          <p:spTgt spid="8199"/>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4" grpId="0" autoUpdateAnimBg="0"/>
      <p:bldP spid="8195" grpId="0" animBg="1" autoUpdateAnimBg="0"/>
      <p:bldP spid="8196" grpId="0" animBg="1" autoUpdateAnimBg="0"/>
      <p:bldP spid="8197" grpId="0" animBg="1" autoUpdateAnimBg="0"/>
      <p:bldP spid="8198" grpId="0" animBg="1" autoUpdateAnimBg="0"/>
      <p:bldP spid="8199" grpId="0" animBg="1"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6482"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389122"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لماذا التمييز بين إسرائيل و الكنيسة؟</a:t>
            </a:r>
            <a:endParaRPr lang="en-US" sz="3600" b="1" i="0" dirty="0">
              <a:latin typeface="Arial" panose="020B0604020202020204" pitchFamily="34" charset="0"/>
              <a:cs typeface="Arial" panose="020B0604020202020204" pitchFamily="34" charset="0"/>
            </a:endParaRPr>
          </a:p>
        </p:txBody>
      </p:sp>
      <p:sp>
        <p:nvSpPr>
          <p:cNvPr id="389124"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lvl="0" indent="-342900" algn="ctr">
              <a:spcBef>
                <a:spcPct val="20000"/>
              </a:spcBef>
              <a:defRPr/>
            </a:pPr>
            <a:r>
              <a:rPr lang="ar-JO" sz="2800" b="1" dirty="0">
                <a:solidFill>
                  <a:srgbClr val="FFFFFF"/>
                </a:solidFill>
                <a:latin typeface="Arial" panose="020B0604020202020204" pitchFamily="34" charset="0"/>
                <a:ea typeface="ＭＳ Ｐゴシック"/>
                <a:cs typeface="Arial" panose="020B0604020202020204" pitchFamily="34" charset="0"/>
              </a:rPr>
              <a:t>( أسباب عدم دعوة الكنيسة بإسرائيل الجديدة)</a:t>
            </a:r>
            <a:endParaRPr lang="en-US" sz="2800" b="1" dirty="0">
              <a:solidFill>
                <a:srgbClr val="FFFFFF"/>
              </a:solidFill>
              <a:latin typeface="Arial" panose="020B0604020202020204" pitchFamily="34" charset="0"/>
              <a:ea typeface="ＭＳ Ｐゴシック"/>
              <a:cs typeface="Arial" panose="020B0604020202020204" pitchFamily="34" charset="0"/>
            </a:endParaRPr>
          </a:p>
        </p:txBody>
      </p:sp>
      <p:sp>
        <p:nvSpPr>
          <p:cNvPr id="389123" name="Rectangle 3"/>
          <p:cNvSpPr>
            <a:spLocks noChangeArrowheads="1"/>
          </p:cNvSpPr>
          <p:nvPr/>
        </p:nvSpPr>
        <p:spPr bwMode="auto">
          <a:xfrm>
            <a:off x="0" y="2590800"/>
            <a:ext cx="9144000" cy="3733800"/>
          </a:xfrm>
          <a:prstGeom prst="rect">
            <a:avLst/>
          </a:prstGeom>
          <a:noFill/>
          <a:ln w="9525">
            <a:noFill/>
            <a:miter lim="800000"/>
            <a:headEnd/>
            <a:tailEnd/>
          </a:ln>
          <a:effectLst>
            <a:outerShdw blurRad="25400" dist="25399" dir="2700000" algn="ctr" rotWithShape="0">
              <a:srgbClr val="000000">
                <a:alpha val="99962"/>
              </a:srgbClr>
            </a:outerShdw>
          </a:effectLst>
        </p:spPr>
        <p:txBody>
          <a:bodyPr>
            <a:prstTxWarp prst="textNoShape">
              <a:avLst/>
            </a:prstTxWarp>
          </a:bodyPr>
          <a:lstStyle/>
          <a:p>
            <a:pPr marL="407988" marR="0" lvl="0" indent="-393700" algn="r" defTabSz="914400" rtl="1" eaLnBrk="1" fontAlgn="base" latinLnBrk="0" hangingPunct="1">
              <a:lnSpc>
                <a:spcPct val="90000"/>
              </a:lnSpc>
              <a:spcBef>
                <a:spcPct val="20000"/>
              </a:spcBef>
              <a:spcAft>
                <a:spcPct val="0"/>
              </a:spcAft>
              <a:buClrTx/>
              <a:buSzTx/>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1. يمكن أن تكون إما ذبائح </a:t>
            </a:r>
            <a:r>
              <a:rPr lang="ar-JO" sz="2800" b="1" dirty="0">
                <a:solidFill>
                  <a:srgbClr val="FFFF00"/>
                </a:solidFill>
                <a:latin typeface="Arial" panose="020B0604020202020204" pitchFamily="34" charset="0"/>
                <a:ea typeface="ＭＳ Ｐゴシック" charset="-128"/>
                <a:cs typeface="Arial" panose="020B0604020202020204" pitchFamily="34" charset="0"/>
              </a:rPr>
              <a:t>ثيوقراطية أو تذكارية </a:t>
            </a:r>
            <a:r>
              <a:rPr lang="ar-JO" sz="2800" b="1" dirty="0">
                <a:solidFill>
                  <a:srgbClr val="FFFFFF"/>
                </a:solidFill>
                <a:latin typeface="Arial" panose="020B0604020202020204" pitchFamily="34" charset="0"/>
                <a:ea typeface="ＭＳ Ｐゴシック" charset="-128"/>
                <a:cs typeface="Arial" panose="020B0604020202020204" pitchFamily="34" charset="0"/>
              </a:rPr>
              <a:t>تعود بالنظر إلى موت المسيح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407988" marR="0" lvl="0" indent="-393700" algn="r" defTabSz="914400" rtl="1" eaLnBrk="1" fontAlgn="base" latinLnBrk="0" hangingPunct="1">
              <a:lnSpc>
                <a:spcPct val="90000"/>
              </a:lnSpc>
              <a:spcBef>
                <a:spcPct val="20000"/>
              </a:spcBef>
              <a:spcAft>
                <a:spcPct val="0"/>
              </a:spcAft>
              <a:buClrTx/>
              <a:buSzTx/>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2. كيف يمكن استخدام </a:t>
            </a:r>
            <a:r>
              <a:rPr lang="ar-JO" sz="2800" b="1" dirty="0">
                <a:solidFill>
                  <a:srgbClr val="FFFF00"/>
                </a:solidFill>
                <a:latin typeface="Arial" panose="020B0604020202020204" pitchFamily="34" charset="0"/>
                <a:ea typeface="ＭＳ Ｐゴシック" charset="-128"/>
                <a:cs typeface="Arial" panose="020B0604020202020204" pitchFamily="34" charset="0"/>
              </a:rPr>
              <a:t>طريقة أخرى </a:t>
            </a:r>
            <a:r>
              <a:rPr lang="ar-JO" sz="2800" b="1" dirty="0">
                <a:solidFill>
                  <a:srgbClr val="FFFFFF"/>
                </a:solidFill>
                <a:latin typeface="Arial" panose="020B0604020202020204" pitchFamily="34" charset="0"/>
                <a:ea typeface="ＭＳ Ｐゴシック" charset="-128"/>
                <a:cs typeface="Arial" panose="020B0604020202020204" pitchFamily="34" charset="0"/>
              </a:rPr>
              <a:t>غير الحرفية للنظر بأفضل صورة لتسعة إصحاحات تصف هيكلاً مع حدود و تفاصيل كثيرة أخرى (حز 40-48)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407988" lvl="0" indent="-393700" algn="r" rtl="1">
              <a:lnSpc>
                <a:spcPct val="90000"/>
              </a:lnSpc>
              <a:spcBef>
                <a:spcPct val="20000"/>
              </a:spcBef>
              <a:defRPr/>
            </a:pPr>
            <a:r>
              <a:rPr lang="ar-JO" sz="2800" b="1" dirty="0">
                <a:latin typeface="Arial" panose="020B0604020202020204" pitchFamily="34" charset="0"/>
                <a:cs typeface="Arial" panose="020B0604020202020204" pitchFamily="34" charset="0"/>
              </a:rPr>
              <a:t>3. لا يوجد هيكل </a:t>
            </a:r>
            <a:r>
              <a:rPr lang="ar-JO" sz="2800" b="1" dirty="0">
                <a:solidFill>
                  <a:srgbClr val="FFFF00"/>
                </a:solidFill>
                <a:latin typeface="Arial" panose="020B0604020202020204" pitchFamily="34" charset="0"/>
                <a:cs typeface="Arial" panose="020B0604020202020204" pitchFamily="34" charset="0"/>
              </a:rPr>
              <a:t>يشبه</a:t>
            </a:r>
            <a:r>
              <a:rPr lang="ar-JO" sz="2800" b="1" dirty="0">
                <a:latin typeface="Arial" panose="020B0604020202020204" pitchFamily="34" charset="0"/>
                <a:cs typeface="Arial" panose="020B0604020202020204" pitchFamily="34" charset="0"/>
              </a:rPr>
              <a:t> حتى عن بعد هيكل حزقيال ، لذلك يجب أن يكون هيكله في المستقبل.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407988" marR="0" lvl="0" indent="-393700" algn="r" defTabSz="914400" rtl="1" eaLnBrk="1" fontAlgn="base" latinLnBrk="0" hangingPunct="1">
              <a:lnSpc>
                <a:spcPct val="90000"/>
              </a:lnSpc>
              <a:spcBef>
                <a:spcPct val="20000"/>
              </a:spcBef>
              <a:spcAft>
                <a:spcPct val="0"/>
              </a:spcAft>
              <a:buClrTx/>
              <a:buSzTx/>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4. أنظر إلى صفحات الأخرويات 138-140 للتفاصيل</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41382" name="Text Box 1030"/>
          <p:cNvSpPr txBox="1">
            <a:spLocks noChangeArrowheads="1"/>
          </p:cNvSpPr>
          <p:nvPr/>
        </p:nvSpPr>
        <p:spPr bwMode="auto">
          <a:xfrm>
            <a:off x="381000" y="1752600"/>
            <a:ext cx="8405842" cy="5794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sng"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ذبائح الألفية ليست إشكالية</a:t>
            </a:r>
            <a:endParaRPr kumimoji="0" lang="en-US" sz="3600" b="1" u="sng"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716804" name="Text Box 4"/>
          <p:cNvSpPr txBox="1">
            <a:spLocks noChangeArrowheads="1"/>
          </p:cNvSpPr>
          <p:nvPr/>
        </p:nvSpPr>
        <p:spPr bwMode="auto">
          <a:xfrm>
            <a:off x="8205788" y="76200"/>
            <a:ext cx="90441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41058" name="Picture 2" descr="Judaism Vs. Christianity: What Are The Differences? – Difference Camp">
            <a:extLst>
              <a:ext uri="{FF2B5EF4-FFF2-40B4-BE49-F238E27FC236}">
                <a16:creationId xmlns:a16="http://schemas.microsoft.com/office/drawing/2014/main" id="{202D9421-6BAF-6B4F-B7DC-32FAED0C85A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094" r="8911"/>
          <a:stretch/>
        </p:blipFill>
        <p:spPr bwMode="auto">
          <a:xfrm flipH="1">
            <a:off x="0" y="1196975"/>
            <a:ext cx="9180513" cy="5786437"/>
          </a:xfrm>
          <a:prstGeom prst="rect">
            <a:avLst/>
          </a:prstGeom>
          <a:noFill/>
          <a:extLst>
            <a:ext uri="{909E8E84-426E-40DD-AFC4-6F175D3DCCD1}">
              <a14:hiddenFill xmlns:a14="http://schemas.microsoft.com/office/drawing/2010/main">
                <a:solidFill>
                  <a:srgbClr val="FFFFFF"/>
                </a:solidFill>
              </a14:hiddenFill>
            </a:ext>
          </a:extLst>
        </p:spPr>
      </p:pic>
      <p:sp>
        <p:nvSpPr>
          <p:cNvPr id="743426" name="Rectangle 1026"/>
          <p:cNvSpPr>
            <a:spLocks noGrp="1" noChangeArrowheads="1"/>
          </p:cNvSpPr>
          <p:nvPr>
            <p:ph type="ctrTitle"/>
          </p:nvPr>
        </p:nvSpPr>
        <p:spPr>
          <a:xfrm>
            <a:off x="-73782" y="-26988"/>
            <a:ext cx="9277920" cy="1223963"/>
          </a:xfrm>
          <a:solidFill>
            <a:srgbClr val="000000"/>
          </a:solidFill>
          <a:effectLst>
            <a:outerShdw blurRad="25400" dist="35921" dir="2700000" algn="ctr" rotWithShape="0">
              <a:srgbClr val="000000">
                <a:alpha val="99962"/>
              </a:srgbClr>
            </a:outerShdw>
          </a:effectLst>
        </p:spPr>
        <p:txBody>
          <a:bodyPr/>
          <a:lstStyle/>
          <a:p>
            <a:pPr>
              <a:defRPr/>
            </a:pPr>
            <a:r>
              <a:rPr lang="ar-JO" sz="4000" b="1" i="0" dirty="0">
                <a:latin typeface="Arial" panose="020B0604020202020204" pitchFamily="34" charset="0"/>
                <a:cs typeface="Arial" panose="020B0604020202020204" pitchFamily="34" charset="0"/>
              </a:rPr>
              <a:t>سؤال : إسرائيل و الكنيسة :</a:t>
            </a:r>
            <a:br>
              <a:rPr lang="ar-JO" sz="4000" b="1" i="0" dirty="0">
                <a:latin typeface="Arial" panose="020B0604020202020204" pitchFamily="34" charset="0"/>
                <a:cs typeface="Arial" panose="020B0604020202020204" pitchFamily="34" charset="0"/>
              </a:rPr>
            </a:br>
            <a:r>
              <a:rPr lang="ar-JO" sz="4000" b="1" i="0" dirty="0">
                <a:solidFill>
                  <a:srgbClr val="FFFF00"/>
                </a:solidFill>
                <a:latin typeface="Arial" panose="020B0604020202020204" pitchFamily="34" charset="0"/>
                <a:cs typeface="Arial" panose="020B0604020202020204" pitchFamily="34" charset="0"/>
              </a:rPr>
              <a:t>عدم استمرارية أم استمرارية؟</a:t>
            </a:r>
            <a:endParaRPr lang="en-US" sz="4000" b="1" i="0" dirty="0">
              <a:solidFill>
                <a:srgbClr val="FFFF00"/>
              </a:solidFill>
              <a:latin typeface="Arial" panose="020B0604020202020204" pitchFamily="34" charset="0"/>
              <a:cs typeface="Arial" panose="020B0604020202020204" pitchFamily="34" charset="0"/>
            </a:endParaRPr>
          </a:p>
        </p:txBody>
      </p:sp>
      <p:sp>
        <p:nvSpPr>
          <p:cNvPr id="5" name="Rectangle 1027"/>
          <p:cNvSpPr txBox="1">
            <a:spLocks noChangeArrowheads="1"/>
          </p:cNvSpPr>
          <p:nvPr/>
        </p:nvSpPr>
        <p:spPr bwMode="auto">
          <a:xfrm>
            <a:off x="-73782" y="1196752"/>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kumimoji="0" lang="ar-JO"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الجواب : كلاهما</a:t>
            </a:r>
            <a:endParaRPr kumimoji="0" lang="en-US"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6" name="Rectangle 1027"/>
          <p:cNvSpPr txBox="1">
            <a:spLocks noChangeArrowheads="1"/>
          </p:cNvSpPr>
          <p:nvPr/>
        </p:nvSpPr>
        <p:spPr bwMode="auto">
          <a:xfrm>
            <a:off x="-63763" y="1844453"/>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lang="ar-JO" sz="3200" b="1" dirty="0">
                <a:solidFill>
                  <a:srgbClr val="FFFFFF"/>
                </a:solidFill>
                <a:latin typeface="Arial" panose="020B0604020202020204" pitchFamily="34" charset="0"/>
                <a:ea typeface="ＭＳ Ｐゴシック" charset="-128"/>
                <a:cs typeface="Arial" panose="020B0604020202020204" pitchFamily="34" charset="0"/>
              </a:rPr>
              <a:t>(أنظر الصفحات 155ر-155س)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6">
                                            <p:bg/>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nimBg="1" autoUpdateAnimBg="0"/>
      <p:bldP spid="6" grpId="0" build="p" animBg="1" autoUpdateAnimBg="0"/>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955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5308" y="-152400"/>
            <a:ext cx="9121775" cy="7010400"/>
          </a:xfrm>
          <a:prstGeom prst="rect">
            <a:avLst/>
          </a:prstGeom>
          <a:noFill/>
          <a:ln w="9525">
            <a:noFill/>
            <a:miter lim="800000"/>
            <a:headEnd/>
            <a:tailEnd/>
          </a:ln>
        </p:spPr>
      </p:pic>
      <p:sp>
        <p:nvSpPr>
          <p:cNvPr id="268290" name="Rectangle 2"/>
          <p:cNvSpPr>
            <a:spLocks noGrp="1" noChangeArrowheads="1"/>
          </p:cNvSpPr>
          <p:nvPr>
            <p:ph type="title" idx="4294967295"/>
          </p:nvPr>
        </p:nvSpPr>
        <p:spPr>
          <a:xfrm>
            <a:off x="0" y="152400"/>
            <a:ext cx="9144000" cy="1143000"/>
          </a:xfrm>
        </p:spPr>
        <p:txBody>
          <a:bodyPr/>
          <a:lstStyle/>
          <a:p>
            <a:pPr eaLnBrk="1" hangingPunct="1">
              <a:defRPr/>
            </a:pPr>
            <a:r>
              <a:rPr lang="ar-JO" sz="2800" b="1" i="0" dirty="0">
                <a:latin typeface="Arial" panose="020B0604020202020204" pitchFamily="34" charset="0"/>
                <a:cs typeface="Arial" panose="020B0604020202020204" pitchFamily="34" charset="0"/>
              </a:rPr>
              <a:t>المزيد من التباينات بين إسرائيل و الكنيسة</a:t>
            </a:r>
            <a:endParaRPr lang="en-US" sz="3600" b="1" i="0" dirty="0">
              <a:latin typeface="Arial" panose="020B0604020202020204" pitchFamily="34" charset="0"/>
              <a:cs typeface="Arial" panose="020B0604020202020204" pitchFamily="34" charset="0"/>
            </a:endParaRPr>
          </a:p>
        </p:txBody>
      </p:sp>
      <p:sp>
        <p:nvSpPr>
          <p:cNvPr id="268292"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lvl="0" indent="-342900" algn="ctr">
              <a:spcBef>
                <a:spcPct val="20000"/>
              </a:spcBef>
              <a:defRPr/>
            </a:pPr>
            <a:r>
              <a:rPr lang="ar-JO" sz="2800" b="1" dirty="0">
                <a:solidFill>
                  <a:srgbClr val="FFFFFF"/>
                </a:solidFill>
                <a:latin typeface="Arial" panose="020B0604020202020204" pitchFamily="34" charset="0"/>
                <a:ea typeface="ＭＳ Ｐゴシック"/>
                <a:cs typeface="Arial" panose="020B0604020202020204" pitchFamily="34" charset="0"/>
              </a:rPr>
              <a:t>( أسباب عدم دعوة الكنيسة بإسرائيل الجديدة)</a:t>
            </a:r>
            <a:endParaRPr lang="en-US" sz="2800" b="1" dirty="0">
              <a:solidFill>
                <a:srgbClr val="FFFFFF"/>
              </a:solidFill>
              <a:latin typeface="Arial" panose="020B0604020202020204" pitchFamily="34" charset="0"/>
              <a:ea typeface="ＭＳ Ｐゴシック"/>
              <a:cs typeface="Arial" panose="020B0604020202020204" pitchFamily="34" charset="0"/>
            </a:endParaRPr>
          </a:p>
        </p:txBody>
      </p:sp>
      <p:sp>
        <p:nvSpPr>
          <p:cNvPr id="268293" name="Text Box 5"/>
          <p:cNvSpPr txBox="1">
            <a:spLocks noChangeArrowheads="1"/>
          </p:cNvSpPr>
          <p:nvPr/>
        </p:nvSpPr>
        <p:spPr bwMode="auto">
          <a:xfrm>
            <a:off x="8315325" y="-26988"/>
            <a:ext cx="90441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8291" name="Rectangle 3"/>
          <p:cNvSpPr>
            <a:spLocks noChangeArrowheads="1"/>
          </p:cNvSpPr>
          <p:nvPr/>
        </p:nvSpPr>
        <p:spPr bwMode="auto">
          <a:xfrm>
            <a:off x="685800" y="2362200"/>
            <a:ext cx="8077200" cy="446405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1. </a:t>
            </a:r>
            <a:r>
              <a:rPr lang="ar-JO" b="1" dirty="0">
                <a:solidFill>
                  <a:srgbClr val="FFFF00"/>
                </a:solidFill>
                <a:latin typeface="Arial" panose="020B0604020202020204" pitchFamily="34" charset="0"/>
                <a:ea typeface="ＭＳ Ｐゴシック"/>
                <a:cs typeface="Arial" panose="020B0604020202020204" pitchFamily="34" charset="0"/>
              </a:rPr>
              <a:t>الفروقات</a:t>
            </a:r>
            <a:r>
              <a:rPr lang="ar-JO" b="1" dirty="0">
                <a:solidFill>
                  <a:srgbClr val="FFFFFF"/>
                </a:solidFill>
                <a:latin typeface="Arial" panose="020B0604020202020204" pitchFamily="34" charset="0"/>
                <a:ea typeface="ＭＳ Ｐゴシック"/>
                <a:cs typeface="Arial" panose="020B0604020202020204" pitchFamily="34" charset="0"/>
              </a:rPr>
              <a:t> بين إسرائيل و الكنيسة واضحة في الكتاب المقدس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2. </a:t>
            </a:r>
            <a:r>
              <a:rPr lang="ar-JO" b="1" dirty="0">
                <a:solidFill>
                  <a:srgbClr val="FFFF00"/>
                </a:solidFill>
                <a:latin typeface="Arial" panose="020B0604020202020204" pitchFamily="34" charset="0"/>
                <a:ea typeface="ＭＳ Ｐゴシック"/>
                <a:cs typeface="Arial" panose="020B0604020202020204" pitchFamily="34" charset="0"/>
              </a:rPr>
              <a:t>مصطلح إسرائيل </a:t>
            </a:r>
            <a:r>
              <a:rPr lang="ar-JO" b="1" dirty="0">
                <a:solidFill>
                  <a:srgbClr val="FFFFFF"/>
                </a:solidFill>
                <a:latin typeface="Arial" panose="020B0604020202020204" pitchFamily="34" charset="0"/>
                <a:ea typeface="ＭＳ Ｐゴシック"/>
                <a:cs typeface="Arial" panose="020B0604020202020204" pitchFamily="34" charset="0"/>
              </a:rPr>
              <a:t>عبر الكتاب المقدس يعود دائماً لنسل يعقوب الجسدي – لم يشر مطلقاً إلى الكنيسة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3. يباين </a:t>
            </a:r>
            <a:r>
              <a:rPr lang="ar-JO" b="1" dirty="0">
                <a:solidFill>
                  <a:srgbClr val="FFFF00"/>
                </a:solidFill>
                <a:latin typeface="Arial" panose="020B0604020202020204" pitchFamily="34" charset="0"/>
                <a:ea typeface="ＭＳ Ｐゴシック"/>
                <a:cs typeface="Arial" panose="020B0604020202020204" pitchFamily="34" charset="0"/>
              </a:rPr>
              <a:t>لوقا</a:t>
            </a:r>
            <a:r>
              <a:rPr lang="ar-JO" b="1" dirty="0">
                <a:solidFill>
                  <a:srgbClr val="FFFFFF"/>
                </a:solidFill>
                <a:latin typeface="Arial" panose="020B0604020202020204" pitchFamily="34" charset="0"/>
                <a:ea typeface="ＭＳ Ｐゴシック"/>
                <a:cs typeface="Arial" panose="020B0604020202020204" pitchFamily="34" charset="0"/>
              </a:rPr>
              <a:t> بين الإثنين في أع 3: 12، 4: 8، 10 ... الخ</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4. </a:t>
            </a:r>
            <a:r>
              <a:rPr lang="ar-JO" b="1" dirty="0">
                <a:solidFill>
                  <a:srgbClr val="FFFF00"/>
                </a:solidFill>
                <a:latin typeface="Arial" panose="020B0604020202020204" pitchFamily="34" charset="0"/>
                <a:ea typeface="ＭＳ Ｐゴシック"/>
                <a:cs typeface="Arial" panose="020B0604020202020204" pitchFamily="34" charset="0"/>
              </a:rPr>
              <a:t>بولس</a:t>
            </a:r>
            <a:r>
              <a:rPr lang="ar-JO" b="1" dirty="0">
                <a:solidFill>
                  <a:srgbClr val="FFFFFF"/>
                </a:solidFill>
                <a:latin typeface="Arial" panose="020B0604020202020204" pitchFamily="34" charset="0"/>
                <a:ea typeface="ＭＳ Ｐゴシック"/>
                <a:cs typeface="Arial" panose="020B0604020202020204" pitchFamily="34" charset="0"/>
              </a:rPr>
              <a:t> (رو 9-11، 1 كو 10: 32، أف 3: 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5. </a:t>
            </a:r>
            <a:r>
              <a:rPr lang="ar-JO" b="1" dirty="0">
                <a:solidFill>
                  <a:srgbClr val="FFFF00"/>
                </a:solidFill>
                <a:latin typeface="Arial" panose="020B0604020202020204" pitchFamily="34" charset="0"/>
                <a:ea typeface="ＭＳ Ｐゴシック"/>
                <a:cs typeface="Arial" panose="020B0604020202020204" pitchFamily="34" charset="0"/>
              </a:rPr>
              <a:t>يوحنا</a:t>
            </a:r>
            <a:r>
              <a:rPr lang="ar-JO" b="1" dirty="0">
                <a:solidFill>
                  <a:srgbClr val="FFFFFF"/>
                </a:solidFill>
                <a:latin typeface="Arial" panose="020B0604020202020204" pitchFamily="34" charset="0"/>
                <a:ea typeface="ＭＳ Ｐゴシック"/>
                <a:cs typeface="Arial" panose="020B0604020202020204" pitchFamily="34" charset="0"/>
              </a:rPr>
              <a:t> : 144000 يهودي (رؤ 7: 1-8) مقابل الأمم (7: 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6. </a:t>
            </a:r>
            <a:r>
              <a:rPr lang="ar-JO" b="1" dirty="0">
                <a:solidFill>
                  <a:srgbClr val="FFFF00"/>
                </a:solidFill>
                <a:latin typeface="Arial" panose="020B0604020202020204" pitchFamily="34" charset="0"/>
                <a:ea typeface="ＭＳ Ｐゴシック"/>
                <a:cs typeface="Arial" panose="020B0604020202020204" pitchFamily="34" charset="0"/>
              </a:rPr>
              <a:t>متى</a:t>
            </a:r>
            <a:r>
              <a:rPr lang="ar-JO" b="1" dirty="0">
                <a:solidFill>
                  <a:srgbClr val="FFFFFF"/>
                </a:solidFill>
                <a:latin typeface="Arial" panose="020B0604020202020204" pitchFamily="34" charset="0"/>
                <a:ea typeface="ＭＳ Ｐゴシック"/>
                <a:cs typeface="Arial" panose="020B0604020202020204" pitchFamily="34" charset="0"/>
              </a:rPr>
              <a:t> 1: 21، 2: 6، 19: 28، 23: 39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7. </a:t>
            </a:r>
            <a:r>
              <a:rPr lang="ar-JO" b="1" dirty="0">
                <a:solidFill>
                  <a:srgbClr val="FFFF00"/>
                </a:solidFill>
                <a:latin typeface="Arial" panose="020B0604020202020204" pitchFamily="34" charset="0"/>
                <a:ea typeface="ＭＳ Ｐゴシック"/>
                <a:cs typeface="Arial" panose="020B0604020202020204" pitchFamily="34" charset="0"/>
              </a:rPr>
              <a:t>آباء الكنيسة الأولى </a:t>
            </a:r>
            <a:r>
              <a:rPr lang="ar-JO" b="1" dirty="0">
                <a:solidFill>
                  <a:srgbClr val="FFFFFF"/>
                </a:solidFill>
                <a:latin typeface="Arial" panose="020B0604020202020204" pitchFamily="34" charset="0"/>
                <a:ea typeface="ＭＳ Ｐゴシック"/>
                <a:cs typeface="Arial" panose="020B0604020202020204" pitchFamily="34" charset="0"/>
              </a:rPr>
              <a:t>احتفظوا بنظرية 6000 سنة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744454" name="Text Box 1030"/>
          <p:cNvSpPr txBox="1">
            <a:spLocks noChangeArrowheads="1"/>
          </p:cNvSpPr>
          <p:nvPr/>
        </p:nvSpPr>
        <p:spPr bwMode="auto">
          <a:xfrm>
            <a:off x="593725" y="1651000"/>
            <a:ext cx="7835927" cy="5847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3200" b="1" u="sng" dirty="0">
                <a:solidFill>
                  <a:srgbClr val="FFFF00"/>
                </a:solidFill>
                <a:latin typeface="Arial" panose="020B0604020202020204" pitchFamily="34" charset="0"/>
                <a:ea typeface="ＭＳ Ｐゴシック"/>
                <a:cs typeface="Arial" panose="020B0604020202020204" pitchFamily="34" charset="0"/>
              </a:rPr>
              <a:t>كتاب الكتاب المقدس تركوهما منفصلتين</a:t>
            </a:r>
            <a:endParaRPr kumimoji="0" lang="en-US" sz="3200" b="1" u="sng"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32</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019636465"/>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يتنبأ موسى عن قلب إسرائيل القاسي (تث 32)</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1331640" y="2132856"/>
            <a:ext cx="6438900" cy="4292600"/>
          </a:xfrm>
          <a:prstGeom prst="rect">
            <a:avLst/>
          </a:prstGeom>
        </p:spPr>
      </p:pic>
    </p:spTree>
    <p:extLst>
      <p:ext uri="{BB962C8B-B14F-4D97-AF65-F5344CB8AC3E}">
        <p14:creationId xmlns:p14="http://schemas.microsoft.com/office/powerpoint/2010/main" val="3641816323"/>
      </p:ext>
    </p:extLst>
  </p:cSld>
  <p:clrMapOvr>
    <a:masterClrMapping/>
  </p:clrMapOvr>
  <p:transition/>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4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l="3136" t="4465" r="2815" b="13393"/>
          <a:stretch>
            <a:fillRect/>
          </a:stretch>
        </p:blipFill>
        <p:spPr bwMode="auto">
          <a:xfrm>
            <a:off x="4572000" y="0"/>
            <a:ext cx="4572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5569"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648200" cy="6858000"/>
          </a:xfrm>
          <a:prstGeom prst="rect">
            <a:avLst/>
          </a:prstGeom>
          <a:solidFill>
            <a:schemeClr val="accent2"/>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5572" name="Text Box 5"/>
          <p:cNvSpPr txBox="1">
            <a:spLocks noChangeArrowheads="1"/>
          </p:cNvSpPr>
          <p:nvPr/>
        </p:nvSpPr>
        <p:spPr bwMode="auto">
          <a:xfrm>
            <a:off x="8502650" y="0"/>
            <a:ext cx="704019" cy="461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171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65573" name="Text Box 6"/>
          <p:cNvSpPr txBox="1">
            <a:spLocks noChangeArrowheads="1"/>
          </p:cNvSpPr>
          <p:nvPr/>
        </p:nvSpPr>
        <p:spPr bwMode="auto">
          <a:xfrm>
            <a:off x="0" y="381000"/>
            <a:ext cx="1997075" cy="371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Times New Roman" charset="0"/>
                <a:ea typeface="ＭＳ Ｐゴシック" charset="0"/>
              </a:rPr>
              <a:t>New Bible Atlas</a:t>
            </a:r>
          </a:p>
        </p:txBody>
      </p:sp>
      <p:sp>
        <p:nvSpPr>
          <p:cNvPr id="365574" name="Rectangle 7"/>
          <p:cNvSpPr>
            <a:spLocks noGrp="1" noChangeArrowheads="1"/>
          </p:cNvSpPr>
          <p:nvPr>
            <p:ph type="title" idx="4294967295"/>
          </p:nvPr>
        </p:nvSpPr>
        <p:spPr>
          <a:xfrm>
            <a:off x="914400" y="333375"/>
            <a:ext cx="7772400" cy="730250"/>
          </a:xfrm>
        </p:spPr>
        <p:txBody>
          <a:bodyPr/>
          <a:lstStyle/>
          <a:p>
            <a:pPr eaLnBrk="1" hangingPunct="1"/>
            <a:r>
              <a:rPr lang="ar-JO" b="1" dirty="0">
                <a:latin typeface="Arial" panose="020B0604020202020204" pitchFamily="34" charset="0"/>
                <a:ea typeface="ＭＳ Ｐゴシック" charset="0"/>
                <a:cs typeface="Arial" panose="020B0604020202020204" pitchFamily="34" charset="0"/>
              </a:rPr>
              <a:t>المستوطنات و تقسيم الحصص</a:t>
            </a:r>
            <a:endParaRPr lang="en-US" b="1" dirty="0">
              <a:latin typeface="Arial" panose="020B0604020202020204" pitchFamily="34" charset="0"/>
              <a:ea typeface="ＭＳ Ｐゴシック" charset="0"/>
              <a:cs typeface="Arial" panose="020B0604020202020204" pitchFamily="34" charset="0"/>
            </a:endParaRPr>
          </a:p>
        </p:txBody>
      </p:sp>
      <p:grpSp>
        <p:nvGrpSpPr>
          <p:cNvPr id="3" name="Group 2">
            <a:extLst>
              <a:ext uri="{FF2B5EF4-FFF2-40B4-BE49-F238E27FC236}">
                <a16:creationId xmlns:a16="http://schemas.microsoft.com/office/drawing/2014/main" id="{28467B8F-45A8-4148-11E1-202CCF571553}"/>
              </a:ext>
            </a:extLst>
          </p:cNvPr>
          <p:cNvGrpSpPr/>
          <p:nvPr/>
        </p:nvGrpSpPr>
        <p:grpSpPr>
          <a:xfrm>
            <a:off x="3310528" y="1710554"/>
            <a:ext cx="2643882" cy="1289517"/>
            <a:chOff x="3310528" y="1710554"/>
            <a:chExt cx="2643882" cy="1289517"/>
          </a:xfrm>
        </p:grpSpPr>
        <p:sp>
          <p:nvSpPr>
            <p:cNvPr id="2" name="Left Arrow 1">
              <a:extLst>
                <a:ext uri="{FF2B5EF4-FFF2-40B4-BE49-F238E27FC236}">
                  <a16:creationId xmlns:a16="http://schemas.microsoft.com/office/drawing/2014/main" id="{FC77D9A9-2B80-677B-FE07-471F74410825}"/>
                </a:ext>
              </a:extLst>
            </p:cNvPr>
            <p:cNvSpPr/>
            <p:nvPr/>
          </p:nvSpPr>
          <p:spPr>
            <a:xfrm rot="19505359">
              <a:off x="3310528" y="2083012"/>
              <a:ext cx="648072" cy="917059"/>
            </a:xfrm>
            <a:prstGeom prst="leftArrow">
              <a:avLst/>
            </a:prstGeom>
            <a:solidFill>
              <a:schemeClr val="accent2"/>
            </a:solidFill>
            <a:ln>
              <a:noFill/>
            </a:ln>
          </p:spPr>
          <p:txBody>
            <a:bodyPr wrap="square" lIns="91430" tIns="45715" rIns="91430" bIns="45715" anchor="ctr">
              <a:spAutoFit/>
            </a:bodyPr>
            <a:lstStyle/>
            <a:p>
              <a:pPr algn="ctr"/>
              <a:endParaRPr lang="en-US" b="1">
                <a:solidFill>
                  <a:schemeClr val="bg1"/>
                </a:solidFill>
                <a:latin typeface="Arial" panose="020B0604020202020204" pitchFamily="34" charset="0"/>
                <a:ea typeface="ＭＳ Ｐゴシック" charset="0"/>
                <a:cs typeface="Arial" panose="020B0604020202020204" pitchFamily="34" charset="0"/>
              </a:endParaRPr>
            </a:p>
          </p:txBody>
        </p:sp>
        <p:sp>
          <p:nvSpPr>
            <p:cNvPr id="365570" name="Text Box 3"/>
            <p:cNvSpPr txBox="1">
              <a:spLocks noChangeArrowheads="1"/>
            </p:cNvSpPr>
            <p:nvPr/>
          </p:nvSpPr>
          <p:spPr bwMode="auto">
            <a:xfrm>
              <a:off x="3634564" y="1710554"/>
              <a:ext cx="2319846" cy="830987"/>
            </a:xfrm>
            <a:prstGeom prst="rect">
              <a:avLst/>
            </a:prstGeom>
            <a:solidFill>
              <a:schemeClr val="accent2"/>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30" tIns="45715" rIns="91430" bIns="45715" anchor="ct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الإمتلاك و السكن</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400" b="1" dirty="0">
                  <a:solidFill>
                    <a:schemeClr val="bg1"/>
                  </a:solidFill>
                  <a:latin typeface="Arial" panose="020B0604020202020204" pitchFamily="34" charset="0"/>
                  <a:cs typeface="Arial" panose="020B0604020202020204" pitchFamily="34" charset="0"/>
                </a:rPr>
                <a:t>بقيادة يشوع</a:t>
              </a:r>
              <a:endParaRPr kumimoji="0" lang="en-US" sz="24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8758888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167940"/>
                                        </p:tgtEl>
                                        <p:attrNameLst>
                                          <p:attrName>style.visibility</p:attrName>
                                        </p:attrNameLst>
                                      </p:cBhvr>
                                      <p:to>
                                        <p:strVal val="visible"/>
                                      </p:to>
                                    </p:set>
                                    <p:animEffect transition="in" filter="blinds(horizontal)">
                                      <p:cBhvr>
                                        <p:cTn id="7" dur="500"/>
                                        <p:tgtEl>
                                          <p:spTgt spid="167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7" descr="12 Conquest-low re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2400"/>
            <a:ext cx="4540250" cy="647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2" name="Title 3"/>
          <p:cNvSpPr>
            <a:spLocks noGrp="1"/>
          </p:cNvSpPr>
          <p:nvPr>
            <p:ph type="title" idx="4294967295"/>
          </p:nvPr>
        </p:nvSpPr>
        <p:spPr>
          <a:xfrm>
            <a:off x="0" y="5143512"/>
            <a:ext cx="4572000" cy="1409688"/>
          </a:xfrm>
        </p:spPr>
        <p:txBody>
          <a:bodyPr/>
          <a:lstStyle/>
          <a:p>
            <a:pPr eaLnBrk="1" hangingPunct="1"/>
            <a:r>
              <a:rPr lang="ar-JO" sz="3600" b="1" dirty="0">
                <a:latin typeface="Arial" panose="020B0604020202020204" pitchFamily="34" charset="0"/>
                <a:cs typeface="Arial" panose="020B0604020202020204" pitchFamily="34" charset="0"/>
              </a:rPr>
              <a:t>إسرائيل عام 1400 قبل الميلاد هي الضفة الغربية اليوم</a:t>
            </a:r>
            <a:endParaRPr lang="en-US" sz="3600" b="1" dirty="0">
              <a:latin typeface="Arial" panose="020B0604020202020204" pitchFamily="34" charset="0"/>
              <a:ea typeface="ＭＳ Ｐゴシック" charset="0"/>
              <a:cs typeface="Arial" panose="020B0604020202020204" pitchFamily="34" charset="0"/>
            </a:endParaRPr>
          </a:p>
        </p:txBody>
      </p:sp>
      <p:pic>
        <p:nvPicPr>
          <p:cNvPr id="184323" name="Picture 4" descr="8 Modern Israel-low res.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559300" y="152400"/>
            <a:ext cx="4584700" cy="647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3"/>
          <p:cNvSpPr txBox="1">
            <a:spLocks/>
          </p:cNvSpPr>
          <p:nvPr/>
        </p:nvSpPr>
        <p:spPr bwMode="auto">
          <a:xfrm>
            <a:off x="4572000" y="3505200"/>
            <a:ext cx="4572000" cy="2514600"/>
          </a:xfrm>
          <a:prstGeom prst="rect">
            <a:avLst/>
          </a:prstGeom>
          <a:noFill/>
          <a:ln w="9525">
            <a:noFill/>
            <a:miter lim="800000"/>
            <a:headEnd/>
            <a:tailEnd/>
          </a:ln>
        </p:spPr>
        <p:txBody>
          <a:bodyPr anchor="ctr"/>
          <a:lstStyle/>
          <a:p>
            <a:pPr lvl="0" algn="ctr">
              <a:defRPr/>
            </a:pPr>
            <a:r>
              <a:rPr lang="ar-JO" sz="3600" b="1" dirty="0">
                <a:latin typeface="Arial" panose="020B0604020202020204" pitchFamily="34" charset="0"/>
                <a:cs typeface="Arial" panose="020B0604020202020204" pitchFamily="34" charset="0"/>
              </a:rPr>
              <a:t>إسرائيل التي خصصتها الأمم المتحدة هي ما نادراً ما غزوه في زمن الكتاب المقدس</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1394986233"/>
      </p:ext>
    </p:extLst>
  </p:cSld>
  <p:clrMapOvr>
    <a:masterClrMapping/>
  </p:clrMapOvr>
  <p:transition/>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61" name="Picture 4">
            <a:extLst>
              <a:ext uri="{FF2B5EF4-FFF2-40B4-BE49-F238E27FC236}">
                <a16:creationId xmlns:a16="http://schemas.microsoft.com/office/drawing/2014/main" id="{E63E214A-0621-754B-A34D-5F724DDC5E95}"/>
              </a:ext>
            </a:extLst>
          </p:cNvPr>
          <p:cNvPicPr>
            <a:picLocks noGrp="1" noChangeAspect="1" noChangeArrowheads="1"/>
          </p:cNvPicPr>
          <p:nvPr>
            <p:ph idx="4294967295"/>
          </p:nvPr>
        </p:nvPicPr>
        <p:blipFill>
          <a:blip r:embed="rId3">
            <a:extLst>
              <a:ext uri="{28A0092B-C50C-407E-A947-70E740481C1C}">
                <a14:useLocalDpi xmlns:a14="http://schemas.microsoft.com/office/drawing/2010/main" val="0"/>
              </a:ext>
            </a:extLst>
          </a:blip>
          <a:srcRect/>
          <a:stretch>
            <a:fillRect/>
          </a:stretch>
        </p:blipFill>
        <p:spPr>
          <a:xfrm>
            <a:off x="3997325" y="0"/>
            <a:ext cx="5146675" cy="6858000"/>
          </a:xfrm>
          <a:noFill/>
          <a:extLst>
            <a:ext uri="{909E8E84-426E-40DD-AFC4-6F175D3DCCD1}">
              <a14:hiddenFill xmlns:a14="http://schemas.microsoft.com/office/drawing/2010/main">
                <a:solidFill>
                  <a:srgbClr val="FFFFFF"/>
                </a:solidFill>
              </a14:hiddenFill>
            </a:ext>
          </a:extLst>
        </p:spPr>
      </p:pic>
      <p:sp>
        <p:nvSpPr>
          <p:cNvPr id="15365" name="Rectangle 5">
            <a:extLst>
              <a:ext uri="{FF2B5EF4-FFF2-40B4-BE49-F238E27FC236}">
                <a16:creationId xmlns:a16="http://schemas.microsoft.com/office/drawing/2014/main" id="{D0CC6C9B-FF8A-C34F-9C90-63C5BBB52ACA}"/>
              </a:ext>
            </a:extLst>
          </p:cNvPr>
          <p:cNvSpPr>
            <a:spLocks noGrp="1" noRot="1" noChangeArrowheads="1"/>
          </p:cNvSpPr>
          <p:nvPr>
            <p:ph type="title" idx="4294967295"/>
          </p:nvPr>
        </p:nvSpPr>
        <p:spPr>
          <a:xfrm>
            <a:off x="152400" y="457200"/>
            <a:ext cx="3657600" cy="2133600"/>
          </a:xfrm>
          <a:solidFill>
            <a:srgbClr val="663300"/>
          </a:solidFill>
          <a:ln w="57150">
            <a:solidFill>
              <a:schemeClr val="bg2"/>
            </a:solidFill>
          </a:ln>
        </p:spPr>
        <p:txBody>
          <a:bodyPr/>
          <a:lstStyle/>
          <a:p>
            <a:pPr eaLnBrk="1" hangingPunct="1"/>
            <a:r>
              <a:rPr lang="ar-JO" altLang="en-US" dirty="0">
                <a:latin typeface="Arial" panose="020B0604020202020204" pitchFamily="34" charset="0"/>
                <a:ea typeface="ＭＳ Ｐゴシック" panose="020B0600070205080204" pitchFamily="34" charset="-128"/>
                <a:cs typeface="Arial" panose="020B0604020202020204" pitchFamily="34" charset="0"/>
              </a:rPr>
              <a:t>الموقع المركزي</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43363" name="Text Box 7">
            <a:extLst>
              <a:ext uri="{FF2B5EF4-FFF2-40B4-BE49-F238E27FC236}">
                <a16:creationId xmlns:a16="http://schemas.microsoft.com/office/drawing/2014/main" id="{7521365E-137B-484B-BC84-D94AECF579F7}"/>
              </a:ext>
            </a:extLst>
          </p:cNvPr>
          <p:cNvSpPr txBox="1">
            <a:spLocks noChangeArrowheads="1"/>
          </p:cNvSpPr>
          <p:nvPr/>
        </p:nvSpPr>
        <p:spPr bwMode="auto">
          <a:xfrm>
            <a:off x="381000" y="3105150"/>
            <a:ext cx="3429000"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altLang="en-US" sz="3200" b="1" dirty="0">
                <a:solidFill>
                  <a:srgbClr val="FFFFFF"/>
                </a:solidFill>
                <a:latin typeface="Arial" panose="020B0604020202020204" pitchFamily="34" charset="0"/>
                <a:cs typeface="Arial" panose="020B0604020202020204" pitchFamily="34" charset="0"/>
              </a:rPr>
              <a:t>أورشليم العهد القديم كانت ضمن بنيامين </a:t>
            </a:r>
            <a:r>
              <a:rPr lang="ar-JO" altLang="en-US" sz="3200" b="1" dirty="0">
                <a:solidFill>
                  <a:srgbClr val="FFFF00"/>
                </a:solidFill>
                <a:latin typeface="Arial" panose="020B0604020202020204" pitchFamily="34" charset="0"/>
                <a:cs typeface="Arial" panose="020B0604020202020204" pitchFamily="34" charset="0"/>
              </a:rPr>
              <a:t>شمال</a:t>
            </a:r>
            <a:r>
              <a:rPr lang="ar-JO" altLang="en-US" sz="3200" b="1" dirty="0">
                <a:solidFill>
                  <a:srgbClr val="FFFFFF"/>
                </a:solidFill>
                <a:latin typeface="Arial" panose="020B0604020202020204" pitchFamily="34" charset="0"/>
                <a:cs typeface="Arial" panose="020B0604020202020204" pitchFamily="34" charset="0"/>
              </a:rPr>
              <a:t> يهوذا لكنها قريبة من الأسباط الشمالية</a:t>
            </a:r>
            <a:endParaRPr kumimoji="0" lang="en-US" alt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43364" name="Text Box 8">
            <a:extLst>
              <a:ext uri="{FF2B5EF4-FFF2-40B4-BE49-F238E27FC236}">
                <a16:creationId xmlns:a16="http://schemas.microsoft.com/office/drawing/2014/main" id="{E33C6B5D-19C5-CD49-BD0E-2FAD5C1A165F}"/>
              </a:ext>
            </a:extLst>
          </p:cNvPr>
          <p:cNvSpPr txBox="1">
            <a:spLocks noChangeArrowheads="1"/>
          </p:cNvSpPr>
          <p:nvPr/>
        </p:nvSpPr>
        <p:spPr bwMode="auto">
          <a:xfrm>
            <a:off x="6858000" y="4648200"/>
            <a:ext cx="1752600" cy="45720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أورشليم</a:t>
            </a:r>
            <a:endPar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369" name="Line 9">
            <a:extLst>
              <a:ext uri="{FF2B5EF4-FFF2-40B4-BE49-F238E27FC236}">
                <a16:creationId xmlns:a16="http://schemas.microsoft.com/office/drawing/2014/main" id="{25CC9A52-A8B0-6342-AF70-C3A6111E12FB}"/>
              </a:ext>
            </a:extLst>
          </p:cNvPr>
          <p:cNvSpPr>
            <a:spLocks noChangeShapeType="1"/>
          </p:cNvSpPr>
          <p:nvPr/>
        </p:nvSpPr>
        <p:spPr bwMode="auto">
          <a:xfrm flipH="1" flipV="1">
            <a:off x="6477000" y="4648200"/>
            <a:ext cx="381000" cy="228600"/>
          </a:xfrm>
          <a:prstGeom prst="line">
            <a:avLst/>
          </a:prstGeom>
          <a:noFill/>
          <a:ln w="76200">
            <a:solidFill>
              <a:srgbClr val="FF0000"/>
            </a:solidFill>
            <a:round/>
            <a:headEnd/>
            <a:tailEnd type="triangle" w="med" len="me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Garamond" pitchFamily="-111" charset="0"/>
              <a:ea typeface="ＭＳ Ｐゴシック" charset="0"/>
              <a:cs typeface="ＭＳ Ｐゴシック" charset="0"/>
            </a:endParaRPr>
          </a:p>
        </p:txBody>
      </p:sp>
      <p:sp>
        <p:nvSpPr>
          <p:cNvPr id="15370" name="Rectangle 10">
            <a:extLst>
              <a:ext uri="{FF2B5EF4-FFF2-40B4-BE49-F238E27FC236}">
                <a16:creationId xmlns:a16="http://schemas.microsoft.com/office/drawing/2014/main" id="{0FB86567-BE38-6C4B-B2A3-003943AB185F}"/>
              </a:ext>
            </a:extLst>
          </p:cNvPr>
          <p:cNvSpPr>
            <a:spLocks noRot="1" noChangeArrowheads="1"/>
          </p:cNvSpPr>
          <p:nvPr/>
        </p:nvSpPr>
        <p:spPr bwMode="auto">
          <a:xfrm>
            <a:off x="8077200" y="0"/>
            <a:ext cx="1066800" cy="533400"/>
          </a:xfrm>
          <a:prstGeom prst="rect">
            <a:avLst/>
          </a:prstGeom>
          <a:solidFill>
            <a:srgbClr val="000000"/>
          </a:solidFill>
          <a:ln w="9525">
            <a:noFill/>
            <a:miter lim="800000"/>
            <a:headEnd/>
            <a:tailEnd/>
          </a:ln>
          <a:effectLst/>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solidFill>
                  <a:srgbClr val="FFFFFF"/>
                </a:solidFill>
                <a:effectLst>
                  <a:outerShdw blurRad="38100" dist="38100" dir="2700000" algn="tl">
                    <a:srgbClr val="000514"/>
                  </a:outerShdw>
                </a:effectLst>
                <a:uLnTx/>
                <a:uFillTx/>
                <a:latin typeface="Arial" panose="020B0604020202020204" pitchFamily="34" charset="0"/>
                <a:ea typeface="ＭＳ Ｐゴシック" panose="020B0600070205080204" pitchFamily="34" charset="-128"/>
                <a:cs typeface="Arial" panose="020B0604020202020204" pitchFamily="34" charset="0"/>
              </a:rPr>
              <a:t>21</a:t>
            </a:r>
            <a:endParaRPr kumimoji="0" lang="en-US" altLang="en-US" sz="2800" b="1" u="none" strike="noStrike" kern="1200" cap="none" spc="0" normalizeH="0" baseline="0" noProof="0" dirty="0">
              <a:ln>
                <a:noFill/>
              </a:ln>
              <a:solidFill>
                <a:srgbClr val="FFFFFF"/>
              </a:solidFill>
              <a:effectLst>
                <a:outerShdw blurRad="38100" dist="38100" dir="2700000" algn="tl">
                  <a:srgbClr val="000514"/>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3758263"/>
      </p:ext>
    </p:extLst>
  </p:cSld>
  <p:clrMapOvr>
    <a:masterClrMapping/>
  </p:clrMapOvr>
  <p:transition spd="slow"/>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4" descr="42 Jer OT">
            <a:extLst>
              <a:ext uri="{FF2B5EF4-FFF2-40B4-BE49-F238E27FC236}">
                <a16:creationId xmlns:a16="http://schemas.microsoft.com/office/drawing/2014/main" id="{730CD457-9C6F-9341-81AE-BDF1E9708218}"/>
              </a:ext>
            </a:extLst>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3048000" y="0"/>
            <a:ext cx="6103938" cy="6858000"/>
          </a:xfrm>
          <a:noFill/>
          <a:extLst>
            <a:ext uri="{909E8E84-426E-40DD-AFC4-6F175D3DCCD1}">
              <a14:hiddenFill xmlns:a14="http://schemas.microsoft.com/office/drawing/2010/main">
                <a:solidFill>
                  <a:srgbClr val="FFFFFF"/>
                </a:solidFill>
              </a14:hiddenFill>
            </a:ext>
          </a:extLst>
        </p:spPr>
      </p:pic>
      <p:sp>
        <p:nvSpPr>
          <p:cNvPr id="114695" name="Rectangle 7">
            <a:extLst>
              <a:ext uri="{FF2B5EF4-FFF2-40B4-BE49-F238E27FC236}">
                <a16:creationId xmlns:a16="http://schemas.microsoft.com/office/drawing/2014/main" id="{BD835BD3-ADBC-2E49-9112-D15F5F1BCE1B}"/>
              </a:ext>
            </a:extLst>
          </p:cNvPr>
          <p:cNvSpPr>
            <a:spLocks noGrp="1" noRot="1" noChangeArrowheads="1"/>
          </p:cNvSpPr>
          <p:nvPr>
            <p:ph type="title"/>
          </p:nvPr>
        </p:nvSpPr>
        <p:spPr>
          <a:xfrm>
            <a:off x="0" y="0"/>
            <a:ext cx="7086600" cy="762000"/>
          </a:xfrm>
          <a:solidFill>
            <a:schemeClr val="bg2"/>
          </a:solidFill>
        </p:spPr>
        <p:txBody>
          <a:bodyPr/>
          <a:lstStyle/>
          <a:p>
            <a:pPr eaLnBrk="1" hangingPunct="1"/>
            <a:r>
              <a:rPr lang="ar-JO" altLang="en-US" sz="3600" dirty="0">
                <a:latin typeface="Arial" panose="020B0604020202020204" pitchFamily="34" charset="0"/>
                <a:ea typeface="ＭＳ Ｐゴシック" panose="020B0600070205080204" pitchFamily="34" charset="-128"/>
                <a:cs typeface="Arial" panose="020B0604020202020204" pitchFamily="34" charset="0"/>
              </a:rPr>
              <a:t>كانت أورشليم مدينة حدودية</a:t>
            </a:r>
            <a:endParaRPr lang="en-US" altLang="en-US" sz="3600"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14696" name="Text Box 8">
            <a:extLst>
              <a:ext uri="{FF2B5EF4-FFF2-40B4-BE49-F238E27FC236}">
                <a16:creationId xmlns:a16="http://schemas.microsoft.com/office/drawing/2014/main" id="{0DD16B10-1504-E04B-99C9-E17EE1FA1EA7}"/>
              </a:ext>
            </a:extLst>
          </p:cNvPr>
          <p:cNvSpPr txBox="1">
            <a:spLocks noChangeArrowheads="1"/>
          </p:cNvSpPr>
          <p:nvPr/>
        </p:nvSpPr>
        <p:spPr bwMode="auto">
          <a:xfrm>
            <a:off x="8153400" y="55563"/>
            <a:ext cx="530915" cy="461665"/>
          </a:xfrm>
          <a:prstGeom prst="rect">
            <a:avLst/>
          </a:prstGeom>
          <a:solidFill>
            <a:srgbClr val="663300"/>
          </a:solidFill>
          <a:ln>
            <a:noFill/>
          </a:ln>
          <a:effectLst>
            <a:outerShdw dist="35921"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21</a:t>
            </a:r>
            <a:endParaRPr kumimoji="0" lang="en-US" alt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 name="Rectangle 7">
            <a:extLst>
              <a:ext uri="{FF2B5EF4-FFF2-40B4-BE49-F238E27FC236}">
                <a16:creationId xmlns:a16="http://schemas.microsoft.com/office/drawing/2014/main" id="{BF348E10-5A13-264F-A1EF-A0E3CC8C4B9F}"/>
              </a:ext>
            </a:extLst>
          </p:cNvPr>
          <p:cNvSpPr>
            <a:spLocks noRot="1" noChangeArrowheads="1"/>
          </p:cNvSpPr>
          <p:nvPr/>
        </p:nvSpPr>
        <p:spPr bwMode="auto">
          <a:xfrm>
            <a:off x="3695700" y="2971800"/>
            <a:ext cx="3429000" cy="762000"/>
          </a:xfrm>
          <a:prstGeom prst="rect">
            <a:avLst/>
          </a:prstGeom>
          <a:solidFill>
            <a:schemeClr val="bg2"/>
          </a:solidFill>
          <a:ln w="9525">
            <a:noFill/>
            <a:miter lim="800000"/>
            <a:headEnd/>
            <a:tailEnd/>
          </a:ln>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بنيامين</a:t>
            </a:r>
            <a:endParaRPr kumimoji="0" lang="en-US"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 name="Rectangle 7">
            <a:extLst>
              <a:ext uri="{FF2B5EF4-FFF2-40B4-BE49-F238E27FC236}">
                <a16:creationId xmlns:a16="http://schemas.microsoft.com/office/drawing/2014/main" id="{40028BAE-85A1-2A40-B0C1-230F86D8AB2B}"/>
              </a:ext>
            </a:extLst>
          </p:cNvPr>
          <p:cNvSpPr>
            <a:spLocks noRot="1" noChangeArrowheads="1"/>
          </p:cNvSpPr>
          <p:nvPr/>
        </p:nvSpPr>
        <p:spPr bwMode="auto">
          <a:xfrm>
            <a:off x="3695700" y="5943600"/>
            <a:ext cx="3429000" cy="762000"/>
          </a:xfrm>
          <a:prstGeom prst="rect">
            <a:avLst/>
          </a:prstGeom>
          <a:solidFill>
            <a:schemeClr val="bg2"/>
          </a:solidFill>
          <a:ln w="9525">
            <a:noFill/>
            <a:miter lim="800000"/>
            <a:headEnd/>
            <a:tailEnd/>
          </a:ln>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يهوذا</a:t>
            </a:r>
            <a:endParaRPr kumimoji="0" lang="en-US"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99336" name="Freeform 1032">
            <a:extLst>
              <a:ext uri="{FF2B5EF4-FFF2-40B4-BE49-F238E27FC236}">
                <a16:creationId xmlns:a16="http://schemas.microsoft.com/office/drawing/2014/main" id="{91B030AA-1939-B542-924B-DAAD38E6654A}"/>
              </a:ext>
            </a:extLst>
          </p:cNvPr>
          <p:cNvSpPr>
            <a:spLocks/>
          </p:cNvSpPr>
          <p:nvPr/>
        </p:nvSpPr>
        <p:spPr bwMode="auto">
          <a:xfrm>
            <a:off x="2971800" y="3124200"/>
            <a:ext cx="5715000" cy="3733800"/>
          </a:xfrm>
          <a:custGeom>
            <a:avLst/>
            <a:gdLst>
              <a:gd name="T0" fmla="*/ 2855 w 2855"/>
              <a:gd name="T1" fmla="*/ 2855 h 2855"/>
              <a:gd name="T2" fmla="*/ 2816 w 2855"/>
              <a:gd name="T3" fmla="*/ 2777 h 2855"/>
              <a:gd name="T4" fmla="*/ 2809 w 2855"/>
              <a:gd name="T5" fmla="*/ 2758 h 2855"/>
              <a:gd name="T6" fmla="*/ 2790 w 2855"/>
              <a:gd name="T7" fmla="*/ 2751 h 2855"/>
              <a:gd name="T8" fmla="*/ 2647 w 2855"/>
              <a:gd name="T9" fmla="*/ 2595 h 2855"/>
              <a:gd name="T10" fmla="*/ 2608 w 2855"/>
              <a:gd name="T11" fmla="*/ 2543 h 2855"/>
              <a:gd name="T12" fmla="*/ 2588 w 2855"/>
              <a:gd name="T13" fmla="*/ 2517 h 2855"/>
              <a:gd name="T14" fmla="*/ 2569 w 2855"/>
              <a:gd name="T15" fmla="*/ 2446 h 2855"/>
              <a:gd name="T16" fmla="*/ 2484 w 2855"/>
              <a:gd name="T17" fmla="*/ 2329 h 2855"/>
              <a:gd name="T18" fmla="*/ 2458 w 2855"/>
              <a:gd name="T19" fmla="*/ 2303 h 2855"/>
              <a:gd name="T20" fmla="*/ 2452 w 2855"/>
              <a:gd name="T21" fmla="*/ 2283 h 2855"/>
              <a:gd name="T22" fmla="*/ 2406 w 2855"/>
              <a:gd name="T23" fmla="*/ 2257 h 2855"/>
              <a:gd name="T24" fmla="*/ 2289 w 2855"/>
              <a:gd name="T25" fmla="*/ 2120 h 2855"/>
              <a:gd name="T26" fmla="*/ 2263 w 2855"/>
              <a:gd name="T27" fmla="*/ 2094 h 2855"/>
              <a:gd name="T28" fmla="*/ 2243 w 2855"/>
              <a:gd name="T29" fmla="*/ 2055 h 2855"/>
              <a:gd name="T30" fmla="*/ 2100 w 2855"/>
              <a:gd name="T31" fmla="*/ 1912 h 2855"/>
              <a:gd name="T32" fmla="*/ 2022 w 2855"/>
              <a:gd name="T33" fmla="*/ 1867 h 2855"/>
              <a:gd name="T34" fmla="*/ 1691 w 2855"/>
              <a:gd name="T35" fmla="*/ 1815 h 2855"/>
              <a:gd name="T36" fmla="*/ 1209 w 2855"/>
              <a:gd name="T37" fmla="*/ 1600 h 2855"/>
              <a:gd name="T38" fmla="*/ 637 w 2855"/>
              <a:gd name="T39" fmla="*/ 1581 h 2855"/>
              <a:gd name="T40" fmla="*/ 572 w 2855"/>
              <a:gd name="T41" fmla="*/ 1555 h 2855"/>
              <a:gd name="T42" fmla="*/ 442 w 2855"/>
              <a:gd name="T43" fmla="*/ 1470 h 2855"/>
              <a:gd name="T44" fmla="*/ 331 w 2855"/>
              <a:gd name="T45" fmla="*/ 1386 h 2855"/>
              <a:gd name="T46" fmla="*/ 273 w 2855"/>
              <a:gd name="T47" fmla="*/ 1295 h 2855"/>
              <a:gd name="T48" fmla="*/ 253 w 2855"/>
              <a:gd name="T49" fmla="*/ 1249 h 2855"/>
              <a:gd name="T50" fmla="*/ 188 w 2855"/>
              <a:gd name="T51" fmla="*/ 1145 h 2855"/>
              <a:gd name="T52" fmla="*/ 162 w 2855"/>
              <a:gd name="T53" fmla="*/ 1054 h 2855"/>
              <a:gd name="T54" fmla="*/ 136 w 2855"/>
              <a:gd name="T55" fmla="*/ 813 h 2855"/>
              <a:gd name="T56" fmla="*/ 97 w 2855"/>
              <a:gd name="T57" fmla="*/ 234 h 2855"/>
              <a:gd name="T58" fmla="*/ 58 w 2855"/>
              <a:gd name="T59" fmla="*/ 124 h 2855"/>
              <a:gd name="T60" fmla="*/ 13 w 2855"/>
              <a:gd name="T61" fmla="*/ 46 h 2855"/>
              <a:gd name="T62" fmla="*/ 6 w 2855"/>
              <a:gd name="T63" fmla="*/ 20 h 2855"/>
              <a:gd name="T64" fmla="*/ 0 w 2855"/>
              <a:gd name="T65" fmla="*/ 0 h 28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855" h="2855">
                <a:moveTo>
                  <a:pt x="2855" y="2855"/>
                </a:moveTo>
                <a:cubicBezTo>
                  <a:pt x="2844" y="2827"/>
                  <a:pt x="2829" y="2802"/>
                  <a:pt x="2816" y="2777"/>
                </a:cubicBezTo>
                <a:cubicBezTo>
                  <a:pt x="2812" y="2770"/>
                  <a:pt x="2813" y="2762"/>
                  <a:pt x="2809" y="2758"/>
                </a:cubicBezTo>
                <a:cubicBezTo>
                  <a:pt x="2804" y="2753"/>
                  <a:pt x="2796" y="2753"/>
                  <a:pt x="2790" y="2751"/>
                </a:cubicBezTo>
                <a:cubicBezTo>
                  <a:pt x="2746" y="2693"/>
                  <a:pt x="2691" y="2654"/>
                  <a:pt x="2647" y="2595"/>
                </a:cubicBezTo>
                <a:cubicBezTo>
                  <a:pt x="2634" y="2577"/>
                  <a:pt x="2621" y="2560"/>
                  <a:pt x="2608" y="2543"/>
                </a:cubicBezTo>
                <a:cubicBezTo>
                  <a:pt x="2601" y="2534"/>
                  <a:pt x="2588" y="2517"/>
                  <a:pt x="2588" y="2517"/>
                </a:cubicBezTo>
                <a:cubicBezTo>
                  <a:pt x="2581" y="2495"/>
                  <a:pt x="2578" y="2466"/>
                  <a:pt x="2569" y="2446"/>
                </a:cubicBezTo>
                <a:cubicBezTo>
                  <a:pt x="2547" y="2401"/>
                  <a:pt x="2509" y="2370"/>
                  <a:pt x="2484" y="2329"/>
                </a:cubicBezTo>
                <a:cubicBezTo>
                  <a:pt x="2468" y="2275"/>
                  <a:pt x="2492" y="2337"/>
                  <a:pt x="2458" y="2303"/>
                </a:cubicBezTo>
                <a:cubicBezTo>
                  <a:pt x="2453" y="2298"/>
                  <a:pt x="2456" y="2287"/>
                  <a:pt x="2452" y="2283"/>
                </a:cubicBezTo>
                <a:cubicBezTo>
                  <a:pt x="2439" y="2270"/>
                  <a:pt x="2420" y="2266"/>
                  <a:pt x="2406" y="2257"/>
                </a:cubicBezTo>
                <a:cubicBezTo>
                  <a:pt x="2385" y="2215"/>
                  <a:pt x="2334" y="2135"/>
                  <a:pt x="2289" y="2120"/>
                </a:cubicBezTo>
                <a:cubicBezTo>
                  <a:pt x="2274" y="2072"/>
                  <a:pt x="2296" y="2126"/>
                  <a:pt x="2263" y="2094"/>
                </a:cubicBezTo>
                <a:cubicBezTo>
                  <a:pt x="2252" y="2083"/>
                  <a:pt x="2250" y="2067"/>
                  <a:pt x="2243" y="2055"/>
                </a:cubicBezTo>
                <a:cubicBezTo>
                  <a:pt x="2227" y="2004"/>
                  <a:pt x="2152" y="1930"/>
                  <a:pt x="2100" y="1912"/>
                </a:cubicBezTo>
                <a:cubicBezTo>
                  <a:pt x="2083" y="1887"/>
                  <a:pt x="2050" y="1875"/>
                  <a:pt x="2022" y="1867"/>
                </a:cubicBezTo>
                <a:cubicBezTo>
                  <a:pt x="1912" y="1791"/>
                  <a:pt x="1846" y="1818"/>
                  <a:pt x="1691" y="1815"/>
                </a:cubicBezTo>
                <a:cubicBezTo>
                  <a:pt x="1522" y="1758"/>
                  <a:pt x="1384" y="1643"/>
                  <a:pt x="1209" y="1600"/>
                </a:cubicBezTo>
                <a:cubicBezTo>
                  <a:pt x="1041" y="1558"/>
                  <a:pt x="816" y="1586"/>
                  <a:pt x="637" y="1581"/>
                </a:cubicBezTo>
                <a:cubicBezTo>
                  <a:pt x="614" y="1572"/>
                  <a:pt x="593" y="1565"/>
                  <a:pt x="572" y="1555"/>
                </a:cubicBezTo>
                <a:cubicBezTo>
                  <a:pt x="541" y="1508"/>
                  <a:pt x="487" y="1495"/>
                  <a:pt x="442" y="1470"/>
                </a:cubicBezTo>
                <a:cubicBezTo>
                  <a:pt x="402" y="1447"/>
                  <a:pt x="366" y="1414"/>
                  <a:pt x="331" y="1386"/>
                </a:cubicBezTo>
                <a:cubicBezTo>
                  <a:pt x="313" y="1350"/>
                  <a:pt x="294" y="1325"/>
                  <a:pt x="273" y="1295"/>
                </a:cubicBezTo>
                <a:cubicBezTo>
                  <a:pt x="241" y="1250"/>
                  <a:pt x="274" y="1287"/>
                  <a:pt x="253" y="1249"/>
                </a:cubicBezTo>
                <a:cubicBezTo>
                  <a:pt x="232" y="1212"/>
                  <a:pt x="211" y="1179"/>
                  <a:pt x="188" y="1145"/>
                </a:cubicBezTo>
                <a:cubicBezTo>
                  <a:pt x="178" y="1114"/>
                  <a:pt x="170" y="1084"/>
                  <a:pt x="162" y="1054"/>
                </a:cubicBezTo>
                <a:cubicBezTo>
                  <a:pt x="155" y="974"/>
                  <a:pt x="150" y="891"/>
                  <a:pt x="136" y="813"/>
                </a:cubicBezTo>
                <a:cubicBezTo>
                  <a:pt x="138" y="655"/>
                  <a:pt x="203" y="397"/>
                  <a:pt x="97" y="234"/>
                </a:cubicBezTo>
                <a:cubicBezTo>
                  <a:pt x="92" y="169"/>
                  <a:pt x="104" y="154"/>
                  <a:pt x="58" y="124"/>
                </a:cubicBezTo>
                <a:cubicBezTo>
                  <a:pt x="49" y="94"/>
                  <a:pt x="34" y="67"/>
                  <a:pt x="13" y="46"/>
                </a:cubicBezTo>
                <a:cubicBezTo>
                  <a:pt x="10" y="37"/>
                  <a:pt x="8" y="28"/>
                  <a:pt x="6" y="20"/>
                </a:cubicBezTo>
                <a:cubicBezTo>
                  <a:pt x="4" y="13"/>
                  <a:pt x="0" y="0"/>
                  <a:pt x="0" y="0"/>
                </a:cubicBezTo>
              </a:path>
            </a:pathLst>
          </a:custGeom>
          <a:noFill/>
          <a:ln w="76200" cap="flat" cmpd="sng">
            <a:solidFill>
              <a:srgbClr val="FF0000"/>
            </a:solidFill>
            <a:prstDash val="solid"/>
            <a:round/>
            <a:headEnd/>
            <a:tailEnd/>
          </a:ln>
          <a:effectLst>
            <a:outerShdw blurRad="63500" dist="35921"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Lst>
        </p:spPr>
        <p:txBody>
          <a:bodyPr anchor="ct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uLnTx/>
              <a:uFillTx/>
              <a:latin typeface="Garamond" panose="02020404030301010803" pitchFamily="18" charset="0"/>
              <a:ea typeface="ＭＳ Ｐゴシック" panose="020B0600070205080204" pitchFamily="34" charset="-128"/>
              <a:cs typeface="+mn-cs"/>
            </a:endParaRPr>
          </a:p>
        </p:txBody>
      </p:sp>
      <p:sp>
        <p:nvSpPr>
          <p:cNvPr id="145415" name="Text Box 7">
            <a:extLst>
              <a:ext uri="{FF2B5EF4-FFF2-40B4-BE49-F238E27FC236}">
                <a16:creationId xmlns:a16="http://schemas.microsoft.com/office/drawing/2014/main" id="{E1B806DE-EC85-C14B-903C-8273C9B03A96}"/>
              </a:ext>
            </a:extLst>
          </p:cNvPr>
          <p:cNvSpPr txBox="1">
            <a:spLocks noChangeArrowheads="1"/>
          </p:cNvSpPr>
          <p:nvPr/>
        </p:nvSpPr>
        <p:spPr bwMode="auto">
          <a:xfrm>
            <a:off x="152400" y="1752600"/>
            <a:ext cx="2667000"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altLang="en-US" sz="3200" b="1" dirty="0">
                <a:solidFill>
                  <a:srgbClr val="FFFFFF"/>
                </a:solidFill>
                <a:latin typeface="Arial" panose="020B0604020202020204" pitchFamily="34" charset="0"/>
                <a:cs typeface="Arial" panose="020B0604020202020204" pitchFamily="34" charset="0"/>
              </a:rPr>
              <a:t>حدود العهد القديم بين بنيامين و يهوذا اتجهت جنوب المدينة</a:t>
            </a:r>
            <a:endParaRPr kumimoji="0" lang="en-US" alt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53424793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9336"/>
                                        </p:tgtEl>
                                        <p:attrNameLst>
                                          <p:attrName>style.visibility</p:attrName>
                                        </p:attrNameLst>
                                      </p:cBhvr>
                                      <p:to>
                                        <p:strVal val="visible"/>
                                      </p:to>
                                    </p:set>
                                    <p:animEffect transition="in" filter="wipe(left)">
                                      <p:cBhvr>
                                        <p:cTn id="7" dur="2000"/>
                                        <p:tgtEl>
                                          <p:spTgt spid="993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8182"/>
            <a:ext cx="9144000" cy="6866182"/>
          </a:xfrm>
          <a:prstGeom prst="rect">
            <a:avLst/>
          </a:prstGeom>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defRPr/>
            </a:pPr>
            <a:r>
              <a:rPr lang="ar-JO"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rPr>
              <a:t>السكان حسب</a:t>
            </a:r>
            <a:br>
              <a:rPr lang="ar-JO"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rPr>
            </a:br>
            <a:r>
              <a:rPr lang="ar-JO"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rPr>
              <a:t>الأسباط</a:t>
            </a:r>
            <a:endParaRPr lang="en-US"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4310414" y="3544580"/>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دان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64.400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4549224" y="4286551"/>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يهوذا</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76.500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5"/>
          <p:cNvSpPr txBox="1">
            <a:spLocks noChangeArrowheads="1"/>
          </p:cNvSpPr>
          <p:nvPr/>
        </p:nvSpPr>
        <p:spPr bwMode="auto">
          <a:xfrm>
            <a:off x="3946562" y="512269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شمعون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22.200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ext Box 6"/>
          <p:cNvSpPr txBox="1">
            <a:spLocks noChangeArrowheads="1"/>
          </p:cNvSpPr>
          <p:nvPr/>
        </p:nvSpPr>
        <p:spPr bwMode="auto">
          <a:xfrm>
            <a:off x="6371899" y="4161274"/>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رأوبين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43.730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7"/>
          <p:cNvSpPr txBox="1">
            <a:spLocks noChangeArrowheads="1"/>
          </p:cNvSpPr>
          <p:nvPr/>
        </p:nvSpPr>
        <p:spPr bwMode="auto">
          <a:xfrm>
            <a:off x="6371899" y="276453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جاد</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40.500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8"/>
          <p:cNvSpPr txBox="1">
            <a:spLocks noChangeArrowheads="1"/>
          </p:cNvSpPr>
          <p:nvPr/>
        </p:nvSpPr>
        <p:spPr bwMode="auto">
          <a:xfrm>
            <a:off x="6453367" y="1666913"/>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5213463" y="3104893"/>
            <a:ext cx="1672151"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إفرايم</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32.500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10"/>
          <p:cNvSpPr txBox="1">
            <a:spLocks noChangeArrowheads="1"/>
          </p:cNvSpPr>
          <p:nvPr/>
        </p:nvSpPr>
        <p:spPr bwMode="auto">
          <a:xfrm>
            <a:off x="5140874" y="2362922"/>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52.700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15"/>
          <p:cNvSpPr txBox="1">
            <a:spLocks noChangeArrowheads="1"/>
          </p:cNvSpPr>
          <p:nvPr/>
        </p:nvSpPr>
        <p:spPr bwMode="auto">
          <a:xfrm>
            <a:off x="5906480" y="838232"/>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نفتالي</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45.400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16"/>
          <p:cNvSpPr txBox="1">
            <a:spLocks noChangeArrowheads="1"/>
          </p:cNvSpPr>
          <p:nvPr/>
        </p:nvSpPr>
        <p:spPr bwMode="auto">
          <a:xfrm>
            <a:off x="5160933" y="2922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أشير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53.400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13"/>
          <p:cNvSpPr txBox="1">
            <a:spLocks noChangeArrowheads="1"/>
          </p:cNvSpPr>
          <p:nvPr/>
        </p:nvSpPr>
        <p:spPr bwMode="auto">
          <a:xfrm>
            <a:off x="4799939" y="1355709"/>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زبولون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60.500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14"/>
          <p:cNvSpPr txBox="1">
            <a:spLocks noChangeArrowheads="1"/>
          </p:cNvSpPr>
          <p:nvPr/>
        </p:nvSpPr>
        <p:spPr bwMode="auto">
          <a:xfrm>
            <a:off x="5072827" y="1846653"/>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يساكر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64.300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 name="Rectangle 2"/>
          <p:cNvSpPr txBox="1">
            <a:spLocks noChangeArrowheads="1"/>
          </p:cNvSpPr>
          <p:nvPr/>
        </p:nvSpPr>
        <p:spPr bwMode="auto">
          <a:xfrm>
            <a:off x="-1" y="1435223"/>
            <a:ext cx="2925890"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26</a:t>
            </a:r>
            <a:b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يشوع 13: 1- 19: 48</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5" name="Text Box 11"/>
          <p:cNvSpPr txBox="1">
            <a:spLocks noChangeArrowheads="1"/>
          </p:cNvSpPr>
          <p:nvPr/>
        </p:nvSpPr>
        <p:spPr bwMode="auto">
          <a:xfrm>
            <a:off x="5594608" y="3789040"/>
            <a:ext cx="1785704"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بنيامين45.600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3"/>
          <p:cNvSpPr txBox="1">
            <a:spLocks noChangeArrowheads="1"/>
          </p:cNvSpPr>
          <p:nvPr/>
        </p:nvSpPr>
        <p:spPr bwMode="auto">
          <a:xfrm>
            <a:off x="2925889" y="2745816"/>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لاوي</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23.000</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موزعون في جميع أنحاء إسرائيل</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315768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dissolv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dissolv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dissolve">
                                      <p:cBhvr>
                                        <p:cTn id="46" dur="500"/>
                                        <p:tgtEl>
                                          <p:spTgt spid="1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dissolve">
                                      <p:cBhvr>
                                        <p:cTn id="51" dur="5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dissolve">
                                      <p:cBhvr>
                                        <p:cTn id="56" dur="500"/>
                                        <p:tgtEl>
                                          <p:spTgt spid="19"/>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dissolve">
                                      <p:cBhvr>
                                        <p:cTn id="61" dur="500"/>
                                        <p:tgtEl>
                                          <p:spTgt spid="7"/>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dissolve">
                                      <p:cBhvr>
                                        <p:cTn id="6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1266" name="Text Box 2"/>
          <p:cNvSpPr txBox="1">
            <a:spLocks noChangeArrowheads="1"/>
          </p:cNvSpPr>
          <p:nvPr/>
        </p:nvSpPr>
        <p:spPr bwMode="auto">
          <a:xfrm>
            <a:off x="304800" y="609600"/>
            <a:ext cx="8839200" cy="152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cs typeface="Arial" panose="020B0604020202020204" pitchFamily="34" charset="0"/>
              </a:rPr>
              <a:t>تثنية 29: 29 السرائر للرب إلهنا و المعلنات ــــــــــــــــــــــــــــــــــــــ إلى الأبد</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sp>
        <p:nvSpPr>
          <p:cNvPr id="11267"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لنا نحن الذين نتعلمها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68"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كل ما ذكر</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69"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لنا و لبنينا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70"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لنا و للقريبين منا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71"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6968" name="Title 7"/>
          <p:cNvSpPr>
            <a:spLocks noGrp="1"/>
          </p:cNvSpPr>
          <p:nvPr>
            <p:ph type="title" idx="4294967295"/>
          </p:nvPr>
        </p:nvSpPr>
        <p:spPr>
          <a:xfrm>
            <a:off x="914400" y="-819150"/>
            <a:ext cx="7772400" cy="914400"/>
          </a:xfrm>
        </p:spPr>
        <p:txBody>
          <a:bodyPr/>
          <a:lstStyle/>
          <a:p>
            <a:r>
              <a:rPr lang="ar-JO" dirty="0">
                <a:latin typeface="Arial" panose="020B0604020202020204" pitchFamily="34" charset="0"/>
                <a:ea typeface="ＭＳ Ｐゴシック" charset="0"/>
                <a:cs typeface="Arial" panose="020B0604020202020204" pitchFamily="34" charset="0"/>
              </a:rPr>
              <a:t>السرائر</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5110672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11266"/>
                                        </p:tgtEl>
                                        <p:attrNameLst>
                                          <p:attrName>style.visibility</p:attrName>
                                        </p:attrNameLst>
                                      </p:cBhvr>
                                      <p:to>
                                        <p:strVal val="visible"/>
                                      </p:to>
                                    </p:set>
                                    <p:animEffect transition="in" filter="fade">
                                      <p:cBhvr>
                                        <p:cTn id="7" dur="1000"/>
                                        <p:tgtEl>
                                          <p:spTgt spid="11266"/>
                                        </p:tgtEl>
                                      </p:cBhvr>
                                    </p:animEffect>
                                    <p:anim calcmode="lin" valueType="num">
                                      <p:cBhvr>
                                        <p:cTn id="8" dur="1000" fill="hold"/>
                                        <p:tgtEl>
                                          <p:spTgt spid="11266"/>
                                        </p:tgtEl>
                                        <p:attrNameLst>
                                          <p:attrName>ppt_x</p:attrName>
                                        </p:attrNameLst>
                                      </p:cBhvr>
                                      <p:tavLst>
                                        <p:tav tm="0">
                                          <p:val>
                                            <p:strVal val="#ppt_x"/>
                                          </p:val>
                                        </p:tav>
                                        <p:tav tm="100000">
                                          <p:val>
                                            <p:strVal val="#ppt_x"/>
                                          </p:val>
                                        </p:tav>
                                      </p:tavLst>
                                    </p:anim>
                                    <p:anim calcmode="lin" valueType="num">
                                      <p:cBhvr>
                                        <p:cTn id="9" dur="900" decel="100000" fill="hold"/>
                                        <p:tgtEl>
                                          <p:spTgt spid="1126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266"/>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11267"/>
                                        </p:tgtEl>
                                        <p:attrNameLst>
                                          <p:attrName>style.visibility</p:attrName>
                                        </p:attrNameLst>
                                      </p:cBhvr>
                                      <p:to>
                                        <p:strVal val="visible"/>
                                      </p:to>
                                    </p:set>
                                    <p:anim calcmode="lin" valueType="num">
                                      <p:cBhvr additive="base">
                                        <p:cTn id="15" dur="500" fill="hold"/>
                                        <p:tgtEl>
                                          <p:spTgt spid="11267"/>
                                        </p:tgtEl>
                                        <p:attrNameLst>
                                          <p:attrName>ppt_x</p:attrName>
                                        </p:attrNameLst>
                                      </p:cBhvr>
                                      <p:tavLst>
                                        <p:tav tm="0">
                                          <p:val>
                                            <p:strVal val="0-#ppt_w/2"/>
                                          </p:val>
                                        </p:tav>
                                        <p:tav tm="100000">
                                          <p:val>
                                            <p:strVal val="#ppt_x"/>
                                          </p:val>
                                        </p:tav>
                                      </p:tavLst>
                                    </p:anim>
                                    <p:anim calcmode="lin" valueType="num">
                                      <p:cBhvr additive="base">
                                        <p:cTn id="16" dur="500" fill="hold"/>
                                        <p:tgtEl>
                                          <p:spTgt spid="1126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3" name="whoosh.wav"/>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11270"/>
                                        </p:tgtEl>
                                        <p:attrNameLst>
                                          <p:attrName>style.visibility</p:attrName>
                                        </p:attrNameLst>
                                      </p:cBhvr>
                                      <p:to>
                                        <p:strVal val="visible"/>
                                      </p:to>
                                    </p:set>
                                    <p:anim calcmode="lin" valueType="num">
                                      <p:cBhvr additive="base">
                                        <p:cTn id="21" dur="500" fill="hold"/>
                                        <p:tgtEl>
                                          <p:spTgt spid="11270"/>
                                        </p:tgtEl>
                                        <p:attrNameLst>
                                          <p:attrName>ppt_x</p:attrName>
                                        </p:attrNameLst>
                                      </p:cBhvr>
                                      <p:tavLst>
                                        <p:tav tm="0">
                                          <p:val>
                                            <p:strVal val="0-#ppt_w/2"/>
                                          </p:val>
                                        </p:tav>
                                        <p:tav tm="100000">
                                          <p:val>
                                            <p:strVal val="#ppt_x"/>
                                          </p:val>
                                        </p:tav>
                                      </p:tavLst>
                                    </p:anim>
                                    <p:anim calcmode="lin" valueType="num">
                                      <p:cBhvr additive="base">
                                        <p:cTn id="22" dur="500" fill="hold"/>
                                        <p:tgtEl>
                                          <p:spTgt spid="1127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3" name="whoosh.wav"/>
                                        </p:tgtEl>
                                      </p:cMediaNode>
                                    </p:audio>
                                  </p:sub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11269"/>
                                        </p:tgtEl>
                                        <p:attrNameLst>
                                          <p:attrName>style.visibility</p:attrName>
                                        </p:attrNameLst>
                                      </p:cBhvr>
                                      <p:to>
                                        <p:strVal val="visible"/>
                                      </p:to>
                                    </p:set>
                                    <p:anim calcmode="lin" valueType="num">
                                      <p:cBhvr additive="base">
                                        <p:cTn id="27" dur="500" fill="hold"/>
                                        <p:tgtEl>
                                          <p:spTgt spid="11269"/>
                                        </p:tgtEl>
                                        <p:attrNameLst>
                                          <p:attrName>ppt_x</p:attrName>
                                        </p:attrNameLst>
                                      </p:cBhvr>
                                      <p:tavLst>
                                        <p:tav tm="0">
                                          <p:val>
                                            <p:strVal val="1+#ppt_w/2"/>
                                          </p:val>
                                        </p:tav>
                                        <p:tav tm="100000">
                                          <p:val>
                                            <p:strVal val="#ppt_x"/>
                                          </p:val>
                                        </p:tav>
                                      </p:tavLst>
                                    </p:anim>
                                    <p:anim calcmode="lin" valueType="num">
                                      <p:cBhvr additive="base">
                                        <p:cTn id="28" dur="500" fill="hold"/>
                                        <p:tgtEl>
                                          <p:spTgt spid="1126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whoosh.wav"/>
                                        </p:tgtEl>
                                      </p:cMediaNode>
                                    </p:audio>
                                  </p:sub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11268"/>
                                        </p:tgtEl>
                                        <p:attrNameLst>
                                          <p:attrName>style.visibility</p:attrName>
                                        </p:attrNameLst>
                                      </p:cBhvr>
                                      <p:to>
                                        <p:strVal val="visible"/>
                                      </p:to>
                                    </p:set>
                                    <p:anim calcmode="lin" valueType="num">
                                      <p:cBhvr additive="base">
                                        <p:cTn id="33" dur="500" fill="hold"/>
                                        <p:tgtEl>
                                          <p:spTgt spid="11268"/>
                                        </p:tgtEl>
                                        <p:attrNameLst>
                                          <p:attrName>ppt_x</p:attrName>
                                        </p:attrNameLst>
                                      </p:cBhvr>
                                      <p:tavLst>
                                        <p:tav tm="0">
                                          <p:val>
                                            <p:strVal val="1+#ppt_w/2"/>
                                          </p:val>
                                        </p:tav>
                                        <p:tav tm="100000">
                                          <p:val>
                                            <p:strVal val="#ppt_x"/>
                                          </p:val>
                                        </p:tav>
                                      </p:tavLst>
                                    </p:anim>
                                    <p:anim calcmode="lin" valueType="num">
                                      <p:cBhvr additive="base">
                                        <p:cTn id="34" dur="500" fill="hold"/>
                                        <p:tgtEl>
                                          <p:spTgt spid="11268"/>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1"/>
                                            </p:cond>
                                          </p:stCondLst>
                                          <p:endCondLst>
                                            <p:cond evt="onStopAudio" delay="0">
                                              <p:tgtEl>
                                                <p:sldTgt/>
                                              </p:tgtEl>
                                            </p:cond>
                                          </p:endCondLst>
                                        </p:cTn>
                                        <p:tgtEl>
                                          <p:sndTgt r:embed="rId3" name="whoosh.wav"/>
                                        </p:tgtEl>
                                      </p:cMediaNode>
                                    </p:audio>
                                  </p:subTnLst>
                                </p:cTn>
                              </p:par>
                            </p:childTnLst>
                          </p:cTn>
                        </p:par>
                      </p:childTnLst>
                    </p:cTn>
                  </p:par>
                  <p:par>
                    <p:cTn id="35" fill="hold" nodeType="clickPar">
                      <p:stCondLst>
                        <p:cond delay="indefinite"/>
                      </p:stCondLst>
                      <p:childTnLst>
                        <p:par>
                          <p:cTn id="36" fill="hold" nodeType="withGroup">
                            <p:stCondLst>
                              <p:cond delay="0"/>
                            </p:stCondLst>
                            <p:childTnLst>
                              <p:par>
                                <p:cTn id="37" presetID="11" presetClass="entr" presetSubtype="0" fill="hold" grpId="0" nodeType="clickEffect">
                                  <p:stCondLst>
                                    <p:cond delay="0"/>
                                  </p:stCondLst>
                                  <p:childTnLst>
                                    <p:set>
                                      <p:cBhvr>
                                        <p:cTn id="38" dur="500">
                                          <p:stCondLst>
                                            <p:cond delay="0"/>
                                          </p:stCondLst>
                                        </p:cTn>
                                        <p:tgtEl>
                                          <p:spTgt spid="11271"/>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6" grpId="0" autoUpdateAnimBg="0"/>
      <p:bldP spid="11267" grpId="0" animBg="1" autoUpdateAnimBg="0"/>
      <p:bldP spid="11268" grpId="0" animBg="1" autoUpdateAnimBg="0"/>
      <p:bldP spid="11269" grpId="0" animBg="1" autoUpdateAnimBg="0"/>
      <p:bldP spid="11270" grpId="0" animBg="1" autoUpdateAnimBg="0"/>
      <p:bldP spid="11271" grpId="0" animBg="1" autoUpdateAnimBg="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33</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381883097"/>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748601" y="-10473"/>
            <a:ext cx="4395399" cy="6858000"/>
          </a:xfrm>
          <a:prstGeom prst="rect">
            <a:avLst/>
          </a:prstGeom>
        </p:spPr>
      </p:pic>
      <p:sp>
        <p:nvSpPr>
          <p:cNvPr id="900098" name="Rectangle 2"/>
          <p:cNvSpPr>
            <a:spLocks noGrp="1" noChangeArrowheads="1"/>
          </p:cNvSpPr>
          <p:nvPr>
            <p:ph type="ctrTitle"/>
          </p:nvPr>
        </p:nvSpPr>
        <p:spPr>
          <a:xfrm>
            <a:off x="0" y="232008"/>
            <a:ext cx="4716016" cy="5573256"/>
          </a:xfrm>
          <a:effectLst>
            <a:outerShdw blurRad="63500" dist="35921" dir="2700000" algn="ctr" rotWithShape="0">
              <a:schemeClr val="tx2">
                <a:alpha val="74998"/>
              </a:schemeClr>
            </a:outerShdw>
          </a:effectLst>
        </p:spPr>
        <p:txBody>
          <a:bodyPr/>
          <a:lstStyle/>
          <a:p>
            <a:pPr>
              <a:defRPr/>
            </a:pPr>
            <a:r>
              <a:rPr lang="ar-JO" dirty="0">
                <a:latin typeface="Arial" panose="020B0604020202020204" pitchFamily="34" charset="0"/>
                <a:cs typeface="Arial" panose="020B0604020202020204" pitchFamily="34" charset="0"/>
              </a:rPr>
              <a:t>ستبتعد إسرائيل ولكن في النهاية ستحصل على تجديد روحي (تث 33)</a:t>
            </a:r>
            <a:endParaRPr lang="en-US"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25157914"/>
      </p:ext>
    </p:extLst>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2520281" y="368300"/>
            <a:ext cx="6732239" cy="1536700"/>
          </a:xfrm>
          <a:effectLst/>
        </p:spPr>
        <p:txBody>
          <a:bodyPr/>
          <a:lstStyle/>
          <a:p>
            <a:pPr>
              <a:defRPr/>
            </a:pPr>
            <a:r>
              <a:rPr lang="ar-JO" sz="6000" dirty="0">
                <a:effectLst>
                  <a:glow rad="254000">
                    <a:schemeClr val="tx1"/>
                  </a:glow>
                </a:effectLst>
                <a:latin typeface="Arial" panose="020B0604020202020204" pitchFamily="34" charset="0"/>
                <a:ea typeface="ＭＳ Ｐゴシック" charset="0"/>
                <a:cs typeface="Arial" panose="020B0604020202020204" pitchFamily="34" charset="0"/>
              </a:rPr>
              <a:t>حضور الله</a:t>
            </a:r>
            <a:br>
              <a:rPr lang="ar-JO" sz="6000" dirty="0">
                <a:effectLst>
                  <a:glow rad="254000">
                    <a:schemeClr val="tx1"/>
                  </a:glow>
                </a:effectLst>
                <a:latin typeface="Arial" panose="020B0604020202020204" pitchFamily="34" charset="0"/>
                <a:ea typeface="ＭＳ Ｐゴシック" charset="0"/>
                <a:cs typeface="Arial" panose="020B0604020202020204" pitchFamily="34" charset="0"/>
              </a:rPr>
            </a:br>
            <a:r>
              <a:rPr lang="ar-JO" sz="6000" dirty="0">
                <a:effectLst>
                  <a:glow rad="254000">
                    <a:schemeClr val="tx1"/>
                  </a:glow>
                </a:effectLst>
                <a:latin typeface="Arial" panose="020B0604020202020204" pitchFamily="34" charset="0"/>
                <a:ea typeface="ＭＳ Ｐゴシック" charset="0"/>
                <a:cs typeface="Arial" panose="020B0604020202020204" pitchFamily="34" charset="0"/>
              </a:rPr>
              <a:t>(تث 33)</a:t>
            </a:r>
            <a:endParaRPr lang="en-US" sz="6000" dirty="0">
              <a:effectLst>
                <a:glow rad="254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5805264"/>
            <a:ext cx="9144000"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4800" b="1" dirty="0">
                <a:effectLst>
                  <a:glow rad="254000">
                    <a:schemeClr val="tx1"/>
                  </a:glow>
                </a:effectLst>
                <a:latin typeface="Arial" panose="020B0604020202020204" pitchFamily="34" charset="0"/>
                <a:ea typeface="ＭＳ Ｐゴシック" charset="0"/>
                <a:cs typeface="Arial" panose="020B0604020202020204" pitchFamily="34" charset="0"/>
              </a:rPr>
              <a:t>الماضي</a:t>
            </a:r>
            <a:r>
              <a:rPr lang="en-US" sz="4800" b="1" dirty="0">
                <a:effectLst>
                  <a:glow rad="254000">
                    <a:schemeClr val="tx1"/>
                  </a:glow>
                </a:effectLst>
                <a:latin typeface="Arial" panose="020B0604020202020204" pitchFamily="34" charset="0"/>
                <a:ea typeface="ＭＳ Ｐゴシック" charset="0"/>
                <a:cs typeface="Arial" panose="020B0604020202020204" pitchFamily="34" charset="0"/>
              </a:rPr>
              <a:t>—</a:t>
            </a:r>
            <a:r>
              <a:rPr lang="ar-JO" sz="4800" b="1" dirty="0">
                <a:effectLst>
                  <a:glow rad="254000">
                    <a:schemeClr val="tx1"/>
                  </a:glow>
                </a:effectLst>
                <a:latin typeface="Arial" panose="020B0604020202020204" pitchFamily="34" charset="0"/>
                <a:ea typeface="ＭＳ Ｐゴシック" charset="0"/>
                <a:cs typeface="Arial" panose="020B0604020202020204" pitchFamily="34" charset="0"/>
              </a:rPr>
              <a:t>الحاضر</a:t>
            </a:r>
            <a:r>
              <a:rPr lang="en-US" sz="4800" b="1" dirty="0">
                <a:effectLst>
                  <a:glow rad="254000">
                    <a:schemeClr val="tx1"/>
                  </a:glow>
                </a:effectLst>
                <a:latin typeface="Arial" panose="020B0604020202020204" pitchFamily="34" charset="0"/>
                <a:ea typeface="ＭＳ Ｐゴシック" charset="0"/>
                <a:cs typeface="Arial" panose="020B0604020202020204" pitchFamily="34" charset="0"/>
              </a:rPr>
              <a:t>—</a:t>
            </a:r>
            <a:r>
              <a:rPr lang="ar-JO" sz="4800" b="1" dirty="0">
                <a:effectLst>
                  <a:glow rad="254000">
                    <a:schemeClr val="tx1"/>
                  </a:glow>
                </a:effectLst>
                <a:latin typeface="Arial" panose="020B0604020202020204" pitchFamily="34" charset="0"/>
                <a:ea typeface="ＭＳ Ｐゴシック" charset="0"/>
                <a:cs typeface="Arial" panose="020B0604020202020204" pitchFamily="34" charset="0"/>
              </a:rPr>
              <a:t>المستقبل</a:t>
            </a:r>
            <a:endParaRPr lang="en-US" sz="4800" b="1" dirty="0">
              <a:effectLst>
                <a:glow rad="254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14268500"/>
      </p:ext>
    </p:extLst>
  </p:cSld>
  <p:clrMapOvr>
    <a:masterClrMapping/>
  </p:clrMapOvr>
  <p:transition/>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34</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641087451"/>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50" name="Picture 2" descr="Moses on Mount Nebo - Gospelimages">
            <a:extLst>
              <a:ext uri="{FF2B5EF4-FFF2-40B4-BE49-F238E27FC236}">
                <a16:creationId xmlns:a16="http://schemas.microsoft.com/office/drawing/2014/main" id="{44B2BD2D-4C9B-3443-AA43-8EBC1E0366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13"/>
            <a:ext cx="9144000" cy="68357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6024"/>
            <a:ext cx="9144000" cy="748720"/>
          </a:xfrm>
          <a:effectLst>
            <a:outerShdw blurRad="63500" dist="35921" dir="2700000" algn="ctr" rotWithShape="0">
              <a:schemeClr val="tx2">
                <a:alpha val="74998"/>
              </a:schemeClr>
            </a:outerShdw>
          </a:effectLst>
        </p:spPr>
        <p:txBody>
          <a:bodyPr/>
          <a:lstStyle/>
          <a:p>
            <a:pPr>
              <a:defRPr/>
            </a:pP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موت موسى (تث 34: 1، 5)</a:t>
            </a:r>
            <a:endParaRPr lang="en-US" sz="32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F56B4339-F6DB-4E4B-BA8B-4FC3414FE23E}"/>
              </a:ext>
            </a:extLst>
          </p:cNvPr>
          <p:cNvSpPr txBox="1">
            <a:spLocks noChangeArrowheads="1"/>
          </p:cNvSpPr>
          <p:nvPr/>
        </p:nvSpPr>
        <p:spPr bwMode="auto">
          <a:xfrm>
            <a:off x="3563888" y="836712"/>
            <a:ext cx="5543042" cy="5832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 صعد موسى من عربات مؤاب إلى جبل نبو إلى رأس الفسجة الذي قبالة أريحا فأراه الرب جميع الأرض من جلعاد إلى دان ... فمات هناك موسى عبد الرب في أرض مؤاب حسب قول الرب</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217150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الشرقيون</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3466556" y="409591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8"/>
          <p:cNvSpPr txBox="1">
            <a:spLocks noChangeArrowheads="1"/>
          </p:cNvSpPr>
          <p:nvPr/>
        </p:nvSpPr>
        <p:spPr bwMode="auto">
          <a:xfrm rot="17032332">
            <a:off x="2937230" y="3560266"/>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latin typeface="Arial" panose="020B0604020202020204" pitchFamily="34" charset="0"/>
                <a:ea typeface="ＭＳ Ｐゴシック" charset="0"/>
                <a:cs typeface="Arial" panose="020B0604020202020204" pitchFamily="34" charset="0"/>
              </a:rPr>
              <a:t>الاستعدادات النهائية</a:t>
            </a:r>
            <a:br>
              <a:rPr kumimoji="1" lang="ar-JO" sz="2800" dirty="0">
                <a:latin typeface="Arial" panose="020B0604020202020204" pitchFamily="34" charset="0"/>
                <a:ea typeface="ＭＳ Ｐゴシック" charset="0"/>
                <a:cs typeface="Arial" panose="020B0604020202020204" pitchFamily="34" charset="0"/>
              </a:rPr>
            </a:br>
            <a:r>
              <a:rPr kumimoji="1" lang="ar-JO" sz="2800" dirty="0">
                <a:latin typeface="Arial" panose="020B0604020202020204" pitchFamily="34" charset="0"/>
                <a:ea typeface="ＭＳ Ｐゴシック" charset="0"/>
                <a:cs typeface="Arial" panose="020B0604020202020204" pitchFamily="34" charset="0"/>
              </a:rPr>
              <a:t>(31-36)</a:t>
            </a:r>
            <a:endParaRPr kumimoji="1" lang="en-US"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الاستقرار عبر الأردن (31-32)</a:t>
            </a:r>
          </a:p>
          <a:p>
            <a:pPr marL="796925" marR="0" lvl="1"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المديانيون (31)</a:t>
            </a:r>
          </a:p>
          <a:p>
            <a:pPr marL="796925" marR="0" lvl="1"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المواريث (32)</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ملخص التجوال (33: 1- 49)</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b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(33: 50- 36: 13)</a:t>
            </a:r>
          </a:p>
          <a:p>
            <a:pPr marL="796925" marR="0" lvl="1"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الميراث (33: 50- </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34</a:t>
            </a: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 29)</a:t>
            </a: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موآب</a:t>
            </a:r>
            <a:endParaRPr kumimoji="0" lang="en-US"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أدوم</a:t>
            </a:r>
            <a:endParaRPr kumimoji="0" lang="en-US"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4187733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6024"/>
            <a:ext cx="9144000" cy="2692936"/>
          </a:xfrm>
          <a:effectLst>
            <a:outerShdw blurRad="63500" dist="35921" dir="2700000" algn="ctr" rotWithShape="0">
              <a:schemeClr val="tx2">
                <a:alpha val="74998"/>
              </a:schemeClr>
            </a:outerShdw>
          </a:effectLst>
        </p:spPr>
        <p:txBody>
          <a:bodyPr/>
          <a:lstStyle/>
          <a:p>
            <a:pPr>
              <a:defRPr/>
            </a:pP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يسجل يشوع موت موسى و دفنه من قبل الرب على جبل نبو بعد رؤية الأرض من بعيد و يتم استبداله بيشوع ليظهر امتيازات استمرارية العهد (الإصحاح 34)</a:t>
            </a:r>
            <a: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t> </a:t>
            </a:r>
          </a:p>
        </p:txBody>
      </p:sp>
      <p:pic>
        <p:nvPicPr>
          <p:cNvPr id="2" name="Picture 1"/>
          <p:cNvPicPr>
            <a:picLocks noChangeAspect="1"/>
          </p:cNvPicPr>
          <p:nvPr/>
        </p:nvPicPr>
        <p:blipFill>
          <a:blip r:embed="rId3"/>
          <a:stretch>
            <a:fillRect/>
          </a:stretch>
        </p:blipFill>
        <p:spPr>
          <a:xfrm>
            <a:off x="1475656" y="2636912"/>
            <a:ext cx="6083300" cy="3873500"/>
          </a:xfrm>
          <a:prstGeom prst="rect">
            <a:avLst/>
          </a:prstGeom>
        </p:spPr>
      </p:pic>
    </p:spTree>
    <p:extLst>
      <p:ext uri="{BB962C8B-B14F-4D97-AF65-F5344CB8AC3E}">
        <p14:creationId xmlns:p14="http://schemas.microsoft.com/office/powerpoint/2010/main" val="3440461717"/>
      </p:ext>
    </p:extLst>
  </p:cSld>
  <p:clrMapOvr>
    <a:masterClrMapping/>
  </p:clrMapOvr>
  <p:transition/>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2"/>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endParaRPr lang="en-US" sz="2800" b="1">
              <a:solidFill>
                <a:srgbClr val="FFFFFF"/>
              </a:solidFill>
              <a:latin typeface="Arial" panose="020B0604020202020204" pitchFamily="34" charset="0"/>
              <a:cs typeface="Arial" panose="020B0604020202020204" pitchFamily="34" charset="0"/>
            </a:endParaRPr>
          </a:p>
        </p:txBody>
      </p:sp>
      <p:sp>
        <p:nvSpPr>
          <p:cNvPr id="510979" name="Text Box 3"/>
          <p:cNvSpPr txBox="1">
            <a:spLocks noChangeArrowheads="1"/>
          </p:cNvSpPr>
          <p:nvPr/>
        </p:nvSpPr>
        <p:spPr bwMode="auto">
          <a:xfrm>
            <a:off x="457200" y="1128713"/>
            <a:ext cx="8382000" cy="5430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10000"/>
              </a:lnSpc>
            </a:pPr>
            <a:r>
              <a:rPr lang="en-US" sz="3600" b="1" dirty="0">
                <a:solidFill>
                  <a:srgbClr val="FFFF66"/>
                </a:solidFill>
                <a:latin typeface="Arial" panose="020B0604020202020204" pitchFamily="34" charset="0"/>
                <a:cs typeface="Arial" panose="020B0604020202020204" pitchFamily="34" charset="0"/>
              </a:rPr>
              <a:t>(</a:t>
            </a:r>
            <a:r>
              <a:rPr lang="ar-JO" sz="3600" b="1" dirty="0">
                <a:solidFill>
                  <a:srgbClr val="FFFF66"/>
                </a:solidFill>
                <a:latin typeface="Arial" panose="020B0604020202020204" pitchFamily="34" charset="0"/>
                <a:cs typeface="Arial" panose="020B0604020202020204" pitchFamily="34" charset="0"/>
              </a:rPr>
              <a:t>تثنية 6: 4-5</a:t>
            </a:r>
            <a:r>
              <a:rPr lang="en-US" sz="3600" b="1" dirty="0">
                <a:solidFill>
                  <a:srgbClr val="FFFF66"/>
                </a:solidFill>
                <a:latin typeface="Arial" panose="020B0604020202020204" pitchFamily="34" charset="0"/>
                <a:cs typeface="Arial" panose="020B0604020202020204" pitchFamily="34" charset="0"/>
              </a:rPr>
              <a:t>)</a:t>
            </a:r>
          </a:p>
          <a:p>
            <a:pPr algn="ctr" eaLnBrk="1" hangingPunct="1">
              <a:lnSpc>
                <a:spcPct val="110000"/>
              </a:lnSpc>
            </a:pPr>
            <a:r>
              <a:rPr lang="ar-JO" altLang="ja-JP" sz="4000" b="1" dirty="0">
                <a:solidFill>
                  <a:srgbClr val="FFFF66"/>
                </a:solidFill>
                <a:latin typeface="Arial" panose="020B0604020202020204" pitchFamily="34" charset="0"/>
                <a:cs typeface="Arial" panose="020B0604020202020204" pitchFamily="34" charset="0"/>
              </a:rPr>
              <a:t>اسمع يا إسرائيل</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الرب إلهنا</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رب واحد</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تحب الرب إلهك</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من كل قلبك</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و من كل نفسك</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و من كل قوتك</a:t>
            </a:r>
            <a:endParaRPr lang="en-US" sz="4000" b="1" dirty="0">
              <a:solidFill>
                <a:srgbClr val="FFFF66"/>
              </a:solidFill>
              <a:latin typeface="Arial" panose="020B0604020202020204" pitchFamily="34" charset="0"/>
              <a:cs typeface="Arial" panose="020B0604020202020204" pitchFamily="34" charset="0"/>
            </a:endParaRPr>
          </a:p>
        </p:txBody>
      </p:sp>
      <p:pic>
        <p:nvPicPr>
          <p:cNvPr id="358403" name="Picture 4" descr="MUELY01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96200" y="304800"/>
            <a:ext cx="1447800" cy="1428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404" name="Picture 5" descr="MUELY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34000"/>
            <a:ext cx="12192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5"/>
          <p:cNvSpPr>
            <a:spLocks noGrp="1"/>
          </p:cNvSpPr>
          <p:nvPr>
            <p:ph type="title" idx="4294967295"/>
          </p:nvPr>
        </p:nvSpPr>
        <p:spPr>
          <a:xfrm>
            <a:off x="762000" y="228600"/>
            <a:ext cx="7543800" cy="838200"/>
          </a:xfrm>
        </p:spPr>
        <p:txBody>
          <a:bodyPr/>
          <a:lstStyle/>
          <a:p>
            <a:pPr algn="ctr">
              <a:defRPr/>
            </a:pPr>
            <a:r>
              <a:rPr lang="ar-JO" sz="5400" dirty="0">
                <a:solidFill>
                  <a:srgbClr val="FFFF66"/>
                </a:solidFill>
                <a:latin typeface="Arial" panose="020B0604020202020204" pitchFamily="34" charset="0"/>
                <a:ea typeface="ＭＳ Ｐゴシック" charset="0"/>
                <a:cs typeface="Arial" panose="020B0604020202020204" pitchFamily="34" charset="0"/>
              </a:rPr>
              <a:t>نشيد</a:t>
            </a:r>
            <a:endParaRPr lang="en-US" sz="48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599945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iterate type="wd">
                                    <p:tmPct val="10000"/>
                                  </p:iterate>
                                  <p:childTnLst>
                                    <p:set>
                                      <p:cBhvr>
                                        <p:cTn id="6" dur="1" fill="hold">
                                          <p:stCondLst>
                                            <p:cond delay="0"/>
                                          </p:stCondLst>
                                        </p:cTn>
                                        <p:tgtEl>
                                          <p:spTgt spid="510979"/>
                                        </p:tgtEl>
                                        <p:attrNameLst>
                                          <p:attrName>style.visibility</p:attrName>
                                        </p:attrNameLst>
                                      </p:cBhvr>
                                      <p:to>
                                        <p:strVal val="visible"/>
                                      </p:to>
                                    </p:set>
                                    <p:animEffect transition="in" filter="fade">
                                      <p:cBhvr>
                                        <p:cTn id="7" dur="385" decel="100000"/>
                                        <p:tgtEl>
                                          <p:spTgt spid="510979"/>
                                        </p:tgtEl>
                                      </p:cBhvr>
                                    </p:animEffect>
                                    <p:animScale>
                                      <p:cBhvr>
                                        <p:cTn id="8" dur="385" decel="100000"/>
                                        <p:tgtEl>
                                          <p:spTgt spid="510979"/>
                                        </p:tgtEl>
                                      </p:cBhvr>
                                      <p:from x="10000" y="10000"/>
                                      <p:to x="200000" y="450000"/>
                                    </p:animScale>
                                    <p:animScale>
                                      <p:cBhvr>
                                        <p:cTn id="9" dur="615" accel="100000" fill="hold">
                                          <p:stCondLst>
                                            <p:cond delay="385"/>
                                          </p:stCondLst>
                                        </p:cTn>
                                        <p:tgtEl>
                                          <p:spTgt spid="510979"/>
                                        </p:tgtEl>
                                      </p:cBhvr>
                                      <p:from x="200000" y="450000"/>
                                      <p:to x="100000" y="100000"/>
                                    </p:animScale>
                                    <p:set>
                                      <p:cBhvr>
                                        <p:cTn id="10" dur="385" fill="hold"/>
                                        <p:tgtEl>
                                          <p:spTgt spid="510979"/>
                                        </p:tgtEl>
                                        <p:attrNameLst>
                                          <p:attrName>ppt_x</p:attrName>
                                        </p:attrNameLst>
                                      </p:cBhvr>
                                      <p:to>
                                        <p:strVal val="(0.5)"/>
                                      </p:to>
                                    </p:set>
                                    <p:anim from="(0.5)" to="(#ppt_x)" calcmode="lin" valueType="num">
                                      <p:cBhvr>
                                        <p:cTn id="11" dur="615" accel="100000" fill="hold">
                                          <p:stCondLst>
                                            <p:cond delay="385"/>
                                          </p:stCondLst>
                                        </p:cTn>
                                        <p:tgtEl>
                                          <p:spTgt spid="510979"/>
                                        </p:tgtEl>
                                        <p:attrNameLst>
                                          <p:attrName>ppt_x</p:attrName>
                                        </p:attrNameLst>
                                      </p:cBhvr>
                                    </p:anim>
                                    <p:set>
                                      <p:cBhvr>
                                        <p:cTn id="12" dur="385" fill="hold"/>
                                        <p:tgtEl>
                                          <p:spTgt spid="510979"/>
                                        </p:tgtEl>
                                        <p:attrNameLst>
                                          <p:attrName>ppt_y</p:attrName>
                                        </p:attrNameLst>
                                      </p:cBhvr>
                                      <p:to>
                                        <p:strVal val="(#ppt_y+0.4)"/>
                                      </p:to>
                                    </p:set>
                                    <p:anim from="(#ppt_y+0.4)" to="(#ppt_y)" calcmode="lin" valueType="num">
                                      <p:cBhvr>
                                        <p:cTn id="13" dur="615" accel="100000" fill="hold">
                                          <p:stCondLst>
                                            <p:cond delay="385"/>
                                          </p:stCondLst>
                                        </p:cTn>
                                        <p:tgtEl>
                                          <p:spTgt spid="510979"/>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7" presetClass="exit" presetSubtype="0" fill="hold" grpId="1" nodeType="clickEffect">
                                  <p:stCondLst>
                                    <p:cond delay="0"/>
                                  </p:stCondLst>
                                  <p:iterate type="wd">
                                    <p:tmPct val="0"/>
                                  </p:iterate>
                                  <p:childTnLst>
                                    <p:animEffect transition="out" filter="fade">
                                      <p:cBhvr>
                                        <p:cTn id="17" dur="1000"/>
                                        <p:tgtEl>
                                          <p:spTgt spid="510979"/>
                                        </p:tgtEl>
                                      </p:cBhvr>
                                    </p:animEffect>
                                    <p:anim calcmode="lin" valueType="num">
                                      <p:cBhvr>
                                        <p:cTn id="18" dur="1000"/>
                                        <p:tgtEl>
                                          <p:spTgt spid="510979"/>
                                        </p:tgtEl>
                                        <p:attrNameLst>
                                          <p:attrName>ppt_x</p:attrName>
                                        </p:attrNameLst>
                                      </p:cBhvr>
                                      <p:tavLst>
                                        <p:tav tm="0">
                                          <p:val>
                                            <p:strVal val="ppt_x"/>
                                          </p:val>
                                        </p:tav>
                                        <p:tav tm="100000">
                                          <p:val>
                                            <p:strVal val="ppt_x"/>
                                          </p:val>
                                        </p:tav>
                                      </p:tavLst>
                                    </p:anim>
                                    <p:anim calcmode="lin" valueType="num">
                                      <p:cBhvr>
                                        <p:cTn id="19" dur="1000"/>
                                        <p:tgtEl>
                                          <p:spTgt spid="510979"/>
                                        </p:tgtEl>
                                        <p:attrNameLst>
                                          <p:attrName>ppt_y</p:attrName>
                                        </p:attrNameLst>
                                      </p:cBhvr>
                                      <p:tavLst>
                                        <p:tav tm="0">
                                          <p:val>
                                            <p:strVal val="ppt_y"/>
                                          </p:val>
                                        </p:tav>
                                        <p:tav tm="100000">
                                          <p:val>
                                            <p:strVal val="ppt_y-.1"/>
                                          </p:val>
                                        </p:tav>
                                      </p:tavLst>
                                    </p:anim>
                                    <p:set>
                                      <p:cBhvr>
                                        <p:cTn id="20" dur="1" fill="hold">
                                          <p:stCondLst>
                                            <p:cond delay="999"/>
                                          </p:stCondLst>
                                        </p:cTn>
                                        <p:tgtEl>
                                          <p:spTgt spid="5109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979" grpId="0"/>
      <p:bldP spid="510979" grpId="1"/>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4"/>
          <p:cNvSpPr txBox="1">
            <a:spLocks noChangeArrowheads="1"/>
          </p:cNvSpPr>
          <p:nvPr/>
        </p:nvSpPr>
        <p:spPr bwMode="auto">
          <a:xfrm>
            <a:off x="-26988" y="4941888"/>
            <a:ext cx="9018588" cy="830997"/>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lgn="r" rtl="1">
              <a:spcBef>
                <a:spcPct val="50000"/>
              </a:spcBef>
              <a:buFontTx/>
              <a:buChar char="•"/>
              <a:defRPr/>
            </a:pPr>
            <a:r>
              <a:rPr lang="ar-JO" altLang="zh-CN" b="1" dirty="0">
                <a:solidFill>
                  <a:srgbClr val="000000"/>
                </a:solidFill>
                <a:latin typeface="Arial" panose="020B0604020202020204" pitchFamily="34" charset="0"/>
                <a:ea typeface="SimSun" charset="0"/>
                <a:cs typeface="Arial" panose="020B0604020202020204" pitchFamily="34" charset="0"/>
              </a:rPr>
              <a:t>العنوان العبري هو هذه هي الكلمات و المأخوذة من أول كلمتين بحسب اساليب العنونة القديمة . هذا عنوان أفضل كون السفر يسجل عظات موسى لتفسير الناموس (1: 5)</a:t>
            </a:r>
          </a:p>
        </p:txBody>
      </p:sp>
      <p:sp>
        <p:nvSpPr>
          <p:cNvPr id="359426" name="Rectangle 2"/>
          <p:cNvSpPr>
            <a:spLocks noGrp="1" noChangeArrowheads="1"/>
          </p:cNvSpPr>
          <p:nvPr>
            <p:ph type="title"/>
          </p:nvPr>
        </p:nvSpPr>
        <p:spPr>
          <a:xfrm>
            <a:off x="1295400" y="228600"/>
            <a:ext cx="6553200" cy="762000"/>
          </a:xfrm>
          <a:solidFill>
            <a:schemeClr val="tx1"/>
          </a:solidFill>
        </p:spPr>
        <p:txBody>
          <a:bodyPr/>
          <a:lstStyle/>
          <a:p>
            <a:pPr eaLnBrk="1" hangingPunct="1"/>
            <a:r>
              <a:rPr kumimoji="0" lang="ar-JO" altLang="zh-CN" dirty="0">
                <a:latin typeface="Arial" panose="020B0604020202020204" pitchFamily="34" charset="0"/>
                <a:ea typeface="SimSun" charset="0"/>
                <a:cs typeface="Arial" panose="020B0604020202020204" pitchFamily="34" charset="0"/>
              </a:rPr>
              <a:t>اسم السفر</a:t>
            </a:r>
            <a:endParaRPr kumimoji="0" lang="en-US" dirty="0">
              <a:latin typeface="Arial" panose="020B0604020202020204" pitchFamily="34" charset="0"/>
              <a:ea typeface="SimSun" charset="0"/>
              <a:cs typeface="Arial" panose="020B0604020202020204" pitchFamily="34" charset="0"/>
            </a:endParaRPr>
          </a:p>
        </p:txBody>
      </p:sp>
      <p:sp>
        <p:nvSpPr>
          <p:cNvPr id="359427"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477188" name="Text Box 4"/>
          <p:cNvSpPr txBox="1">
            <a:spLocks noChangeArrowheads="1"/>
          </p:cNvSpPr>
          <p:nvPr/>
        </p:nvSpPr>
        <p:spPr bwMode="auto">
          <a:xfrm>
            <a:off x="-26988" y="2106613"/>
            <a:ext cx="9018588" cy="2123658"/>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lgn="r" rtl="1">
              <a:spcBef>
                <a:spcPct val="50000"/>
              </a:spcBef>
              <a:buFontTx/>
              <a:buChar char="•"/>
              <a:defRPr/>
            </a:pPr>
            <a:r>
              <a:rPr lang="ar-JO" altLang="zh-CN" b="1" dirty="0">
                <a:solidFill>
                  <a:srgbClr val="000000"/>
                </a:solidFill>
                <a:latin typeface="Arial" panose="020B0604020202020204" pitchFamily="34" charset="0"/>
                <a:ea typeface="SimSun" charset="0"/>
                <a:cs typeface="Arial" panose="020B0604020202020204" pitchFamily="34" charset="0"/>
              </a:rPr>
              <a:t>تثنية تعني الناموس الثاني – يتبنى هذا السفر و يوسع الناموس الأصلي المعطى على جبل سيناء</a:t>
            </a:r>
            <a:endParaRPr lang="en-US" altLang="zh-CN" b="1" dirty="0">
              <a:solidFill>
                <a:srgbClr val="000000"/>
              </a:solidFill>
              <a:latin typeface="Arial" panose="020B0604020202020204" pitchFamily="34" charset="0"/>
              <a:ea typeface="SimSun" charset="0"/>
              <a:cs typeface="Arial" panose="020B0604020202020204" pitchFamily="34" charset="0"/>
            </a:endParaRPr>
          </a:p>
          <a:p>
            <a:pPr marL="358775" indent="-358775" algn="r" rtl="1">
              <a:spcBef>
                <a:spcPct val="50000"/>
              </a:spcBef>
              <a:buFontTx/>
              <a:buChar char="•"/>
              <a:defRPr/>
            </a:pPr>
            <a:r>
              <a:rPr lang="ar-JO" b="1" dirty="0">
                <a:latin typeface="Arial" panose="020B0604020202020204" pitchFamily="34" charset="0"/>
                <a:cs typeface="Arial" panose="020B0604020202020204" pitchFamily="34" charset="0"/>
              </a:rPr>
              <a:t>ينبع هذا العنوان الإنجليزي من الترجمة السبعينية الخاطئة لتثنية 17:18 كـ "هذا التكرار للقانون" (تمت ترجمته بشكل صحيح "هذه النسخة من القانون" في الترجمات الإنجليزية).</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5250135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7188">
                                            <p:txEl>
                                              <p:pRg st="0" end="0"/>
                                            </p:txEl>
                                          </p:spTgt>
                                        </p:tgtEl>
                                        <p:attrNameLst>
                                          <p:attrName>style.visibility</p:attrName>
                                        </p:attrNameLst>
                                      </p:cBhvr>
                                      <p:to>
                                        <p:strVal val="visible"/>
                                      </p:to>
                                    </p:set>
                                    <p:anim calcmode="lin" valueType="num">
                                      <p:cBhvr additive="base">
                                        <p:cTn id="7" dur="500" fill="hold"/>
                                        <p:tgtEl>
                                          <p:spTgt spid="4771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718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477188" grpId="0" build="p" autoUpdateAnimBg="0"/>
    </p:bldLst>
  </p:timing>
</p:sld>
</file>

<file path=ppt/slides/slide32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60449" name="Rectangle 2"/>
          <p:cNvSpPr>
            <a:spLocks noGrp="1" noChangeArrowheads="1"/>
          </p:cNvSpPr>
          <p:nvPr>
            <p:ph type="title"/>
          </p:nvPr>
        </p:nvSpPr>
        <p:spPr>
          <a:xfrm>
            <a:off x="457200" y="228600"/>
            <a:ext cx="7391400" cy="1371600"/>
          </a:xfrm>
          <a:solidFill>
            <a:schemeClr val="tx1"/>
          </a:solidFill>
        </p:spPr>
        <p:txBody>
          <a:bodyPr/>
          <a:lstStyle/>
          <a:p>
            <a:pPr eaLnBrk="1" hangingPunct="1"/>
            <a:r>
              <a:rPr kumimoji="0" lang="ar-JO" altLang="zh-CN" dirty="0">
                <a:latin typeface="Arial" panose="020B0604020202020204" pitchFamily="34" charset="0"/>
                <a:ea typeface="SimSun" charset="0"/>
                <a:cs typeface="Arial" panose="020B0604020202020204" pitchFamily="34" charset="0"/>
              </a:rPr>
              <a:t>التأليف</a:t>
            </a:r>
            <a:br>
              <a:rPr kumimoji="0" lang="en-US" altLang="zh-CN" dirty="0">
                <a:latin typeface="Arial" panose="020B0604020202020204" pitchFamily="34" charset="0"/>
                <a:ea typeface="SimSun" charset="0"/>
                <a:cs typeface="Arial" panose="020B0604020202020204" pitchFamily="34" charset="0"/>
              </a:rPr>
            </a:br>
            <a:r>
              <a:rPr kumimoji="0" lang="ar-JO" altLang="zh-CN" sz="3600" dirty="0">
                <a:latin typeface="Arial" panose="020B0604020202020204" pitchFamily="34" charset="0"/>
                <a:ea typeface="SimSun" charset="0"/>
                <a:cs typeface="Arial" panose="020B0604020202020204" pitchFamily="34" charset="0"/>
              </a:rPr>
              <a:t>الدليل الخارجي</a:t>
            </a:r>
            <a:endParaRPr kumimoji="0" lang="en-US" dirty="0">
              <a:latin typeface="Arial" panose="020B0604020202020204" pitchFamily="34" charset="0"/>
              <a:ea typeface="SimSun" charset="0"/>
              <a:cs typeface="Arial" panose="020B0604020202020204" pitchFamily="34" charset="0"/>
            </a:endParaRPr>
          </a:p>
        </p:txBody>
      </p:sp>
      <p:sp>
        <p:nvSpPr>
          <p:cNvPr id="5" name="Rectangle 3"/>
          <p:cNvSpPr txBox="1">
            <a:spLocks noChangeArrowheads="1"/>
          </p:cNvSpPr>
          <p:nvPr/>
        </p:nvSpPr>
        <p:spPr bwMode="auto">
          <a:xfrm>
            <a:off x="446088" y="2266950"/>
            <a:ext cx="8229600" cy="4114800"/>
          </a:xfrm>
          <a:prstGeom prst="rect">
            <a:avLst/>
          </a:prstGeom>
          <a:noFill/>
          <a:ln w="9525">
            <a:noFill/>
            <a:miter lim="800000"/>
            <a:headEnd/>
            <a:tailEnd/>
          </a:ln>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lnSpc>
                <a:spcPct val="90000"/>
              </a:lnSpc>
              <a:spcBef>
                <a:spcPct val="20000"/>
              </a:spcBef>
              <a:buClr>
                <a:srgbClr val="000000"/>
              </a:buClr>
              <a:buSzPct val="70000"/>
              <a:buFont typeface="Wingdings" charset="0"/>
              <a:buChar char="§"/>
              <a:defRPr/>
            </a:pPr>
            <a:r>
              <a:rPr lang="ar-JO" sz="2800" b="1" dirty="0">
                <a:latin typeface="Arial" panose="020B0604020202020204" pitchFamily="34" charset="0"/>
                <a:cs typeface="Arial" panose="020B0604020202020204" pitchFamily="34" charset="0"/>
              </a:rPr>
              <a:t>تنسب الشهادات القديمة اليهودية والسامرية والمسيحية بشكل موحد إلى موسى كاتب سفر التثنية.</a:t>
            </a:r>
          </a:p>
          <a:p>
            <a:pPr algn="r" rtl="1" eaLnBrk="1" hangingPunct="1">
              <a:lnSpc>
                <a:spcPct val="90000"/>
              </a:lnSpc>
              <a:spcBef>
                <a:spcPct val="20000"/>
              </a:spcBef>
              <a:buClr>
                <a:srgbClr val="000000"/>
              </a:buClr>
              <a:buSzPct val="70000"/>
              <a:defRPr/>
            </a:pPr>
            <a:endParaRPr lang="en-US" altLang="zh-CN" sz="1600" b="1" dirty="0">
              <a:solidFill>
                <a:srgbClr val="000000"/>
              </a:solidFill>
              <a:latin typeface="Arial" panose="020B0604020202020204" pitchFamily="34" charset="0"/>
              <a:ea typeface="SimSun" charset="0"/>
              <a:cs typeface="Arial" panose="020B0604020202020204" pitchFamily="34" charset="0"/>
            </a:endParaRPr>
          </a:p>
          <a:p>
            <a:pPr algn="r" rtl="1" eaLnBrk="1" hangingPunct="1">
              <a:lnSpc>
                <a:spcPct val="90000"/>
              </a:lnSpc>
              <a:spcBef>
                <a:spcPct val="20000"/>
              </a:spcBef>
              <a:buClr>
                <a:srgbClr val="000000"/>
              </a:buClr>
              <a:buSzPct val="70000"/>
              <a:buFont typeface="Wingdings" charset="0"/>
              <a:buChar char="§"/>
              <a:defRPr/>
            </a:pPr>
            <a:r>
              <a:rPr lang="ar-JO" altLang="zh-CN" sz="2800" b="1" dirty="0">
                <a:solidFill>
                  <a:srgbClr val="000000"/>
                </a:solidFill>
                <a:latin typeface="Arial" panose="020B0604020202020204" pitchFamily="34" charset="0"/>
                <a:ea typeface="SimSun" charset="0"/>
                <a:cs typeface="Arial" panose="020B0604020202020204" pitchFamily="34" charset="0"/>
              </a:rPr>
              <a:t>مقاطع العهد القديم الأخرى تنسب التوراة كاملة إلى موسى</a:t>
            </a:r>
            <a:endParaRPr lang="en-US" altLang="zh-CN" sz="1800" b="1" dirty="0">
              <a:solidFill>
                <a:srgbClr val="000000"/>
              </a:solidFill>
              <a:latin typeface="Arial" panose="020B0604020202020204" pitchFamily="34" charset="0"/>
              <a:ea typeface="SimSun" charset="0"/>
              <a:cs typeface="Arial" panose="020B0604020202020204" pitchFamily="34" charset="0"/>
            </a:endParaRPr>
          </a:p>
          <a:p>
            <a:pPr marL="0" indent="0" eaLnBrk="1" hangingPunct="1">
              <a:lnSpc>
                <a:spcPct val="90000"/>
              </a:lnSpc>
              <a:spcBef>
                <a:spcPct val="20000"/>
              </a:spcBef>
              <a:buClr>
                <a:srgbClr val="000000"/>
              </a:buClr>
              <a:buSzPct val="70000"/>
              <a:defRPr/>
            </a:pPr>
            <a:endParaRPr lang="en-US" altLang="zh-CN" sz="1800" b="1" dirty="0">
              <a:solidFill>
                <a:srgbClr val="000000"/>
              </a:solidFill>
              <a:latin typeface="Arial" panose="020B0604020202020204" pitchFamily="34" charset="0"/>
              <a:ea typeface="SimSun" charset="0"/>
              <a:cs typeface="Arial" panose="020B0604020202020204" pitchFamily="34" charset="0"/>
            </a:endParaRPr>
          </a:p>
          <a:p>
            <a:pPr algn="r" rtl="1" eaLnBrk="1" hangingPunct="1">
              <a:lnSpc>
                <a:spcPct val="90000"/>
              </a:lnSpc>
              <a:spcBef>
                <a:spcPct val="20000"/>
              </a:spcBef>
              <a:buClr>
                <a:srgbClr val="000000"/>
              </a:buClr>
              <a:buSzPct val="70000"/>
              <a:buFont typeface="Wingdings" charset="0"/>
              <a:buChar char="§"/>
              <a:defRPr/>
            </a:pPr>
            <a:r>
              <a:rPr lang="ar-JO" altLang="zh-CN" sz="2800" b="1" dirty="0">
                <a:solidFill>
                  <a:srgbClr val="000000"/>
                </a:solidFill>
                <a:latin typeface="Arial" panose="020B0604020202020204" pitchFamily="34" charset="0"/>
                <a:ea typeface="SimSun" charset="0"/>
                <a:cs typeface="Arial" panose="020B0604020202020204" pitchFamily="34" charset="0"/>
              </a:rPr>
              <a:t>اعتبر المسيح نفسه السفر ذي سلطة في اقتباساته من سفر التثنية خلال تجربته</a:t>
            </a:r>
            <a:endParaRPr lang="en-US" altLang="zh-CN" sz="2800" b="1" dirty="0">
              <a:solidFill>
                <a:srgbClr val="000000"/>
              </a:solidFill>
              <a:latin typeface="Arial" panose="020B0604020202020204" pitchFamily="34" charset="0"/>
              <a:ea typeface="SimSun" charset="0"/>
              <a:cs typeface="Arial" panose="020B0604020202020204" pitchFamily="34" charset="0"/>
            </a:endParaRPr>
          </a:p>
        </p:txBody>
      </p:sp>
      <p:sp>
        <p:nvSpPr>
          <p:cNvPr id="360451"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134229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anim calcmode="lin" valueType="num">
                                      <p:cBhvr additive="base">
                                        <p:cTn id="7"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4" end="4"/>
                                            </p:txEl>
                                          </p:spTgt>
                                        </p:tgtEl>
                                        <p:attrNameLst>
                                          <p:attrName>style.visibility</p:attrName>
                                        </p:attrNameLst>
                                      </p:cBhvr>
                                      <p:to>
                                        <p:strVal val="visible"/>
                                      </p:to>
                                    </p:set>
                                    <p:anim calcmode="lin" valueType="num">
                                      <p:cBhvr additive="base">
                                        <p:cTn id="13" dur="500" fill="hold"/>
                                        <p:tgtEl>
                                          <p:spTgt spid="5">
                                            <p:txEl>
                                              <p:pRg st="4" end="4"/>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9218" name="Text Box 2"/>
          <p:cNvSpPr txBox="1">
            <a:spLocks noChangeArrowheads="1"/>
          </p:cNvSpPr>
          <p:nvPr/>
        </p:nvSpPr>
        <p:spPr bwMode="auto">
          <a:xfrm>
            <a:off x="0" y="838200"/>
            <a:ext cx="9144000" cy="27482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من الذي عينه موسى ليكون خلفاً له؟</a:t>
            </a:r>
            <a:endParaRPr kumimoji="0" lang="en-US" sz="5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rPr>
              <a:t>تثنية 31: 1</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21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sz="3200" b="1" dirty="0">
                <a:solidFill>
                  <a:srgbClr val="FFFFFF"/>
                </a:solidFill>
                <a:latin typeface="Arial" panose="020B0604020202020204" pitchFamily="34" charset="0"/>
                <a:cs typeface="Arial" panose="020B0604020202020204" pitchFamily="34" charset="0"/>
              </a:rPr>
              <a:t>أ. هارون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مريم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كالب</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يشوع</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3" name="AutoShape 7"/>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7992" name="Title 7"/>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خليفة موسى</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2278737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18"/>
                                        </p:tgtEl>
                                        <p:attrNameLst>
                                          <p:attrName>style.visibility</p:attrName>
                                        </p:attrNameLst>
                                      </p:cBhvr>
                                      <p:to>
                                        <p:strVal val="visible"/>
                                      </p:to>
                                    </p:set>
                                    <p:animEffect transition="in" filter="fade">
                                      <p:cBhvr>
                                        <p:cTn id="7" dur="1000"/>
                                        <p:tgtEl>
                                          <p:spTgt spid="9218"/>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9219"/>
                                        </p:tgtEl>
                                        <p:attrNameLst>
                                          <p:attrName>style.visibility</p:attrName>
                                        </p:attrNameLst>
                                      </p:cBhvr>
                                      <p:to>
                                        <p:strVal val="visible"/>
                                      </p:to>
                                    </p:set>
                                    <p:anim calcmode="lin" valueType="num">
                                      <p:cBhvr additive="base">
                                        <p:cTn id="12" dur="500" fill="hold"/>
                                        <p:tgtEl>
                                          <p:spTgt spid="9219"/>
                                        </p:tgtEl>
                                        <p:attrNameLst>
                                          <p:attrName>ppt_x</p:attrName>
                                        </p:attrNameLst>
                                      </p:cBhvr>
                                      <p:tavLst>
                                        <p:tav tm="0">
                                          <p:val>
                                            <p:strVal val="0-#ppt_w/2"/>
                                          </p:val>
                                        </p:tav>
                                        <p:tav tm="100000">
                                          <p:val>
                                            <p:strVal val="#ppt_x"/>
                                          </p:val>
                                        </p:tav>
                                      </p:tavLst>
                                    </p:anim>
                                    <p:anim calcmode="lin" valueType="num">
                                      <p:cBhvr additive="base">
                                        <p:cTn id="13" dur="500" fill="hold"/>
                                        <p:tgtEl>
                                          <p:spTgt spid="921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3" name="whoosh.wav"/>
                                        </p:tgtEl>
                                      </p:cMediaNode>
                                    </p:audio>
                                  </p:sub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9222"/>
                                        </p:tgtEl>
                                        <p:attrNameLst>
                                          <p:attrName>style.visibility</p:attrName>
                                        </p:attrNameLst>
                                      </p:cBhvr>
                                      <p:to>
                                        <p:strVal val="visible"/>
                                      </p:to>
                                    </p:set>
                                    <p:anim calcmode="lin" valueType="num">
                                      <p:cBhvr additive="base">
                                        <p:cTn id="18" dur="500" fill="hold"/>
                                        <p:tgtEl>
                                          <p:spTgt spid="9222"/>
                                        </p:tgtEl>
                                        <p:attrNameLst>
                                          <p:attrName>ppt_x</p:attrName>
                                        </p:attrNameLst>
                                      </p:cBhvr>
                                      <p:tavLst>
                                        <p:tav tm="0">
                                          <p:val>
                                            <p:strVal val="0-#ppt_w/2"/>
                                          </p:val>
                                        </p:tav>
                                        <p:tav tm="100000">
                                          <p:val>
                                            <p:strVal val="#ppt_x"/>
                                          </p:val>
                                        </p:tav>
                                      </p:tavLst>
                                    </p:anim>
                                    <p:anim calcmode="lin" valueType="num">
                                      <p:cBhvr additive="base">
                                        <p:cTn id="19" dur="500" fill="hold"/>
                                        <p:tgtEl>
                                          <p:spTgt spid="922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3" name="whoosh.wav"/>
                                        </p:tgtEl>
                                      </p:cMediaNode>
                                    </p:audio>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9221"/>
                                        </p:tgtEl>
                                        <p:attrNameLst>
                                          <p:attrName>style.visibility</p:attrName>
                                        </p:attrNameLst>
                                      </p:cBhvr>
                                      <p:to>
                                        <p:strVal val="visible"/>
                                      </p:to>
                                    </p:set>
                                    <p:anim calcmode="lin" valueType="num">
                                      <p:cBhvr additive="base">
                                        <p:cTn id="24" dur="500" fill="hold"/>
                                        <p:tgtEl>
                                          <p:spTgt spid="9221"/>
                                        </p:tgtEl>
                                        <p:attrNameLst>
                                          <p:attrName>ppt_x</p:attrName>
                                        </p:attrNameLst>
                                      </p:cBhvr>
                                      <p:tavLst>
                                        <p:tav tm="0">
                                          <p:val>
                                            <p:strVal val="1+#ppt_w/2"/>
                                          </p:val>
                                        </p:tav>
                                        <p:tav tm="100000">
                                          <p:val>
                                            <p:strVal val="#ppt_x"/>
                                          </p:val>
                                        </p:tav>
                                      </p:tavLst>
                                    </p:anim>
                                    <p:anim calcmode="lin" valueType="num">
                                      <p:cBhvr additive="base">
                                        <p:cTn id="25" dur="500" fill="hold"/>
                                        <p:tgtEl>
                                          <p:spTgt spid="922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3" name="whoosh.wav"/>
                                        </p:tgtEl>
                                      </p:cMediaNode>
                                    </p:audio>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9220"/>
                                        </p:tgtEl>
                                        <p:attrNameLst>
                                          <p:attrName>style.visibility</p:attrName>
                                        </p:attrNameLst>
                                      </p:cBhvr>
                                      <p:to>
                                        <p:strVal val="visible"/>
                                      </p:to>
                                    </p:set>
                                    <p:anim calcmode="lin" valueType="num">
                                      <p:cBhvr additive="base">
                                        <p:cTn id="30" dur="500" fill="hold"/>
                                        <p:tgtEl>
                                          <p:spTgt spid="9220"/>
                                        </p:tgtEl>
                                        <p:attrNameLst>
                                          <p:attrName>ppt_x</p:attrName>
                                        </p:attrNameLst>
                                      </p:cBhvr>
                                      <p:tavLst>
                                        <p:tav tm="0">
                                          <p:val>
                                            <p:strVal val="1+#ppt_w/2"/>
                                          </p:val>
                                        </p:tav>
                                        <p:tav tm="100000">
                                          <p:val>
                                            <p:strVal val="#ppt_x"/>
                                          </p:val>
                                        </p:tav>
                                      </p:tavLst>
                                    </p:anim>
                                    <p:anim calcmode="lin" valueType="num">
                                      <p:cBhvr additive="base">
                                        <p:cTn id="31" dur="500" fill="hold"/>
                                        <p:tgtEl>
                                          <p:spTgt spid="922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3" name="whoosh.wav"/>
                                        </p:tgtEl>
                                      </p:cMediaNode>
                                    </p:audio>
                                  </p:subTnLst>
                                </p:cTn>
                              </p:par>
                            </p:childTnLst>
                          </p:cTn>
                        </p:par>
                      </p:childTnLst>
                    </p:cTn>
                  </p:par>
                  <p:par>
                    <p:cTn id="32" fill="hold" nodeType="clickPar">
                      <p:stCondLst>
                        <p:cond delay="indefinite"/>
                      </p:stCondLst>
                      <p:childTnLst>
                        <p:par>
                          <p:cTn id="33" fill="hold" nodeType="withGroup">
                            <p:stCondLst>
                              <p:cond delay="0"/>
                            </p:stCondLst>
                            <p:childTnLst>
                              <p:par>
                                <p:cTn id="34" presetID="11" presetClass="entr" presetSubtype="0" fill="hold" grpId="0" nodeType="clickEffect">
                                  <p:stCondLst>
                                    <p:cond delay="0"/>
                                  </p:stCondLst>
                                  <p:childTnLst>
                                    <p:set>
                                      <p:cBhvr>
                                        <p:cTn id="35" dur="500">
                                          <p:stCondLst>
                                            <p:cond delay="0"/>
                                          </p:stCondLst>
                                        </p:cTn>
                                        <p:tgtEl>
                                          <p:spTgt spid="922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8" grpId="0" autoUpdateAnimBg="0"/>
      <p:bldP spid="9219" grpId="0" animBg="1" autoUpdateAnimBg="0"/>
      <p:bldP spid="9220" grpId="0" animBg="1" autoUpdateAnimBg="0"/>
      <p:bldP spid="9221" grpId="0" animBg="1" autoUpdateAnimBg="0"/>
      <p:bldP spid="9222" grpId="0" animBg="1" autoUpdateAnimBg="0"/>
      <p:bldP spid="9223" grpId="0" animBg="1" autoUpdateAnimBg="0"/>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600" dirty="0">
                <a:latin typeface="Arial" panose="020B0604020202020204" pitchFamily="34" charset="0"/>
                <a:ea typeface="SimSun" charset="0"/>
                <a:cs typeface="Arial" panose="020B0604020202020204" pitchFamily="34" charset="0"/>
              </a:rPr>
              <a:t>الدليل الداخلي</a:t>
            </a:r>
            <a:endParaRPr kumimoji="0" lang="en-US" sz="3600" dirty="0">
              <a:latin typeface="Arial" panose="020B0604020202020204" pitchFamily="34" charset="0"/>
              <a:ea typeface="SimSun" charset="0"/>
              <a:cs typeface="Arial" panose="020B0604020202020204" pitchFamily="34" charset="0"/>
            </a:endParaRPr>
          </a:p>
        </p:txBody>
      </p:sp>
      <p:sp>
        <p:nvSpPr>
          <p:cNvPr id="361474"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361475" name="Text Box 4"/>
          <p:cNvSpPr txBox="1">
            <a:spLocks noChangeArrowheads="1"/>
          </p:cNvSpPr>
          <p:nvPr/>
        </p:nvSpPr>
        <p:spPr bwMode="auto">
          <a:xfrm>
            <a:off x="228600" y="1038225"/>
            <a:ext cx="8807450" cy="1200329"/>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ar-JO" b="1" dirty="0">
                <a:latin typeface="Arial" panose="020B0604020202020204" pitchFamily="34" charset="0"/>
                <a:cs typeface="Arial" panose="020B0604020202020204" pitchFamily="34" charset="0"/>
              </a:rPr>
              <a:t>ظل التأليف الموسوي في سفر التثنية محتفظًا به في جميع أنحاء العالم تقريبًا من قبل كل من اليهود والمسيحيين حتى ظهور النقاد الليبراليين في القرن التاسع عشر. إنهم لا يعرفون من كتبه ، لكنهم ما زالوا يفترضون أنه لا يمكن أن يكون موسى لأربعة أسباب:</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37" name="Text Box 5"/>
          <p:cNvSpPr txBox="1">
            <a:spLocks noChangeArrowheads="1"/>
          </p:cNvSpPr>
          <p:nvPr/>
        </p:nvSpPr>
        <p:spPr bwMode="auto">
          <a:xfrm>
            <a:off x="381000" y="5126038"/>
            <a:ext cx="8382000" cy="830997"/>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2. يزعمون أن الكتاب يأمر بملاذ مركزي (12: 1-14) في القدس لمحاربة العبادة في "المرتفعات" في تاريخ إسرائيل اللاحق.</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38" name="Text Box 6"/>
          <p:cNvSpPr txBox="1">
            <a:spLocks noChangeArrowheads="1"/>
          </p:cNvSpPr>
          <p:nvPr/>
        </p:nvSpPr>
        <p:spPr bwMode="auto">
          <a:xfrm>
            <a:off x="381000" y="3068638"/>
            <a:ext cx="8382000" cy="1200329"/>
          </a:xfrm>
          <a:prstGeom prst="rect">
            <a:avLst/>
          </a:prstGeom>
          <a:solidFill>
            <a:srgbClr val="FFFFFF"/>
          </a:solidFill>
          <a:ln w="9525">
            <a:solidFill>
              <a:srgbClr val="000000"/>
            </a:solidFill>
            <a:miter lim="800000"/>
            <a:headEnd/>
            <a:tailEnd/>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يعتقد هؤلاء الليبراليون أن "سفر الناموس" الذي وُجد بعد 800 عام من موسى في عهد يوشيا كان "تزويرًا تقويًا" لتثنية مكتوبة في عصر يوشيا (2 أخ 34: 14 وما يليها).</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40" name="Text Box 8"/>
          <p:cNvSpPr txBox="1">
            <a:spLocks noChangeArrowheads="1"/>
          </p:cNvSpPr>
          <p:nvPr/>
        </p:nvSpPr>
        <p:spPr bwMode="auto">
          <a:xfrm rot="300000">
            <a:off x="7162" y="4722427"/>
            <a:ext cx="8680206" cy="1200329"/>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لا يدعي الكتاب أن أورشليم هي الحرم المركزي ، بل يستشهد بجبل عيبال (٢٧: ١-٨). سيكون هذا سهوًا هامًا لمزور يسعى إلى تحفيز إسرائيل على استبدال المرتفعات للعبادة الحقة في القدس.</a:t>
            </a:r>
            <a:endParaRPr lang="en-US" altLang="zh-CN" b="1" dirty="0">
              <a:solidFill>
                <a:schemeClr val="tx2"/>
              </a:solidFill>
              <a:latin typeface="Arial" panose="020B0604020202020204" pitchFamily="34" charset="0"/>
              <a:cs typeface="Arial" panose="020B0604020202020204" pitchFamily="34" charset="0"/>
            </a:endParaRPr>
          </a:p>
        </p:txBody>
      </p:sp>
      <p:sp>
        <p:nvSpPr>
          <p:cNvPr id="479239" name="Text Box 7"/>
          <p:cNvSpPr txBox="1">
            <a:spLocks noChangeArrowheads="1"/>
          </p:cNvSpPr>
          <p:nvPr/>
        </p:nvSpPr>
        <p:spPr bwMode="auto">
          <a:xfrm rot="300000">
            <a:off x="112093" y="2869744"/>
            <a:ext cx="8679593" cy="1200329"/>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لا أحد يعرف هوية كتاب الناموس وإنتاج "عمليات الاحتيال الأتقياء" غير معروف فعليًا في الشرق الأدنى بالإضافة إلى أنه غير أخلاقي. تناسب بنية السفر أيضًا زمن موسى وليس يوشيا.</a:t>
            </a:r>
            <a:endParaRPr lang="en-US" altLang="zh-CN" b="1"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195698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79238"/>
                                        </p:tgtEl>
                                        <p:attrNameLst>
                                          <p:attrName>style.visibility</p:attrName>
                                        </p:attrNameLst>
                                      </p:cBhvr>
                                      <p:to>
                                        <p:strVal val="visible"/>
                                      </p:to>
                                    </p:set>
                                    <p:anim calcmode="lin" valueType="num">
                                      <p:cBhvr additive="base">
                                        <p:cTn id="7" dur="500" fill="hold"/>
                                        <p:tgtEl>
                                          <p:spTgt spid="479238"/>
                                        </p:tgtEl>
                                        <p:attrNameLst>
                                          <p:attrName>ppt_x</p:attrName>
                                        </p:attrNameLst>
                                      </p:cBhvr>
                                      <p:tavLst>
                                        <p:tav tm="0">
                                          <p:val>
                                            <p:strVal val="#ppt_x"/>
                                          </p:val>
                                        </p:tav>
                                        <p:tav tm="100000">
                                          <p:val>
                                            <p:strVal val="#ppt_x"/>
                                          </p:val>
                                        </p:tav>
                                      </p:tavLst>
                                    </p:anim>
                                    <p:anim calcmode="lin" valueType="num">
                                      <p:cBhvr additive="base">
                                        <p:cTn id="8" dur="500" fill="hold"/>
                                        <p:tgtEl>
                                          <p:spTgt spid="47923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479239"/>
                                        </p:tgtEl>
                                        <p:attrNameLst>
                                          <p:attrName>style.visibility</p:attrName>
                                        </p:attrNameLst>
                                      </p:cBhvr>
                                      <p:to>
                                        <p:strVal val="visible"/>
                                      </p:to>
                                    </p:set>
                                    <p:animEffect transition="in" filter="checkerboard(across)">
                                      <p:cBhvr>
                                        <p:cTn id="13" dur="500"/>
                                        <p:tgtEl>
                                          <p:spTgt spid="479239"/>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1" fill="hold" grpId="0" nodeType="clickEffect">
                                  <p:stCondLst>
                                    <p:cond delay="0"/>
                                  </p:stCondLst>
                                  <p:childTnLst>
                                    <p:set>
                                      <p:cBhvr>
                                        <p:cTn id="17" dur="1" fill="hold">
                                          <p:stCondLst>
                                            <p:cond delay="0"/>
                                          </p:stCondLst>
                                        </p:cTn>
                                        <p:tgtEl>
                                          <p:spTgt spid="479237"/>
                                        </p:tgtEl>
                                        <p:attrNameLst>
                                          <p:attrName>style.visibility</p:attrName>
                                        </p:attrNameLst>
                                      </p:cBhvr>
                                      <p:to>
                                        <p:strVal val="visible"/>
                                      </p:to>
                                    </p:set>
                                    <p:anim calcmode="lin" valueType="num">
                                      <p:cBhvr additive="base">
                                        <p:cTn id="18" dur="500" fill="hold"/>
                                        <p:tgtEl>
                                          <p:spTgt spid="479237"/>
                                        </p:tgtEl>
                                        <p:attrNameLst>
                                          <p:attrName>ppt_x</p:attrName>
                                        </p:attrNameLst>
                                      </p:cBhvr>
                                      <p:tavLst>
                                        <p:tav tm="0">
                                          <p:val>
                                            <p:strVal val="#ppt_x"/>
                                          </p:val>
                                        </p:tav>
                                        <p:tav tm="100000">
                                          <p:val>
                                            <p:strVal val="#ppt_x"/>
                                          </p:val>
                                        </p:tav>
                                      </p:tavLst>
                                    </p:anim>
                                    <p:anim calcmode="lin" valueType="num">
                                      <p:cBhvr additive="base">
                                        <p:cTn id="19" dur="500" fill="hold"/>
                                        <p:tgtEl>
                                          <p:spTgt spid="479237"/>
                                        </p:tgtEl>
                                        <p:attrNameLst>
                                          <p:attrName>ppt_y</p:attrName>
                                        </p:attrNameLst>
                                      </p:cBhvr>
                                      <p:tavLst>
                                        <p:tav tm="0">
                                          <p:val>
                                            <p:strVal val="0-#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grpId="0" nodeType="clickEffect">
                                  <p:stCondLst>
                                    <p:cond delay="0"/>
                                  </p:stCondLst>
                                  <p:childTnLst>
                                    <p:set>
                                      <p:cBhvr>
                                        <p:cTn id="23" dur="1" fill="hold">
                                          <p:stCondLst>
                                            <p:cond delay="0"/>
                                          </p:stCondLst>
                                        </p:cTn>
                                        <p:tgtEl>
                                          <p:spTgt spid="479240"/>
                                        </p:tgtEl>
                                        <p:attrNameLst>
                                          <p:attrName>style.visibility</p:attrName>
                                        </p:attrNameLst>
                                      </p:cBhvr>
                                      <p:to>
                                        <p:strVal val="visible"/>
                                      </p:to>
                                    </p:set>
                                    <p:animEffect transition="in" filter="checkerboard(across)">
                                      <p:cBhvr>
                                        <p:cTn id="24" dur="500"/>
                                        <p:tgtEl>
                                          <p:spTgt spid="479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9237" grpId="0" animBg="1" autoUpdateAnimBg="0"/>
      <p:bldP spid="479238" grpId="0" animBg="1" autoUpdateAnimBg="0"/>
      <p:bldP spid="479240" grpId="0" animBg="1" autoUpdateAnimBg="0"/>
      <p:bldP spid="479239" grpId="0" animBg="1" autoUpdateAnimBg="0"/>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62" name="Text Box 6"/>
          <p:cNvSpPr txBox="1">
            <a:spLocks noChangeArrowheads="1"/>
          </p:cNvSpPr>
          <p:nvPr/>
        </p:nvSpPr>
        <p:spPr bwMode="auto">
          <a:xfrm>
            <a:off x="381000" y="322262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AutoNum type="arabicPeriod" startAt="3"/>
            </a:pPr>
            <a:r>
              <a:rPr lang="ar-JO" b="1" dirty="0">
                <a:latin typeface="Arial" panose="020B0604020202020204" pitchFamily="34" charset="0"/>
                <a:cs typeface="Arial" panose="020B0604020202020204" pitchFamily="34" charset="0"/>
              </a:rPr>
              <a:t>بعض المواد ما بعد موسى (2: 10-12 ، 20-23 ؛ 3: 13 ب -14 ؛ الفصل 34)</a:t>
            </a:r>
            <a:endParaRPr lang="en-US" altLang="zh-CN" b="1" dirty="0">
              <a:solidFill>
                <a:srgbClr val="000000"/>
              </a:solidFill>
              <a:latin typeface="Arial" panose="020B0604020202020204" pitchFamily="34" charset="0"/>
              <a:cs typeface="Arial" panose="020B0604020202020204" pitchFamily="34" charset="0"/>
            </a:endParaRPr>
          </a:p>
        </p:txBody>
      </p:sp>
      <p:sp>
        <p:nvSpPr>
          <p:cNvPr id="36249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الدليل الداخلي</a:t>
            </a:r>
            <a:endParaRPr kumimoji="0" lang="en-US" sz="3200" dirty="0">
              <a:latin typeface="Arial" panose="020B0604020202020204" pitchFamily="34" charset="0"/>
              <a:ea typeface="SimSun" charset="0"/>
              <a:cs typeface="Arial" panose="020B0604020202020204" pitchFamily="34" charset="0"/>
            </a:endParaRPr>
          </a:p>
        </p:txBody>
      </p:sp>
      <p:sp>
        <p:nvSpPr>
          <p:cNvPr id="362499"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362500" name="Text Box 4"/>
          <p:cNvSpPr txBox="1">
            <a:spLocks noChangeArrowheads="1"/>
          </p:cNvSpPr>
          <p:nvPr/>
        </p:nvSpPr>
        <p:spPr bwMode="auto">
          <a:xfrm>
            <a:off x="228600" y="1038225"/>
            <a:ext cx="8686800" cy="1200329"/>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ar-JO" b="1" dirty="0">
                <a:latin typeface="Arial" panose="020B0604020202020204" pitchFamily="34" charset="0"/>
                <a:cs typeface="Arial" panose="020B0604020202020204" pitchFamily="34" charset="0"/>
              </a:rPr>
              <a:t>كان التأليف الموسوي للتثنية محتفظًا به بشكل شبه عالمي من قبل كل من اليهود والمسيحيين حتى ظهور النقاد الليبراليين في القرن التاسع عشر. إنهم لا يعرفون من كتبه ، لكنهم ما زالوا يفترضون أن هذا لا يمكن أن يكون موسى لأربعة أسباب:</a:t>
            </a:r>
            <a:endParaRPr lang="en-US" altLang="zh-CN" b="1" dirty="0">
              <a:solidFill>
                <a:srgbClr val="000000"/>
              </a:solidFill>
              <a:latin typeface="Arial" panose="020B0604020202020204" pitchFamily="34" charset="0"/>
              <a:cs typeface="Arial" panose="020B0604020202020204" pitchFamily="34" charset="0"/>
            </a:endParaRPr>
          </a:p>
        </p:txBody>
      </p:sp>
      <p:sp>
        <p:nvSpPr>
          <p:cNvPr id="480261" name="Text Box 5"/>
          <p:cNvSpPr txBox="1">
            <a:spLocks noChangeArrowheads="1"/>
          </p:cNvSpPr>
          <p:nvPr/>
        </p:nvSpPr>
        <p:spPr bwMode="auto">
          <a:xfrm>
            <a:off x="381000" y="497522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4. يحتوي الكتاب على تنبؤات دقيقة تتعلق بنفي إسرائيل وإعادة التجمع (4: 25-31 ؛ 28: 20-68 ؛ 29: 22-28 ؛ 30: 1-10 ؛ 32: 23-43).</a:t>
            </a:r>
            <a:endParaRPr lang="en-US" altLang="zh-CN" b="1" dirty="0">
              <a:solidFill>
                <a:srgbClr val="000000"/>
              </a:solidFill>
              <a:latin typeface="Arial" panose="020B0604020202020204" pitchFamily="34" charset="0"/>
              <a:cs typeface="Arial" panose="020B0604020202020204" pitchFamily="34" charset="0"/>
            </a:endParaRPr>
          </a:p>
        </p:txBody>
      </p:sp>
      <p:sp>
        <p:nvSpPr>
          <p:cNvPr id="480263" name="Text Box 7"/>
          <p:cNvSpPr txBox="1">
            <a:spLocks noChangeArrowheads="1"/>
          </p:cNvSpPr>
          <p:nvPr/>
        </p:nvSpPr>
        <p:spPr bwMode="auto">
          <a:xfrm rot="300000">
            <a:off x="254480" y="3492194"/>
            <a:ext cx="8843250" cy="830997"/>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صحيح أن هذه إضافات لاحقة لكن هذا لا يقدم دليلاً مقنعًا على أن موسى لم يسجل الجزء الأكبر من الكتاب. لا يوجد نشاط تحريري ملهم يتعارض مع عقيدة الإلهام.</a:t>
            </a:r>
            <a:endParaRPr lang="en-US" altLang="zh-CN" b="1" dirty="0">
              <a:solidFill>
                <a:schemeClr val="tx2"/>
              </a:solidFill>
              <a:latin typeface="Arial" panose="020B0604020202020204" pitchFamily="34" charset="0"/>
              <a:cs typeface="Arial" panose="020B0604020202020204" pitchFamily="34" charset="0"/>
            </a:endParaRPr>
          </a:p>
        </p:txBody>
      </p:sp>
      <p:sp>
        <p:nvSpPr>
          <p:cNvPr id="480264" name="Text Box 8"/>
          <p:cNvSpPr txBox="1">
            <a:spLocks noChangeArrowheads="1"/>
          </p:cNvSpPr>
          <p:nvPr/>
        </p:nvSpPr>
        <p:spPr bwMode="auto">
          <a:xfrm rot="300000">
            <a:off x="-27991" y="5169132"/>
            <a:ext cx="8823581" cy="830997"/>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يكشف الليبراليون عن تحيزهم المناهض للطبيعة هنا ، والذي يفترض أنه حتى الله لا يستطيع معرفة المستقبل</a:t>
            </a:r>
            <a:endParaRPr lang="en-US" altLang="zh-CN" b="1" dirty="0">
              <a:solidFill>
                <a:schemeClr val="tx2"/>
              </a:solidFill>
              <a:latin typeface="Arial" panose="020B0604020202020204" pitchFamily="34" charset="0"/>
              <a:cs typeface="Arial" panose="020B0604020202020204" pitchFamily="34" charset="0"/>
            </a:endParaRPr>
          </a:p>
        </p:txBody>
      </p:sp>
      <p:sp>
        <p:nvSpPr>
          <p:cNvPr id="480265" name="Text Box 9"/>
          <p:cNvSpPr txBox="1">
            <a:spLocks noChangeArrowheads="1"/>
          </p:cNvSpPr>
          <p:nvPr/>
        </p:nvSpPr>
        <p:spPr bwMode="auto">
          <a:xfrm>
            <a:off x="1785918" y="1500175"/>
            <a:ext cx="7072362" cy="3108543"/>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sz="2800" b="1" dirty="0">
                <a:solidFill>
                  <a:schemeClr val="tx2"/>
                </a:solidFill>
                <a:latin typeface="Arial" panose="020B0604020202020204" pitchFamily="34" charset="0"/>
                <a:cs typeface="Arial" panose="020B0604020202020204" pitchFamily="34" charset="0"/>
              </a:rPr>
              <a:t>هذه الحجج الأربع غير مقنعة أيضًا لأن الكتاب يدعي صراحة أن التأليف الموسوي يزيد عن 40 مرة. ينظر الكتاب أيضًا إلى كنعان من الخارج ، ويفترض أن المستمعين يتذكرون البرية ، ويصف إسرائيل بأنها تعيش في الخيام ، ويشير إلى معرفة مباشرة بالتفاصيل الجغرافية والتاريخية ، ويتبع صيغة المعاهدة العليا في القرنين الخامس عشر والرابع عشر.</a:t>
            </a:r>
            <a:endParaRPr lang="en-US" sz="2800" b="1"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8712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80262"/>
                                        </p:tgtEl>
                                        <p:attrNameLst>
                                          <p:attrName>style.visibility</p:attrName>
                                        </p:attrNameLst>
                                      </p:cBhvr>
                                      <p:to>
                                        <p:strVal val="visible"/>
                                      </p:to>
                                    </p:set>
                                    <p:anim calcmode="lin" valueType="num">
                                      <p:cBhvr additive="base">
                                        <p:cTn id="7" dur="500" fill="hold"/>
                                        <p:tgtEl>
                                          <p:spTgt spid="480262"/>
                                        </p:tgtEl>
                                        <p:attrNameLst>
                                          <p:attrName>ppt_x</p:attrName>
                                        </p:attrNameLst>
                                      </p:cBhvr>
                                      <p:tavLst>
                                        <p:tav tm="0">
                                          <p:val>
                                            <p:strVal val="0-#ppt_w/2"/>
                                          </p:val>
                                        </p:tav>
                                        <p:tav tm="100000">
                                          <p:val>
                                            <p:strVal val="#ppt_x"/>
                                          </p:val>
                                        </p:tav>
                                      </p:tavLst>
                                    </p:anim>
                                    <p:anim calcmode="lin" valueType="num">
                                      <p:cBhvr additive="base">
                                        <p:cTn id="8" dur="500" fill="hold"/>
                                        <p:tgtEl>
                                          <p:spTgt spid="48026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480263"/>
                                        </p:tgtEl>
                                        <p:attrNameLst>
                                          <p:attrName>style.visibility</p:attrName>
                                        </p:attrNameLst>
                                      </p:cBhvr>
                                      <p:to>
                                        <p:strVal val="visible"/>
                                      </p:to>
                                    </p:set>
                                    <p:animEffect transition="in" filter="checkerboard(across)">
                                      <p:cBhvr>
                                        <p:cTn id="13" dur="500"/>
                                        <p:tgtEl>
                                          <p:spTgt spid="48026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480261"/>
                                        </p:tgtEl>
                                        <p:attrNameLst>
                                          <p:attrName>style.visibility</p:attrName>
                                        </p:attrNameLst>
                                      </p:cBhvr>
                                      <p:to>
                                        <p:strVal val="visible"/>
                                      </p:to>
                                    </p:set>
                                    <p:anim calcmode="lin" valueType="num">
                                      <p:cBhvr additive="base">
                                        <p:cTn id="18" dur="500" fill="hold"/>
                                        <p:tgtEl>
                                          <p:spTgt spid="480261"/>
                                        </p:tgtEl>
                                        <p:attrNameLst>
                                          <p:attrName>ppt_x</p:attrName>
                                        </p:attrNameLst>
                                      </p:cBhvr>
                                      <p:tavLst>
                                        <p:tav tm="0">
                                          <p:val>
                                            <p:strVal val="0-#ppt_w/2"/>
                                          </p:val>
                                        </p:tav>
                                        <p:tav tm="100000">
                                          <p:val>
                                            <p:strVal val="#ppt_x"/>
                                          </p:val>
                                        </p:tav>
                                      </p:tavLst>
                                    </p:anim>
                                    <p:anim calcmode="lin" valueType="num">
                                      <p:cBhvr additive="base">
                                        <p:cTn id="19" dur="500" fill="hold"/>
                                        <p:tgtEl>
                                          <p:spTgt spid="480261"/>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grpId="0" nodeType="clickEffect">
                                  <p:stCondLst>
                                    <p:cond delay="0"/>
                                  </p:stCondLst>
                                  <p:childTnLst>
                                    <p:set>
                                      <p:cBhvr>
                                        <p:cTn id="23" dur="1" fill="hold">
                                          <p:stCondLst>
                                            <p:cond delay="0"/>
                                          </p:stCondLst>
                                        </p:cTn>
                                        <p:tgtEl>
                                          <p:spTgt spid="480264"/>
                                        </p:tgtEl>
                                        <p:attrNameLst>
                                          <p:attrName>style.visibility</p:attrName>
                                        </p:attrNameLst>
                                      </p:cBhvr>
                                      <p:to>
                                        <p:strVal val="visible"/>
                                      </p:to>
                                    </p:set>
                                    <p:animEffect transition="in" filter="checkerboard(across)">
                                      <p:cBhvr>
                                        <p:cTn id="24" dur="500"/>
                                        <p:tgtEl>
                                          <p:spTgt spid="480264"/>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5" presetClass="entr" presetSubtype="0" fill="hold" grpId="0" nodeType="clickEffect">
                                  <p:stCondLst>
                                    <p:cond delay="0"/>
                                  </p:stCondLst>
                                  <p:childTnLst>
                                    <p:set>
                                      <p:cBhvr>
                                        <p:cTn id="28" dur="1" fill="hold">
                                          <p:stCondLst>
                                            <p:cond delay="0"/>
                                          </p:stCondLst>
                                        </p:cTn>
                                        <p:tgtEl>
                                          <p:spTgt spid="480265"/>
                                        </p:tgtEl>
                                        <p:attrNameLst>
                                          <p:attrName>style.visibility</p:attrName>
                                        </p:attrNameLst>
                                      </p:cBhvr>
                                      <p:to>
                                        <p:strVal val="visible"/>
                                      </p:to>
                                    </p:set>
                                    <p:anim calcmode="lin" valueType="num">
                                      <p:cBhvr>
                                        <p:cTn id="29" dur="1000" fill="hold"/>
                                        <p:tgtEl>
                                          <p:spTgt spid="480265"/>
                                        </p:tgtEl>
                                        <p:attrNameLst>
                                          <p:attrName>ppt_w</p:attrName>
                                        </p:attrNameLst>
                                      </p:cBhvr>
                                      <p:tavLst>
                                        <p:tav tm="0">
                                          <p:val>
                                            <p:fltVal val="0"/>
                                          </p:val>
                                        </p:tav>
                                        <p:tav tm="100000">
                                          <p:val>
                                            <p:strVal val="#ppt_w"/>
                                          </p:val>
                                        </p:tav>
                                      </p:tavLst>
                                    </p:anim>
                                    <p:anim calcmode="lin" valueType="num">
                                      <p:cBhvr>
                                        <p:cTn id="30" dur="1000" fill="hold"/>
                                        <p:tgtEl>
                                          <p:spTgt spid="480265"/>
                                        </p:tgtEl>
                                        <p:attrNameLst>
                                          <p:attrName>ppt_h</p:attrName>
                                        </p:attrNameLst>
                                      </p:cBhvr>
                                      <p:tavLst>
                                        <p:tav tm="0">
                                          <p:val>
                                            <p:fltVal val="0"/>
                                          </p:val>
                                        </p:tav>
                                        <p:tav tm="100000">
                                          <p:val>
                                            <p:strVal val="#ppt_h"/>
                                          </p:val>
                                        </p:tav>
                                      </p:tavLst>
                                    </p:anim>
                                    <p:anim calcmode="lin" valueType="num">
                                      <p:cBhvr>
                                        <p:cTn id="31" dur="1000" fill="hold"/>
                                        <p:tgtEl>
                                          <p:spTgt spid="480265"/>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026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262" grpId="0" animBg="1" autoUpdateAnimBg="0"/>
      <p:bldP spid="480261" grpId="0" animBg="1" autoUpdateAnimBg="0"/>
      <p:bldP spid="480263" grpId="0" animBg="1" autoUpdateAnimBg="0"/>
      <p:bldP spid="480264" grpId="0" animBg="1" autoUpdateAnimBg="0"/>
      <p:bldP spid="480265" grpId="0" animBg="1" autoUpdateAnimBg="0"/>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الظروف</a:t>
            </a:r>
            <a:endParaRPr kumimoji="0" lang="en-US" sz="3200" dirty="0">
              <a:latin typeface="Arial" panose="020B0604020202020204" pitchFamily="34" charset="0"/>
              <a:ea typeface="SimSun" charset="0"/>
              <a:cs typeface="Arial" panose="020B0604020202020204" pitchFamily="34" charset="0"/>
            </a:endParaRPr>
          </a:p>
        </p:txBody>
      </p:sp>
      <p:sp>
        <p:nvSpPr>
          <p:cNvPr id="363522"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149</a:t>
            </a:r>
            <a:endParaRPr lang="en-US" b="1" dirty="0">
              <a:solidFill>
                <a:srgbClr val="FFFFFF"/>
              </a:solidFill>
              <a:latin typeface="Arial" panose="020B0604020202020204" pitchFamily="34" charset="0"/>
              <a:cs typeface="Arial" panose="020B0604020202020204" pitchFamily="34" charset="0"/>
            </a:endParaRPr>
          </a:p>
        </p:txBody>
      </p:sp>
      <p:sp>
        <p:nvSpPr>
          <p:cNvPr id="481284" name="Text Box 4"/>
          <p:cNvSpPr txBox="1">
            <a:spLocks noChangeArrowheads="1"/>
          </p:cNvSpPr>
          <p:nvPr/>
        </p:nvSpPr>
        <p:spPr bwMode="auto">
          <a:xfrm rot="600000">
            <a:off x="404813" y="3763761"/>
            <a:ext cx="4343400" cy="212365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altLang="zh-CN" b="1" u="sng" dirty="0">
                <a:solidFill>
                  <a:srgbClr val="000000"/>
                </a:solidFill>
                <a:latin typeface="Arial" panose="020B0604020202020204" pitchFamily="34" charset="0"/>
                <a:cs typeface="Arial" panose="020B0604020202020204" pitchFamily="34" charset="0"/>
              </a:rPr>
              <a:t>التاريخ</a:t>
            </a:r>
            <a:endParaRPr lang="en-US" altLang="zh-CN" b="1" dirty="0">
              <a:solidFill>
                <a:srgbClr val="000000"/>
              </a:solidFill>
              <a:latin typeface="Arial" panose="020B0604020202020204" pitchFamily="34" charset="0"/>
              <a:cs typeface="Arial" panose="020B0604020202020204" pitchFamily="34" charset="0"/>
            </a:endParaRPr>
          </a:p>
          <a:p>
            <a:pPr algn="ctr">
              <a:spcBef>
                <a:spcPct val="50000"/>
              </a:spcBef>
            </a:pPr>
            <a:r>
              <a:rPr lang="ar-JO" b="1" dirty="0">
                <a:latin typeface="Arial" panose="020B0604020202020204" pitchFamily="34" charset="0"/>
                <a:cs typeface="Arial" panose="020B0604020202020204" pitchFamily="34" charset="0"/>
              </a:rPr>
              <a:t>مات موسى قبل دخول إسرائيل أرض الموعد (تث 34) عام 1405 قبل الميلاد. يسجل سفر التثنية كلماته الأخيرة للأمة في هذه السنة الإستراتيجية.</a:t>
            </a:r>
            <a:endParaRPr lang="en-US" b="1" dirty="0">
              <a:solidFill>
                <a:srgbClr val="000000"/>
              </a:solidFill>
              <a:latin typeface="Arial" panose="020B0604020202020204" pitchFamily="34" charset="0"/>
              <a:cs typeface="Arial" panose="020B0604020202020204" pitchFamily="34" charset="0"/>
            </a:endParaRPr>
          </a:p>
        </p:txBody>
      </p:sp>
      <p:sp>
        <p:nvSpPr>
          <p:cNvPr id="481285" name="Text Box 5"/>
          <p:cNvSpPr txBox="1">
            <a:spLocks noChangeArrowheads="1"/>
          </p:cNvSpPr>
          <p:nvPr/>
        </p:nvSpPr>
        <p:spPr bwMode="auto">
          <a:xfrm rot="-600000">
            <a:off x="4695825" y="3774873"/>
            <a:ext cx="4038600" cy="2123658"/>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altLang="zh-CN" b="1" u="sng" dirty="0">
                <a:solidFill>
                  <a:schemeClr val="tx2"/>
                </a:solidFill>
                <a:latin typeface="Arial" panose="020B0604020202020204" pitchFamily="34" charset="0"/>
                <a:cs typeface="Arial" panose="020B0604020202020204" pitchFamily="34" charset="0"/>
              </a:rPr>
              <a:t>المستلمين</a:t>
            </a:r>
            <a:endParaRPr lang="en-US" altLang="zh-CN" b="1" dirty="0">
              <a:solidFill>
                <a:schemeClr val="tx2"/>
              </a:solidFill>
              <a:latin typeface="Arial" panose="020B0604020202020204" pitchFamily="34" charset="0"/>
              <a:cs typeface="Arial" panose="020B0604020202020204" pitchFamily="34" charset="0"/>
            </a:endParaRPr>
          </a:p>
          <a:p>
            <a:pPr algn="ctr">
              <a:spcBef>
                <a:spcPct val="50000"/>
              </a:spcBef>
            </a:pPr>
            <a:r>
              <a:rPr lang="ar-JO" b="1" dirty="0">
                <a:solidFill>
                  <a:schemeClr val="tx2"/>
                </a:solidFill>
                <a:latin typeface="Arial" panose="020B0604020202020204" pitchFamily="34" charset="0"/>
                <a:cs typeface="Arial" panose="020B0604020202020204" pitchFamily="34" charset="0"/>
              </a:rPr>
              <a:t>كان القراء الأصليون يتألفون من الجيل الجديد من اليهود في موآب مع موسى الذين سمعوه يكرز بالخطب المسجلة في سفر التثنية.</a:t>
            </a:r>
            <a:endParaRPr lang="en-US" b="1" dirty="0">
              <a:solidFill>
                <a:schemeClr val="tx2"/>
              </a:solidFill>
              <a:latin typeface="Arial" panose="020B0604020202020204" pitchFamily="34" charset="0"/>
              <a:cs typeface="Arial" panose="020B0604020202020204" pitchFamily="34" charset="0"/>
            </a:endParaRPr>
          </a:p>
        </p:txBody>
      </p:sp>
      <p:sp>
        <p:nvSpPr>
          <p:cNvPr id="481286" name="Text Box 6"/>
          <p:cNvSpPr txBox="1">
            <a:spLocks noChangeArrowheads="1"/>
          </p:cNvSpPr>
          <p:nvPr/>
        </p:nvSpPr>
        <p:spPr bwMode="auto">
          <a:xfrm>
            <a:off x="1" y="1700213"/>
            <a:ext cx="9143999" cy="2277547"/>
          </a:xfrm>
          <a:prstGeom prst="rect">
            <a:avLst/>
          </a:prstGeom>
          <a:solidFill>
            <a:schemeClr val="tx2"/>
          </a:solidFill>
          <a:ln w="12700" cap="sq">
            <a:solidFill>
              <a:schemeClr val="tx1"/>
            </a:solid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altLang="zh-CN" sz="2200" b="1" u="sng" dirty="0">
                <a:solidFill>
                  <a:srgbClr val="000000"/>
                </a:solidFill>
                <a:latin typeface="Arial" panose="020B0604020202020204" pitchFamily="34" charset="0"/>
                <a:cs typeface="Arial" panose="020B0604020202020204" pitchFamily="34" charset="0"/>
              </a:rPr>
              <a:t>المناسبة</a:t>
            </a:r>
            <a:endParaRPr lang="en-US" altLang="zh-CN" sz="2200" b="1" dirty="0">
              <a:solidFill>
                <a:srgbClr val="000000"/>
              </a:solidFill>
              <a:latin typeface="Arial" panose="020B0604020202020204" pitchFamily="34" charset="0"/>
              <a:cs typeface="Arial" panose="020B0604020202020204" pitchFamily="34" charset="0"/>
            </a:endParaRPr>
          </a:p>
          <a:p>
            <a:pPr algn="ctr">
              <a:spcBef>
                <a:spcPct val="50000"/>
              </a:spcBef>
            </a:pPr>
            <a:r>
              <a:rPr lang="ar-JO" sz="2000" b="1" dirty="0">
                <a:latin typeface="Arial" panose="020B0604020202020204" pitchFamily="34" charset="0"/>
                <a:cs typeface="Arial" panose="020B0604020202020204" pitchFamily="34" charset="0"/>
              </a:rPr>
              <a:t>الأمة قد انتخبها الله (تكوين) ، فُديت من مصر بخيمة كاملة (خروج) ، ووجهت لمدة شهر في الحياة المقدسة (لاويين) ، وأعدت لامتلاك الأرض خلال أربعين عامًا في البرية (عدد).</a:t>
            </a:r>
            <a:endParaRPr lang="en-US" sz="2000" b="1" dirty="0">
              <a:latin typeface="Arial" panose="020B0604020202020204" pitchFamily="34" charset="0"/>
              <a:cs typeface="Arial" panose="020B0604020202020204" pitchFamily="34" charset="0"/>
            </a:endParaRPr>
          </a:p>
          <a:p>
            <a:pPr algn="ctr">
              <a:spcBef>
                <a:spcPct val="50000"/>
              </a:spcBef>
            </a:pPr>
            <a:r>
              <a:rPr lang="ar-JO" sz="2000" b="1" dirty="0">
                <a:latin typeface="Arial" panose="020B0604020202020204" pitchFamily="34" charset="0"/>
                <a:cs typeface="Arial" panose="020B0604020202020204" pitchFamily="34" charset="0"/>
              </a:rPr>
              <a:t>في هذه المرحلة ، كان الجيل الجديد مستعدًا لإخضاع الأرض ، بعد أن وصل إلى سهول موآب على الجانب الآخر من نهر الأردن. بعد رؤية موته الوشيك والوقت الاستراتيجي في تاريخ الأمة ، ألقى موسى عدة عظات مهمة ، ثم كتبها لتشجيع إسرائيل على حب الله وإيمانه وطاعته من أجل الحصول على بركاته.</a:t>
            </a:r>
            <a:endParaRPr lang="en-US" sz="22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4785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81284"/>
                                        </p:tgtEl>
                                        <p:attrNameLst>
                                          <p:attrName>style.visibility</p:attrName>
                                        </p:attrNameLst>
                                      </p:cBhvr>
                                      <p:to>
                                        <p:strVal val="visible"/>
                                      </p:to>
                                    </p:set>
                                    <p:anim calcmode="lin" valueType="num">
                                      <p:cBhvr>
                                        <p:cTn id="7" dur="1000" fill="hold"/>
                                        <p:tgtEl>
                                          <p:spTgt spid="481284"/>
                                        </p:tgtEl>
                                        <p:attrNameLst>
                                          <p:attrName>ppt_w</p:attrName>
                                        </p:attrNameLst>
                                      </p:cBhvr>
                                      <p:tavLst>
                                        <p:tav tm="0">
                                          <p:val>
                                            <p:fltVal val="0"/>
                                          </p:val>
                                        </p:tav>
                                        <p:tav tm="100000">
                                          <p:val>
                                            <p:strVal val="#ppt_w"/>
                                          </p:val>
                                        </p:tav>
                                      </p:tavLst>
                                    </p:anim>
                                    <p:anim calcmode="lin" valueType="num">
                                      <p:cBhvr>
                                        <p:cTn id="8" dur="1000" fill="hold"/>
                                        <p:tgtEl>
                                          <p:spTgt spid="481284"/>
                                        </p:tgtEl>
                                        <p:attrNameLst>
                                          <p:attrName>ppt_h</p:attrName>
                                        </p:attrNameLst>
                                      </p:cBhvr>
                                      <p:tavLst>
                                        <p:tav tm="0">
                                          <p:val>
                                            <p:fltVal val="0"/>
                                          </p:val>
                                        </p:tav>
                                        <p:tav tm="100000">
                                          <p:val>
                                            <p:strVal val="#ppt_h"/>
                                          </p:val>
                                        </p:tav>
                                      </p:tavLst>
                                    </p:anim>
                                    <p:anim calcmode="lin" valueType="num">
                                      <p:cBhvr>
                                        <p:cTn id="9" dur="1000" fill="hold"/>
                                        <p:tgtEl>
                                          <p:spTgt spid="48128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128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481285"/>
                                        </p:tgtEl>
                                        <p:attrNameLst>
                                          <p:attrName>style.visibility</p:attrName>
                                        </p:attrNameLst>
                                      </p:cBhvr>
                                      <p:to>
                                        <p:strVal val="visible"/>
                                      </p:to>
                                    </p:set>
                                    <p:anim calcmode="lin" valueType="num">
                                      <p:cBhvr>
                                        <p:cTn id="15" dur="1000" fill="hold"/>
                                        <p:tgtEl>
                                          <p:spTgt spid="481285"/>
                                        </p:tgtEl>
                                        <p:attrNameLst>
                                          <p:attrName>ppt_w</p:attrName>
                                        </p:attrNameLst>
                                      </p:cBhvr>
                                      <p:tavLst>
                                        <p:tav tm="0">
                                          <p:val>
                                            <p:fltVal val="0"/>
                                          </p:val>
                                        </p:tav>
                                        <p:tav tm="100000">
                                          <p:val>
                                            <p:strVal val="#ppt_w"/>
                                          </p:val>
                                        </p:tav>
                                      </p:tavLst>
                                    </p:anim>
                                    <p:anim calcmode="lin" valueType="num">
                                      <p:cBhvr>
                                        <p:cTn id="16" dur="1000" fill="hold"/>
                                        <p:tgtEl>
                                          <p:spTgt spid="481285"/>
                                        </p:tgtEl>
                                        <p:attrNameLst>
                                          <p:attrName>ppt_h</p:attrName>
                                        </p:attrNameLst>
                                      </p:cBhvr>
                                      <p:tavLst>
                                        <p:tav tm="0">
                                          <p:val>
                                            <p:fltVal val="0"/>
                                          </p:val>
                                        </p:tav>
                                        <p:tav tm="100000">
                                          <p:val>
                                            <p:strVal val="#ppt_h"/>
                                          </p:val>
                                        </p:tav>
                                      </p:tavLst>
                                    </p:anim>
                                    <p:anim calcmode="lin" valueType="num">
                                      <p:cBhvr>
                                        <p:cTn id="17" dur="1000" fill="hold"/>
                                        <p:tgtEl>
                                          <p:spTgt spid="481285"/>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4812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32" fill="hold" grpId="0" nodeType="clickEffect">
                                  <p:stCondLst>
                                    <p:cond delay="0"/>
                                  </p:stCondLst>
                                  <p:childTnLst>
                                    <p:set>
                                      <p:cBhvr>
                                        <p:cTn id="22" dur="1" fill="hold">
                                          <p:stCondLst>
                                            <p:cond delay="0"/>
                                          </p:stCondLst>
                                        </p:cTn>
                                        <p:tgtEl>
                                          <p:spTgt spid="481286"/>
                                        </p:tgtEl>
                                        <p:attrNameLst>
                                          <p:attrName>style.visibility</p:attrName>
                                        </p:attrNameLst>
                                      </p:cBhvr>
                                      <p:to>
                                        <p:strVal val="visible"/>
                                      </p:to>
                                    </p:set>
                                    <p:animEffect transition="in" filter="box(out)">
                                      <p:cBhvr>
                                        <p:cTn id="23" dur="500"/>
                                        <p:tgtEl>
                                          <p:spTgt spid="4812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4" grpId="0" animBg="1" autoUpdateAnimBg="0"/>
      <p:bldP spid="481285" grpId="0" animBg="1" autoUpdateAnimBg="0"/>
      <p:bldP spid="481286" grpId="0" animBg="1" autoUpdateAnimBg="0"/>
    </p:bldLst>
  </p:timing>
</p:sld>
</file>

<file path=ppt/slides/slide333.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الحجة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4547"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a:t>
            </a:r>
            <a:endParaRPr lang="en-US" b="1" dirty="0">
              <a:solidFill>
                <a:srgbClr val="FFFFFF"/>
              </a:solidFill>
              <a:latin typeface="Arial" panose="020B0604020202020204" pitchFamily="34" charset="0"/>
              <a:cs typeface="Arial" panose="020B0604020202020204" pitchFamily="34" charset="0"/>
            </a:endParaRPr>
          </a:p>
        </p:txBody>
      </p:sp>
      <p:sp>
        <p:nvSpPr>
          <p:cNvPr id="333828" name="Text Box 4"/>
          <p:cNvSpPr txBox="1">
            <a:spLocks noChangeArrowheads="1"/>
          </p:cNvSpPr>
          <p:nvPr/>
        </p:nvSpPr>
        <p:spPr bwMode="auto">
          <a:xfrm>
            <a:off x="228600" y="1204913"/>
            <a:ext cx="8686800" cy="31085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spcBef>
                <a:spcPct val="50000"/>
              </a:spcBef>
              <a:buFont typeface="Wingdings" charset="0"/>
              <a:buChar char="§"/>
            </a:pPr>
            <a:r>
              <a:rPr lang="ar-JO" altLang="zh-CN" sz="2800" b="1" dirty="0">
                <a:solidFill>
                  <a:srgbClr val="000000"/>
                </a:solidFill>
                <a:latin typeface="Arial" panose="020B0604020202020204" pitchFamily="34" charset="0"/>
                <a:cs typeface="Arial" panose="020B0604020202020204" pitchFamily="34" charset="0"/>
              </a:rPr>
              <a:t>يتبع سفر التثنية نموذج معاهدة الحاكم – التابع المعروفة في وقته</a:t>
            </a:r>
            <a:r>
              <a:rPr lang="en-US" altLang="zh-CN" sz="2800" b="1" dirty="0">
                <a:solidFill>
                  <a:srgbClr val="000000"/>
                </a:solidFill>
                <a:latin typeface="Arial" panose="020B0604020202020204" pitchFamily="34" charset="0"/>
                <a:cs typeface="Arial" panose="020B0604020202020204" pitchFamily="34" charset="0"/>
              </a:rPr>
              <a:t>  </a:t>
            </a:r>
          </a:p>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في هذا السفر يستخدم الرب (الحاكم) موسى وسيط عهده لتوجيه الجيل الجديد من إسرائيل (التابع) إلى تجديد العهد الموسوي الذي عمل مع الجيل السابق الذي مات في الصحراء.</a:t>
            </a:r>
            <a:endParaRPr lang="en-US" sz="2800" b="1" dirty="0">
              <a:latin typeface="Arial" panose="020B0604020202020204" pitchFamily="34" charset="0"/>
              <a:cs typeface="Arial" panose="020B0604020202020204" pitchFamily="34" charset="0"/>
            </a:endParaRPr>
          </a:p>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بعد المقدمة (1: 1-4) ، تم تجديد هذا العهد بتذكير إسرائيل بما فعله الرب بالفعل للأمة (1: 5-4: 43).</a:t>
            </a:r>
            <a:endParaRPr lang="en-US" altLang="zh-CN"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065293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33828">
                                            <p:txEl>
                                              <p:pRg st="0" end="0"/>
                                            </p:txEl>
                                          </p:spTgt>
                                        </p:tgtEl>
                                        <p:attrNameLst>
                                          <p:attrName>style.visibility</p:attrName>
                                        </p:attrNameLst>
                                      </p:cBhvr>
                                      <p:to>
                                        <p:strVal val="visible"/>
                                      </p:to>
                                    </p:set>
                                    <p:anim calcmode="lin" valueType="num">
                                      <p:cBhvr additive="base">
                                        <p:cTn id="7" dur="500" fill="hold"/>
                                        <p:tgtEl>
                                          <p:spTgt spid="33382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38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3828">
                                            <p:txEl>
                                              <p:pRg st="1" end="1"/>
                                            </p:txEl>
                                          </p:spTgt>
                                        </p:tgtEl>
                                        <p:attrNameLst>
                                          <p:attrName>style.visibility</p:attrName>
                                        </p:attrNameLst>
                                      </p:cBhvr>
                                      <p:to>
                                        <p:strVal val="visible"/>
                                      </p:to>
                                    </p:set>
                                    <p:anim calcmode="lin" valueType="num">
                                      <p:cBhvr additive="base">
                                        <p:cTn id="13" dur="500" fill="hold"/>
                                        <p:tgtEl>
                                          <p:spTgt spid="33382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3828">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28" grpId="0" build="p" autoUpdateAnimBg="0"/>
    </p:bldLst>
  </p:timing>
</p:sld>
</file>

<file path=ppt/slides/slide334.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5570"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الحجة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5571"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a:t>
            </a:r>
            <a:endParaRPr lang="en-US" b="1" dirty="0">
              <a:solidFill>
                <a:srgbClr val="FFFFFF"/>
              </a:solidFill>
              <a:latin typeface="Arial" panose="020B0604020202020204" pitchFamily="34" charset="0"/>
              <a:cs typeface="Arial" panose="020B0604020202020204" pitchFamily="34" charset="0"/>
            </a:endParaRPr>
          </a:p>
        </p:txBody>
      </p:sp>
      <p:sp>
        <p:nvSpPr>
          <p:cNvPr id="334852" name="Text Box 4"/>
          <p:cNvSpPr txBox="1">
            <a:spLocks noChangeArrowheads="1"/>
          </p:cNvSpPr>
          <p:nvPr/>
        </p:nvSpPr>
        <p:spPr bwMode="auto">
          <a:xfrm>
            <a:off x="228600" y="1336675"/>
            <a:ext cx="8686800" cy="289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ثم يشرح موسى الشروط التي يجب أن يوافق عليها إسرائيل بصفته تابعًا للتجديد (4: 44-26: 19) ، ونتائج كل من الطاعة أو التقصير في العهد (الإصحاح 27 - 28).</a:t>
            </a:r>
            <a:endParaRPr lang="en-US" sz="2800" b="1" dirty="0">
              <a:latin typeface="Arial" panose="020B0604020202020204" pitchFamily="34" charset="0"/>
              <a:cs typeface="Arial" panose="020B0604020202020204" pitchFamily="34" charset="0"/>
            </a:endParaRPr>
          </a:p>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النداء الأخير للطاعة (الفصل 29 - 30) يتبعه الإنتقال من موسى إلى يشوع كوسيط العهد (الفصل 31 - 34) حيث أن الإصحاح الأخير يسجل موت موسى.</a:t>
            </a:r>
            <a:endParaRPr lang="en-US"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654035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4852">
                                            <p:txEl>
                                              <p:pRg st="0" end="0"/>
                                            </p:txEl>
                                          </p:spTgt>
                                        </p:tgtEl>
                                        <p:attrNameLst>
                                          <p:attrName>style.visibility</p:attrName>
                                        </p:attrNameLst>
                                      </p:cBhvr>
                                      <p:to>
                                        <p:strVal val="visible"/>
                                      </p:to>
                                    </p:set>
                                    <p:anim calcmode="lin" valueType="num">
                                      <p:cBhvr additive="base">
                                        <p:cTn id="7" dur="500" fill="hold"/>
                                        <p:tgtEl>
                                          <p:spTgt spid="33485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485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2" grpId="0" build="p" autoUpdateAnimBg="0"/>
    </p:bldLst>
  </p:timing>
</p:sld>
</file>

<file path=ppt/slides/slide33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6594"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الفرضية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6595"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150-151</a:t>
            </a:r>
            <a:endParaRPr lang="en-US" b="1" dirty="0">
              <a:solidFill>
                <a:srgbClr val="FFFFFF"/>
              </a:solidFill>
              <a:latin typeface="Arial" panose="020B0604020202020204" pitchFamily="34" charset="0"/>
              <a:cs typeface="Arial" panose="020B0604020202020204" pitchFamily="34" charset="0"/>
            </a:endParaRPr>
          </a:p>
        </p:txBody>
      </p:sp>
      <p:sp>
        <p:nvSpPr>
          <p:cNvPr id="335876" name="Text Box 4"/>
          <p:cNvSpPr txBox="1">
            <a:spLocks noChangeArrowheads="1"/>
          </p:cNvSpPr>
          <p:nvPr/>
        </p:nvSpPr>
        <p:spPr bwMode="auto">
          <a:xfrm>
            <a:off x="2400300" y="3913188"/>
            <a:ext cx="4419600" cy="830262"/>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1: 5-4: 43</a:t>
            </a:r>
            <a:r>
              <a:rPr lang="en-US" altLang="zh-CN" b="1" dirty="0">
                <a:solidFill>
                  <a:srgbClr val="FFFFFF"/>
                </a:solidFill>
                <a:latin typeface="Arial" panose="020B0604020202020204" pitchFamily="34" charset="0"/>
                <a:cs typeface="Arial" panose="020B0604020202020204" pitchFamily="34" charset="0"/>
              </a:rPr>
              <a:t>	</a:t>
            </a:r>
          </a:p>
          <a:p>
            <a:pPr algn="ctr" eaLnBrk="1" hangingPunct="1"/>
            <a:r>
              <a:rPr lang="ar-JO" altLang="zh-CN" b="1" dirty="0">
                <a:solidFill>
                  <a:srgbClr val="FFFFFF"/>
                </a:solidFill>
                <a:latin typeface="Arial" panose="020B0604020202020204" pitchFamily="34" charset="0"/>
                <a:cs typeface="Arial" panose="020B0604020202020204" pitchFamily="34" charset="0"/>
              </a:rPr>
              <a:t>1 : مقدمة تاريخية</a:t>
            </a:r>
            <a:endParaRPr lang="en-US" altLang="zh-CN" b="1" dirty="0">
              <a:solidFill>
                <a:srgbClr val="FFFFFF"/>
              </a:solidFill>
              <a:latin typeface="Arial" panose="020B0604020202020204" pitchFamily="34" charset="0"/>
              <a:cs typeface="Arial" panose="020B0604020202020204" pitchFamily="34" charset="0"/>
            </a:endParaRPr>
          </a:p>
        </p:txBody>
      </p:sp>
      <p:sp>
        <p:nvSpPr>
          <p:cNvPr id="335877" name="Text Box 5"/>
          <p:cNvSpPr txBox="1">
            <a:spLocks noChangeArrowheads="1"/>
          </p:cNvSpPr>
          <p:nvPr/>
        </p:nvSpPr>
        <p:spPr bwMode="auto">
          <a:xfrm>
            <a:off x="152400" y="2257425"/>
            <a:ext cx="50673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1: 1-4</a:t>
            </a:r>
            <a:r>
              <a:rPr lang="en-US" altLang="zh-CN" b="1" dirty="0">
                <a:solidFill>
                  <a:srgbClr val="FFFFFF"/>
                </a:solidFill>
                <a:latin typeface="Arial" panose="020B0604020202020204" pitchFamily="34" charset="0"/>
                <a:cs typeface="Arial" panose="020B0604020202020204" pitchFamily="34" charset="0"/>
              </a:rPr>
              <a:t>	</a:t>
            </a:r>
            <a:br>
              <a:rPr lang="en-US" altLang="zh-CN" b="1" dirty="0">
                <a:solidFill>
                  <a:srgbClr val="FFFFFF"/>
                </a:solidFill>
                <a:latin typeface="Arial" panose="020B0604020202020204" pitchFamily="34" charset="0"/>
                <a:cs typeface="Arial" panose="020B0604020202020204" pitchFamily="34" charset="0"/>
              </a:rPr>
            </a:br>
            <a:r>
              <a:rPr lang="ar-JO" altLang="zh-CN" b="1" dirty="0">
                <a:solidFill>
                  <a:srgbClr val="FFFFFF"/>
                </a:solidFill>
                <a:latin typeface="Arial" panose="020B0604020202020204" pitchFamily="34" charset="0"/>
                <a:cs typeface="Arial" panose="020B0604020202020204" pitchFamily="34" charset="0"/>
              </a:rPr>
              <a:t>الديباجة : الإطار / الوسيط</a:t>
            </a:r>
            <a:endParaRPr lang="en-US" altLang="zh-CN" b="1" dirty="0">
              <a:solidFill>
                <a:srgbClr val="FFFFFF"/>
              </a:solidFill>
              <a:latin typeface="Arial" panose="020B0604020202020204" pitchFamily="34" charset="0"/>
              <a:cs typeface="Arial" panose="020B0604020202020204" pitchFamily="34" charset="0"/>
            </a:endParaRPr>
          </a:p>
        </p:txBody>
      </p:sp>
      <p:sp>
        <p:nvSpPr>
          <p:cNvPr id="366598" name="Text Box 6"/>
          <p:cNvSpPr txBox="1">
            <a:spLocks noChangeArrowheads="1"/>
          </p:cNvSpPr>
          <p:nvPr/>
        </p:nvSpPr>
        <p:spPr bwMode="auto">
          <a:xfrm>
            <a:off x="1066800" y="1392238"/>
            <a:ext cx="70104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200" b="1" dirty="0">
                <a:solidFill>
                  <a:srgbClr val="000000"/>
                </a:solidFill>
                <a:latin typeface="Arial" panose="020B0604020202020204" pitchFamily="34" charset="0"/>
                <a:cs typeface="Arial" panose="020B0604020202020204" pitchFamily="34" charset="0"/>
              </a:rPr>
              <a:t>تجديد العهد</a:t>
            </a:r>
            <a:endParaRPr lang="en-US" altLang="zh-CN" sz="3200" b="1" dirty="0">
              <a:solidFill>
                <a:srgbClr val="000000"/>
              </a:solidFill>
              <a:latin typeface="Arial" panose="020B0604020202020204" pitchFamily="34" charset="0"/>
              <a:cs typeface="Arial" panose="020B0604020202020204" pitchFamily="34" charset="0"/>
            </a:endParaRPr>
          </a:p>
        </p:txBody>
      </p:sp>
      <p:sp>
        <p:nvSpPr>
          <p:cNvPr id="335879" name="Text Box 7"/>
          <p:cNvSpPr txBox="1">
            <a:spLocks noChangeArrowheads="1"/>
          </p:cNvSpPr>
          <p:nvPr/>
        </p:nvSpPr>
        <p:spPr bwMode="auto">
          <a:xfrm>
            <a:off x="4457700" y="5568950"/>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4: 44-26: 19</a:t>
            </a:r>
            <a:endParaRPr lang="en-US" altLang="zh-CN" b="1" dirty="0">
              <a:solidFill>
                <a:srgbClr val="FFFFFF"/>
              </a:solidFill>
              <a:latin typeface="Arial" panose="020B0604020202020204" pitchFamily="34" charset="0"/>
              <a:cs typeface="Arial" panose="020B0604020202020204" pitchFamily="34" charset="0"/>
            </a:endParaRPr>
          </a:p>
          <a:p>
            <a:pPr algn="ctr" eaLnBrk="1" hangingPunct="1"/>
            <a:r>
              <a:rPr lang="ar-JO" altLang="zh-CN" b="1" dirty="0">
                <a:solidFill>
                  <a:srgbClr val="FFFFFF"/>
                </a:solidFill>
                <a:latin typeface="Arial" panose="020B0604020202020204" pitchFamily="34" charset="0"/>
                <a:cs typeface="Arial" panose="020B0604020202020204" pitchFamily="34" charset="0"/>
              </a:rPr>
              <a:t>2 : الشروط</a:t>
            </a:r>
            <a:endParaRPr lang="en-US" altLang="zh-CN" b="1" dirty="0">
              <a:solidFill>
                <a:srgbClr val="FFFFFF"/>
              </a:solidFill>
              <a:latin typeface="Arial" panose="020B0604020202020204" pitchFamily="34" charset="0"/>
              <a:cs typeface="Arial" panose="020B0604020202020204" pitchFamily="34" charset="0"/>
            </a:endParaRPr>
          </a:p>
        </p:txBody>
      </p:sp>
      <p:sp>
        <p:nvSpPr>
          <p:cNvPr id="2" name="TextBox 1"/>
          <p:cNvSpPr txBox="1"/>
          <p:nvPr/>
        </p:nvSpPr>
        <p:spPr>
          <a:xfrm>
            <a:off x="3463272" y="7274147"/>
            <a:ext cx="184666" cy="461665"/>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18402020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5877"/>
                                        </p:tgtEl>
                                        <p:attrNameLst>
                                          <p:attrName>style.visibility</p:attrName>
                                        </p:attrNameLst>
                                      </p:cBhvr>
                                      <p:to>
                                        <p:strVal val="visible"/>
                                      </p:to>
                                    </p:set>
                                    <p:anim calcmode="lin" valueType="num">
                                      <p:cBhvr additive="base">
                                        <p:cTn id="7" dur="500" fill="hold"/>
                                        <p:tgtEl>
                                          <p:spTgt spid="335877"/>
                                        </p:tgtEl>
                                        <p:attrNameLst>
                                          <p:attrName>ppt_x</p:attrName>
                                        </p:attrNameLst>
                                      </p:cBhvr>
                                      <p:tavLst>
                                        <p:tav tm="0">
                                          <p:val>
                                            <p:strVal val="0-#ppt_w/2"/>
                                          </p:val>
                                        </p:tav>
                                        <p:tav tm="100000">
                                          <p:val>
                                            <p:strVal val="#ppt_x"/>
                                          </p:val>
                                        </p:tav>
                                      </p:tavLst>
                                    </p:anim>
                                    <p:anim calcmode="lin" valueType="num">
                                      <p:cBhvr additive="base">
                                        <p:cTn id="8" dur="500" fill="hold"/>
                                        <p:tgtEl>
                                          <p:spTgt spid="3358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5876"/>
                                        </p:tgtEl>
                                        <p:attrNameLst>
                                          <p:attrName>style.visibility</p:attrName>
                                        </p:attrNameLst>
                                      </p:cBhvr>
                                      <p:to>
                                        <p:strVal val="visible"/>
                                      </p:to>
                                    </p:set>
                                    <p:anim calcmode="lin" valueType="num">
                                      <p:cBhvr additive="base">
                                        <p:cTn id="13" dur="500" fill="hold"/>
                                        <p:tgtEl>
                                          <p:spTgt spid="335876"/>
                                        </p:tgtEl>
                                        <p:attrNameLst>
                                          <p:attrName>ppt_x</p:attrName>
                                        </p:attrNameLst>
                                      </p:cBhvr>
                                      <p:tavLst>
                                        <p:tav tm="0">
                                          <p:val>
                                            <p:strVal val="0-#ppt_w/2"/>
                                          </p:val>
                                        </p:tav>
                                        <p:tav tm="100000">
                                          <p:val>
                                            <p:strVal val="#ppt_x"/>
                                          </p:val>
                                        </p:tav>
                                      </p:tavLst>
                                    </p:anim>
                                    <p:anim calcmode="lin" valueType="num">
                                      <p:cBhvr additive="base">
                                        <p:cTn id="14" dur="500" fill="hold"/>
                                        <p:tgtEl>
                                          <p:spTgt spid="3358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5879"/>
                                        </p:tgtEl>
                                        <p:attrNameLst>
                                          <p:attrName>style.visibility</p:attrName>
                                        </p:attrNameLst>
                                      </p:cBhvr>
                                      <p:to>
                                        <p:strVal val="visible"/>
                                      </p:to>
                                    </p:set>
                                    <p:anim calcmode="lin" valueType="num">
                                      <p:cBhvr additive="base">
                                        <p:cTn id="19" dur="500" fill="hold"/>
                                        <p:tgtEl>
                                          <p:spTgt spid="335879"/>
                                        </p:tgtEl>
                                        <p:attrNameLst>
                                          <p:attrName>ppt_x</p:attrName>
                                        </p:attrNameLst>
                                      </p:cBhvr>
                                      <p:tavLst>
                                        <p:tav tm="0">
                                          <p:val>
                                            <p:strVal val="0-#ppt_w/2"/>
                                          </p:val>
                                        </p:tav>
                                        <p:tav tm="100000">
                                          <p:val>
                                            <p:strVal val="#ppt_x"/>
                                          </p:val>
                                        </p:tav>
                                      </p:tavLst>
                                    </p:anim>
                                    <p:anim calcmode="lin" valueType="num">
                                      <p:cBhvr additive="base">
                                        <p:cTn id="20" dur="500" fill="hold"/>
                                        <p:tgtEl>
                                          <p:spTgt spid="3358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5876" grpId="0" animBg="1" autoUpdateAnimBg="0"/>
      <p:bldP spid="335877" grpId="0" animBg="1" autoUpdateAnimBg="0"/>
      <p:bldP spid="335879" grpId="0" animBg="1" autoUpdateAnimBg="0"/>
    </p:bldLst>
  </p:timing>
</p:sld>
</file>

<file path=ppt/slides/slide33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761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الفرضية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7619"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150-151</a:t>
            </a:r>
            <a:endParaRPr lang="en-US" b="1" dirty="0">
              <a:solidFill>
                <a:srgbClr val="FFFFFF"/>
              </a:solidFill>
              <a:latin typeface="Arial" panose="020B0604020202020204" pitchFamily="34" charset="0"/>
              <a:cs typeface="Arial" panose="020B0604020202020204" pitchFamily="34" charset="0"/>
            </a:endParaRPr>
          </a:p>
        </p:txBody>
      </p:sp>
      <p:sp>
        <p:nvSpPr>
          <p:cNvPr id="336900" name="Text Box 4"/>
          <p:cNvSpPr txBox="1">
            <a:spLocks noChangeArrowheads="1"/>
          </p:cNvSpPr>
          <p:nvPr/>
        </p:nvSpPr>
        <p:spPr bwMode="auto">
          <a:xfrm>
            <a:off x="2362200" y="3927475"/>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29-30</a:t>
            </a:r>
            <a:r>
              <a:rPr lang="en-US" altLang="zh-CN" b="1" dirty="0">
                <a:solidFill>
                  <a:srgbClr val="FFFFFF"/>
                </a:solidFill>
                <a:latin typeface="Arial" panose="020B0604020202020204" pitchFamily="34" charset="0"/>
                <a:cs typeface="Arial" panose="020B0604020202020204" pitchFamily="34" charset="0"/>
              </a:rPr>
              <a:t>	</a:t>
            </a:r>
          </a:p>
          <a:p>
            <a:pPr algn="ctr" eaLnBrk="1" hangingPunct="1"/>
            <a:r>
              <a:rPr lang="ar-JO" altLang="zh-CN" b="1" dirty="0">
                <a:solidFill>
                  <a:srgbClr val="FFFFFF"/>
                </a:solidFill>
                <a:latin typeface="Arial" panose="020B0604020202020204" pitchFamily="34" charset="0"/>
                <a:cs typeface="Arial" panose="020B0604020202020204" pitchFamily="34" charset="0"/>
              </a:rPr>
              <a:t>4 : ملخص العهد</a:t>
            </a:r>
            <a:endParaRPr lang="en-US" altLang="zh-CN" b="1" dirty="0">
              <a:solidFill>
                <a:srgbClr val="FFFFFF"/>
              </a:solidFill>
              <a:latin typeface="Arial" panose="020B0604020202020204" pitchFamily="34" charset="0"/>
              <a:cs typeface="Arial" panose="020B0604020202020204" pitchFamily="34" charset="0"/>
            </a:endParaRPr>
          </a:p>
        </p:txBody>
      </p:sp>
      <p:sp>
        <p:nvSpPr>
          <p:cNvPr id="336901" name="Text Box 5"/>
          <p:cNvSpPr txBox="1">
            <a:spLocks noChangeArrowheads="1"/>
          </p:cNvSpPr>
          <p:nvPr/>
        </p:nvSpPr>
        <p:spPr bwMode="auto">
          <a:xfrm>
            <a:off x="190500" y="2368550"/>
            <a:ext cx="4457700" cy="830997"/>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27-28</a:t>
            </a:r>
          </a:p>
          <a:p>
            <a:pPr algn="ctr" eaLnBrk="1" hangingPunct="1"/>
            <a:r>
              <a:rPr lang="ar-JO" altLang="zh-CN" b="1" dirty="0">
                <a:solidFill>
                  <a:srgbClr val="FFFFFF"/>
                </a:solidFill>
                <a:latin typeface="Arial" panose="020B0604020202020204" pitchFamily="34" charset="0"/>
                <a:cs typeface="Arial" panose="020B0604020202020204" pitchFamily="34" charset="0"/>
              </a:rPr>
              <a:t>3 : البركات و اللعنات</a:t>
            </a:r>
            <a:r>
              <a:rPr lang="en-US" altLang="zh-CN" b="1" dirty="0">
                <a:solidFill>
                  <a:srgbClr val="FFFFFF"/>
                </a:solidFill>
                <a:latin typeface="Arial" panose="020B0604020202020204" pitchFamily="34" charset="0"/>
                <a:cs typeface="Arial" panose="020B0604020202020204" pitchFamily="34" charset="0"/>
              </a:rPr>
              <a:t> </a:t>
            </a:r>
          </a:p>
        </p:txBody>
      </p:sp>
      <p:sp>
        <p:nvSpPr>
          <p:cNvPr id="367622" name="Text Box 6"/>
          <p:cNvSpPr txBox="1">
            <a:spLocks noChangeArrowheads="1"/>
          </p:cNvSpPr>
          <p:nvPr/>
        </p:nvSpPr>
        <p:spPr bwMode="auto">
          <a:xfrm>
            <a:off x="1219200" y="1447800"/>
            <a:ext cx="67056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200" b="1" dirty="0">
                <a:solidFill>
                  <a:srgbClr val="000000"/>
                </a:solidFill>
                <a:latin typeface="Arial" panose="020B0604020202020204" pitchFamily="34" charset="0"/>
                <a:cs typeface="Arial" panose="020B0604020202020204" pitchFamily="34" charset="0"/>
              </a:rPr>
              <a:t>تجديد العهد</a:t>
            </a:r>
            <a:endParaRPr lang="en-US" altLang="zh-CN" sz="3200" b="1" dirty="0">
              <a:solidFill>
                <a:srgbClr val="000000"/>
              </a:solidFill>
              <a:latin typeface="Arial" panose="020B0604020202020204" pitchFamily="34" charset="0"/>
              <a:cs typeface="Arial" panose="020B0604020202020204" pitchFamily="34" charset="0"/>
            </a:endParaRPr>
          </a:p>
        </p:txBody>
      </p:sp>
      <p:sp>
        <p:nvSpPr>
          <p:cNvPr id="336903" name="Text Box 7"/>
          <p:cNvSpPr txBox="1">
            <a:spLocks noChangeArrowheads="1"/>
          </p:cNvSpPr>
          <p:nvPr/>
        </p:nvSpPr>
        <p:spPr bwMode="auto">
          <a:xfrm>
            <a:off x="4419600" y="5486400"/>
            <a:ext cx="4419600" cy="830997"/>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31-34</a:t>
            </a:r>
          </a:p>
          <a:p>
            <a:pPr algn="ctr" eaLnBrk="1" hangingPunct="1"/>
            <a:r>
              <a:rPr lang="ar-JO" altLang="zh-CN" b="1" dirty="0">
                <a:solidFill>
                  <a:srgbClr val="FFFFFF"/>
                </a:solidFill>
                <a:latin typeface="Arial" panose="020B0604020202020204" pitchFamily="34" charset="0"/>
                <a:cs typeface="Arial" panose="020B0604020202020204" pitchFamily="34" charset="0"/>
              </a:rPr>
              <a:t>انتقال القيادة</a:t>
            </a:r>
            <a:endParaRPr lang="en-US" altLang="zh-CN"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976048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6901"/>
                                        </p:tgtEl>
                                        <p:attrNameLst>
                                          <p:attrName>style.visibility</p:attrName>
                                        </p:attrNameLst>
                                      </p:cBhvr>
                                      <p:to>
                                        <p:strVal val="visible"/>
                                      </p:to>
                                    </p:set>
                                    <p:anim calcmode="lin" valueType="num">
                                      <p:cBhvr additive="base">
                                        <p:cTn id="7" dur="500" fill="hold"/>
                                        <p:tgtEl>
                                          <p:spTgt spid="336901"/>
                                        </p:tgtEl>
                                        <p:attrNameLst>
                                          <p:attrName>ppt_x</p:attrName>
                                        </p:attrNameLst>
                                      </p:cBhvr>
                                      <p:tavLst>
                                        <p:tav tm="0">
                                          <p:val>
                                            <p:strVal val="0-#ppt_w/2"/>
                                          </p:val>
                                        </p:tav>
                                        <p:tav tm="100000">
                                          <p:val>
                                            <p:strVal val="#ppt_x"/>
                                          </p:val>
                                        </p:tav>
                                      </p:tavLst>
                                    </p:anim>
                                    <p:anim calcmode="lin" valueType="num">
                                      <p:cBhvr additive="base">
                                        <p:cTn id="8" dur="500" fill="hold"/>
                                        <p:tgtEl>
                                          <p:spTgt spid="33690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6900"/>
                                        </p:tgtEl>
                                        <p:attrNameLst>
                                          <p:attrName>style.visibility</p:attrName>
                                        </p:attrNameLst>
                                      </p:cBhvr>
                                      <p:to>
                                        <p:strVal val="visible"/>
                                      </p:to>
                                    </p:set>
                                    <p:anim calcmode="lin" valueType="num">
                                      <p:cBhvr additive="base">
                                        <p:cTn id="13" dur="500" fill="hold"/>
                                        <p:tgtEl>
                                          <p:spTgt spid="336900"/>
                                        </p:tgtEl>
                                        <p:attrNameLst>
                                          <p:attrName>ppt_x</p:attrName>
                                        </p:attrNameLst>
                                      </p:cBhvr>
                                      <p:tavLst>
                                        <p:tav tm="0">
                                          <p:val>
                                            <p:strVal val="0-#ppt_w/2"/>
                                          </p:val>
                                        </p:tav>
                                        <p:tav tm="100000">
                                          <p:val>
                                            <p:strVal val="#ppt_x"/>
                                          </p:val>
                                        </p:tav>
                                      </p:tavLst>
                                    </p:anim>
                                    <p:anim calcmode="lin" valueType="num">
                                      <p:cBhvr additive="base">
                                        <p:cTn id="14" dur="500" fill="hold"/>
                                        <p:tgtEl>
                                          <p:spTgt spid="33690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6903"/>
                                        </p:tgtEl>
                                        <p:attrNameLst>
                                          <p:attrName>style.visibility</p:attrName>
                                        </p:attrNameLst>
                                      </p:cBhvr>
                                      <p:to>
                                        <p:strVal val="visible"/>
                                      </p:to>
                                    </p:set>
                                    <p:anim calcmode="lin" valueType="num">
                                      <p:cBhvr additive="base">
                                        <p:cTn id="19" dur="500" fill="hold"/>
                                        <p:tgtEl>
                                          <p:spTgt spid="336903"/>
                                        </p:tgtEl>
                                        <p:attrNameLst>
                                          <p:attrName>ppt_x</p:attrName>
                                        </p:attrNameLst>
                                      </p:cBhvr>
                                      <p:tavLst>
                                        <p:tav tm="0">
                                          <p:val>
                                            <p:strVal val="0-#ppt_w/2"/>
                                          </p:val>
                                        </p:tav>
                                        <p:tav tm="100000">
                                          <p:val>
                                            <p:strVal val="#ppt_x"/>
                                          </p:val>
                                        </p:tav>
                                      </p:tavLst>
                                    </p:anim>
                                    <p:anim calcmode="lin" valueType="num">
                                      <p:cBhvr additive="base">
                                        <p:cTn id="20" dur="500" fill="hold"/>
                                        <p:tgtEl>
                                          <p:spTgt spid="3369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900" grpId="0" animBg="1" autoUpdateAnimBg="0"/>
      <p:bldP spid="336901" grpId="0" animBg="1" autoUpdateAnimBg="0"/>
      <p:bldP spid="336903" grpId="0" animBg="1" autoUpdateAnimBg="0"/>
    </p:bldLst>
  </p:timing>
</p:sld>
</file>

<file path=ppt/slides/slide337.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8642"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ar-JO" sz="3200" dirty="0">
                <a:solidFill>
                  <a:schemeClr val="tx1"/>
                </a:solidFill>
                <a:latin typeface="Arial" panose="020B0604020202020204" pitchFamily="34" charset="0"/>
                <a:ea typeface="ＭＳ Ｐゴシック" charset="0"/>
                <a:cs typeface="Arial" panose="020B0604020202020204" pitchFamily="34" charset="0"/>
              </a:rPr>
              <a:t>الملخص</a:t>
            </a:r>
            <a:endParaRPr kumimoji="0" lang="en-US" sz="320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68643"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151-155</a:t>
            </a:r>
            <a:endParaRPr lang="en-US" b="1" dirty="0">
              <a:solidFill>
                <a:srgbClr val="FFFFFF"/>
              </a:solidFill>
              <a:latin typeface="Arial" panose="020B0604020202020204" pitchFamily="34" charset="0"/>
              <a:cs typeface="Arial" panose="020B0604020202020204" pitchFamily="34" charset="0"/>
            </a:endParaRPr>
          </a:p>
        </p:txBody>
      </p:sp>
      <p:sp>
        <p:nvSpPr>
          <p:cNvPr id="337924" name="Text Box 4"/>
          <p:cNvSpPr txBox="1">
            <a:spLocks noChangeArrowheads="1"/>
          </p:cNvSpPr>
          <p:nvPr/>
        </p:nvSpPr>
        <p:spPr bwMode="auto">
          <a:xfrm>
            <a:off x="381000" y="990600"/>
            <a:ext cx="85344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14350" indent="-514350" algn="r" eaLnBrk="1" hangingPunct="1"/>
            <a:r>
              <a:rPr lang="ar-JO" b="1" dirty="0">
                <a:latin typeface="Arial" panose="020B0604020202020204" pitchFamily="34" charset="0"/>
                <a:cs typeface="Arial" panose="020B0604020202020204" pitchFamily="34" charset="0"/>
              </a:rPr>
              <a:t>1. (1: 1-4) الديباجة: الإعداد التاريخي لخطب موسى هو الصحراء شرق كنعان بعد أن غزا الجيل الجديد شرق الأردن وقبل أن يمتلك كنعان ، مما يوفر سياق العهد الفلسطيني.</a:t>
            </a:r>
            <a:endParaRPr lang="en-US" altLang="zh-CN" b="1" dirty="0">
              <a:solidFill>
                <a:srgbClr val="000000"/>
              </a:solidFill>
              <a:latin typeface="Arial" panose="020B0604020202020204" pitchFamily="34" charset="0"/>
              <a:cs typeface="Arial" panose="020B0604020202020204" pitchFamily="34" charset="0"/>
            </a:endParaRPr>
          </a:p>
        </p:txBody>
      </p:sp>
      <p:sp>
        <p:nvSpPr>
          <p:cNvPr id="337925" name="Text Box 5"/>
          <p:cNvSpPr txBox="1">
            <a:spLocks noChangeArrowheads="1"/>
          </p:cNvSpPr>
          <p:nvPr/>
        </p:nvSpPr>
        <p:spPr bwMode="auto">
          <a:xfrm>
            <a:off x="381000" y="3048000"/>
            <a:ext cx="85344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2. (١: ٥-٤: ٤٣) مقدمة تاريخية: تقدم عظة موسى الأولى مراجعة تاريخية لخلاص الله وتدبيره عندما أطاع الناس وحوكموا عندما تمردوا لحثهم على إطاعة الناموس ومقاومة عبادة الأصنام.</a:t>
            </a:r>
            <a:endParaRPr lang="en-US" altLang="zh-CN" b="1" dirty="0">
              <a:solidFill>
                <a:srgbClr val="000000"/>
              </a:solidFill>
              <a:latin typeface="Arial" panose="020B0604020202020204" pitchFamily="34" charset="0"/>
              <a:cs typeface="Arial" panose="020B0604020202020204" pitchFamily="34" charset="0"/>
            </a:endParaRPr>
          </a:p>
        </p:txBody>
      </p:sp>
      <p:sp>
        <p:nvSpPr>
          <p:cNvPr id="337926" name="Text Box 6"/>
          <p:cNvSpPr txBox="1">
            <a:spLocks noChangeArrowheads="1"/>
          </p:cNvSpPr>
          <p:nvPr/>
        </p:nvSpPr>
        <p:spPr bwMode="auto">
          <a:xfrm>
            <a:off x="381000" y="5143500"/>
            <a:ext cx="85344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3. (4: 44-26: 19) الشروط: تحدد خطبة موسى الثانية التزامات العهد العامة والقوانين المحددة التي يتوقعها الله من الأمة لمساعدة إسرائيل في إظهار الولاء الكامل للرب كملك.</a:t>
            </a:r>
            <a:endParaRPr lang="en-US" altLang="zh-CN"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6079879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7924"/>
                                        </p:tgtEl>
                                        <p:attrNameLst>
                                          <p:attrName>style.visibility</p:attrName>
                                        </p:attrNameLst>
                                      </p:cBhvr>
                                      <p:to>
                                        <p:strVal val="visible"/>
                                      </p:to>
                                    </p:set>
                                    <p:anim calcmode="lin" valueType="num">
                                      <p:cBhvr additive="base">
                                        <p:cTn id="7" dur="500" fill="hold"/>
                                        <p:tgtEl>
                                          <p:spTgt spid="337924"/>
                                        </p:tgtEl>
                                        <p:attrNameLst>
                                          <p:attrName>ppt_x</p:attrName>
                                        </p:attrNameLst>
                                      </p:cBhvr>
                                      <p:tavLst>
                                        <p:tav tm="0">
                                          <p:val>
                                            <p:strVal val="#ppt_x"/>
                                          </p:val>
                                        </p:tav>
                                        <p:tav tm="100000">
                                          <p:val>
                                            <p:strVal val="#ppt_x"/>
                                          </p:val>
                                        </p:tav>
                                      </p:tavLst>
                                    </p:anim>
                                    <p:anim calcmode="lin" valueType="num">
                                      <p:cBhvr additive="base">
                                        <p:cTn id="8" dur="500" fill="hold"/>
                                        <p:tgtEl>
                                          <p:spTgt spid="33792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7925"/>
                                        </p:tgtEl>
                                        <p:attrNameLst>
                                          <p:attrName>style.visibility</p:attrName>
                                        </p:attrNameLst>
                                      </p:cBhvr>
                                      <p:to>
                                        <p:strVal val="visible"/>
                                      </p:to>
                                    </p:set>
                                    <p:anim calcmode="lin" valueType="num">
                                      <p:cBhvr additive="base">
                                        <p:cTn id="13" dur="500" fill="hold"/>
                                        <p:tgtEl>
                                          <p:spTgt spid="337925"/>
                                        </p:tgtEl>
                                        <p:attrNameLst>
                                          <p:attrName>ppt_x</p:attrName>
                                        </p:attrNameLst>
                                      </p:cBhvr>
                                      <p:tavLst>
                                        <p:tav tm="0">
                                          <p:val>
                                            <p:strVal val="#ppt_x"/>
                                          </p:val>
                                        </p:tav>
                                        <p:tav tm="100000">
                                          <p:val>
                                            <p:strVal val="#ppt_x"/>
                                          </p:val>
                                        </p:tav>
                                      </p:tavLst>
                                    </p:anim>
                                    <p:anim calcmode="lin" valueType="num">
                                      <p:cBhvr additive="base">
                                        <p:cTn id="14" dur="500" fill="hold"/>
                                        <p:tgtEl>
                                          <p:spTgt spid="33792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7926"/>
                                        </p:tgtEl>
                                        <p:attrNameLst>
                                          <p:attrName>style.visibility</p:attrName>
                                        </p:attrNameLst>
                                      </p:cBhvr>
                                      <p:to>
                                        <p:strVal val="visible"/>
                                      </p:to>
                                    </p:set>
                                    <p:anim calcmode="lin" valueType="num">
                                      <p:cBhvr additive="base">
                                        <p:cTn id="19" dur="500" fill="hold"/>
                                        <p:tgtEl>
                                          <p:spTgt spid="337926"/>
                                        </p:tgtEl>
                                        <p:attrNameLst>
                                          <p:attrName>ppt_x</p:attrName>
                                        </p:attrNameLst>
                                      </p:cBhvr>
                                      <p:tavLst>
                                        <p:tav tm="0">
                                          <p:val>
                                            <p:strVal val="#ppt_x"/>
                                          </p:val>
                                        </p:tav>
                                        <p:tav tm="100000">
                                          <p:val>
                                            <p:strVal val="#ppt_x"/>
                                          </p:val>
                                        </p:tav>
                                      </p:tavLst>
                                    </p:anim>
                                    <p:anim calcmode="lin" valueType="num">
                                      <p:cBhvr additive="base">
                                        <p:cTn id="20" dur="500" fill="hold"/>
                                        <p:tgtEl>
                                          <p:spTgt spid="3379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24" grpId="0" animBg="1" autoUpdateAnimBg="0"/>
      <p:bldP spid="337925" grpId="0" animBg="1" autoUpdateAnimBg="0"/>
      <p:bldP spid="337926" grpId="0" animBg="1" autoUpdateAnimBg="0"/>
    </p:bldLst>
  </p:timing>
</p:sld>
</file>

<file path=ppt/slides/slide338.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9666"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ar-JO" sz="3200" dirty="0">
                <a:solidFill>
                  <a:schemeClr val="tx1"/>
                </a:solidFill>
                <a:latin typeface="Arial" panose="020B0604020202020204" pitchFamily="34" charset="0"/>
                <a:ea typeface="ＭＳ Ｐゴシック" charset="0"/>
                <a:cs typeface="Arial" panose="020B0604020202020204" pitchFamily="34" charset="0"/>
              </a:rPr>
              <a:t>الملخص</a:t>
            </a:r>
            <a:endParaRPr kumimoji="0" lang="en-US" sz="320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69667"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151-155</a:t>
            </a:r>
            <a:endParaRPr lang="en-US" b="1" dirty="0">
              <a:solidFill>
                <a:srgbClr val="FFFFFF"/>
              </a:solidFill>
              <a:latin typeface="Arial" panose="020B0604020202020204" pitchFamily="34" charset="0"/>
              <a:cs typeface="Arial" panose="020B0604020202020204" pitchFamily="34" charset="0"/>
            </a:endParaRPr>
          </a:p>
        </p:txBody>
      </p:sp>
      <p:sp>
        <p:nvSpPr>
          <p:cNvPr id="338948" name="Text Box 4"/>
          <p:cNvSpPr txBox="1">
            <a:spLocks noChangeArrowheads="1"/>
          </p:cNvSpPr>
          <p:nvPr/>
        </p:nvSpPr>
        <p:spPr bwMode="auto">
          <a:xfrm>
            <a:off x="381000" y="112077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4. (الإصحاحات 27-28) تأمر عظة موسى الثالثة بتجديد العهد وتنطق </a:t>
            </a:r>
            <a:r>
              <a:rPr lang="ar-JO" b="1" u="sng" dirty="0">
                <a:latin typeface="Arial" panose="020B0604020202020204" pitchFamily="34" charset="0"/>
                <a:cs typeface="Arial" panose="020B0604020202020204" pitchFamily="34" charset="0"/>
              </a:rPr>
              <a:t>بركات الطاعة ولعنات العصيان </a:t>
            </a:r>
            <a:r>
              <a:rPr lang="ar-JO" b="1" dirty="0">
                <a:latin typeface="Arial" panose="020B0604020202020204" pitchFamily="34" charset="0"/>
                <a:cs typeface="Arial" panose="020B0604020202020204" pitchFamily="34" charset="0"/>
              </a:rPr>
              <a:t>لتحفيز الطاعة للعهد.</a:t>
            </a:r>
            <a:endParaRPr lang="en-US" altLang="zh-CN" b="1" dirty="0">
              <a:solidFill>
                <a:srgbClr val="000000"/>
              </a:solidFill>
              <a:latin typeface="Arial" panose="020B0604020202020204" pitchFamily="34" charset="0"/>
              <a:cs typeface="Arial" panose="020B0604020202020204" pitchFamily="34" charset="0"/>
            </a:endParaRPr>
          </a:p>
        </p:txBody>
      </p:sp>
      <p:sp>
        <p:nvSpPr>
          <p:cNvPr id="338949" name="Text Box 5"/>
          <p:cNvSpPr txBox="1">
            <a:spLocks noChangeArrowheads="1"/>
          </p:cNvSpPr>
          <p:nvPr/>
        </p:nvSpPr>
        <p:spPr bwMode="auto">
          <a:xfrm>
            <a:off x="381000" y="3105150"/>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5. (الإصحاحات 29 - 30) تدعو عظة موسى الرابعة إلى </a:t>
            </a:r>
            <a:r>
              <a:rPr lang="ar-JO" b="1" u="sng" dirty="0">
                <a:latin typeface="Arial" panose="020B0604020202020204" pitchFamily="34" charset="0"/>
                <a:cs typeface="Arial" panose="020B0604020202020204" pitchFamily="34" charset="0"/>
              </a:rPr>
              <a:t>طاعة العهد </a:t>
            </a:r>
            <a:r>
              <a:rPr lang="ar-JO" b="1" dirty="0">
                <a:latin typeface="Arial" panose="020B0604020202020204" pitchFamily="34" charset="0"/>
                <a:cs typeface="Arial" panose="020B0604020202020204" pitchFamily="34" charset="0"/>
              </a:rPr>
              <a:t>وتؤكد البركة النهائية لتحفيز إسرائيل على طاعة العهد.</a:t>
            </a:r>
            <a:endParaRPr lang="en-US" altLang="zh-CN" b="1" dirty="0">
              <a:solidFill>
                <a:srgbClr val="000000"/>
              </a:solidFill>
              <a:latin typeface="Arial" panose="020B0604020202020204" pitchFamily="34" charset="0"/>
              <a:cs typeface="Arial" panose="020B0604020202020204" pitchFamily="34" charset="0"/>
            </a:endParaRPr>
          </a:p>
        </p:txBody>
      </p:sp>
      <p:sp>
        <p:nvSpPr>
          <p:cNvPr id="338950" name="Text Box 6"/>
          <p:cNvSpPr txBox="1">
            <a:spLocks noChangeArrowheads="1"/>
          </p:cNvSpPr>
          <p:nvPr/>
        </p:nvSpPr>
        <p:spPr bwMode="auto">
          <a:xfrm>
            <a:off x="381000" y="4724400"/>
            <a:ext cx="83820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6. (الإصحاحات 31 - 34) </a:t>
            </a:r>
            <a:r>
              <a:rPr lang="ar-JO" b="1" u="sng" dirty="0">
                <a:latin typeface="Arial" panose="020B0604020202020204" pitchFamily="34" charset="0"/>
                <a:cs typeface="Arial" panose="020B0604020202020204" pitchFamily="34" charset="0"/>
              </a:rPr>
              <a:t>الإنتقال</a:t>
            </a:r>
            <a:r>
              <a:rPr lang="ar-JO" b="1" dirty="0">
                <a:latin typeface="Arial" panose="020B0604020202020204" pitchFamily="34" charset="0"/>
                <a:cs typeface="Arial" panose="020B0604020202020204" pitchFamily="34" charset="0"/>
              </a:rPr>
              <a:t> من موسى إلى يشوع بصفته وسيط العهد يوجه إسرائيل في حكم الله الأمين لاستمرار العهد بينما تؤكد التحذيرات من الردة على حاجة إسرائيل للامتثال للعهد.</a:t>
            </a:r>
            <a:endParaRPr lang="en-US" altLang="zh-CN"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592940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8948"/>
                                        </p:tgtEl>
                                        <p:attrNameLst>
                                          <p:attrName>style.visibility</p:attrName>
                                        </p:attrNameLst>
                                      </p:cBhvr>
                                      <p:to>
                                        <p:strVal val="visible"/>
                                      </p:to>
                                    </p:set>
                                    <p:anim calcmode="lin" valueType="num">
                                      <p:cBhvr additive="base">
                                        <p:cTn id="7" dur="500" fill="hold"/>
                                        <p:tgtEl>
                                          <p:spTgt spid="338948"/>
                                        </p:tgtEl>
                                        <p:attrNameLst>
                                          <p:attrName>ppt_x</p:attrName>
                                        </p:attrNameLst>
                                      </p:cBhvr>
                                      <p:tavLst>
                                        <p:tav tm="0">
                                          <p:val>
                                            <p:strVal val="#ppt_x"/>
                                          </p:val>
                                        </p:tav>
                                        <p:tav tm="100000">
                                          <p:val>
                                            <p:strVal val="#ppt_x"/>
                                          </p:val>
                                        </p:tav>
                                      </p:tavLst>
                                    </p:anim>
                                    <p:anim calcmode="lin" valueType="num">
                                      <p:cBhvr additive="base">
                                        <p:cTn id="8" dur="500" fill="hold"/>
                                        <p:tgtEl>
                                          <p:spTgt spid="33894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8949"/>
                                        </p:tgtEl>
                                        <p:attrNameLst>
                                          <p:attrName>style.visibility</p:attrName>
                                        </p:attrNameLst>
                                      </p:cBhvr>
                                      <p:to>
                                        <p:strVal val="visible"/>
                                      </p:to>
                                    </p:set>
                                    <p:anim calcmode="lin" valueType="num">
                                      <p:cBhvr additive="base">
                                        <p:cTn id="13" dur="500" fill="hold"/>
                                        <p:tgtEl>
                                          <p:spTgt spid="338949"/>
                                        </p:tgtEl>
                                        <p:attrNameLst>
                                          <p:attrName>ppt_x</p:attrName>
                                        </p:attrNameLst>
                                      </p:cBhvr>
                                      <p:tavLst>
                                        <p:tav tm="0">
                                          <p:val>
                                            <p:strVal val="#ppt_x"/>
                                          </p:val>
                                        </p:tav>
                                        <p:tav tm="100000">
                                          <p:val>
                                            <p:strVal val="#ppt_x"/>
                                          </p:val>
                                        </p:tav>
                                      </p:tavLst>
                                    </p:anim>
                                    <p:anim calcmode="lin" valueType="num">
                                      <p:cBhvr additive="base">
                                        <p:cTn id="14" dur="500" fill="hold"/>
                                        <p:tgtEl>
                                          <p:spTgt spid="338949"/>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8950"/>
                                        </p:tgtEl>
                                        <p:attrNameLst>
                                          <p:attrName>style.visibility</p:attrName>
                                        </p:attrNameLst>
                                      </p:cBhvr>
                                      <p:to>
                                        <p:strVal val="visible"/>
                                      </p:to>
                                    </p:set>
                                    <p:anim calcmode="lin" valueType="num">
                                      <p:cBhvr additive="base">
                                        <p:cTn id="19" dur="500" fill="hold"/>
                                        <p:tgtEl>
                                          <p:spTgt spid="338950"/>
                                        </p:tgtEl>
                                        <p:attrNameLst>
                                          <p:attrName>ppt_x</p:attrName>
                                        </p:attrNameLst>
                                      </p:cBhvr>
                                      <p:tavLst>
                                        <p:tav tm="0">
                                          <p:val>
                                            <p:strVal val="#ppt_x"/>
                                          </p:val>
                                        </p:tav>
                                        <p:tav tm="100000">
                                          <p:val>
                                            <p:strVal val="#ppt_x"/>
                                          </p:val>
                                        </p:tav>
                                      </p:tavLst>
                                    </p:anim>
                                    <p:anim calcmode="lin" valueType="num">
                                      <p:cBhvr additive="base">
                                        <p:cTn id="20" dur="500" fill="hold"/>
                                        <p:tgtEl>
                                          <p:spTgt spid="33895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48" grpId="0" animBg="1" autoUpdateAnimBg="0"/>
      <p:bldP spid="338949" grpId="0" animBg="1" autoUpdateAnimBg="0"/>
      <p:bldP spid="338950" grpId="0" animBg="1" autoUpdateAnimBg="0"/>
    </p:bldLst>
  </p:timing>
</p:sld>
</file>

<file path=ppt/slides/slide339.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2738" name="Rectangle 2"/>
          <p:cNvSpPr>
            <a:spLocks noGrp="1" noChangeArrowheads="1"/>
          </p:cNvSpPr>
          <p:nvPr>
            <p:ph type="title"/>
          </p:nvPr>
        </p:nvSpPr>
        <p:spPr>
          <a:xfrm>
            <a:off x="152400" y="-26988"/>
            <a:ext cx="8451850" cy="1008063"/>
          </a:xfrm>
          <a:noFill/>
        </p:spPr>
        <p:txBody>
          <a:bodyPr anchor="ctr"/>
          <a:lstStyle/>
          <a:p>
            <a:pPr algn="ctr" eaLnBrk="1" hangingPunct="1"/>
            <a:r>
              <a:rPr lang="ar-JO" altLang="zh-CN" b="1" dirty="0">
                <a:solidFill>
                  <a:schemeClr val="tx1"/>
                </a:solidFill>
                <a:latin typeface="Arial" panose="020B0604020202020204" pitchFamily="34" charset="0"/>
                <a:ea typeface="ＭＳ Ｐゴシック" charset="0"/>
                <a:cs typeface="Arial" panose="020B0604020202020204" pitchFamily="34" charset="0"/>
              </a:rPr>
              <a:t>نصوص العهد القديم الرئيسية عن الأرض</a:t>
            </a:r>
            <a:endParaRPr lang="en-US" sz="2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7273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158</a:t>
            </a:r>
            <a:endParaRPr lang="en-US" b="1" dirty="0">
              <a:solidFill>
                <a:srgbClr val="003366"/>
              </a:solidFill>
              <a:latin typeface="Arial" panose="020B0604020202020204" pitchFamily="34" charset="0"/>
              <a:cs typeface="Arial" panose="020B0604020202020204" pitchFamily="34" charset="0"/>
            </a:endParaRPr>
          </a:p>
        </p:txBody>
      </p:sp>
      <p:grpSp>
        <p:nvGrpSpPr>
          <p:cNvPr id="372740" name="Group 4"/>
          <p:cNvGrpSpPr>
            <a:grpSpLocks/>
          </p:cNvGrpSpPr>
          <p:nvPr/>
        </p:nvGrpSpPr>
        <p:grpSpPr bwMode="auto">
          <a:xfrm>
            <a:off x="0" y="1989138"/>
            <a:ext cx="9144000" cy="4648200"/>
            <a:chOff x="-4" y="-4"/>
            <a:chExt cx="4283" cy="5252"/>
          </a:xfrm>
        </p:grpSpPr>
        <p:grpSp>
          <p:nvGrpSpPr>
            <p:cNvPr id="372742" name="Group 5"/>
            <p:cNvGrpSpPr>
              <a:grpSpLocks/>
            </p:cNvGrpSpPr>
            <p:nvPr/>
          </p:nvGrpSpPr>
          <p:grpSpPr bwMode="auto">
            <a:xfrm>
              <a:off x="0" y="0"/>
              <a:ext cx="4275" cy="5244"/>
              <a:chOff x="0" y="0"/>
              <a:chExt cx="4275" cy="5244"/>
            </a:xfrm>
          </p:grpSpPr>
          <p:grpSp>
            <p:nvGrpSpPr>
              <p:cNvPr id="372744" name="Group 6"/>
              <p:cNvGrpSpPr>
                <a:grpSpLocks/>
              </p:cNvGrpSpPr>
              <p:nvPr/>
            </p:nvGrpSpPr>
            <p:grpSpPr bwMode="auto">
              <a:xfrm>
                <a:off x="0" y="0"/>
                <a:ext cx="993" cy="1441"/>
                <a:chOff x="0" y="0"/>
                <a:chExt cx="993" cy="1441"/>
              </a:xfrm>
            </p:grpSpPr>
            <p:sp>
              <p:nvSpPr>
                <p:cNvPr id="372814" name="Rectangle 7"/>
                <p:cNvSpPr>
                  <a:spLocks noChangeArrowheads="1"/>
                </p:cNvSpPr>
                <p:nvPr/>
              </p:nvSpPr>
              <p:spPr bwMode="auto">
                <a:xfrm>
                  <a:off x="43" y="0"/>
                  <a:ext cx="907"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تكوين</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15" name="Rectangle 8"/>
                <p:cNvSpPr>
                  <a:spLocks noChangeArrowheads="1"/>
                </p:cNvSpPr>
                <p:nvPr/>
              </p:nvSpPr>
              <p:spPr bwMode="auto">
                <a:xfrm>
                  <a:off x="0" y="0"/>
                  <a:ext cx="993"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5" name="Group 9"/>
              <p:cNvGrpSpPr>
                <a:grpSpLocks/>
              </p:cNvGrpSpPr>
              <p:nvPr/>
            </p:nvGrpSpPr>
            <p:grpSpPr bwMode="auto">
              <a:xfrm>
                <a:off x="993" y="0"/>
                <a:ext cx="1153" cy="1441"/>
                <a:chOff x="993" y="0"/>
                <a:chExt cx="1153" cy="1441"/>
              </a:xfrm>
            </p:grpSpPr>
            <p:sp>
              <p:nvSpPr>
                <p:cNvPr id="372812" name="Rectangle 10"/>
                <p:cNvSpPr>
                  <a:spLocks noChangeArrowheads="1"/>
                </p:cNvSpPr>
                <p:nvPr/>
              </p:nvSpPr>
              <p:spPr bwMode="auto">
                <a:xfrm>
                  <a:off x="1036" y="0"/>
                  <a:ext cx="1067"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12: 7، 13: 14-17، 15: 7، 21، 17: 1-8، 24: 7، 28: 13-15</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813" name="Rectangle 11"/>
                <p:cNvSpPr>
                  <a:spLocks noChangeArrowheads="1"/>
                </p:cNvSpPr>
                <p:nvPr/>
              </p:nvSpPr>
              <p:spPr bwMode="auto">
                <a:xfrm>
                  <a:off x="993" y="0"/>
                  <a:ext cx="1153"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6" name="Group 12"/>
              <p:cNvGrpSpPr>
                <a:grpSpLocks/>
              </p:cNvGrpSpPr>
              <p:nvPr/>
            </p:nvGrpSpPr>
            <p:grpSpPr bwMode="auto">
              <a:xfrm>
                <a:off x="2146" y="0"/>
                <a:ext cx="855" cy="1441"/>
                <a:chOff x="2146" y="0"/>
                <a:chExt cx="855" cy="1441"/>
              </a:xfrm>
            </p:grpSpPr>
            <p:sp>
              <p:nvSpPr>
                <p:cNvPr id="372810" name="Rectangle 13"/>
                <p:cNvSpPr>
                  <a:spLocks noChangeArrowheads="1"/>
                </p:cNvSpPr>
                <p:nvPr/>
              </p:nvSpPr>
              <p:spPr bwMode="auto">
                <a:xfrm>
                  <a:off x="2189" y="0"/>
                  <a:ext cx="769"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إرميا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11" name="Rectangle 14"/>
                <p:cNvSpPr>
                  <a:spLocks noChangeArrowheads="1"/>
                </p:cNvSpPr>
                <p:nvPr/>
              </p:nvSpPr>
              <p:spPr bwMode="auto">
                <a:xfrm>
                  <a:off x="2146" y="0"/>
                  <a:ext cx="855"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7" name="Group 15"/>
              <p:cNvGrpSpPr>
                <a:grpSpLocks/>
              </p:cNvGrpSpPr>
              <p:nvPr/>
            </p:nvGrpSpPr>
            <p:grpSpPr bwMode="auto">
              <a:xfrm>
                <a:off x="3001" y="0"/>
                <a:ext cx="1274" cy="1441"/>
                <a:chOff x="3001" y="0"/>
                <a:chExt cx="1274" cy="1441"/>
              </a:xfrm>
            </p:grpSpPr>
            <p:sp>
              <p:nvSpPr>
                <p:cNvPr id="372808" name="Rectangle 16"/>
                <p:cNvSpPr>
                  <a:spLocks noChangeArrowheads="1"/>
                </p:cNvSpPr>
                <p:nvPr/>
              </p:nvSpPr>
              <p:spPr bwMode="auto">
                <a:xfrm>
                  <a:off x="3044" y="0"/>
                  <a:ext cx="1188"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sz="1800" b="1" dirty="0">
                      <a:latin typeface="Arial" panose="020B0604020202020204" pitchFamily="34" charset="0"/>
                      <a:cs typeface="Arial" panose="020B0604020202020204" pitchFamily="34" charset="0"/>
                    </a:rPr>
                    <a:t>12: 14-17 ؛ 16: 14-15 ، 18 ؛ 18: 16 ؛ 23: 5-8 ؛ 30: 18-21 ؛ 31: 10-14 ، 21-40 ؛ 32: 37-41 ؛ 33: 10-13</a:t>
                  </a:r>
                  <a:endParaRPr lang="en-US" altLang="zh-CN" sz="1800" b="1" dirty="0">
                    <a:solidFill>
                      <a:srgbClr val="000000"/>
                    </a:solidFill>
                    <a:latin typeface="Arial" panose="020B0604020202020204" pitchFamily="34" charset="0"/>
                    <a:ea typeface="SimSun" charset="0"/>
                    <a:cs typeface="Arial" panose="020B0604020202020204" pitchFamily="34" charset="0"/>
                  </a:endParaRPr>
                </a:p>
              </p:txBody>
            </p:sp>
            <p:sp>
              <p:nvSpPr>
                <p:cNvPr id="372809" name="Rectangle 17"/>
                <p:cNvSpPr>
                  <a:spLocks noChangeArrowheads="1"/>
                </p:cNvSpPr>
                <p:nvPr/>
              </p:nvSpPr>
              <p:spPr bwMode="auto">
                <a:xfrm>
                  <a:off x="3001" y="0"/>
                  <a:ext cx="1274"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8" name="Group 18"/>
              <p:cNvGrpSpPr>
                <a:grpSpLocks/>
              </p:cNvGrpSpPr>
              <p:nvPr/>
            </p:nvGrpSpPr>
            <p:grpSpPr bwMode="auto">
              <a:xfrm>
                <a:off x="0" y="1441"/>
                <a:ext cx="993" cy="922"/>
                <a:chOff x="0" y="1441"/>
                <a:chExt cx="993" cy="922"/>
              </a:xfrm>
            </p:grpSpPr>
            <p:sp>
              <p:nvSpPr>
                <p:cNvPr id="372806" name="Rectangle 19"/>
                <p:cNvSpPr>
                  <a:spLocks noChangeArrowheads="1"/>
                </p:cNvSpPr>
                <p:nvPr/>
              </p:nvSpPr>
              <p:spPr bwMode="auto">
                <a:xfrm>
                  <a:off x="43" y="1441"/>
                  <a:ext cx="907"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خروج</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07" name="Rectangle 20"/>
                <p:cNvSpPr>
                  <a:spLocks noChangeArrowheads="1"/>
                </p:cNvSpPr>
                <p:nvPr/>
              </p:nvSpPr>
              <p:spPr bwMode="auto">
                <a:xfrm>
                  <a:off x="0" y="1441"/>
                  <a:ext cx="993"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9" name="Group 21"/>
              <p:cNvGrpSpPr>
                <a:grpSpLocks/>
              </p:cNvGrpSpPr>
              <p:nvPr/>
            </p:nvGrpSpPr>
            <p:grpSpPr bwMode="auto">
              <a:xfrm>
                <a:off x="993" y="1441"/>
                <a:ext cx="1153" cy="922"/>
                <a:chOff x="993" y="1441"/>
                <a:chExt cx="1153" cy="922"/>
              </a:xfrm>
            </p:grpSpPr>
            <p:sp>
              <p:nvSpPr>
                <p:cNvPr id="372804" name="Rectangle 22"/>
                <p:cNvSpPr>
                  <a:spLocks noChangeArrowheads="1"/>
                </p:cNvSpPr>
                <p:nvPr/>
              </p:nvSpPr>
              <p:spPr bwMode="auto">
                <a:xfrm>
                  <a:off x="1036" y="1441"/>
                  <a:ext cx="1067"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12: 25، 13: 5، 11، 32: 13، 33: 1</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805" name="Rectangle 23"/>
                <p:cNvSpPr>
                  <a:spLocks noChangeArrowheads="1"/>
                </p:cNvSpPr>
                <p:nvPr/>
              </p:nvSpPr>
              <p:spPr bwMode="auto">
                <a:xfrm>
                  <a:off x="993" y="1441"/>
                  <a:ext cx="1153"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0" name="Group 24"/>
              <p:cNvGrpSpPr>
                <a:grpSpLocks/>
              </p:cNvGrpSpPr>
              <p:nvPr/>
            </p:nvGrpSpPr>
            <p:grpSpPr bwMode="auto">
              <a:xfrm>
                <a:off x="2146" y="1441"/>
                <a:ext cx="855" cy="922"/>
                <a:chOff x="2146" y="1441"/>
                <a:chExt cx="855" cy="922"/>
              </a:xfrm>
            </p:grpSpPr>
            <p:sp>
              <p:nvSpPr>
                <p:cNvPr id="372802" name="Rectangle 25"/>
                <p:cNvSpPr>
                  <a:spLocks noChangeArrowheads="1"/>
                </p:cNvSpPr>
                <p:nvPr/>
              </p:nvSpPr>
              <p:spPr bwMode="auto">
                <a:xfrm>
                  <a:off x="2189" y="1441"/>
                  <a:ext cx="769"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حزقيال</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03" name="Rectangle 26"/>
                <p:cNvSpPr>
                  <a:spLocks noChangeArrowheads="1"/>
                </p:cNvSpPr>
                <p:nvPr/>
              </p:nvSpPr>
              <p:spPr bwMode="auto">
                <a:xfrm>
                  <a:off x="2146" y="1441"/>
                  <a:ext cx="855"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1" name="Group 27"/>
              <p:cNvGrpSpPr>
                <a:grpSpLocks/>
              </p:cNvGrpSpPr>
              <p:nvPr/>
            </p:nvGrpSpPr>
            <p:grpSpPr bwMode="auto">
              <a:xfrm>
                <a:off x="3001" y="1441"/>
                <a:ext cx="1274" cy="922"/>
                <a:chOff x="3001" y="1441"/>
                <a:chExt cx="1274" cy="922"/>
              </a:xfrm>
            </p:grpSpPr>
            <p:sp>
              <p:nvSpPr>
                <p:cNvPr id="372800" name="Rectangle 28"/>
                <p:cNvSpPr>
                  <a:spLocks noChangeArrowheads="1"/>
                </p:cNvSpPr>
                <p:nvPr/>
              </p:nvSpPr>
              <p:spPr bwMode="auto">
                <a:xfrm>
                  <a:off x="3044" y="1441"/>
                  <a:ext cx="1188"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sz="2000" b="1" dirty="0">
                      <a:latin typeface="Arial" panose="020B0604020202020204" pitchFamily="34" charset="0"/>
                      <a:cs typeface="Arial" panose="020B0604020202020204" pitchFamily="34" charset="0"/>
                    </a:rPr>
                    <a:t>11: 17-21 ؛ 17: 22-24 ؛ 34: 11-31 ؛ 37: 1-14</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01" name="Rectangle 29"/>
                <p:cNvSpPr>
                  <a:spLocks noChangeArrowheads="1"/>
                </p:cNvSpPr>
                <p:nvPr/>
              </p:nvSpPr>
              <p:spPr bwMode="auto">
                <a:xfrm>
                  <a:off x="3001" y="1441"/>
                  <a:ext cx="1274"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2" name="Group 30"/>
              <p:cNvGrpSpPr>
                <a:grpSpLocks/>
              </p:cNvGrpSpPr>
              <p:nvPr/>
            </p:nvGrpSpPr>
            <p:grpSpPr bwMode="auto">
              <a:xfrm>
                <a:off x="0" y="2363"/>
                <a:ext cx="993" cy="749"/>
                <a:chOff x="0" y="2363"/>
                <a:chExt cx="993" cy="749"/>
              </a:xfrm>
            </p:grpSpPr>
            <p:sp>
              <p:nvSpPr>
                <p:cNvPr id="372798" name="Rectangle 31"/>
                <p:cNvSpPr>
                  <a:spLocks noChangeArrowheads="1"/>
                </p:cNvSpPr>
                <p:nvPr/>
              </p:nvSpPr>
              <p:spPr bwMode="auto">
                <a:xfrm>
                  <a:off x="43" y="2363"/>
                  <a:ext cx="90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عدد</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9" name="Rectangle 32"/>
                <p:cNvSpPr>
                  <a:spLocks noChangeArrowheads="1"/>
                </p:cNvSpPr>
                <p:nvPr/>
              </p:nvSpPr>
              <p:spPr bwMode="auto">
                <a:xfrm>
                  <a:off x="0" y="2363"/>
                  <a:ext cx="99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3" name="Group 33"/>
              <p:cNvGrpSpPr>
                <a:grpSpLocks/>
              </p:cNvGrpSpPr>
              <p:nvPr/>
            </p:nvGrpSpPr>
            <p:grpSpPr bwMode="auto">
              <a:xfrm>
                <a:off x="993" y="2363"/>
                <a:ext cx="1153" cy="749"/>
                <a:chOff x="993" y="2363"/>
                <a:chExt cx="1153" cy="749"/>
              </a:xfrm>
            </p:grpSpPr>
            <p:sp>
              <p:nvSpPr>
                <p:cNvPr id="372796" name="Rectangle 34"/>
                <p:cNvSpPr>
                  <a:spLocks noChangeArrowheads="1"/>
                </p:cNvSpPr>
                <p:nvPr/>
              </p:nvSpPr>
              <p:spPr bwMode="auto">
                <a:xfrm>
                  <a:off x="1036" y="2363"/>
                  <a:ext cx="106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sz="2000" b="1" dirty="0">
                      <a:latin typeface="Arial" panose="020B0604020202020204" pitchFamily="34" charset="0"/>
                      <a:cs typeface="Arial" panose="020B0604020202020204" pitchFamily="34" charset="0"/>
                    </a:rPr>
                    <a:t>11: 12 ؛ 14: 15-16 ، 23 ؛ 32: 8</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97" name="Rectangle 35"/>
                <p:cNvSpPr>
                  <a:spLocks noChangeArrowheads="1"/>
                </p:cNvSpPr>
                <p:nvPr/>
              </p:nvSpPr>
              <p:spPr bwMode="auto">
                <a:xfrm>
                  <a:off x="993" y="2363"/>
                  <a:ext cx="115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4" name="Group 36"/>
              <p:cNvGrpSpPr>
                <a:grpSpLocks/>
              </p:cNvGrpSpPr>
              <p:nvPr/>
            </p:nvGrpSpPr>
            <p:grpSpPr bwMode="auto">
              <a:xfrm>
                <a:off x="2146" y="2363"/>
                <a:ext cx="855" cy="749"/>
                <a:chOff x="2146" y="2363"/>
                <a:chExt cx="855" cy="749"/>
              </a:xfrm>
            </p:grpSpPr>
            <p:sp>
              <p:nvSpPr>
                <p:cNvPr id="372794" name="Rectangle 37"/>
                <p:cNvSpPr>
                  <a:spLocks noChangeArrowheads="1"/>
                </p:cNvSpPr>
                <p:nvPr/>
              </p:nvSpPr>
              <p:spPr bwMode="auto">
                <a:xfrm>
                  <a:off x="2189" y="2363"/>
                  <a:ext cx="769"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هوشع</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5" name="Rectangle 38"/>
                <p:cNvSpPr>
                  <a:spLocks noChangeArrowheads="1"/>
                </p:cNvSpPr>
                <p:nvPr/>
              </p:nvSpPr>
              <p:spPr bwMode="auto">
                <a:xfrm>
                  <a:off x="2146" y="2363"/>
                  <a:ext cx="855"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5" name="Group 39"/>
              <p:cNvGrpSpPr>
                <a:grpSpLocks/>
              </p:cNvGrpSpPr>
              <p:nvPr/>
            </p:nvGrpSpPr>
            <p:grpSpPr bwMode="auto">
              <a:xfrm>
                <a:off x="3001" y="2363"/>
                <a:ext cx="1274" cy="749"/>
                <a:chOff x="3001" y="2363"/>
                <a:chExt cx="1274" cy="749"/>
              </a:xfrm>
            </p:grpSpPr>
            <p:sp>
              <p:nvSpPr>
                <p:cNvPr id="372792" name="Rectangle 40"/>
                <p:cNvSpPr>
                  <a:spLocks noChangeArrowheads="1"/>
                </p:cNvSpPr>
                <p:nvPr/>
              </p:nvSpPr>
              <p:spPr bwMode="auto">
                <a:xfrm>
                  <a:off x="3044" y="2363"/>
                  <a:ext cx="1188"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13: 9-14: 9</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3" name="Rectangle 41"/>
                <p:cNvSpPr>
                  <a:spLocks noChangeArrowheads="1"/>
                </p:cNvSpPr>
                <p:nvPr/>
              </p:nvSpPr>
              <p:spPr bwMode="auto">
                <a:xfrm>
                  <a:off x="3001" y="2363"/>
                  <a:ext cx="1274"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6" name="Group 42"/>
              <p:cNvGrpSpPr>
                <a:grpSpLocks/>
              </p:cNvGrpSpPr>
              <p:nvPr/>
            </p:nvGrpSpPr>
            <p:grpSpPr bwMode="auto">
              <a:xfrm>
                <a:off x="0" y="3112"/>
                <a:ext cx="993" cy="807"/>
                <a:chOff x="0" y="3112"/>
                <a:chExt cx="993" cy="807"/>
              </a:xfrm>
            </p:grpSpPr>
            <p:sp>
              <p:nvSpPr>
                <p:cNvPr id="372790" name="Rectangle 43"/>
                <p:cNvSpPr>
                  <a:spLocks noChangeArrowheads="1"/>
                </p:cNvSpPr>
                <p:nvPr/>
              </p:nvSpPr>
              <p:spPr bwMode="auto">
                <a:xfrm>
                  <a:off x="43" y="3112"/>
                  <a:ext cx="907"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تثنية</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1" name="Rectangle 44"/>
                <p:cNvSpPr>
                  <a:spLocks noChangeArrowheads="1"/>
                </p:cNvSpPr>
                <p:nvPr/>
              </p:nvSpPr>
              <p:spPr bwMode="auto">
                <a:xfrm>
                  <a:off x="0" y="3112"/>
                  <a:ext cx="993"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7" name="Group 45"/>
              <p:cNvGrpSpPr>
                <a:grpSpLocks/>
              </p:cNvGrpSpPr>
              <p:nvPr/>
            </p:nvGrpSpPr>
            <p:grpSpPr bwMode="auto">
              <a:xfrm>
                <a:off x="993" y="3112"/>
                <a:ext cx="1153" cy="807"/>
                <a:chOff x="993" y="3112"/>
                <a:chExt cx="1153" cy="807"/>
              </a:xfrm>
            </p:grpSpPr>
            <p:sp>
              <p:nvSpPr>
                <p:cNvPr id="372788" name="Rectangle 46"/>
                <p:cNvSpPr>
                  <a:spLocks noChangeArrowheads="1"/>
                </p:cNvSpPr>
                <p:nvPr/>
              </p:nvSpPr>
              <p:spPr bwMode="auto">
                <a:xfrm>
                  <a:off x="1036" y="3112"/>
                  <a:ext cx="1067"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sz="2000" b="1" dirty="0">
                      <a:latin typeface="Arial" panose="020B0604020202020204" pitchFamily="34" charset="0"/>
                      <a:cs typeface="Arial" panose="020B0604020202020204" pitchFamily="34" charset="0"/>
                    </a:rPr>
                    <a:t>1: 8 6: 10 ؛ 9: 28 ؛ 12: 20 ؛ 19: 8 ؛ 27: 3 30: 5</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89" name="Rectangle 47"/>
                <p:cNvSpPr>
                  <a:spLocks noChangeArrowheads="1"/>
                </p:cNvSpPr>
                <p:nvPr/>
              </p:nvSpPr>
              <p:spPr bwMode="auto">
                <a:xfrm>
                  <a:off x="993" y="3112"/>
                  <a:ext cx="1153"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8" name="Group 48"/>
              <p:cNvGrpSpPr>
                <a:grpSpLocks/>
              </p:cNvGrpSpPr>
              <p:nvPr/>
            </p:nvGrpSpPr>
            <p:grpSpPr bwMode="auto">
              <a:xfrm>
                <a:off x="2146" y="3112"/>
                <a:ext cx="855" cy="807"/>
                <a:chOff x="2146" y="3112"/>
                <a:chExt cx="855" cy="807"/>
              </a:xfrm>
            </p:grpSpPr>
            <p:sp>
              <p:nvSpPr>
                <p:cNvPr id="372786" name="Rectangle 49"/>
                <p:cNvSpPr>
                  <a:spLocks noChangeArrowheads="1"/>
                </p:cNvSpPr>
                <p:nvPr/>
              </p:nvSpPr>
              <p:spPr bwMode="auto">
                <a:xfrm>
                  <a:off x="2189" y="3112"/>
                  <a:ext cx="769"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ميخا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87" name="Rectangle 50"/>
                <p:cNvSpPr>
                  <a:spLocks noChangeArrowheads="1"/>
                </p:cNvSpPr>
                <p:nvPr/>
              </p:nvSpPr>
              <p:spPr bwMode="auto">
                <a:xfrm>
                  <a:off x="2146" y="3112"/>
                  <a:ext cx="855"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9" name="Group 51"/>
              <p:cNvGrpSpPr>
                <a:grpSpLocks/>
              </p:cNvGrpSpPr>
              <p:nvPr/>
            </p:nvGrpSpPr>
            <p:grpSpPr bwMode="auto">
              <a:xfrm>
                <a:off x="3001" y="3112"/>
                <a:ext cx="1274" cy="807"/>
                <a:chOff x="3001" y="3112"/>
                <a:chExt cx="1274" cy="807"/>
              </a:xfrm>
            </p:grpSpPr>
            <p:sp>
              <p:nvSpPr>
                <p:cNvPr id="372784" name="Rectangle 52"/>
                <p:cNvSpPr>
                  <a:spLocks noChangeArrowheads="1"/>
                </p:cNvSpPr>
                <p:nvPr/>
              </p:nvSpPr>
              <p:spPr bwMode="auto">
                <a:xfrm>
                  <a:off x="3044" y="3112"/>
                  <a:ext cx="1188"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2: 12</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85" name="Rectangle 53"/>
                <p:cNvSpPr>
                  <a:spLocks noChangeArrowheads="1"/>
                </p:cNvSpPr>
                <p:nvPr/>
              </p:nvSpPr>
              <p:spPr bwMode="auto">
                <a:xfrm>
                  <a:off x="3001" y="3112"/>
                  <a:ext cx="1274"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0" name="Group 54"/>
              <p:cNvGrpSpPr>
                <a:grpSpLocks/>
              </p:cNvGrpSpPr>
              <p:nvPr/>
            </p:nvGrpSpPr>
            <p:grpSpPr bwMode="auto">
              <a:xfrm>
                <a:off x="0" y="3919"/>
                <a:ext cx="993" cy="576"/>
                <a:chOff x="0" y="3919"/>
                <a:chExt cx="993" cy="576"/>
              </a:xfrm>
            </p:grpSpPr>
            <p:sp>
              <p:nvSpPr>
                <p:cNvPr id="372782" name="Rectangle 55"/>
                <p:cNvSpPr>
                  <a:spLocks noChangeArrowheads="1"/>
                </p:cNvSpPr>
                <p:nvPr/>
              </p:nvSpPr>
              <p:spPr bwMode="auto">
                <a:xfrm>
                  <a:off x="43" y="3919"/>
                  <a:ext cx="907"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يشوع</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83" name="Rectangle 56"/>
                <p:cNvSpPr>
                  <a:spLocks noChangeArrowheads="1"/>
                </p:cNvSpPr>
                <p:nvPr/>
              </p:nvSpPr>
              <p:spPr bwMode="auto">
                <a:xfrm>
                  <a:off x="0" y="3919"/>
                  <a:ext cx="993"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1" name="Group 57"/>
              <p:cNvGrpSpPr>
                <a:grpSpLocks/>
              </p:cNvGrpSpPr>
              <p:nvPr/>
            </p:nvGrpSpPr>
            <p:grpSpPr bwMode="auto">
              <a:xfrm>
                <a:off x="993" y="3919"/>
                <a:ext cx="1153" cy="576"/>
                <a:chOff x="993" y="3919"/>
                <a:chExt cx="1153" cy="576"/>
              </a:xfrm>
            </p:grpSpPr>
            <p:sp>
              <p:nvSpPr>
                <p:cNvPr id="372780" name="Rectangle 58"/>
                <p:cNvSpPr>
                  <a:spLocks noChangeArrowheads="1"/>
                </p:cNvSpPr>
                <p:nvPr/>
              </p:nvSpPr>
              <p:spPr bwMode="auto">
                <a:xfrm>
                  <a:off x="1036" y="3919"/>
                  <a:ext cx="1067"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23: 5</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81" name="Rectangle 59"/>
                <p:cNvSpPr>
                  <a:spLocks noChangeArrowheads="1"/>
                </p:cNvSpPr>
                <p:nvPr/>
              </p:nvSpPr>
              <p:spPr bwMode="auto">
                <a:xfrm>
                  <a:off x="993" y="3919"/>
                  <a:ext cx="1153"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2" name="Group 60"/>
              <p:cNvGrpSpPr>
                <a:grpSpLocks/>
              </p:cNvGrpSpPr>
              <p:nvPr/>
            </p:nvGrpSpPr>
            <p:grpSpPr bwMode="auto">
              <a:xfrm>
                <a:off x="2146" y="3919"/>
                <a:ext cx="855" cy="576"/>
                <a:chOff x="2146" y="3919"/>
                <a:chExt cx="855" cy="576"/>
              </a:xfrm>
            </p:grpSpPr>
            <p:sp>
              <p:nvSpPr>
                <p:cNvPr id="372778" name="Rectangle 61"/>
                <p:cNvSpPr>
                  <a:spLocks noChangeArrowheads="1"/>
                </p:cNvSpPr>
                <p:nvPr/>
              </p:nvSpPr>
              <p:spPr bwMode="auto">
                <a:xfrm>
                  <a:off x="2189" y="3919"/>
                  <a:ext cx="769"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صفنيا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9" name="Rectangle 62"/>
                <p:cNvSpPr>
                  <a:spLocks noChangeArrowheads="1"/>
                </p:cNvSpPr>
                <p:nvPr/>
              </p:nvSpPr>
              <p:spPr bwMode="auto">
                <a:xfrm>
                  <a:off x="2146" y="3919"/>
                  <a:ext cx="855"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3" name="Group 63"/>
              <p:cNvGrpSpPr>
                <a:grpSpLocks/>
              </p:cNvGrpSpPr>
              <p:nvPr/>
            </p:nvGrpSpPr>
            <p:grpSpPr bwMode="auto">
              <a:xfrm>
                <a:off x="3001" y="3919"/>
                <a:ext cx="1274" cy="576"/>
                <a:chOff x="3001" y="3919"/>
                <a:chExt cx="1274" cy="576"/>
              </a:xfrm>
            </p:grpSpPr>
            <p:sp>
              <p:nvSpPr>
                <p:cNvPr id="372776" name="Rectangle 64"/>
                <p:cNvSpPr>
                  <a:spLocks noChangeArrowheads="1"/>
                </p:cNvSpPr>
                <p:nvPr/>
              </p:nvSpPr>
              <p:spPr bwMode="auto">
                <a:xfrm>
                  <a:off x="3044" y="3919"/>
                  <a:ext cx="1188"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2: 19-20</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7" name="Rectangle 65"/>
                <p:cNvSpPr>
                  <a:spLocks noChangeArrowheads="1"/>
                </p:cNvSpPr>
                <p:nvPr/>
              </p:nvSpPr>
              <p:spPr bwMode="auto">
                <a:xfrm>
                  <a:off x="3001" y="3919"/>
                  <a:ext cx="1274"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4" name="Group 66"/>
              <p:cNvGrpSpPr>
                <a:grpSpLocks/>
              </p:cNvGrpSpPr>
              <p:nvPr/>
            </p:nvGrpSpPr>
            <p:grpSpPr bwMode="auto">
              <a:xfrm>
                <a:off x="0" y="4495"/>
                <a:ext cx="993" cy="749"/>
                <a:chOff x="0" y="4495"/>
                <a:chExt cx="993" cy="749"/>
              </a:xfrm>
            </p:grpSpPr>
            <p:sp>
              <p:nvSpPr>
                <p:cNvPr id="372774" name="Rectangle 67"/>
                <p:cNvSpPr>
                  <a:spLocks noChangeArrowheads="1"/>
                </p:cNvSpPr>
                <p:nvPr/>
              </p:nvSpPr>
              <p:spPr bwMode="auto">
                <a:xfrm>
                  <a:off x="43" y="4495"/>
                  <a:ext cx="90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أشعياء</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5" name="Rectangle 68"/>
                <p:cNvSpPr>
                  <a:spLocks noChangeArrowheads="1"/>
                </p:cNvSpPr>
                <p:nvPr/>
              </p:nvSpPr>
              <p:spPr bwMode="auto">
                <a:xfrm>
                  <a:off x="0" y="4495"/>
                  <a:ext cx="99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5" name="Group 69"/>
              <p:cNvGrpSpPr>
                <a:grpSpLocks/>
              </p:cNvGrpSpPr>
              <p:nvPr/>
            </p:nvGrpSpPr>
            <p:grpSpPr bwMode="auto">
              <a:xfrm>
                <a:off x="993" y="4495"/>
                <a:ext cx="1153" cy="749"/>
                <a:chOff x="993" y="4495"/>
                <a:chExt cx="1153" cy="749"/>
              </a:xfrm>
            </p:grpSpPr>
            <p:sp>
              <p:nvSpPr>
                <p:cNvPr id="372772" name="Rectangle 70"/>
                <p:cNvSpPr>
                  <a:spLocks noChangeArrowheads="1"/>
                </p:cNvSpPr>
                <p:nvPr/>
              </p:nvSpPr>
              <p:spPr bwMode="auto">
                <a:xfrm>
                  <a:off x="1036" y="4495"/>
                  <a:ext cx="106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5: 25-26، 11: 11-12، 66: 19-20</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73" name="Rectangle 71"/>
                <p:cNvSpPr>
                  <a:spLocks noChangeArrowheads="1"/>
                </p:cNvSpPr>
                <p:nvPr/>
              </p:nvSpPr>
              <p:spPr bwMode="auto">
                <a:xfrm>
                  <a:off x="993" y="4495"/>
                  <a:ext cx="115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6" name="Group 72"/>
              <p:cNvGrpSpPr>
                <a:grpSpLocks/>
              </p:cNvGrpSpPr>
              <p:nvPr/>
            </p:nvGrpSpPr>
            <p:grpSpPr bwMode="auto">
              <a:xfrm>
                <a:off x="2146" y="4495"/>
                <a:ext cx="855" cy="749"/>
                <a:chOff x="2146" y="4495"/>
                <a:chExt cx="855" cy="749"/>
              </a:xfrm>
            </p:grpSpPr>
            <p:sp>
              <p:nvSpPr>
                <p:cNvPr id="372770" name="Rectangle 73"/>
                <p:cNvSpPr>
                  <a:spLocks noChangeArrowheads="1"/>
                </p:cNvSpPr>
                <p:nvPr/>
              </p:nvSpPr>
              <p:spPr bwMode="auto">
                <a:xfrm>
                  <a:off x="2189" y="4495"/>
                  <a:ext cx="769"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زكريا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1" name="Rectangle 74"/>
                <p:cNvSpPr>
                  <a:spLocks noChangeArrowheads="1"/>
                </p:cNvSpPr>
                <p:nvPr/>
              </p:nvSpPr>
              <p:spPr bwMode="auto">
                <a:xfrm>
                  <a:off x="2146" y="4495"/>
                  <a:ext cx="855"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7" name="Group 75"/>
              <p:cNvGrpSpPr>
                <a:grpSpLocks/>
              </p:cNvGrpSpPr>
              <p:nvPr/>
            </p:nvGrpSpPr>
            <p:grpSpPr bwMode="auto">
              <a:xfrm>
                <a:off x="3001" y="4495"/>
                <a:ext cx="1274" cy="749"/>
                <a:chOff x="3001" y="4495"/>
                <a:chExt cx="1274" cy="749"/>
              </a:xfrm>
            </p:grpSpPr>
            <p:sp>
              <p:nvSpPr>
                <p:cNvPr id="372768" name="Rectangle 76"/>
                <p:cNvSpPr>
                  <a:spLocks noChangeArrowheads="1"/>
                </p:cNvSpPr>
                <p:nvPr/>
              </p:nvSpPr>
              <p:spPr bwMode="auto">
                <a:xfrm>
                  <a:off x="3044" y="4495"/>
                  <a:ext cx="1188"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12: 10-11</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69" name="Rectangle 77"/>
                <p:cNvSpPr>
                  <a:spLocks noChangeArrowheads="1"/>
                </p:cNvSpPr>
                <p:nvPr/>
              </p:nvSpPr>
              <p:spPr bwMode="auto">
                <a:xfrm>
                  <a:off x="3001" y="4495"/>
                  <a:ext cx="1274"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2743" name="Rectangle 78"/>
            <p:cNvSpPr>
              <a:spLocks noChangeArrowheads="1"/>
            </p:cNvSpPr>
            <p:nvPr/>
          </p:nvSpPr>
          <p:spPr bwMode="auto">
            <a:xfrm>
              <a:off x="-4" y="-4"/>
              <a:ext cx="4283" cy="5252"/>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72741" name="TextBox 78"/>
          <p:cNvSpPr txBox="1">
            <a:spLocks noChangeArrowheads="1"/>
          </p:cNvSpPr>
          <p:nvPr/>
        </p:nvSpPr>
        <p:spPr bwMode="auto">
          <a:xfrm>
            <a:off x="457200" y="908050"/>
            <a:ext cx="77724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1800" b="1" dirty="0">
                <a:latin typeface="Arial" panose="020B0604020202020204" pitchFamily="34" charset="0"/>
                <a:cs typeface="Arial" panose="020B0604020202020204" pitchFamily="34" charset="0"/>
              </a:rPr>
              <a:t>ديفيد لارسن ، إسرائيل ، الوثنيون والكنيسة ، 26 </a:t>
            </a:r>
          </a:p>
          <a:p>
            <a:pPr algn="ctr" eaLnBrk="1" hangingPunct="1"/>
            <a:r>
              <a:rPr lang="ar-JO" sz="1800" b="1" dirty="0">
                <a:latin typeface="Arial" panose="020B0604020202020204" pitchFamily="34" charset="0"/>
                <a:cs typeface="Arial" panose="020B0604020202020204" pitchFamily="34" charset="0"/>
              </a:rPr>
              <a:t>(مقتبس في نصوص إرميا)</a:t>
            </a:r>
            <a:endParaRPr lang="en-US" sz="1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2084549"/>
      </p:ext>
    </p:extLst>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0242" name="Text Box 2"/>
          <p:cNvSpPr txBox="1">
            <a:spLocks noChangeArrowheads="1"/>
          </p:cNvSpPr>
          <p:nvPr/>
        </p:nvSpPr>
        <p:spPr bwMode="auto">
          <a:xfrm>
            <a:off x="152400" y="1524000"/>
            <a:ext cx="8839200" cy="183415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6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أين مات موسى؟</a:t>
            </a:r>
            <a:endParaRPr kumimoji="0" lang="en-US" sz="66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lang="ar-JO" sz="4000" b="1" dirty="0">
                <a:solidFill>
                  <a:srgbClr val="FF99FF"/>
                </a:solidFill>
                <a:latin typeface="Arial" panose="020B0604020202020204" pitchFamily="34" charset="0"/>
                <a:ea typeface="Times New Roman" pitchFamily="-111" charset="0"/>
                <a:cs typeface="Arial" panose="020B0604020202020204" pitchFamily="34" charset="0"/>
              </a:rPr>
              <a:t>تثنية 32: 49-50، 34: 1، 5</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243"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جبل سيناء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4"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جبل نبو</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5"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جبل فابر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6"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جبل حوريب</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7" name="AutoShape 7"/>
          <p:cNvSpPr>
            <a:spLocks noChangeArrowheads="1"/>
          </p:cNvSpPr>
          <p:nvPr/>
        </p:nvSpPr>
        <p:spPr bwMode="auto">
          <a:xfrm>
            <a:off x="4633913" y="5334000"/>
            <a:ext cx="4510087"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9016" name="Title 7"/>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أين مات موسى؟</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62393006"/>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grpId="0" nodeType="afterEffect">
                                  <p:stCondLst>
                                    <p:cond delay="0"/>
                                  </p:stCondLst>
                                  <p:childTnLst>
                                    <p:set>
                                      <p:cBhvr>
                                        <p:cTn id="6" dur="1" fill="hold">
                                          <p:stCondLst>
                                            <p:cond delay="0"/>
                                          </p:stCondLst>
                                        </p:cTn>
                                        <p:tgtEl>
                                          <p:spTgt spid="10242"/>
                                        </p:tgtEl>
                                        <p:attrNameLst>
                                          <p:attrName>style.visibility</p:attrName>
                                        </p:attrNameLst>
                                      </p:cBhvr>
                                      <p:to>
                                        <p:strVal val="visible"/>
                                      </p:to>
                                    </p:set>
                                    <p:animScale>
                                      <p:cBhvr>
                                        <p:cTn id="7" dur="1000" decel="50000" fill="hold">
                                          <p:stCondLst>
                                            <p:cond delay="0"/>
                                          </p:stCondLst>
                                        </p:cTn>
                                        <p:tgtEl>
                                          <p:spTgt spid="1024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0242"/>
                                        </p:tgtEl>
                                        <p:attrNameLst>
                                          <p:attrName>ppt_x</p:attrName>
                                          <p:attrName>ppt_y</p:attrName>
                                        </p:attrNameLst>
                                      </p:cBhvr>
                                    </p:animMotion>
                                    <p:animEffect transition="in" filter="fade">
                                      <p:cBhvr>
                                        <p:cTn id="9" dur="1000"/>
                                        <p:tgtEl>
                                          <p:spTgt spid="10242"/>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10243"/>
                                        </p:tgtEl>
                                        <p:attrNameLst>
                                          <p:attrName>style.visibility</p:attrName>
                                        </p:attrNameLst>
                                      </p:cBhvr>
                                      <p:to>
                                        <p:strVal val="visible"/>
                                      </p:to>
                                    </p:set>
                                    <p:anim calcmode="lin" valueType="num">
                                      <p:cBhvr additive="base">
                                        <p:cTn id="14" dur="500" fill="hold"/>
                                        <p:tgtEl>
                                          <p:spTgt spid="10243"/>
                                        </p:tgtEl>
                                        <p:attrNameLst>
                                          <p:attrName>ppt_x</p:attrName>
                                        </p:attrNameLst>
                                      </p:cBhvr>
                                      <p:tavLst>
                                        <p:tav tm="0">
                                          <p:val>
                                            <p:strVal val="0-#ppt_w/2"/>
                                          </p:val>
                                        </p:tav>
                                        <p:tav tm="100000">
                                          <p:val>
                                            <p:strVal val="#ppt_x"/>
                                          </p:val>
                                        </p:tav>
                                      </p:tavLst>
                                    </p:anim>
                                    <p:anim calcmode="lin" valueType="num">
                                      <p:cBhvr additive="base">
                                        <p:cTn id="15" dur="500" fill="hold"/>
                                        <p:tgtEl>
                                          <p:spTgt spid="1024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3" name="whoosh.wav"/>
                                        </p:tgtEl>
                                      </p:cMediaNode>
                                    </p:audio>
                                  </p:sub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10246"/>
                                        </p:tgtEl>
                                        <p:attrNameLst>
                                          <p:attrName>style.visibility</p:attrName>
                                        </p:attrNameLst>
                                      </p:cBhvr>
                                      <p:to>
                                        <p:strVal val="visible"/>
                                      </p:to>
                                    </p:set>
                                    <p:anim calcmode="lin" valueType="num">
                                      <p:cBhvr additive="base">
                                        <p:cTn id="20" dur="500" fill="hold"/>
                                        <p:tgtEl>
                                          <p:spTgt spid="10246"/>
                                        </p:tgtEl>
                                        <p:attrNameLst>
                                          <p:attrName>ppt_x</p:attrName>
                                        </p:attrNameLst>
                                      </p:cBhvr>
                                      <p:tavLst>
                                        <p:tav tm="0">
                                          <p:val>
                                            <p:strVal val="0-#ppt_w/2"/>
                                          </p:val>
                                        </p:tav>
                                        <p:tav tm="100000">
                                          <p:val>
                                            <p:strVal val="#ppt_x"/>
                                          </p:val>
                                        </p:tav>
                                      </p:tavLst>
                                    </p:anim>
                                    <p:anim calcmode="lin" valueType="num">
                                      <p:cBhvr additive="base">
                                        <p:cTn id="21" dur="500" fill="hold"/>
                                        <p:tgtEl>
                                          <p:spTgt spid="1024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8"/>
                                            </p:cond>
                                          </p:stCondLst>
                                          <p:endCondLst>
                                            <p:cond evt="onStopAudio" delay="0">
                                              <p:tgtEl>
                                                <p:sldTgt/>
                                              </p:tgtEl>
                                            </p:cond>
                                          </p:endCondLst>
                                        </p:cTn>
                                        <p:tgtEl>
                                          <p:sndTgt r:embed="rId3" name="whoosh.wav"/>
                                        </p:tgtEl>
                                      </p:cMediaNode>
                                    </p:audio>
                                  </p:sub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10245"/>
                                        </p:tgtEl>
                                        <p:attrNameLst>
                                          <p:attrName>style.visibility</p:attrName>
                                        </p:attrNameLst>
                                      </p:cBhvr>
                                      <p:to>
                                        <p:strVal val="visible"/>
                                      </p:to>
                                    </p:set>
                                    <p:anim calcmode="lin" valueType="num">
                                      <p:cBhvr additive="base">
                                        <p:cTn id="26" dur="500" fill="hold"/>
                                        <p:tgtEl>
                                          <p:spTgt spid="10245"/>
                                        </p:tgtEl>
                                        <p:attrNameLst>
                                          <p:attrName>ppt_x</p:attrName>
                                        </p:attrNameLst>
                                      </p:cBhvr>
                                      <p:tavLst>
                                        <p:tav tm="0">
                                          <p:val>
                                            <p:strVal val="1+#ppt_w/2"/>
                                          </p:val>
                                        </p:tav>
                                        <p:tav tm="100000">
                                          <p:val>
                                            <p:strVal val="#ppt_x"/>
                                          </p:val>
                                        </p:tav>
                                      </p:tavLst>
                                    </p:anim>
                                    <p:anim calcmode="lin" valueType="num">
                                      <p:cBhvr additive="base">
                                        <p:cTn id="27" dur="500" fill="hold"/>
                                        <p:tgtEl>
                                          <p:spTgt spid="10245"/>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3" name="whoosh.wav"/>
                                        </p:tgtEl>
                                      </p:cMediaNode>
                                    </p:audio>
                                  </p:sub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grpId="0" nodeType="clickEffect">
                                  <p:stCondLst>
                                    <p:cond delay="0"/>
                                  </p:stCondLst>
                                  <p:childTnLst>
                                    <p:set>
                                      <p:cBhvr>
                                        <p:cTn id="31" dur="1" fill="hold">
                                          <p:stCondLst>
                                            <p:cond delay="0"/>
                                          </p:stCondLst>
                                        </p:cTn>
                                        <p:tgtEl>
                                          <p:spTgt spid="10244"/>
                                        </p:tgtEl>
                                        <p:attrNameLst>
                                          <p:attrName>style.visibility</p:attrName>
                                        </p:attrNameLst>
                                      </p:cBhvr>
                                      <p:to>
                                        <p:strVal val="visible"/>
                                      </p:to>
                                    </p:set>
                                    <p:anim calcmode="lin" valueType="num">
                                      <p:cBhvr additive="base">
                                        <p:cTn id="32" dur="500" fill="hold"/>
                                        <p:tgtEl>
                                          <p:spTgt spid="10244"/>
                                        </p:tgtEl>
                                        <p:attrNameLst>
                                          <p:attrName>ppt_x</p:attrName>
                                        </p:attrNameLst>
                                      </p:cBhvr>
                                      <p:tavLst>
                                        <p:tav tm="0">
                                          <p:val>
                                            <p:strVal val="1+#ppt_w/2"/>
                                          </p:val>
                                        </p:tav>
                                        <p:tav tm="100000">
                                          <p:val>
                                            <p:strVal val="#ppt_x"/>
                                          </p:val>
                                        </p:tav>
                                      </p:tavLst>
                                    </p:anim>
                                    <p:anim calcmode="lin" valueType="num">
                                      <p:cBhvr additive="base">
                                        <p:cTn id="33" dur="500" fill="hold"/>
                                        <p:tgtEl>
                                          <p:spTgt spid="1024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3" name="whoosh.wav"/>
                                        </p:tgtEl>
                                      </p:cMediaNode>
                                    </p:audio>
                                  </p:subTnLst>
                                </p:cTn>
                              </p:par>
                            </p:childTnLst>
                          </p:cTn>
                        </p:par>
                      </p:childTnLst>
                    </p:cTn>
                  </p:par>
                  <p:par>
                    <p:cTn id="34" fill="hold" nodeType="clickPar">
                      <p:stCondLst>
                        <p:cond delay="indefinite"/>
                      </p:stCondLst>
                      <p:childTnLst>
                        <p:par>
                          <p:cTn id="35" fill="hold" nodeType="withGroup">
                            <p:stCondLst>
                              <p:cond delay="0"/>
                            </p:stCondLst>
                            <p:childTnLst>
                              <p:par>
                                <p:cTn id="36" presetID="11" presetClass="entr" presetSubtype="0" fill="hold" grpId="0" nodeType="clickEffect">
                                  <p:stCondLst>
                                    <p:cond delay="0"/>
                                  </p:stCondLst>
                                  <p:childTnLst>
                                    <p:set>
                                      <p:cBhvr>
                                        <p:cTn id="37" dur="500">
                                          <p:stCondLst>
                                            <p:cond delay="0"/>
                                          </p:stCondLst>
                                        </p:cTn>
                                        <p:tgtEl>
                                          <p:spTgt spid="10247"/>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autoUpdateAnimBg="0"/>
      <p:bldP spid="10243" grpId="0" animBg="1" autoUpdateAnimBg="0"/>
      <p:bldP spid="10244" grpId="0" animBg="1" autoUpdateAnimBg="0"/>
      <p:bldP spid="10245" grpId="0" animBg="1" autoUpdateAnimBg="0"/>
      <p:bldP spid="10246" grpId="0" animBg="1" autoUpdateAnimBg="0"/>
      <p:bldP spid="10247" grpId="0" animBg="1"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1" y="-26988"/>
            <a:ext cx="6694140" cy="1143001"/>
          </a:xfrm>
        </p:spPr>
        <p:txBody>
          <a:bodyPr/>
          <a:lstStyle/>
          <a:p>
            <a:r>
              <a:rPr lang="ar-JO" dirty="0">
                <a:solidFill>
                  <a:schemeClr val="bg1"/>
                </a:solidFill>
                <a:effectLst>
                  <a:glow rad="101600">
                    <a:schemeClr val="tx1"/>
                  </a:glow>
                </a:effectLst>
                <a:latin typeface="Arial" panose="020B0604020202020204" pitchFamily="34" charset="0"/>
                <a:ea typeface="ＭＳ Ｐゴシック" charset="0"/>
                <a:cs typeface="Arial" panose="020B0604020202020204" pitchFamily="34" charset="0"/>
              </a:rPr>
              <a:t>هل التذمر مقبول؟</a:t>
            </a:r>
            <a:endParaRPr lang="en-US" dirty="0">
              <a:solidFill>
                <a:schemeClr val="bg1"/>
              </a:solidFill>
              <a:effectLst>
                <a:glow rad="1016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2"/>
          <a:stretch>
            <a:fillRect/>
          </a:stretch>
        </p:blipFill>
        <p:spPr>
          <a:xfrm>
            <a:off x="24676" y="1916832"/>
            <a:ext cx="6299200" cy="4178300"/>
          </a:xfrm>
          <a:prstGeom prst="rect">
            <a:avLst/>
          </a:prstGeom>
        </p:spPr>
      </p:pic>
      <p:sp>
        <p:nvSpPr>
          <p:cNvPr id="4" name="Title 1"/>
          <p:cNvSpPr txBox="1">
            <a:spLocks/>
          </p:cNvSpPr>
          <p:nvPr/>
        </p:nvSpPr>
        <p:spPr bwMode="auto">
          <a:xfrm>
            <a:off x="1" y="1205879"/>
            <a:ext cx="6588224"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r>
              <a:rPr lang="ar-JO" sz="3600" b="1"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rPr>
              <a:t>( بعد كل شيء أليست أغلبية المزامير هي مزامير رثاء؟)</a:t>
            </a:r>
            <a:endParaRPr lang="en-US" sz="3600" b="1"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endParaRPr>
          </a:p>
        </p:txBody>
      </p:sp>
      <p:pic>
        <p:nvPicPr>
          <p:cNvPr id="5" name="Picture 4"/>
          <p:cNvPicPr>
            <a:picLocks noChangeAspect="1"/>
          </p:cNvPicPr>
          <p:nvPr/>
        </p:nvPicPr>
        <p:blipFill>
          <a:blip r:embed="rId3"/>
          <a:stretch>
            <a:fillRect/>
          </a:stretch>
        </p:blipFill>
        <p:spPr>
          <a:xfrm>
            <a:off x="6732240" y="116632"/>
            <a:ext cx="2244080" cy="3094960"/>
          </a:xfrm>
          <a:prstGeom prst="rect">
            <a:avLst/>
          </a:prstGeom>
        </p:spPr>
      </p:pic>
      <p:pic>
        <p:nvPicPr>
          <p:cNvPr id="6" name="Picture 5"/>
          <p:cNvPicPr>
            <a:picLocks noChangeAspect="1"/>
          </p:cNvPicPr>
          <p:nvPr/>
        </p:nvPicPr>
        <p:blipFill>
          <a:blip r:embed="rId4"/>
          <a:stretch>
            <a:fillRect/>
          </a:stretch>
        </p:blipFill>
        <p:spPr>
          <a:xfrm>
            <a:off x="4211960" y="2276872"/>
            <a:ext cx="2857500" cy="2857500"/>
          </a:xfrm>
          <a:prstGeom prst="rect">
            <a:avLst/>
          </a:prstGeom>
        </p:spPr>
      </p:pic>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472354" y="5085184"/>
            <a:ext cx="2619926" cy="1955800"/>
          </a:xfrm>
          <a:prstGeom prst="rect">
            <a:avLst/>
          </a:prstGeom>
        </p:spPr>
      </p:pic>
      <p:pic>
        <p:nvPicPr>
          <p:cNvPr id="7" name="Picture 6"/>
          <p:cNvPicPr>
            <a:picLocks noChangeAspect="1"/>
          </p:cNvPicPr>
          <p:nvPr/>
        </p:nvPicPr>
        <p:blipFill>
          <a:blip r:embed="rId6"/>
          <a:stretch>
            <a:fillRect/>
          </a:stretch>
        </p:blipFill>
        <p:spPr>
          <a:xfrm>
            <a:off x="6254901" y="3068960"/>
            <a:ext cx="2925611" cy="2917180"/>
          </a:xfrm>
          <a:prstGeom prst="rect">
            <a:avLst/>
          </a:prstGeom>
        </p:spPr>
      </p:pic>
    </p:spTree>
    <p:extLst>
      <p:ext uri="{BB962C8B-B14F-4D97-AF65-F5344CB8AC3E}">
        <p14:creationId xmlns:p14="http://schemas.microsoft.com/office/powerpoint/2010/main" val="41024531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4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5810" name="Group 140"/>
          <p:cNvGrpSpPr>
            <a:grpSpLocks/>
          </p:cNvGrpSpPr>
          <p:nvPr/>
        </p:nvGrpSpPr>
        <p:grpSpPr bwMode="auto">
          <a:xfrm>
            <a:off x="1403350" y="1117600"/>
            <a:ext cx="5256213" cy="5740400"/>
            <a:chOff x="2627784" y="1910726"/>
            <a:chExt cx="3849216" cy="4642474"/>
          </a:xfrm>
        </p:grpSpPr>
        <p:pic>
          <p:nvPicPr>
            <p:cNvPr id="375949"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667000" y="1943100"/>
              <a:ext cx="3810000" cy="461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5950" name="Rounded Rectangle 142"/>
            <p:cNvSpPr>
              <a:spLocks noChangeArrowheads="1"/>
            </p:cNvSpPr>
            <p:nvPr/>
          </p:nvSpPr>
          <p:spPr bwMode="auto">
            <a:xfrm>
              <a:off x="2627784" y="1916832"/>
              <a:ext cx="2520280" cy="792088"/>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endParaRPr lang="en-US">
                <a:solidFill>
                  <a:srgbClr val="000000"/>
                </a:solidFill>
              </a:endParaRPr>
            </a:p>
          </p:txBody>
        </p:sp>
        <p:sp>
          <p:nvSpPr>
            <p:cNvPr id="375951" name="TextBox 143"/>
            <p:cNvSpPr txBox="1">
              <a:spLocks noChangeArrowheads="1"/>
            </p:cNvSpPr>
            <p:nvPr/>
          </p:nvSpPr>
          <p:spPr bwMode="auto">
            <a:xfrm>
              <a:off x="2627784" y="1910726"/>
              <a:ext cx="2520280" cy="8213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000" b="1">
                  <a:solidFill>
                    <a:srgbClr val="000000"/>
                  </a:solidFill>
                  <a:latin typeface="Arial" panose="020B0604020202020204" pitchFamily="34" charset="0"/>
                  <a:cs typeface="Arial" panose="020B0604020202020204" pitchFamily="34" charset="0"/>
                </a:rPr>
                <a:t>Why it took Moses 40 years to lead his people out of the wilderness</a:t>
              </a:r>
            </a:p>
          </p:txBody>
        </p:sp>
      </p:grpSp>
      <p:sp>
        <p:nvSpPr>
          <p:cNvPr id="342019" name="Rectangle 3"/>
          <p:cNvSpPr>
            <a:spLocks noChangeArrowheads="1"/>
          </p:cNvSpPr>
          <p:nvPr/>
        </p:nvSpPr>
        <p:spPr bwMode="auto">
          <a:xfrm>
            <a:off x="0" y="998538"/>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endParaRPr lang="en-US">
              <a:solidFill>
                <a:srgbClr val="000000"/>
              </a:solidFill>
            </a:endParaRPr>
          </a:p>
        </p:txBody>
      </p:sp>
      <p:grpSp>
        <p:nvGrpSpPr>
          <p:cNvPr id="2" name="Group 4"/>
          <p:cNvGrpSpPr>
            <a:grpSpLocks/>
          </p:cNvGrpSpPr>
          <p:nvPr/>
        </p:nvGrpSpPr>
        <p:grpSpPr bwMode="auto">
          <a:xfrm>
            <a:off x="-6350" y="990600"/>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algn="ctr"/>
                  <a:r>
                    <a:rPr lang="ar-JO" sz="2000" b="1" dirty="0">
                      <a:solidFill>
                        <a:srgbClr val="FFFFCC"/>
                      </a:solidFill>
                      <a:latin typeface="Arial Narrow" charset="0"/>
                    </a:rPr>
                    <a:t>النص الكتابي</a:t>
                  </a:r>
                  <a:endParaRPr lang="en-US" sz="2000" b="1" dirty="0">
                    <a:solidFill>
                      <a:srgbClr val="FFFFCC"/>
                    </a:solidFill>
                    <a:latin typeface="Arial Narrow" charset="0"/>
                  </a:endParaRP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ar-JO" sz="2000" b="1" dirty="0">
                      <a:solidFill>
                        <a:srgbClr val="FFFFCC"/>
                      </a:solidFill>
                      <a:latin typeface="Arial Narrow" charset="0"/>
                      <a:cs typeface="Times New Roman" charset="0"/>
                    </a:rPr>
                    <a:t>شكوى إسرائيل</a:t>
                  </a:r>
                  <a:endParaRPr lang="en-US" sz="2000" b="1" dirty="0">
                    <a:solidFill>
                      <a:srgbClr val="FFFFCC"/>
                    </a:solidFill>
                    <a:latin typeface="Arial Narrow" charset="0"/>
                    <a:cs typeface="Times New Roman" charset="0"/>
                  </a:endParaRP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ar-JO" sz="2000" b="1" dirty="0">
                      <a:solidFill>
                        <a:srgbClr val="FFFFCC"/>
                      </a:solidFill>
                      <a:latin typeface="Arial Narrow" charset="0"/>
                      <a:cs typeface="Times New Roman" charset="0"/>
                    </a:rPr>
                    <a:t>رد موسى</a:t>
                  </a:r>
                  <a:endParaRPr lang="en-US" sz="2000" b="1" dirty="0">
                    <a:solidFill>
                      <a:srgbClr val="FFFFCC"/>
                    </a:solidFill>
                    <a:latin typeface="Arial Narrow" charset="0"/>
                    <a:cs typeface="Times New Roman" charset="0"/>
                  </a:endParaRP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ar-JO" sz="2000" b="1" dirty="0">
                      <a:solidFill>
                        <a:srgbClr val="FFFFCC"/>
                      </a:solidFill>
                      <a:latin typeface="Arial Narrow" charset="0"/>
                      <a:cs typeface="Times New Roman" charset="0"/>
                    </a:rPr>
                    <a:t>رد الله</a:t>
                  </a:r>
                  <a:endParaRPr lang="en-US" sz="2000" b="1" dirty="0">
                    <a:solidFill>
                      <a:srgbClr val="FFFFCC"/>
                    </a:solidFill>
                    <a:latin typeface="Arial Narrow" charset="0"/>
                    <a:cs typeface="Times New Roman" charset="0"/>
                  </a:endParaRP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ar-JO" sz="2000" b="1" dirty="0">
                      <a:solidFill>
                        <a:srgbClr val="000000"/>
                      </a:solidFill>
                      <a:latin typeface="Arial" panose="020B0604020202020204" pitchFamily="34" charset="0"/>
                      <a:cs typeface="Arial" panose="020B0604020202020204" pitchFamily="34" charset="0"/>
                    </a:rPr>
                    <a:t>خر 14: 11</a:t>
                  </a:r>
                  <a:endParaRPr lang="en-US" sz="2000" b="1" dirty="0">
                    <a:solidFill>
                      <a:srgbClr val="000000"/>
                    </a:solidFill>
                    <a:latin typeface="Arial" panose="020B0604020202020204" pitchFamily="34" charset="0"/>
                    <a:cs typeface="Arial" panose="020B0604020202020204" pitchFamily="34" charset="0"/>
                  </a:endParaRP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جيش فرعون</a:t>
                  </a:r>
                  <a:endParaRPr lang="en-US" sz="2000" b="1" dirty="0">
                    <a:solidFill>
                      <a:srgbClr val="000000"/>
                    </a:solidFill>
                    <a:latin typeface="Arial Narrow" charset="0"/>
                    <a:cs typeface="Times New Roman" charset="0"/>
                  </a:endParaRP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تشجيع إسرائيل            على الثقة بالله</a:t>
                  </a:r>
                  <a:endParaRPr lang="en-US" sz="2000" b="1" dirty="0">
                    <a:solidFill>
                      <a:srgbClr val="000000"/>
                    </a:solidFill>
                    <a:latin typeface="Arial Narrow" charset="0"/>
                    <a:cs typeface="Times New Roman" charset="0"/>
                  </a:endParaRP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حرر إسرائيل</a:t>
                  </a:r>
                  <a:endParaRPr lang="en-US" sz="2000" b="1" dirty="0">
                    <a:solidFill>
                      <a:srgbClr val="000000"/>
                    </a:solidFill>
                    <a:latin typeface="Arial Narrow" charset="0"/>
                    <a:cs typeface="Times New Roman" charset="0"/>
                  </a:endParaRP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خر 15: 24</a:t>
                  </a:r>
                  <a:endParaRPr lang="en-US" sz="2000" b="1" dirty="0">
                    <a:solidFill>
                      <a:srgbClr val="000000"/>
                    </a:solidFill>
                    <a:latin typeface="Arial Narrow" charset="0"/>
                    <a:cs typeface="Times New Roman" charset="0"/>
                  </a:endParaRP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مياه مرة</a:t>
                  </a:r>
                  <a:endParaRPr lang="en-US" sz="2000" b="1" dirty="0">
                    <a:solidFill>
                      <a:srgbClr val="000000"/>
                    </a:solidFill>
                    <a:latin typeface="Arial Narrow" charset="0"/>
                    <a:cs typeface="Times New Roman" charset="0"/>
                  </a:endParaRP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صرخ للرب</a:t>
                  </a:r>
                  <a:endParaRPr lang="en-US" sz="2000" b="1" dirty="0">
                    <a:solidFill>
                      <a:srgbClr val="000000"/>
                    </a:solidFill>
                    <a:latin typeface="Arial Narrow" charset="0"/>
                    <a:cs typeface="Times New Roman" charset="0"/>
                  </a:endParaRP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أبرأ الماء</a:t>
                  </a:r>
                  <a:endParaRPr lang="en-US" sz="2000" b="1" dirty="0">
                    <a:solidFill>
                      <a:srgbClr val="000000"/>
                    </a:solidFill>
                    <a:latin typeface="Arial Narrow" charset="0"/>
                    <a:cs typeface="Times New Roman" charset="0"/>
                  </a:endParaRP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خر 16: 2</a:t>
                  </a:r>
                  <a:endParaRPr lang="en-US" sz="2000" b="1" dirty="0">
                    <a:solidFill>
                      <a:srgbClr val="000000"/>
                    </a:solidFill>
                    <a:latin typeface="Arial Narrow" charset="0"/>
                    <a:cs typeface="Times New Roman" charset="0"/>
                  </a:endParaRP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نقص الطعام</a:t>
                  </a:r>
                  <a:endParaRPr lang="en-US" sz="2000" b="1" dirty="0">
                    <a:solidFill>
                      <a:srgbClr val="000000"/>
                    </a:solidFill>
                    <a:latin typeface="Arial Narrow" charset="0"/>
                    <a:cs typeface="Times New Roman" charset="0"/>
                  </a:endParaRP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وبخ إسرائيل</a:t>
                  </a:r>
                  <a:endParaRPr lang="en-US" sz="2000" b="1" dirty="0">
                    <a:solidFill>
                      <a:srgbClr val="000000"/>
                    </a:solidFill>
                    <a:latin typeface="Arial Narrow" charset="0"/>
                    <a:cs typeface="Times New Roman" charset="0"/>
                  </a:endParaRP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زود المن</a:t>
                  </a:r>
                  <a:endParaRPr lang="en-US" sz="2000" b="1" dirty="0">
                    <a:solidFill>
                      <a:srgbClr val="000000"/>
                    </a:solidFill>
                    <a:latin typeface="Arial Narrow" charset="0"/>
                    <a:cs typeface="Times New Roman" charset="0"/>
                  </a:endParaRP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خر 17: 2</a:t>
                  </a:r>
                  <a:endParaRPr lang="en-US" sz="2000" b="1" dirty="0">
                    <a:solidFill>
                      <a:srgbClr val="000000"/>
                    </a:solidFill>
                    <a:latin typeface="Arial Narrow" charset="0"/>
                    <a:cs typeface="Times New Roman" charset="0"/>
                  </a:endParaRP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نقص الماء</a:t>
                  </a:r>
                  <a:endParaRPr lang="en-US" sz="2000" b="1" dirty="0">
                    <a:solidFill>
                      <a:srgbClr val="000000"/>
                    </a:solidFill>
                    <a:latin typeface="Arial Narrow" charset="0"/>
                    <a:cs typeface="Times New Roman" charset="0"/>
                  </a:endParaRP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صلى للرب</a:t>
                  </a:r>
                  <a:endParaRPr lang="en-US" sz="2000" b="1" dirty="0">
                    <a:solidFill>
                      <a:srgbClr val="000000"/>
                    </a:solidFill>
                    <a:latin typeface="Arial Narrow" charset="0"/>
                    <a:cs typeface="Times New Roman" charset="0"/>
                  </a:endParaRP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ماء من الصخرة</a:t>
                  </a:r>
                  <a:endParaRPr lang="en-US" sz="2000" b="1" dirty="0">
                    <a:solidFill>
                      <a:srgbClr val="000000"/>
                    </a:solidFill>
                    <a:latin typeface="Arial Narrow" charset="0"/>
                    <a:cs typeface="Times New Roman" charset="0"/>
                  </a:endParaRP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11: 1</a:t>
                  </a:r>
                  <a:endParaRPr lang="en-US" sz="2000" b="1" dirty="0">
                    <a:solidFill>
                      <a:srgbClr val="000000"/>
                    </a:solidFill>
                    <a:latin typeface="Arial Narrow" charset="0"/>
                    <a:cs typeface="Times New Roman" charset="0"/>
                  </a:endParaRP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تزويد الله للطعام</a:t>
                  </a:r>
                  <a:endParaRPr lang="en-US" sz="2000" b="1" dirty="0">
                    <a:solidFill>
                      <a:srgbClr val="000000"/>
                    </a:solidFill>
                    <a:latin typeface="Arial Narrow" charset="0"/>
                    <a:cs typeface="Times New Roman" charset="0"/>
                  </a:endParaRP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غضب و صلى</a:t>
                  </a:r>
                  <a:endParaRPr lang="en-US" sz="2000" b="1" dirty="0">
                    <a:solidFill>
                      <a:srgbClr val="000000"/>
                    </a:solidFill>
                    <a:latin typeface="Arial Narrow" charset="0"/>
                    <a:cs typeface="Times New Roman" charset="0"/>
                  </a:endParaRP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14: 2</a:t>
                  </a:r>
                  <a:endParaRPr lang="en-US" sz="2000" b="1" dirty="0">
                    <a:solidFill>
                      <a:srgbClr val="000000"/>
                    </a:solidFill>
                    <a:latin typeface="Arial Narrow" charset="0"/>
                    <a:cs typeface="Times New Roman" charset="0"/>
                  </a:endParaRP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قيادة موسى</a:t>
                  </a:r>
                  <a:endParaRPr lang="en-US" sz="2000" b="1" dirty="0">
                    <a:solidFill>
                      <a:srgbClr val="000000"/>
                    </a:solidFill>
                    <a:latin typeface="Arial Narrow" charset="0"/>
                    <a:cs typeface="Times New Roman" charset="0"/>
                  </a:endParaRP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تضرع مع إسرائيل </a:t>
                  </a:r>
                </a:p>
                <a:p>
                  <a:pPr algn="ctr"/>
                  <a:r>
                    <a:rPr lang="ar-JO" sz="2000" b="1" dirty="0">
                      <a:solidFill>
                        <a:srgbClr val="000000"/>
                      </a:solidFill>
                      <a:latin typeface="Arial Narrow" charset="0"/>
                      <a:cs typeface="Times New Roman" charset="0"/>
                    </a:rPr>
                    <a:t>و صلى لله</a:t>
                  </a:r>
                  <a:endParaRPr lang="en-US" sz="2000" b="1" dirty="0">
                    <a:solidFill>
                      <a:srgbClr val="000000"/>
                    </a:solidFill>
                    <a:latin typeface="Arial Narrow" charset="0"/>
                    <a:cs typeface="Times New Roman" charset="0"/>
                  </a:endParaRP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16: 2</a:t>
                  </a:r>
                  <a:endParaRPr lang="en-US" sz="2000" b="1" dirty="0">
                    <a:solidFill>
                      <a:srgbClr val="000000"/>
                    </a:solidFill>
                    <a:latin typeface="Arial Narrow" charset="0"/>
                    <a:cs typeface="Times New Roman" charset="0"/>
                  </a:endParaRP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قيادة موسى</a:t>
                  </a:r>
                  <a:endParaRPr lang="en-US" sz="2000" b="1" dirty="0">
                    <a:solidFill>
                      <a:srgbClr val="000000"/>
                    </a:solidFill>
                    <a:latin typeface="Arial Narrow" charset="0"/>
                    <a:cs typeface="Times New Roman" charset="0"/>
                  </a:endParaRP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وبخ و صلى</a:t>
                  </a:r>
                  <a:endParaRPr lang="en-US" sz="2000" b="1" dirty="0">
                    <a:solidFill>
                      <a:srgbClr val="000000"/>
                    </a:solidFill>
                    <a:latin typeface="Arial Narrow" charset="0"/>
                    <a:cs typeface="Times New Roman" charset="0"/>
                  </a:endParaRP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16: 41</a:t>
                  </a:r>
                  <a:endParaRPr lang="en-US" sz="2000" b="1" dirty="0">
                    <a:solidFill>
                      <a:srgbClr val="000000"/>
                    </a:solidFill>
                    <a:latin typeface="Arial Narrow" charset="0"/>
                    <a:cs typeface="Times New Roman" charset="0"/>
                  </a:endParaRP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موسى</a:t>
                  </a:r>
                  <a:endParaRPr lang="en-US" sz="2000" b="1" dirty="0">
                    <a:solidFill>
                      <a:srgbClr val="000000"/>
                    </a:solidFill>
                    <a:latin typeface="Arial Narrow" charset="0"/>
                    <a:cs typeface="Times New Roman" charset="0"/>
                  </a:endParaRP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صلى</a:t>
                  </a:r>
                  <a:endParaRPr lang="en-US" sz="2000" b="1" dirty="0">
                    <a:solidFill>
                      <a:srgbClr val="000000"/>
                    </a:solidFill>
                    <a:latin typeface="Arial Narrow" charset="0"/>
                    <a:cs typeface="Times New Roman" charset="0"/>
                  </a:endParaRP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20: 2</a:t>
                  </a:r>
                  <a:endParaRPr lang="en-US" sz="2000" b="1" dirty="0">
                    <a:solidFill>
                      <a:srgbClr val="000000"/>
                    </a:solidFill>
                    <a:latin typeface="Arial Narrow" charset="0"/>
                    <a:cs typeface="Times New Roman" charset="0"/>
                  </a:endParaRP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موسى و نقص الماء</a:t>
                  </a:r>
                  <a:endParaRPr lang="en-US" sz="2000" b="1" dirty="0">
                    <a:solidFill>
                      <a:srgbClr val="000000"/>
                    </a:solidFill>
                    <a:latin typeface="Arial Narrow" charset="0"/>
                    <a:cs typeface="Times New Roman" charset="0"/>
                  </a:endParaRP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وبخ إسرائيل </a:t>
                  </a:r>
                </a:p>
                <a:p>
                  <a:pPr algn="ctr"/>
                  <a:r>
                    <a:rPr lang="ar-JO" sz="2000" b="1" dirty="0">
                      <a:solidFill>
                        <a:srgbClr val="000000"/>
                      </a:solidFill>
                      <a:latin typeface="Arial Narrow" charset="0"/>
                      <a:cs typeface="Times New Roman" charset="0"/>
                    </a:rPr>
                    <a:t>و ضرب الصخرة</a:t>
                  </a:r>
                  <a:endParaRPr lang="en-US" sz="2000" b="1" dirty="0">
                    <a:solidFill>
                      <a:srgbClr val="000000"/>
                    </a:solidFill>
                    <a:latin typeface="Arial Narrow" charset="0"/>
                    <a:cs typeface="Times New Roman" charset="0"/>
                  </a:endParaRP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زود الماء</a:t>
                  </a:r>
                  <a:endParaRPr lang="en-US" sz="2000" b="1" dirty="0">
                    <a:solidFill>
                      <a:srgbClr val="000000"/>
                    </a:solidFill>
                    <a:latin typeface="Arial Narrow" charset="0"/>
                    <a:cs typeface="Times New Roman" charset="0"/>
                  </a:endParaRP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21: 4</a:t>
                  </a:r>
                  <a:endParaRPr lang="en-US" sz="2000" b="1" dirty="0">
                    <a:solidFill>
                      <a:srgbClr val="000000"/>
                    </a:solidFill>
                    <a:latin typeface="Arial Narrow" charset="0"/>
                    <a:cs typeface="Times New Roman" charset="0"/>
                  </a:endParaRP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موسى و المن</a:t>
                  </a:r>
                  <a:endParaRPr lang="en-US" sz="2000" b="1" dirty="0">
                    <a:solidFill>
                      <a:srgbClr val="000000"/>
                    </a:solidFill>
                    <a:latin typeface="Arial Narrow" charset="0"/>
                    <a:cs typeface="Times New Roman" charset="0"/>
                  </a:endParaRP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لا يوجد رد</a:t>
                  </a:r>
                  <a:endParaRPr lang="en-US" sz="2000" b="1" dirty="0">
                    <a:solidFill>
                      <a:srgbClr val="000000"/>
                    </a:solidFill>
                    <a:latin typeface="Arial Narrow" charset="0"/>
                    <a:cs typeface="Times New Roman" charset="0"/>
                  </a:endParaRP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ar-JO" altLang="zh-CN" sz="4000" dirty="0">
                <a:latin typeface="Arial" panose="020B0604020202020204" pitchFamily="34" charset="0"/>
                <a:ea typeface="SimSun" charset="0"/>
                <a:cs typeface="Arial" panose="020B0604020202020204" pitchFamily="34" charset="0"/>
              </a:rPr>
              <a:t>التذمر في البرية</a:t>
            </a:r>
            <a:br>
              <a:rPr kumimoji="0" lang="en-US" altLang="zh-CN" sz="1800" dirty="0">
                <a:latin typeface="Arial" panose="020B0604020202020204" pitchFamily="34" charset="0"/>
                <a:ea typeface="SimSun" charset="0"/>
                <a:cs typeface="Arial" panose="020B0604020202020204" pitchFamily="34" charset="0"/>
              </a:rPr>
            </a:br>
            <a:r>
              <a:rPr lang="ar-JO" sz="1800" dirty="0">
                <a:latin typeface="Arial" panose="020B0604020202020204" pitchFamily="34" charset="0"/>
                <a:cs typeface="Arial" panose="020B0604020202020204" pitchFamily="34" charset="0"/>
              </a:rPr>
              <a:t> بول ن. بينوير ، مسح العهد القديم ، 68</a:t>
            </a:r>
            <a:endParaRPr kumimoji="0" lang="en-US" sz="1800" dirty="0">
              <a:latin typeface="Arial" panose="020B0604020202020204" pitchFamily="34" charset="0"/>
              <a:ea typeface="SimSun" charset="0"/>
              <a:cs typeface="Arial" panose="020B0604020202020204" pitchFamily="34" charset="0"/>
            </a:endParaRPr>
          </a:p>
        </p:txBody>
      </p:sp>
      <p:sp>
        <p:nvSpPr>
          <p:cNvPr id="375814" name="Text Box 140"/>
          <p:cNvSpPr txBox="1">
            <a:spLocks noChangeArrowheads="1"/>
          </p:cNvSpPr>
          <p:nvPr/>
        </p:nvSpPr>
        <p:spPr bwMode="auto">
          <a:xfrm>
            <a:off x="8305800" y="0"/>
            <a:ext cx="838200" cy="40005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sz="2000" b="1" dirty="0">
                <a:solidFill>
                  <a:srgbClr val="FFFFFF"/>
                </a:solidFill>
                <a:latin typeface="Arial" panose="020B0604020202020204" pitchFamily="34" charset="0"/>
                <a:cs typeface="Arial" panose="020B0604020202020204" pitchFamily="34" charset="0"/>
              </a:rPr>
              <a:t>157أ</a:t>
            </a:r>
            <a:endParaRPr lang="en-US"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591910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42019"/>
                                        </p:tgtEl>
                                        <p:attrNameLst>
                                          <p:attrName>style.visibility</p:attrName>
                                        </p:attrNameLst>
                                      </p:cBhvr>
                                      <p:to>
                                        <p:strVal val="visible"/>
                                      </p:to>
                                    </p:set>
                                    <p:animEffect transition="in" filter="box(in)">
                                      <p:cBhvr>
                                        <p:cTn id="7" dur="500"/>
                                        <p:tgtEl>
                                          <p:spTgt spid="342019"/>
                                        </p:tgtEl>
                                      </p:cBhvr>
                                    </p:animEffect>
                                  </p:childTnLst>
                                </p:cTn>
                              </p:par>
                              <p:par>
                                <p:cTn id="8" presetID="5" presetClass="entr" presetSubtype="1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heckerboard(across)">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019" grpId="0" animBg="1"/>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457200"/>
            <a:ext cx="6553200" cy="762000"/>
          </a:xfrm>
          <a:noFill/>
        </p:spPr>
        <p:txBody>
          <a:bodyPr/>
          <a:lstStyle/>
          <a:p>
            <a:pPr eaLnBrk="1" hangingPunct="1"/>
            <a:r>
              <a:rPr kumimoji="0" lang="ar-JO" altLang="zh-CN" sz="6000" dirty="0">
                <a:solidFill>
                  <a:srgbClr val="000000"/>
                </a:solidFill>
                <a:latin typeface="Arial" panose="020B0604020202020204" pitchFamily="34" charset="0"/>
                <a:ea typeface="SimSun" charset="0"/>
                <a:cs typeface="Arial" panose="020B0604020202020204" pitchFamily="34" charset="0"/>
              </a:rPr>
              <a:t>التطبيق</a:t>
            </a:r>
            <a:endParaRPr kumimoji="0" lang="en-US" sz="6000" dirty="0">
              <a:solidFill>
                <a:srgbClr val="000000"/>
              </a:solidFill>
              <a:latin typeface="Arial" panose="020B0604020202020204" pitchFamily="34" charset="0"/>
              <a:ea typeface="SimSun" charset="0"/>
              <a:cs typeface="Arial" panose="020B0604020202020204" pitchFamily="34"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147</a:t>
            </a:r>
            <a:endParaRPr lang="en-US" b="1" dirty="0">
              <a:solidFill>
                <a:srgbClr val="FFFFFF"/>
              </a:solidFill>
              <a:latin typeface="Arial" panose="020B0604020202020204" pitchFamily="34" charset="0"/>
              <a:cs typeface="Arial" panose="020B0604020202020204" pitchFamily="34" charset="0"/>
            </a:endParaRPr>
          </a:p>
        </p:txBody>
      </p:sp>
      <p:sp>
        <p:nvSpPr>
          <p:cNvPr id="476164" name="Text Box 4"/>
          <p:cNvSpPr txBox="1">
            <a:spLocks noChangeArrowheads="1"/>
          </p:cNvSpPr>
          <p:nvPr/>
        </p:nvSpPr>
        <p:spPr bwMode="auto">
          <a:xfrm>
            <a:off x="395288" y="2428875"/>
            <a:ext cx="8458200"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rtl="1" fontAlgn="base">
              <a:spcBef>
                <a:spcPct val="50000"/>
              </a:spcBef>
              <a:spcAft>
                <a:spcPct val="0"/>
              </a:spcAft>
              <a:buFont typeface="Arial" pitchFamily="34" charset="0"/>
              <a:buChar char="•"/>
            </a:pPr>
            <a:r>
              <a:rPr lang="ar-JO" altLang="zh-CN" sz="3200" b="1" dirty="0">
                <a:solidFill>
                  <a:srgbClr val="000000"/>
                </a:solidFill>
                <a:latin typeface="Arial" panose="020B0604020202020204" pitchFamily="34" charset="0"/>
                <a:cs typeface="Arial" panose="020B0604020202020204" pitchFamily="34" charset="0"/>
              </a:rPr>
              <a:t>الطاعة الحقيقية مرتكزة على المحبة لا على الناموسية</a:t>
            </a:r>
            <a:endParaRPr lang="en-US" altLang="zh-CN" sz="3200" b="1" dirty="0">
              <a:solidFill>
                <a:srgbClr val="000000"/>
              </a:solidFill>
              <a:latin typeface="Arial" panose="020B0604020202020204" pitchFamily="34" charset="0"/>
              <a:cs typeface="Arial" panose="020B0604020202020204" pitchFamily="34" charset="0"/>
            </a:endParaRPr>
          </a:p>
          <a:p>
            <a:pPr algn="r" defTabSz="914400" rtl="1" fontAlgn="base">
              <a:spcBef>
                <a:spcPct val="50000"/>
              </a:spcBef>
              <a:spcAft>
                <a:spcPct val="0"/>
              </a:spcAft>
              <a:buFont typeface="Arial" pitchFamily="34" charset="0"/>
              <a:buChar char="•"/>
            </a:pPr>
            <a:r>
              <a:rPr lang="ar-JO" altLang="zh-CN" sz="3200" b="1" dirty="0">
                <a:solidFill>
                  <a:srgbClr val="000000"/>
                </a:solidFill>
                <a:latin typeface="Arial" panose="020B0604020202020204" pitchFamily="34" charset="0"/>
                <a:cs typeface="Arial" panose="020B0604020202020204" pitchFamily="34" charset="0"/>
              </a:rPr>
              <a:t>قانون الله العام أن البركة تنتج من الطاعة لكن المشاكل تنتج من العصيان .</a:t>
            </a:r>
            <a:endParaRPr lang="en-US" altLang="zh-CN" sz="32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07032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160269" cy="687155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رجاء المستقبل</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59035383"/>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يمكن أن </a:t>
            </a:r>
            <a:r>
              <a:rPr lang="ar-JO" sz="54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تتجدد</a:t>
            </a: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 روحياً؟</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75895026"/>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الفكرة الرئيسية</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أظهر ليسوع أنك</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تحبه</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0" y="3933056"/>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خلال خدمته بالشكر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87140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096913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313836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3.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اخدم</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برجاء في المستقبل </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27 - 34</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352997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4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الآية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16020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اسمع يا إسرائيل الرب إلهنا رب واحد فتحب الرب إلهك من كل قلبك و من كل نفسك و من كل قوتك</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(6 : 4 – 5)</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73446"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257137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409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sz="3200" b="1" dirty="0">
                <a:solidFill>
                  <a:srgbClr val="FFFFFF"/>
                </a:solidFill>
                <a:latin typeface="Arial" panose="020B0604020202020204" pitchFamily="34" charset="0"/>
                <a:cs typeface="Arial" panose="020B0604020202020204" pitchFamily="34" charset="0"/>
              </a:rPr>
              <a:t>أ. يشوع</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هارون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الله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بني إسرائيل</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3"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4104" name="Rectangle 8"/>
          <p:cNvSpPr>
            <a:spLocks noChangeArrowheads="1"/>
          </p:cNvSpPr>
          <p:nvPr/>
        </p:nvSpPr>
        <p:spPr bwMode="auto">
          <a:xfrm>
            <a:off x="0" y="4876800"/>
            <a:ext cx="3048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8"/>
          <p:cNvSpPr>
            <a:spLocks noGrp="1"/>
          </p:cNvSpPr>
          <p:nvPr>
            <p:ph type="title" idx="4294967295"/>
          </p:nvPr>
        </p:nvSpPr>
        <p:spPr>
          <a:xfrm>
            <a:off x="0" y="1019944"/>
            <a:ext cx="9144000" cy="1154162"/>
          </a:xfrm>
          <a:effectLst>
            <a:outerShdw blurRad="63500" dist="38099" dir="2700000" algn="ctr" rotWithShape="0">
              <a:schemeClr val="tx1">
                <a:alpha val="74998"/>
              </a:schemeClr>
            </a:outerShdw>
          </a:effectLst>
        </p:spPr>
        <p:txBody>
          <a:bodyPr>
            <a:spAutoFit/>
          </a:bodyPr>
          <a:lstStyle/>
          <a:p>
            <a:pPr>
              <a:lnSpc>
                <a:spcPct val="110000"/>
              </a:lnSpc>
              <a:defRPr/>
            </a:pPr>
            <a:r>
              <a:rPr lang="ar-JO" sz="6800" kern="1200" dirty="0">
                <a:solidFill>
                  <a:srgbClr val="FFFF66"/>
                </a:solidFill>
                <a:latin typeface="Arial" panose="020B0604020202020204" pitchFamily="34" charset="0"/>
                <a:ea typeface="Times New Roman" pitchFamily="-111" charset="0"/>
                <a:cs typeface="Arial" panose="020B0604020202020204" pitchFamily="34" charset="0"/>
              </a:rPr>
              <a:t>من دفن موسى؟</a:t>
            </a:r>
            <a:endParaRPr lang="en-US" sz="6800" kern="1200" dirty="0">
              <a:solidFill>
                <a:srgbClr val="FFFF66"/>
              </a:solidFill>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338405941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nodePh="1">
                                  <p:stCondLst>
                                    <p:cond delay="0"/>
                                  </p:stCondLst>
                                  <p:endCondLst>
                                    <p:cond evt="begin" delay="0">
                                      <p:tn val="5"/>
                                    </p:cond>
                                  </p:endCondLst>
                                  <p:childTnLst>
                                    <p:set>
                                      <p:cBhvr>
                                        <p:cTn id="6" dur="1" fill="hold">
                                          <p:stCondLst>
                                            <p:cond delay="499"/>
                                          </p:stCondLst>
                                        </p:cTn>
                                        <p:tgtEl>
                                          <p:spTgt spid="4104"/>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applause.wav"/>
                                        </p:tgtEl>
                                      </p:cMediaNode>
                                    </p:audio>
                                  </p:sub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8" fill="hold" grpId="0" nodeType="clickEffect">
                                  <p:stCondLst>
                                    <p:cond delay="0"/>
                                  </p:stCondLst>
                                  <p:childTnLst>
                                    <p:set>
                                      <p:cBhvr>
                                        <p:cTn id="10" dur="1" fill="hold">
                                          <p:stCondLst>
                                            <p:cond delay="0"/>
                                          </p:stCondLst>
                                        </p:cTn>
                                        <p:tgtEl>
                                          <p:spTgt spid="4099"/>
                                        </p:tgtEl>
                                        <p:attrNameLst>
                                          <p:attrName>style.visibility</p:attrName>
                                        </p:attrNameLst>
                                      </p:cBhvr>
                                      <p:to>
                                        <p:strVal val="visible"/>
                                      </p:to>
                                    </p:set>
                                    <p:anim calcmode="lin" valueType="num">
                                      <p:cBhvr additive="base">
                                        <p:cTn id="11" dur="500" fill="hold"/>
                                        <p:tgtEl>
                                          <p:spTgt spid="4099"/>
                                        </p:tgtEl>
                                        <p:attrNameLst>
                                          <p:attrName>ppt_x</p:attrName>
                                        </p:attrNameLst>
                                      </p:cBhvr>
                                      <p:tavLst>
                                        <p:tav tm="0">
                                          <p:val>
                                            <p:strVal val="0-#ppt_w/2"/>
                                          </p:val>
                                        </p:tav>
                                        <p:tav tm="100000">
                                          <p:val>
                                            <p:strVal val="#ppt_x"/>
                                          </p:val>
                                        </p:tav>
                                      </p:tavLst>
                                    </p:anim>
                                    <p:anim calcmode="lin" valueType="num">
                                      <p:cBhvr additive="base">
                                        <p:cTn id="12" dur="500" fill="hold"/>
                                        <p:tgtEl>
                                          <p:spTgt spid="409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3" name="whoosh.wav"/>
                                        </p:tgtEl>
                                      </p:cMediaNode>
                                    </p:audio>
                                  </p:sub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102"/>
                                        </p:tgtEl>
                                        <p:attrNameLst>
                                          <p:attrName>style.visibility</p:attrName>
                                        </p:attrNameLst>
                                      </p:cBhvr>
                                      <p:to>
                                        <p:strVal val="visible"/>
                                      </p:to>
                                    </p:set>
                                    <p:anim calcmode="lin" valueType="num">
                                      <p:cBhvr additive="base">
                                        <p:cTn id="17" dur="500" fill="hold"/>
                                        <p:tgtEl>
                                          <p:spTgt spid="4102"/>
                                        </p:tgtEl>
                                        <p:attrNameLst>
                                          <p:attrName>ppt_x</p:attrName>
                                        </p:attrNameLst>
                                      </p:cBhvr>
                                      <p:tavLst>
                                        <p:tav tm="0">
                                          <p:val>
                                            <p:strVal val="0-#ppt_w/2"/>
                                          </p:val>
                                        </p:tav>
                                        <p:tav tm="100000">
                                          <p:val>
                                            <p:strVal val="#ppt_x"/>
                                          </p:val>
                                        </p:tav>
                                      </p:tavLst>
                                    </p:anim>
                                    <p:anim calcmode="lin" valueType="num">
                                      <p:cBhvr additive="base">
                                        <p:cTn id="18" dur="500" fill="hold"/>
                                        <p:tgtEl>
                                          <p:spTgt spid="410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whoosh.wav"/>
                                        </p:tgtEl>
                                      </p:cMediaNode>
                                    </p:audio>
                                  </p:sub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4101"/>
                                        </p:tgtEl>
                                        <p:attrNameLst>
                                          <p:attrName>style.visibility</p:attrName>
                                        </p:attrNameLst>
                                      </p:cBhvr>
                                      <p:to>
                                        <p:strVal val="visible"/>
                                      </p:to>
                                    </p:set>
                                    <p:anim calcmode="lin" valueType="num">
                                      <p:cBhvr additive="base">
                                        <p:cTn id="23" dur="500" fill="hold"/>
                                        <p:tgtEl>
                                          <p:spTgt spid="4101"/>
                                        </p:tgtEl>
                                        <p:attrNameLst>
                                          <p:attrName>ppt_x</p:attrName>
                                        </p:attrNameLst>
                                      </p:cBhvr>
                                      <p:tavLst>
                                        <p:tav tm="0">
                                          <p:val>
                                            <p:strVal val="1+#ppt_w/2"/>
                                          </p:val>
                                        </p:tav>
                                        <p:tav tm="100000">
                                          <p:val>
                                            <p:strVal val="#ppt_x"/>
                                          </p:val>
                                        </p:tav>
                                      </p:tavLst>
                                    </p:anim>
                                    <p:anim calcmode="lin" valueType="num">
                                      <p:cBhvr additive="base">
                                        <p:cTn id="24" dur="500" fill="hold"/>
                                        <p:tgtEl>
                                          <p:spTgt spid="410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1"/>
                                            </p:cond>
                                          </p:stCondLst>
                                          <p:endCondLst>
                                            <p:cond evt="onStopAudio" delay="0">
                                              <p:tgtEl>
                                                <p:sldTgt/>
                                              </p:tgtEl>
                                            </p:cond>
                                          </p:endCondLst>
                                        </p:cTn>
                                        <p:tgtEl>
                                          <p:sndTgt r:embed="rId3" name="whoosh.wav"/>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4100"/>
                                        </p:tgtEl>
                                        <p:attrNameLst>
                                          <p:attrName>style.visibility</p:attrName>
                                        </p:attrNameLst>
                                      </p:cBhvr>
                                      <p:to>
                                        <p:strVal val="visible"/>
                                      </p:to>
                                    </p:set>
                                    <p:anim calcmode="lin" valueType="num">
                                      <p:cBhvr additive="base">
                                        <p:cTn id="29" dur="500" fill="hold"/>
                                        <p:tgtEl>
                                          <p:spTgt spid="4100"/>
                                        </p:tgtEl>
                                        <p:attrNameLst>
                                          <p:attrName>ppt_x</p:attrName>
                                        </p:attrNameLst>
                                      </p:cBhvr>
                                      <p:tavLst>
                                        <p:tav tm="0">
                                          <p:val>
                                            <p:strVal val="1+#ppt_w/2"/>
                                          </p:val>
                                        </p:tav>
                                        <p:tav tm="100000">
                                          <p:val>
                                            <p:strVal val="#ppt_x"/>
                                          </p:val>
                                        </p:tav>
                                      </p:tavLst>
                                    </p:anim>
                                    <p:anim calcmode="lin" valueType="num">
                                      <p:cBhvr additive="base">
                                        <p:cTn id="30" dur="500" fill="hold"/>
                                        <p:tgtEl>
                                          <p:spTgt spid="410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7"/>
                                            </p:cond>
                                          </p:stCondLst>
                                          <p:endCondLst>
                                            <p:cond evt="onStopAudio" delay="0">
                                              <p:tgtEl>
                                                <p:sldTgt/>
                                              </p:tgtEl>
                                            </p:cond>
                                          </p:endCondLst>
                                        </p:cTn>
                                        <p:tgtEl>
                                          <p:sndTgt r:embed="rId3" name="whoosh.wav"/>
                                        </p:tgtEl>
                                      </p:cMediaNode>
                                    </p:audio>
                                  </p:subTnLst>
                                </p:cTn>
                              </p:par>
                            </p:childTnLst>
                          </p:cTn>
                        </p:par>
                      </p:childTnLst>
                    </p:cTn>
                  </p:par>
                  <p:par>
                    <p:cTn id="31" fill="hold" nodeType="clickPar">
                      <p:stCondLst>
                        <p:cond delay="indefinite"/>
                      </p:stCondLst>
                      <p:childTnLst>
                        <p:par>
                          <p:cTn id="32" fill="hold" nodeType="withGroup">
                            <p:stCondLst>
                              <p:cond delay="0"/>
                            </p:stCondLst>
                            <p:childTnLst>
                              <p:par>
                                <p:cTn id="33" presetID="11" presetClass="entr" presetSubtype="0" fill="hold" grpId="0" nodeType="clickEffect">
                                  <p:stCondLst>
                                    <p:cond delay="0"/>
                                  </p:stCondLst>
                                  <p:childTnLst>
                                    <p:set>
                                      <p:cBhvr>
                                        <p:cTn id="34" dur="500">
                                          <p:stCondLst>
                                            <p:cond delay="0"/>
                                          </p:stCondLst>
                                        </p:cTn>
                                        <p:tgtEl>
                                          <p:spTgt spid="4103"/>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9" grpId="0" animBg="1" autoUpdateAnimBg="0"/>
      <p:bldP spid="4100" grpId="0" animBg="1" autoUpdateAnimBg="0"/>
      <p:bldP spid="4101" grpId="0" animBg="1" autoUpdateAnimBg="0"/>
      <p:bldP spid="4102" grpId="0" animBg="1" autoUpdateAnimBg="0"/>
      <p:bldP spid="4103" grpId="0" animBg="1" autoUpdateAnimBg="0"/>
      <p:bldP spid="4104" grpId="0" animBg="1"/>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التجديد الروحي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120634"/>
            <a:ext cx="9144000" cy="5715000"/>
          </a:xfrm>
          <a:prstGeom prst="rect">
            <a:avLst/>
          </a:prstGeom>
        </p:spPr>
      </p:pic>
      <p:sp>
        <p:nvSpPr>
          <p:cNvPr id="4" name="Rectangle 2"/>
          <p:cNvSpPr txBox="1">
            <a:spLocks noChangeArrowheads="1"/>
          </p:cNvSpPr>
          <p:nvPr/>
        </p:nvSpPr>
        <p:spPr bwMode="auto">
          <a:xfrm>
            <a:off x="39553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الماضي</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3347864" y="5517232"/>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الحاضر</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543609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المستقبل</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602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80">
                                          <p:stCondLst>
                                            <p:cond delay="0"/>
                                          </p:stCondLst>
                                        </p:cTn>
                                        <p:tgtEl>
                                          <p:spTgt spid="5"/>
                                        </p:tgtEl>
                                      </p:cBhvr>
                                    </p:animEffect>
                                    <p:anim calcmode="lin" valueType="num">
                                      <p:cBhvr>
                                        <p:cTn id="26"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31" dur="26">
                                          <p:stCondLst>
                                            <p:cond delay="650"/>
                                          </p:stCondLst>
                                        </p:cTn>
                                        <p:tgtEl>
                                          <p:spTgt spid="5"/>
                                        </p:tgtEl>
                                      </p:cBhvr>
                                      <p:to x="100000" y="60000"/>
                                    </p:animScale>
                                    <p:animScale>
                                      <p:cBhvr>
                                        <p:cTn id="32" dur="166" decel="50000">
                                          <p:stCondLst>
                                            <p:cond delay="676"/>
                                          </p:stCondLst>
                                        </p:cTn>
                                        <p:tgtEl>
                                          <p:spTgt spid="5"/>
                                        </p:tgtEl>
                                      </p:cBhvr>
                                      <p:to x="100000" y="100000"/>
                                    </p:animScale>
                                    <p:animScale>
                                      <p:cBhvr>
                                        <p:cTn id="33" dur="26">
                                          <p:stCondLst>
                                            <p:cond delay="1312"/>
                                          </p:stCondLst>
                                        </p:cTn>
                                        <p:tgtEl>
                                          <p:spTgt spid="5"/>
                                        </p:tgtEl>
                                      </p:cBhvr>
                                      <p:to x="100000" y="80000"/>
                                    </p:animScale>
                                    <p:animScale>
                                      <p:cBhvr>
                                        <p:cTn id="34" dur="166" decel="50000">
                                          <p:stCondLst>
                                            <p:cond delay="1338"/>
                                          </p:stCondLst>
                                        </p:cTn>
                                        <p:tgtEl>
                                          <p:spTgt spid="5"/>
                                        </p:tgtEl>
                                      </p:cBhvr>
                                      <p:to x="100000" y="100000"/>
                                    </p:animScale>
                                    <p:animScale>
                                      <p:cBhvr>
                                        <p:cTn id="35" dur="26">
                                          <p:stCondLst>
                                            <p:cond delay="1642"/>
                                          </p:stCondLst>
                                        </p:cTn>
                                        <p:tgtEl>
                                          <p:spTgt spid="5"/>
                                        </p:tgtEl>
                                      </p:cBhvr>
                                      <p:to x="100000" y="90000"/>
                                    </p:animScale>
                                    <p:animScale>
                                      <p:cBhvr>
                                        <p:cTn id="36" dur="166" decel="50000">
                                          <p:stCondLst>
                                            <p:cond delay="1668"/>
                                          </p:stCondLst>
                                        </p:cTn>
                                        <p:tgtEl>
                                          <p:spTgt spid="5"/>
                                        </p:tgtEl>
                                      </p:cBhvr>
                                      <p:to x="100000" y="100000"/>
                                    </p:animScale>
                                    <p:animScale>
                                      <p:cBhvr>
                                        <p:cTn id="37" dur="26">
                                          <p:stCondLst>
                                            <p:cond delay="1808"/>
                                          </p:stCondLst>
                                        </p:cTn>
                                        <p:tgtEl>
                                          <p:spTgt spid="5"/>
                                        </p:tgtEl>
                                      </p:cBhvr>
                                      <p:to x="100000" y="95000"/>
                                    </p:animScale>
                                    <p:animScale>
                                      <p:cBhvr>
                                        <p:cTn id="38" dur="166" decel="50000">
                                          <p:stCondLst>
                                            <p:cond delay="1834"/>
                                          </p:stCondLst>
                                        </p:cTn>
                                        <p:tgtEl>
                                          <p:spTgt spid="5"/>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down)">
                                      <p:cBhvr>
                                        <p:cTn id="43" dur="580">
                                          <p:stCondLst>
                                            <p:cond delay="0"/>
                                          </p:stCondLst>
                                        </p:cTn>
                                        <p:tgtEl>
                                          <p:spTgt spid="6"/>
                                        </p:tgtEl>
                                      </p:cBhvr>
                                    </p:animEffect>
                                    <p:anim calcmode="lin" valueType="num">
                                      <p:cBhvr>
                                        <p:cTn id="4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49" dur="26">
                                          <p:stCondLst>
                                            <p:cond delay="650"/>
                                          </p:stCondLst>
                                        </p:cTn>
                                        <p:tgtEl>
                                          <p:spTgt spid="6"/>
                                        </p:tgtEl>
                                      </p:cBhvr>
                                      <p:to x="100000" y="60000"/>
                                    </p:animScale>
                                    <p:animScale>
                                      <p:cBhvr>
                                        <p:cTn id="50" dur="166" decel="50000">
                                          <p:stCondLst>
                                            <p:cond delay="676"/>
                                          </p:stCondLst>
                                        </p:cTn>
                                        <p:tgtEl>
                                          <p:spTgt spid="6"/>
                                        </p:tgtEl>
                                      </p:cBhvr>
                                      <p:to x="100000" y="100000"/>
                                    </p:animScale>
                                    <p:animScale>
                                      <p:cBhvr>
                                        <p:cTn id="51" dur="26">
                                          <p:stCondLst>
                                            <p:cond delay="1312"/>
                                          </p:stCondLst>
                                        </p:cTn>
                                        <p:tgtEl>
                                          <p:spTgt spid="6"/>
                                        </p:tgtEl>
                                      </p:cBhvr>
                                      <p:to x="100000" y="80000"/>
                                    </p:animScale>
                                    <p:animScale>
                                      <p:cBhvr>
                                        <p:cTn id="52" dur="166" decel="50000">
                                          <p:stCondLst>
                                            <p:cond delay="1338"/>
                                          </p:stCondLst>
                                        </p:cTn>
                                        <p:tgtEl>
                                          <p:spTgt spid="6"/>
                                        </p:tgtEl>
                                      </p:cBhvr>
                                      <p:to x="100000" y="100000"/>
                                    </p:animScale>
                                    <p:animScale>
                                      <p:cBhvr>
                                        <p:cTn id="53" dur="26">
                                          <p:stCondLst>
                                            <p:cond delay="1642"/>
                                          </p:stCondLst>
                                        </p:cTn>
                                        <p:tgtEl>
                                          <p:spTgt spid="6"/>
                                        </p:tgtEl>
                                      </p:cBhvr>
                                      <p:to x="100000" y="90000"/>
                                    </p:animScale>
                                    <p:animScale>
                                      <p:cBhvr>
                                        <p:cTn id="54" dur="166" decel="50000">
                                          <p:stCondLst>
                                            <p:cond delay="1668"/>
                                          </p:stCondLst>
                                        </p:cTn>
                                        <p:tgtEl>
                                          <p:spTgt spid="6"/>
                                        </p:tgtEl>
                                      </p:cBhvr>
                                      <p:to x="100000" y="100000"/>
                                    </p:animScale>
                                    <p:animScale>
                                      <p:cBhvr>
                                        <p:cTn id="55" dur="26">
                                          <p:stCondLst>
                                            <p:cond delay="1808"/>
                                          </p:stCondLst>
                                        </p:cTn>
                                        <p:tgtEl>
                                          <p:spTgt spid="6"/>
                                        </p:tgtEl>
                                      </p:cBhvr>
                                      <p:to x="100000" y="95000"/>
                                    </p:animScale>
                                    <p:animScale>
                                      <p:cBhvr>
                                        <p:cTn id="56"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latin typeface="Arial" panose="020B0604020202020204" pitchFamily="34" charset="0"/>
                <a:cs typeface="Arial" panose="020B0604020202020204" pitchFamily="34" charset="0"/>
              </a:rPr>
              <a:t>Black</a:t>
            </a:r>
          </a:p>
        </p:txBody>
      </p:sp>
    </p:spTree>
    <p:extLst>
      <p:ext uri="{BB962C8B-B14F-4D97-AF65-F5344CB8AC3E}">
        <p14:creationId xmlns:p14="http://schemas.microsoft.com/office/powerpoint/2010/main" val="117904081"/>
      </p:ext>
    </p:extLst>
  </p:cSld>
  <p:clrMapOvr>
    <a:masterClrMapping/>
  </p:clrMapOvr>
  <p:transition/>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BA6CE251-FBFD-0471-6B31-86999B3AEC43}"/>
              </a:ext>
            </a:extLst>
          </p:cNvPr>
          <p:cNvPicPr>
            <a:picLocks noChangeAspect="1"/>
          </p:cNvPicPr>
          <p:nvPr/>
        </p:nvPicPr>
        <p:blipFill rotWithShape="1">
          <a:blip r:embed="rId3"/>
          <a:srcRect l="5648" r="3547" b="5262"/>
          <a:stretch/>
        </p:blipFill>
        <p:spPr>
          <a:xfrm>
            <a:off x="0" y="542925"/>
            <a:ext cx="9144000" cy="6315075"/>
          </a:xfrm>
          <a:prstGeom prst="rect">
            <a:avLst/>
          </a:prstGeom>
        </p:spPr>
      </p:pic>
      <p:sp>
        <p:nvSpPr>
          <p:cNvPr id="2" name="TextBox 1">
            <a:extLst>
              <a:ext uri="{FF2B5EF4-FFF2-40B4-BE49-F238E27FC236}">
                <a16:creationId xmlns:a16="http://schemas.microsoft.com/office/drawing/2014/main" id="{3D4A0D62-A4A7-2AAF-BE44-BF6D7C5C9BE0}"/>
              </a:ext>
            </a:extLst>
          </p:cNvPr>
          <p:cNvSpPr txBox="1"/>
          <p:nvPr/>
        </p:nvSpPr>
        <p:spPr>
          <a:xfrm>
            <a:off x="-768096" y="4791456"/>
            <a:ext cx="18473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4" name="Rectangle 1026">
            <a:extLst>
              <a:ext uri="{FF2B5EF4-FFF2-40B4-BE49-F238E27FC236}">
                <a16:creationId xmlns:a16="http://schemas.microsoft.com/office/drawing/2014/main" id="{F219FB4B-4BAF-54CB-BC4F-1B2EFD27756E}"/>
              </a:ext>
            </a:extLst>
          </p:cNvPr>
          <p:cNvSpPr txBox="1">
            <a:spLocks noChangeArrowheads="1"/>
          </p:cNvSpPr>
          <p:nvPr/>
        </p:nvSpPr>
        <p:spPr bwMode="auto">
          <a:xfrm>
            <a:off x="0" y="0"/>
            <a:ext cx="9144000" cy="542925"/>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150" rtl="0" eaLnBrk="1" fontAlgn="auto" latinLnBrk="0" hangingPunct="1">
              <a:lnSpc>
                <a:spcPct val="100000"/>
              </a:lnSpc>
              <a:spcBef>
                <a:spcPts val="0"/>
              </a:spcBef>
              <a:spcAft>
                <a:spcPts val="0"/>
              </a:spcAft>
              <a:buClrTx/>
              <a:buSzTx/>
              <a:buFontTx/>
              <a:buNone/>
              <a:tabLst/>
              <a:defRPr/>
            </a:pPr>
            <a:r>
              <a:rPr kumimoji="0" lang="ar-EG"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احصل علي هذا العرض مجانا!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7" name="Rectangle 1026">
            <a:extLst>
              <a:ext uri="{FF2B5EF4-FFF2-40B4-BE49-F238E27FC236}">
                <a16:creationId xmlns:a16="http://schemas.microsoft.com/office/drawing/2014/main" id="{20957DB3-462A-9FD4-F5B9-A2B64D8D441C}"/>
              </a:ext>
            </a:extLst>
          </p:cNvPr>
          <p:cNvSpPr txBox="1">
            <a:spLocks noChangeArrowheads="1"/>
          </p:cNvSpPr>
          <p:nvPr/>
        </p:nvSpPr>
        <p:spPr bwMode="auto">
          <a:xfrm>
            <a:off x="0" y="6172200"/>
            <a:ext cx="9144000" cy="68580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 sz="3200" u="none" strike="noStrike" kern="0" cap="none" spc="0" normalizeH="0" baseline="0" noProof="0">
                <a:ln>
                  <a:noFill/>
                </a:ln>
                <a:solidFill>
                  <a:srgbClr val="FFFFFF"/>
                </a:solidFill>
                <a:effectLst/>
                <a:uLnTx/>
                <a:uFillTx/>
                <a:ea typeface="ＭＳ Ｐゴシック" charset="0"/>
                <a:sym typeface="Arial"/>
              </a:rPr>
              <a:t>مسح العهد القديم</a:t>
            </a:r>
            <a:r>
              <a:rPr kumimoji="0" lang="en-US" sz="3200" u="none" strike="noStrike" kern="0" cap="none" spc="0" normalizeH="0" baseline="0" noProof="0">
                <a:ln>
                  <a:noFill/>
                </a:ln>
                <a:solidFill>
                  <a:srgbClr val="FFFFFF"/>
                </a:solidFill>
                <a:effectLst/>
                <a:uLnTx/>
                <a:uFillTx/>
                <a:ea typeface="ＭＳ Ｐゴシック" charset="0"/>
                <a:sym typeface="Arial"/>
              </a:rPr>
              <a:t> • BibleStudyDownloads.org</a:t>
            </a:r>
            <a:endParaRPr kumimoji="0" lang="en-US" sz="1100" u="none" strike="noStrike" kern="0" cap="none" spc="0" normalizeH="0" baseline="0" noProof="0" dirty="0">
              <a:ln>
                <a:noFill/>
              </a:ln>
              <a:solidFill>
                <a:srgbClr val="FFFFFF"/>
              </a:solidFill>
              <a:effectLst/>
              <a:uLnTx/>
              <a:uFillTx/>
              <a:ea typeface="ＭＳ Ｐゴシック" charset="0"/>
              <a:sym typeface="Arial"/>
            </a:endParaRPr>
          </a:p>
        </p:txBody>
      </p:sp>
    </p:spTree>
    <p:extLst>
      <p:ext uri="{BB962C8B-B14F-4D97-AF65-F5344CB8AC3E}">
        <p14:creationId xmlns:p14="http://schemas.microsoft.com/office/powerpoint/2010/main" val="2586705948"/>
      </p:ext>
    </p:extLst>
  </p:cSld>
  <p:clrMapOvr>
    <a:masterClrMapping/>
  </p:clrMapOvr>
  <p:transition spd="slow"/>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512002" name="Picture 2" descr="MNDMO001"/>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rot="2621148">
            <a:off x="5943600" y="0"/>
            <a:ext cx="32004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003" name="Rectangle 3"/>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2004" name="Text Box 4"/>
          <p:cNvSpPr txBox="1">
            <a:spLocks noChangeArrowheads="1"/>
          </p:cNvSpPr>
          <p:nvPr/>
        </p:nvSpPr>
        <p:spPr bwMode="auto">
          <a:xfrm>
            <a:off x="0" y="2209800"/>
            <a:ext cx="8839200" cy="306058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الشرق الأدنى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القديم للإنتاج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يقدم ...</a:t>
            </a:r>
            <a:endParaRPr kumimoji="0" lang="en-US" sz="1600" b="1" u="none" strike="noStrike" kern="1200" cap="none" spc="0" normalizeH="0" baseline="0" noProof="0" dirty="0">
              <a:ln>
                <a:noFill/>
              </a:ln>
              <a:solidFill>
                <a:srgbClr val="FF99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12005" name="Text Box 5"/>
          <p:cNvSpPr txBox="1">
            <a:spLocks noChangeArrowheads="1"/>
          </p:cNvSpPr>
          <p:nvPr/>
        </p:nvSpPr>
        <p:spPr bwMode="auto">
          <a:xfrm rot="1980975">
            <a:off x="-793936" y="1957016"/>
            <a:ext cx="9539671" cy="37856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الحلقة</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2</a:t>
            </a:r>
            <a:endParaRPr kumimoji="0" lang="en-US"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5"/>
          <p:cNvSpPr>
            <a:spLocks noGrp="1"/>
          </p:cNvSpPr>
          <p:nvPr>
            <p:ph type="title" idx="4294967295"/>
          </p:nvPr>
        </p:nvSpPr>
        <p:spPr>
          <a:xfrm>
            <a:off x="228600" y="0"/>
            <a:ext cx="8229600" cy="1139825"/>
          </a:xfrm>
        </p:spPr>
        <p:txBody>
          <a:bodyPr/>
          <a:lstStyle/>
          <a:p>
            <a:pPr>
              <a:defRPr/>
            </a:pPr>
            <a:r>
              <a:rPr lang="ar-JO" b="1" dirty="0">
                <a:latin typeface="Arial" panose="020B0604020202020204" pitchFamily="34" charset="0"/>
                <a:ea typeface="ＭＳ Ｐゴシック" charset="0"/>
                <a:cs typeface="Arial" panose="020B0604020202020204" pitchFamily="34" charset="0"/>
              </a:rPr>
              <a:t>الحلقة 2</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4603795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8" presetClass="entr" presetSubtype="0" accel="50000" fill="hold" nodeType="withEffect">
                                  <p:stCondLst>
                                    <p:cond delay="0"/>
                                  </p:stCondLst>
                                  <p:childTnLst>
                                    <p:set>
                                      <p:cBhvr>
                                        <p:cTn id="6" dur="1" fill="hold">
                                          <p:stCondLst>
                                            <p:cond delay="0"/>
                                          </p:stCondLst>
                                        </p:cTn>
                                        <p:tgtEl>
                                          <p:spTgt spid="512002"/>
                                        </p:tgtEl>
                                        <p:attrNameLst>
                                          <p:attrName>style.visibility</p:attrName>
                                        </p:attrNameLst>
                                      </p:cBhvr>
                                      <p:to>
                                        <p:strVal val="visible"/>
                                      </p:to>
                                    </p:set>
                                    <p:anim calcmode="lin" valueType="num">
                                      <p:cBhvr>
                                        <p:cTn id="7" dur="1000" fill="hold"/>
                                        <p:tgtEl>
                                          <p:spTgt spid="512002"/>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512002"/>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512002"/>
                                        </p:tgtEl>
                                        <p:attrNameLst>
                                          <p:attrName>ppt_y</p:attrName>
                                        </p:attrNameLst>
                                      </p:cBhvr>
                                      <p:tavLst>
                                        <p:tav tm="0">
                                          <p:val>
                                            <p:strVal val="#ppt_y"/>
                                          </p:val>
                                        </p:tav>
                                        <p:tav tm="100000">
                                          <p:val>
                                            <p:strVal val="#ppt_y"/>
                                          </p:val>
                                        </p:tav>
                                      </p:tavLst>
                                    </p:anim>
                                    <p:animEffect transition="in" filter="fade">
                                      <p:cBhvr>
                                        <p:cTn id="10" dur="1000"/>
                                        <p:tgtEl>
                                          <p:spTgt spid="512002"/>
                                        </p:tgtEl>
                                      </p:cBhvr>
                                    </p:animEffect>
                                  </p:childTnLst>
                                </p:cTn>
                              </p:par>
                            </p:childTnLst>
                          </p:cTn>
                        </p:par>
                        <p:par>
                          <p:cTn id="11" fill="hold" nodeType="afterGroup">
                            <p:stCondLst>
                              <p:cond delay="1000"/>
                            </p:stCondLst>
                            <p:childTnLst>
                              <p:par>
                                <p:cTn id="12" presetID="1" presetClass="entr" presetSubtype="0" fill="hold" grpId="0" nodeType="afterEffect" nodePh="1">
                                  <p:stCondLst>
                                    <p:cond delay="0"/>
                                  </p:stCondLst>
                                  <p:endCondLst>
                                    <p:cond evt="begin" delay="0">
                                      <p:tn val="12"/>
                                    </p:cond>
                                  </p:endCondLst>
                                  <p:childTnLst>
                                    <p:set>
                                      <p:cBhvr>
                                        <p:cTn id="13" dur="1" fill="hold">
                                          <p:stCondLst>
                                            <p:cond delay="0"/>
                                          </p:stCondLst>
                                        </p:cTn>
                                        <p:tgtEl>
                                          <p:spTgt spid="512003"/>
                                        </p:tgtEl>
                                        <p:attrNameLst>
                                          <p:attrName>style.visibility</p:attrName>
                                        </p:attrNameLst>
                                      </p:cBhvr>
                                      <p:to>
                                        <p:strVal val="visible"/>
                                      </p:to>
                                    </p:set>
                                  </p:childTnLst>
                                  <p:subTnLst>
                                    <p:audio>
                                      <p:cMediaNode>
                                        <p:cTn display="0" masterRel="sameClick">
                                          <p:stCondLst>
                                            <p:cond evt="begin" delay="0">
                                              <p:tn val="12"/>
                                            </p:cond>
                                          </p:stCondLst>
                                          <p:endCondLst>
                                            <p:cond evt="onStopAudio" delay="0">
                                              <p:tgtEl>
                                                <p:sldTgt/>
                                              </p:tgtEl>
                                            </p:cond>
                                          </p:endCondLst>
                                        </p:cTn>
                                        <p:tgtEl>
                                          <p:sndTgt r:embed="rId2" name="suction.wav"/>
                                        </p:tgtEl>
                                      </p:cMediaNode>
                                    </p:audio>
                                  </p:subTnLst>
                                </p:cTn>
                              </p:par>
                            </p:childTnLst>
                          </p:cTn>
                        </p:par>
                        <p:par>
                          <p:cTn id="14" fill="hold" nodeType="afterGroup">
                            <p:stCondLst>
                              <p:cond delay="1000"/>
                            </p:stCondLst>
                            <p:childTnLst>
                              <p:par>
                                <p:cTn id="15" presetID="39" presetClass="entr" presetSubtype="0" accel="100000" fill="hold" grpId="1" nodeType="afterEffect">
                                  <p:stCondLst>
                                    <p:cond delay="0"/>
                                  </p:stCondLst>
                                  <p:childTnLst>
                                    <p:set>
                                      <p:cBhvr>
                                        <p:cTn id="16" dur="1" fill="hold">
                                          <p:stCondLst>
                                            <p:cond delay="0"/>
                                          </p:stCondLst>
                                        </p:cTn>
                                        <p:tgtEl>
                                          <p:spTgt spid="512004"/>
                                        </p:tgtEl>
                                        <p:attrNameLst>
                                          <p:attrName>style.visibility</p:attrName>
                                        </p:attrNameLst>
                                      </p:cBhvr>
                                      <p:to>
                                        <p:strVal val="visible"/>
                                      </p:to>
                                    </p:set>
                                    <p:anim calcmode="lin" valueType="num">
                                      <p:cBhvr>
                                        <p:cTn id="17" dur="2000" fill="hold"/>
                                        <p:tgtEl>
                                          <p:spTgt spid="512004"/>
                                        </p:tgtEl>
                                        <p:attrNameLst>
                                          <p:attrName>ppt_h</p:attrName>
                                        </p:attrNameLst>
                                      </p:cBhvr>
                                      <p:tavLst>
                                        <p:tav tm="0">
                                          <p:val>
                                            <p:strVal val="#ppt_h/20"/>
                                          </p:val>
                                        </p:tav>
                                        <p:tav tm="50000">
                                          <p:val>
                                            <p:strVal val="#ppt_h/20"/>
                                          </p:val>
                                        </p:tav>
                                        <p:tav tm="100000">
                                          <p:val>
                                            <p:strVal val="#ppt_h"/>
                                          </p:val>
                                        </p:tav>
                                      </p:tavLst>
                                    </p:anim>
                                    <p:anim calcmode="lin" valueType="num">
                                      <p:cBhvr>
                                        <p:cTn id="18" dur="2000" fill="hold"/>
                                        <p:tgtEl>
                                          <p:spTgt spid="512004"/>
                                        </p:tgtEl>
                                        <p:attrNameLst>
                                          <p:attrName>ppt_w</p:attrName>
                                        </p:attrNameLst>
                                      </p:cBhvr>
                                      <p:tavLst>
                                        <p:tav tm="0">
                                          <p:val>
                                            <p:strVal val="#ppt_w+.3"/>
                                          </p:val>
                                        </p:tav>
                                        <p:tav tm="50000">
                                          <p:val>
                                            <p:strVal val="#ppt_w+.3"/>
                                          </p:val>
                                        </p:tav>
                                        <p:tav tm="100000">
                                          <p:val>
                                            <p:strVal val="#ppt_w"/>
                                          </p:val>
                                        </p:tav>
                                      </p:tavLst>
                                    </p:anim>
                                    <p:anim calcmode="lin" valueType="num">
                                      <p:cBhvr>
                                        <p:cTn id="19" dur="2000" fill="hold"/>
                                        <p:tgtEl>
                                          <p:spTgt spid="512004"/>
                                        </p:tgtEl>
                                        <p:attrNameLst>
                                          <p:attrName>ppt_x</p:attrName>
                                        </p:attrNameLst>
                                      </p:cBhvr>
                                      <p:tavLst>
                                        <p:tav tm="0">
                                          <p:val>
                                            <p:strVal val="#ppt_x-.3"/>
                                          </p:val>
                                        </p:tav>
                                        <p:tav tm="50000">
                                          <p:val>
                                            <p:strVal val="#ppt_x"/>
                                          </p:val>
                                        </p:tav>
                                        <p:tav tm="100000">
                                          <p:val>
                                            <p:strVal val="#ppt_x"/>
                                          </p:val>
                                        </p:tav>
                                      </p:tavLst>
                                    </p:anim>
                                    <p:anim calcmode="lin" valueType="num">
                                      <p:cBhvr>
                                        <p:cTn id="20" dur="2000" fill="hold"/>
                                        <p:tgtEl>
                                          <p:spTgt spid="51200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drumroll.wav"/>
                                        </p:tgtEl>
                                      </p:cMediaNode>
                                    </p:audio>
                                  </p:subTnLst>
                                </p:cTn>
                              </p:par>
                            </p:childTnLst>
                          </p:cTn>
                        </p:par>
                        <p:par>
                          <p:cTn id="21" fill="hold" nodeType="afterGroup">
                            <p:stCondLst>
                              <p:cond delay="3000"/>
                            </p:stCondLst>
                            <p:childTnLst>
                              <p:par>
                                <p:cTn id="22" presetID="53" presetClass="exit" presetSubtype="0" fill="hold" grpId="0" nodeType="afterEffect">
                                  <p:stCondLst>
                                    <p:cond delay="1000"/>
                                  </p:stCondLst>
                                  <p:childTnLst>
                                    <p:anim calcmode="lin" valueType="num">
                                      <p:cBhvr>
                                        <p:cTn id="23" dur="2000"/>
                                        <p:tgtEl>
                                          <p:spTgt spid="512004"/>
                                        </p:tgtEl>
                                        <p:attrNameLst>
                                          <p:attrName>ppt_w</p:attrName>
                                        </p:attrNameLst>
                                      </p:cBhvr>
                                      <p:tavLst>
                                        <p:tav tm="0">
                                          <p:val>
                                            <p:strVal val="ppt_w"/>
                                          </p:val>
                                        </p:tav>
                                        <p:tav tm="100000">
                                          <p:val>
                                            <p:fltVal val="0"/>
                                          </p:val>
                                        </p:tav>
                                      </p:tavLst>
                                    </p:anim>
                                    <p:anim calcmode="lin" valueType="num">
                                      <p:cBhvr>
                                        <p:cTn id="24" dur="2000"/>
                                        <p:tgtEl>
                                          <p:spTgt spid="512004"/>
                                        </p:tgtEl>
                                        <p:attrNameLst>
                                          <p:attrName>ppt_h</p:attrName>
                                        </p:attrNameLst>
                                      </p:cBhvr>
                                      <p:tavLst>
                                        <p:tav tm="0">
                                          <p:val>
                                            <p:strVal val="ppt_h"/>
                                          </p:val>
                                        </p:tav>
                                        <p:tav tm="100000">
                                          <p:val>
                                            <p:fltVal val="0"/>
                                          </p:val>
                                        </p:tav>
                                      </p:tavLst>
                                    </p:anim>
                                    <p:animEffect transition="out" filter="fade">
                                      <p:cBhvr>
                                        <p:cTn id="25" dur="2000"/>
                                        <p:tgtEl>
                                          <p:spTgt spid="512004"/>
                                        </p:tgtEl>
                                      </p:cBhvr>
                                    </p:animEffect>
                                    <p:set>
                                      <p:cBhvr>
                                        <p:cTn id="26" dur="1" fill="hold">
                                          <p:stCondLst>
                                            <p:cond delay="1999"/>
                                          </p:stCondLst>
                                        </p:cTn>
                                        <p:tgtEl>
                                          <p:spTgt spid="512004"/>
                                        </p:tgtEl>
                                        <p:attrNameLst>
                                          <p:attrName>style.visibility</p:attrName>
                                        </p:attrNameLst>
                                      </p:cBhvr>
                                      <p:to>
                                        <p:strVal val="hidden"/>
                                      </p:to>
                                    </p:set>
                                  </p:childTnLst>
                                  <p:subTnLst>
                                    <p:audio>
                                      <p:cMediaNode>
                                        <p:cTn display="0" masterRel="sameClick">
                                          <p:stCondLst>
                                            <p:cond evt="begin" delay="0">
                                              <p:tn val="22"/>
                                            </p:cond>
                                          </p:stCondLst>
                                          <p:endCondLst>
                                            <p:cond evt="onStopAudio" delay="0">
                                              <p:tgtEl>
                                                <p:sldTgt/>
                                              </p:tgtEl>
                                            </p:cond>
                                          </p:endCondLst>
                                        </p:cTn>
                                        <p:tgtEl>
                                          <p:sndTgt r:embed="rId4" name="chimes.wav"/>
                                        </p:tgtEl>
                                      </p:cMediaNode>
                                    </p:audio>
                                  </p:subTnLst>
                                </p:cTn>
                              </p:par>
                            </p:childTnLst>
                          </p:cTn>
                        </p:par>
                        <p:par>
                          <p:cTn id="27" fill="hold" nodeType="afterGroup">
                            <p:stCondLst>
                              <p:cond delay="6000"/>
                            </p:stCondLst>
                            <p:childTnLst>
                              <p:par>
                                <p:cTn id="28" presetID="48" presetClass="entr" presetSubtype="0" accel="50000" fill="hold" nodeType="afterEffect">
                                  <p:stCondLst>
                                    <p:cond delay="0"/>
                                  </p:stCondLst>
                                  <p:childTnLst>
                                    <p:set>
                                      <p:cBhvr>
                                        <p:cTn id="29" dur="1" fill="hold">
                                          <p:stCondLst>
                                            <p:cond delay="0"/>
                                          </p:stCondLst>
                                        </p:cTn>
                                        <p:tgtEl>
                                          <p:spTgt spid="512005">
                                            <p:txEl>
                                              <p:pRg st="0" end="0"/>
                                            </p:txEl>
                                          </p:spTgt>
                                        </p:tgtEl>
                                        <p:attrNameLst>
                                          <p:attrName>style.visibility</p:attrName>
                                        </p:attrNameLst>
                                      </p:cBhvr>
                                      <p:to>
                                        <p:strVal val="visible"/>
                                      </p:to>
                                    </p:set>
                                    <p:anim calcmode="lin" valueType="num">
                                      <p:cBhvr>
                                        <p:cTn id="30" dur="1000" fill="hold"/>
                                        <p:tgtEl>
                                          <p:spTgt spid="512005">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1" dur="1000" fill="hold"/>
                                        <p:tgtEl>
                                          <p:spTgt spid="512005">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32" dur="1000" fill="hold"/>
                                        <p:tgtEl>
                                          <p:spTgt spid="512005">
                                            <p:txEl>
                                              <p:pRg st="0" end="0"/>
                                            </p:txEl>
                                          </p:spTgt>
                                        </p:tgtEl>
                                        <p:attrNameLst>
                                          <p:attrName>ppt_y</p:attrName>
                                        </p:attrNameLst>
                                      </p:cBhvr>
                                      <p:tavLst>
                                        <p:tav tm="0">
                                          <p:val>
                                            <p:strVal val="#ppt_y"/>
                                          </p:val>
                                        </p:tav>
                                        <p:tav tm="100000">
                                          <p:val>
                                            <p:strVal val="#ppt_y"/>
                                          </p:val>
                                        </p:tav>
                                      </p:tavLst>
                                    </p:anim>
                                    <p:animEffect transition="in" filter="fade">
                                      <p:cBhvr>
                                        <p:cTn id="33" dur="1000"/>
                                        <p:tgtEl>
                                          <p:spTgt spid="512005">
                                            <p:txEl>
                                              <p:pRg st="0" end="0"/>
                                            </p:txEl>
                                          </p:spTgt>
                                        </p:tgtEl>
                                      </p:cBhvr>
                                    </p:animEffect>
                                  </p:childTnLst>
                                  <p:subTnLst>
                                    <p:audio>
                                      <p:cMediaNode>
                                        <p:cTn display="0" masterRel="sameClick">
                                          <p:stCondLst>
                                            <p:cond evt="begin" delay="0">
                                              <p:tn val="28"/>
                                            </p:cond>
                                          </p:stCondLst>
                                          <p:endCondLst>
                                            <p:cond evt="onStopAudio" delay="0">
                                              <p:tgtEl>
                                                <p:sldTgt/>
                                              </p:tgtEl>
                                            </p:cond>
                                          </p:endCondLst>
                                        </p:cTn>
                                        <p:tgtEl>
                                          <p:sndTgt r:embed="rId5" name="laser.wav"/>
                                        </p:tgtEl>
                                      </p:cMediaNode>
                                    </p:audio>
                                  </p:subTnLst>
                                </p:cTn>
                              </p:par>
                            </p:childTnLst>
                          </p:cTn>
                        </p:par>
                        <p:par>
                          <p:cTn id="34" fill="hold">
                            <p:stCondLst>
                              <p:cond delay="7000"/>
                            </p:stCondLst>
                            <p:childTnLst>
                              <p:par>
                                <p:cTn id="35" presetID="48" presetClass="entr" presetSubtype="0" accel="50000" fill="hold" nodeType="afterEffect">
                                  <p:stCondLst>
                                    <p:cond delay="0"/>
                                  </p:stCondLst>
                                  <p:childTnLst>
                                    <p:set>
                                      <p:cBhvr>
                                        <p:cTn id="36" dur="1" fill="hold">
                                          <p:stCondLst>
                                            <p:cond delay="0"/>
                                          </p:stCondLst>
                                        </p:cTn>
                                        <p:tgtEl>
                                          <p:spTgt spid="512005">
                                            <p:txEl>
                                              <p:pRg st="1" end="1"/>
                                            </p:txEl>
                                          </p:spTgt>
                                        </p:tgtEl>
                                        <p:attrNameLst>
                                          <p:attrName>style.visibility</p:attrName>
                                        </p:attrNameLst>
                                      </p:cBhvr>
                                      <p:to>
                                        <p:strVal val="visible"/>
                                      </p:to>
                                    </p:set>
                                    <p:anim calcmode="lin" valueType="num">
                                      <p:cBhvr>
                                        <p:cTn id="37" dur="1000" fill="hold"/>
                                        <p:tgtEl>
                                          <p:spTgt spid="512005">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8" dur="1000" fill="hold"/>
                                        <p:tgtEl>
                                          <p:spTgt spid="512005">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39" dur="1000" fill="hold"/>
                                        <p:tgtEl>
                                          <p:spTgt spid="512005">
                                            <p:txEl>
                                              <p:pRg st="1" end="1"/>
                                            </p:txEl>
                                          </p:spTgt>
                                        </p:tgtEl>
                                        <p:attrNameLst>
                                          <p:attrName>ppt_y</p:attrName>
                                        </p:attrNameLst>
                                      </p:cBhvr>
                                      <p:tavLst>
                                        <p:tav tm="0">
                                          <p:val>
                                            <p:strVal val="#ppt_y"/>
                                          </p:val>
                                        </p:tav>
                                        <p:tav tm="100000">
                                          <p:val>
                                            <p:strVal val="#ppt_y"/>
                                          </p:val>
                                        </p:tav>
                                      </p:tavLst>
                                    </p:anim>
                                    <p:animEffect transition="in" filter="fade">
                                      <p:cBhvr>
                                        <p:cTn id="40" dur="1000"/>
                                        <p:tgtEl>
                                          <p:spTgt spid="512005">
                                            <p:txEl>
                                              <p:pRg st="1" end="1"/>
                                            </p:txEl>
                                          </p:spTgt>
                                        </p:tgtEl>
                                      </p:cBhvr>
                                    </p:animEffect>
                                  </p:childTnLst>
                                  <p:subTnLst>
                                    <p:audio>
                                      <p:cMediaNode>
                                        <p:cTn display="0" masterRel="sameClick">
                                          <p:stCondLst>
                                            <p:cond evt="begin" delay="0">
                                              <p:tn val="35"/>
                                            </p:cond>
                                          </p:stCondLst>
                                          <p:endCondLst>
                                            <p:cond evt="onStopAudio" delay="0">
                                              <p:tgtEl>
                                                <p:sldTgt/>
                                              </p:tgtEl>
                                            </p:cond>
                                          </p:endCondLst>
                                        </p:cTn>
                                        <p:tgtEl>
                                          <p:sndTgt r:embed="rId5" name="laser.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03" grpId="0" animBg="1"/>
      <p:bldP spid="512004" grpId="0" autoUpdateAnimBg="0"/>
      <p:bldP spid="512004" grpId="1"/>
    </p:bldLst>
  </p:timing>
</p:sld>
</file>

<file path=ppt/slides/slide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Text Box 2"/>
          <p:cNvSpPr txBox="1">
            <a:spLocks noChangeArrowheads="1"/>
          </p:cNvSpPr>
          <p:nvPr/>
        </p:nvSpPr>
        <p:spPr bwMode="auto">
          <a:xfrm>
            <a:off x="474663" y="0"/>
            <a:ext cx="6858000" cy="26193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أهلاً بكم</a:t>
            </a:r>
            <a:r>
              <a:rPr kumimoji="0" lang="en-US" sz="96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 </a:t>
            </a:r>
          </a:p>
          <a:p>
            <a:pPr marL="0" marR="0" lvl="0" indent="0" algn="ctr" defTabSz="914400" rtl="0" eaLnBrk="1" fontAlgn="base" latinLnBrk="0" hangingPunct="1">
              <a:lnSpc>
                <a:spcPct val="110000"/>
              </a:lnSpc>
              <a:spcBef>
                <a:spcPct val="0"/>
              </a:spcBef>
              <a:spcAft>
                <a:spcPct val="0"/>
              </a:spcAft>
              <a:buClrTx/>
              <a:buSzTx/>
              <a:buFontTx/>
              <a:buNone/>
              <a:tabLst/>
              <a:defRPr/>
            </a:pPr>
            <a:r>
              <a:rPr lang="ar-JO" sz="5400" b="1" dirty="0">
                <a:solidFill>
                  <a:srgbClr val="000000"/>
                </a:solidFill>
                <a:latin typeface="Book Antiqua" charset="0"/>
                <a:cs typeface="Times New Roman" charset="0"/>
              </a:rPr>
              <a:t>إلى</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pic>
        <p:nvPicPr>
          <p:cNvPr id="13323" name="Picture 11" descr="S0305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458468">
            <a:off x="-228600" y="3859213"/>
            <a:ext cx="4724400" cy="206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25" name="Text Box 13"/>
          <p:cNvSpPr txBox="1">
            <a:spLocks noChangeArrowheads="1"/>
          </p:cNvSpPr>
          <p:nvPr/>
        </p:nvSpPr>
        <p:spPr bwMode="auto">
          <a:xfrm>
            <a:off x="4379913" y="5483225"/>
            <a:ext cx="4362092" cy="1323439"/>
          </a:xfrm>
          <a:prstGeom prst="rect">
            <a:avLst/>
          </a:prstGeom>
          <a:solidFill>
            <a:srgbClr val="2F1311"/>
          </a:solid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u="none" strike="noStrike" kern="1200" cap="none" spc="0" normalizeH="0" baseline="0" noProof="0" dirty="0" err="1">
                <a:ln>
                  <a:noFill/>
                </a:ln>
                <a:solidFill>
                  <a:srgbClr val="CCFFCC"/>
                </a:solidFill>
                <a:effectLst/>
                <a:uLnTx/>
                <a:uFillTx/>
                <a:latin typeface="Arial" panose="020B0604020202020204" pitchFamily="34" charset="0"/>
                <a:ea typeface="ＭＳ Ｐゴシック" charset="0"/>
                <a:cs typeface="Arial" panose="020B0604020202020204" pitchFamily="34" charset="0"/>
              </a:rPr>
              <a:t>deuteros</a:t>
            </a:r>
            <a:r>
              <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 = </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r>
              <a:rPr lang="ar-JO" altLang="ja-JP" sz="4000" b="1" dirty="0">
                <a:solidFill>
                  <a:srgbClr val="CCFFCC"/>
                </a:solidFill>
                <a:latin typeface="Arial" panose="020B0604020202020204" pitchFamily="34" charset="0"/>
                <a:cs typeface="Arial" panose="020B0604020202020204" pitchFamily="34" charset="0"/>
              </a:rPr>
              <a:t>الثاني</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endPar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u="none" strike="noStrike" kern="1200" cap="none" spc="0" normalizeH="0" baseline="0" noProof="0" dirty="0" err="1">
                <a:ln>
                  <a:noFill/>
                </a:ln>
                <a:solidFill>
                  <a:srgbClr val="CCFFCC"/>
                </a:solidFill>
                <a:effectLst/>
                <a:uLnTx/>
                <a:uFillTx/>
                <a:latin typeface="Arial" panose="020B0604020202020204" pitchFamily="34" charset="0"/>
                <a:ea typeface="ＭＳ Ｐゴシック" charset="0"/>
                <a:cs typeface="Arial" panose="020B0604020202020204" pitchFamily="34" charset="0"/>
              </a:rPr>
              <a:t>nomos</a:t>
            </a:r>
            <a:r>
              <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 = </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r>
              <a:rPr lang="ar-JO" altLang="ja-JP" sz="4000" b="1" dirty="0">
                <a:solidFill>
                  <a:srgbClr val="CCFFCC"/>
                </a:solidFill>
                <a:latin typeface="Arial" panose="020B0604020202020204" pitchFamily="34" charset="0"/>
                <a:cs typeface="Arial" panose="020B0604020202020204" pitchFamily="34" charset="0"/>
              </a:rPr>
              <a:t>الناموس</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endPar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endParaRPr>
          </a:p>
        </p:txBody>
      </p:sp>
      <p:sp>
        <p:nvSpPr>
          <p:cNvPr id="13320" name="Text Box 8"/>
          <p:cNvSpPr txBox="1">
            <a:spLocks noChangeArrowheads="1"/>
          </p:cNvSpPr>
          <p:nvPr/>
        </p:nvSpPr>
        <p:spPr bwMode="auto">
          <a:xfrm rot="1023651">
            <a:off x="-334933" y="2172021"/>
            <a:ext cx="8966155" cy="2326791"/>
          </a:xfrm>
          <a:prstGeom prst="rect">
            <a:avLst/>
          </a:prstGeom>
          <a:noFill/>
          <a:ln w="12700" cap="sq">
            <a:noFill/>
            <a:miter lim="800000"/>
            <a:headEnd type="none" w="sm" len="sm"/>
            <a:tailEnd type="none" w="sm" len="sm"/>
          </a:ln>
          <a:effectLst>
            <a:outerShdw blurRad="63500" dist="38099" dir="2700000" algn="ctr" rotWithShape="0">
              <a:schemeClr val="tx2"/>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88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سفر الشريعة</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الطبعة الثانية</a:t>
            </a:r>
            <a:endParaRPr kumimoji="0" lang="en-US" sz="4400" b="1" i="0" u="none" strike="noStrike" kern="1200" cap="none" spc="0" normalizeH="0" baseline="0" noProof="0" dirty="0">
              <a:ln>
                <a:noFill/>
              </a:ln>
              <a:solidFill>
                <a:srgbClr val="000000"/>
              </a:solidFill>
              <a:effectLst/>
              <a:uLnTx/>
              <a:uFillTx/>
              <a:latin typeface="Times New Roman" charset="0"/>
              <a:ea typeface="Times New Roman" charset="0"/>
              <a:cs typeface="Times New Roman" charset="0"/>
            </a:endParaRPr>
          </a:p>
        </p:txBody>
      </p:sp>
      <p:sp>
        <p:nvSpPr>
          <p:cNvPr id="302085" name="Title 5"/>
          <p:cNvSpPr>
            <a:spLocks noGrp="1"/>
          </p:cNvSpPr>
          <p:nvPr>
            <p:ph type="title" idx="4294967295"/>
          </p:nvPr>
        </p:nvSpPr>
        <p:spPr>
          <a:xfrm>
            <a:off x="0" y="0"/>
            <a:ext cx="7848600" cy="609600"/>
          </a:xfrm>
        </p:spPr>
        <p:txBody>
          <a:bodyPr/>
          <a:lstStyle/>
          <a:p>
            <a:pPr algn="ctr"/>
            <a:r>
              <a:rPr lang="ar-JO" sz="2800" dirty="0">
                <a:solidFill>
                  <a:schemeClr val="tx1"/>
                </a:solidFill>
                <a:latin typeface="Arial" panose="020B0604020202020204" pitchFamily="34" charset="0"/>
                <a:ea typeface="ＭＳ Ｐゴシック" charset="0"/>
                <a:cs typeface="Arial" panose="020B0604020202020204" pitchFamily="34" charset="0"/>
              </a:rPr>
              <a:t>معنى العنوان</a:t>
            </a:r>
            <a:endParaRPr lang="en-US" sz="2800" dirty="0">
              <a:solidFill>
                <a:schemeClr val="tx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9771976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xit" presetSubtype="0" fill="hold" grpId="0" nodeType="afterEffect">
                                  <p:stCondLst>
                                    <p:cond delay="0"/>
                                  </p:stCondLst>
                                  <p:iterate type="lt">
                                    <p:tmPct val="10000"/>
                                  </p:iterate>
                                  <p:childTnLst>
                                    <p:animEffect transition="out" filter="fade">
                                      <p:cBhvr>
                                        <p:cTn id="6" dur="1600" accel="100000">
                                          <p:stCondLst>
                                            <p:cond delay="400"/>
                                          </p:stCondLst>
                                        </p:cTn>
                                        <p:tgtEl>
                                          <p:spTgt spid="13314"/>
                                        </p:tgtEl>
                                      </p:cBhvr>
                                    </p:animEffect>
                                    <p:anim calcmode="lin" valueType="num">
                                      <p:cBhvr>
                                        <p:cTn id="7" dur="1600" accel="100000">
                                          <p:stCondLst>
                                            <p:cond delay="400"/>
                                          </p:stCondLst>
                                        </p:cTn>
                                        <p:tgtEl>
                                          <p:spTgt spid="13314"/>
                                        </p:tgtEl>
                                        <p:attrNameLst>
                                          <p:attrName>style.rotation</p:attrName>
                                        </p:attrNameLst>
                                      </p:cBhvr>
                                      <p:tavLst>
                                        <p:tav tm="0">
                                          <p:val>
                                            <p:fltVal val="0"/>
                                          </p:val>
                                        </p:tav>
                                        <p:tav tm="100000">
                                          <p:val>
                                            <p:fltVal val="-90"/>
                                          </p:val>
                                        </p:tav>
                                      </p:tavLst>
                                    </p:anim>
                                    <p:anim calcmode="lin" valueType="num">
                                      <p:cBhvr>
                                        <p:cTn id="8" dur="400" decel="100000"/>
                                        <p:tgtEl>
                                          <p:spTgt spid="13314"/>
                                        </p:tgtEl>
                                        <p:attrNameLst>
                                          <p:attrName>ppt_x</p:attrName>
                                        </p:attrNameLst>
                                      </p:cBhvr>
                                      <p:tavLst>
                                        <p:tav tm="0">
                                          <p:val>
                                            <p:strVal val="ppt_x"/>
                                          </p:val>
                                        </p:tav>
                                        <p:tav tm="100000">
                                          <p:val>
                                            <p:strVal val="ppt_x-0.05"/>
                                          </p:val>
                                        </p:tav>
                                      </p:tavLst>
                                    </p:anim>
                                    <p:anim calcmode="lin" valueType="num">
                                      <p:cBhvr>
                                        <p:cTn id="9" dur="400" decel="100000"/>
                                        <p:tgtEl>
                                          <p:spTgt spid="13314"/>
                                        </p:tgtEl>
                                        <p:attrNameLst>
                                          <p:attrName>ppt_y</p:attrName>
                                        </p:attrNameLst>
                                      </p:cBhvr>
                                      <p:tavLst>
                                        <p:tav tm="0">
                                          <p:val>
                                            <p:strVal val="ppt_y"/>
                                          </p:val>
                                        </p:tav>
                                        <p:tav tm="100000">
                                          <p:val>
                                            <p:strVal val="ppt_y+0.1"/>
                                          </p:val>
                                        </p:tav>
                                      </p:tavLst>
                                    </p:anim>
                                    <p:anim calcmode="lin" valueType="num">
                                      <p:cBhvr>
                                        <p:cTn id="10" dur="1600" accel="100000">
                                          <p:stCondLst>
                                            <p:cond delay="400"/>
                                          </p:stCondLst>
                                        </p:cTn>
                                        <p:tgtEl>
                                          <p:spTgt spid="13314"/>
                                        </p:tgtEl>
                                        <p:attrNameLst>
                                          <p:attrName>ppt_x</p:attrName>
                                        </p:attrNameLst>
                                      </p:cBhvr>
                                      <p:tavLst>
                                        <p:tav tm="0">
                                          <p:val>
                                            <p:strVal val="ppt_x"/>
                                          </p:val>
                                        </p:tav>
                                        <p:tav tm="100000">
                                          <p:val>
                                            <p:strVal val="ppt_x+0.4+0.05"/>
                                          </p:val>
                                        </p:tav>
                                      </p:tavLst>
                                    </p:anim>
                                    <p:anim calcmode="lin" valueType="num">
                                      <p:cBhvr>
                                        <p:cTn id="11" dur="1600" accel="100000">
                                          <p:stCondLst>
                                            <p:cond delay="400"/>
                                          </p:stCondLst>
                                        </p:cTn>
                                        <p:tgtEl>
                                          <p:spTgt spid="13314"/>
                                        </p:tgtEl>
                                        <p:attrNameLst>
                                          <p:attrName>ppt_y</p:attrName>
                                        </p:attrNameLst>
                                      </p:cBhvr>
                                      <p:tavLst>
                                        <p:tav tm="0">
                                          <p:val>
                                            <p:strVal val="ppt_y"/>
                                          </p:val>
                                        </p:tav>
                                        <p:tav tm="100000">
                                          <p:val>
                                            <p:strVal val="ppt_y-0.4-0.1"/>
                                          </p:val>
                                        </p:tav>
                                      </p:tavLst>
                                    </p:anim>
                                    <p:set>
                                      <p:cBhvr>
                                        <p:cTn id="12" dur="1" fill="hold">
                                          <p:stCondLst>
                                            <p:cond delay="1999"/>
                                          </p:stCondLst>
                                        </p:cTn>
                                        <p:tgtEl>
                                          <p:spTgt spid="13314"/>
                                        </p:tgtEl>
                                        <p:attrNameLst>
                                          <p:attrName>style.visibility</p:attrName>
                                        </p:attrNameLst>
                                      </p:cBhvr>
                                      <p:to>
                                        <p:strVal val="hidden"/>
                                      </p:to>
                                    </p:set>
                                  </p:childTnLst>
                                </p:cTn>
                              </p:par>
                            </p:childTnLst>
                          </p:cTn>
                        </p:par>
                        <p:par>
                          <p:cTn id="13" fill="hold" nodeType="afterGroup">
                            <p:stCondLst>
                              <p:cond delay="4000"/>
                            </p:stCondLst>
                            <p:childTnLst>
                              <p:par>
                                <p:cTn id="14" presetID="53" presetClass="entr" presetSubtype="0" fill="hold" grpId="0" nodeType="afterEffect">
                                  <p:stCondLst>
                                    <p:cond delay="1000"/>
                                  </p:stCondLst>
                                  <p:childTnLst>
                                    <p:set>
                                      <p:cBhvr>
                                        <p:cTn id="15" dur="1" fill="hold">
                                          <p:stCondLst>
                                            <p:cond delay="0"/>
                                          </p:stCondLst>
                                        </p:cTn>
                                        <p:tgtEl>
                                          <p:spTgt spid="13320"/>
                                        </p:tgtEl>
                                        <p:attrNameLst>
                                          <p:attrName>style.visibility</p:attrName>
                                        </p:attrNameLst>
                                      </p:cBhvr>
                                      <p:to>
                                        <p:strVal val="visible"/>
                                      </p:to>
                                    </p:set>
                                    <p:anim calcmode="lin" valueType="num">
                                      <p:cBhvr>
                                        <p:cTn id="16" dur="2000" fill="hold"/>
                                        <p:tgtEl>
                                          <p:spTgt spid="13320"/>
                                        </p:tgtEl>
                                        <p:attrNameLst>
                                          <p:attrName>ppt_w</p:attrName>
                                        </p:attrNameLst>
                                      </p:cBhvr>
                                      <p:tavLst>
                                        <p:tav tm="0">
                                          <p:val>
                                            <p:fltVal val="0"/>
                                          </p:val>
                                        </p:tav>
                                        <p:tav tm="100000">
                                          <p:val>
                                            <p:strVal val="#ppt_w"/>
                                          </p:val>
                                        </p:tav>
                                      </p:tavLst>
                                    </p:anim>
                                    <p:anim calcmode="lin" valueType="num">
                                      <p:cBhvr>
                                        <p:cTn id="17" dur="2000" fill="hold"/>
                                        <p:tgtEl>
                                          <p:spTgt spid="13320"/>
                                        </p:tgtEl>
                                        <p:attrNameLst>
                                          <p:attrName>ppt_h</p:attrName>
                                        </p:attrNameLst>
                                      </p:cBhvr>
                                      <p:tavLst>
                                        <p:tav tm="0">
                                          <p:val>
                                            <p:fltVal val="0"/>
                                          </p:val>
                                        </p:tav>
                                        <p:tav tm="100000">
                                          <p:val>
                                            <p:strVal val="#ppt_h"/>
                                          </p:val>
                                        </p:tav>
                                      </p:tavLst>
                                    </p:anim>
                                    <p:animEffect transition="in" filter="fade">
                                      <p:cBhvr>
                                        <p:cTn id="18" dur="2000"/>
                                        <p:tgtEl>
                                          <p:spTgt spid="13320"/>
                                        </p:tgtEl>
                                      </p:cBhvr>
                                    </p:animEffect>
                                  </p:childTnLst>
                                </p:cTn>
                              </p:par>
                            </p:childTnLst>
                          </p:cTn>
                        </p:par>
                        <p:par>
                          <p:cTn id="19" fill="hold" nodeType="afterGroup">
                            <p:stCondLst>
                              <p:cond delay="7000"/>
                            </p:stCondLst>
                            <p:childTnLst>
                              <p:par>
                                <p:cTn id="20" presetID="37" presetClass="entr" presetSubtype="0" repeatCount="2000" fill="hold" nodeType="afterEffect">
                                  <p:stCondLst>
                                    <p:cond delay="1000"/>
                                  </p:stCondLst>
                                  <p:childTnLst>
                                    <p:set>
                                      <p:cBhvr>
                                        <p:cTn id="21" dur="1" fill="hold">
                                          <p:stCondLst>
                                            <p:cond delay="0"/>
                                          </p:stCondLst>
                                        </p:cTn>
                                        <p:tgtEl>
                                          <p:spTgt spid="13323"/>
                                        </p:tgtEl>
                                        <p:attrNameLst>
                                          <p:attrName>style.visibility</p:attrName>
                                        </p:attrNameLst>
                                      </p:cBhvr>
                                      <p:to>
                                        <p:strVal val="visible"/>
                                      </p:to>
                                    </p:set>
                                    <p:animEffect transition="in" filter="fade">
                                      <p:cBhvr>
                                        <p:cTn id="22" dur="1000"/>
                                        <p:tgtEl>
                                          <p:spTgt spid="13323"/>
                                        </p:tgtEl>
                                      </p:cBhvr>
                                    </p:animEffect>
                                    <p:anim calcmode="lin" valueType="num">
                                      <p:cBhvr>
                                        <p:cTn id="23" dur="1000" fill="hold"/>
                                        <p:tgtEl>
                                          <p:spTgt spid="13323"/>
                                        </p:tgtEl>
                                        <p:attrNameLst>
                                          <p:attrName>ppt_x</p:attrName>
                                        </p:attrNameLst>
                                      </p:cBhvr>
                                      <p:tavLst>
                                        <p:tav tm="0">
                                          <p:val>
                                            <p:strVal val="#ppt_x"/>
                                          </p:val>
                                        </p:tav>
                                        <p:tav tm="100000">
                                          <p:val>
                                            <p:strVal val="#ppt_x"/>
                                          </p:val>
                                        </p:tav>
                                      </p:tavLst>
                                    </p:anim>
                                    <p:anim calcmode="lin" valueType="num">
                                      <p:cBhvr>
                                        <p:cTn id="24" dur="900" decel="100000" fill="hold"/>
                                        <p:tgtEl>
                                          <p:spTgt spid="13323"/>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332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4" grpId="0" autoUpdateAnimBg="0"/>
      <p:bldP spid="13320"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764704"/>
            <a:ext cx="9144001" cy="6120839"/>
          </a:xfrm>
          <a:prstGeom prst="rect">
            <a:avLst/>
          </a:prstGeom>
        </p:spPr>
      </p:pic>
      <p:sp>
        <p:nvSpPr>
          <p:cNvPr id="2" name="Title 1"/>
          <p:cNvSpPr>
            <a:spLocks noGrp="1"/>
          </p:cNvSpPr>
          <p:nvPr>
            <p:ph type="title"/>
          </p:nvPr>
        </p:nvSpPr>
        <p:spPr>
          <a:xfrm>
            <a:off x="0" y="-34858"/>
            <a:ext cx="9144000" cy="799562"/>
          </a:xfrm>
        </p:spPr>
        <p:txBody>
          <a:bodyPr/>
          <a:lstStyle/>
          <a:p>
            <a:r>
              <a:rPr lang="ar-JO" sz="3200" dirty="0">
                <a:latin typeface="Arial" panose="020B0604020202020204" pitchFamily="34" charset="0"/>
                <a:cs typeface="Arial" panose="020B0604020202020204" pitchFamily="34" charset="0"/>
              </a:rPr>
              <a:t>حفز سفر الشريعة الملك يوشيا</a:t>
            </a:r>
            <a:endParaRPr lang="en-US" sz="3200" dirty="0">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4"/>
          <a:stretch>
            <a:fillRect/>
          </a:stretch>
        </p:blipFill>
        <p:spPr>
          <a:xfrm>
            <a:off x="61599" y="2060848"/>
            <a:ext cx="4366385" cy="4752528"/>
          </a:xfrm>
          <a:prstGeom prst="rect">
            <a:avLst/>
          </a:prstGeom>
          <a:ln w="76200" cmpd="sng">
            <a:solidFill>
              <a:schemeClr val="tx1"/>
            </a:solidFill>
          </a:ln>
        </p:spPr>
      </p:pic>
      <p:sp>
        <p:nvSpPr>
          <p:cNvPr id="5" name="Title 1"/>
          <p:cNvSpPr txBox="1">
            <a:spLocks/>
          </p:cNvSpPr>
          <p:nvPr/>
        </p:nvSpPr>
        <p:spPr bwMode="auto">
          <a:xfrm>
            <a:off x="35496" y="685222"/>
            <a:ext cx="9001000" cy="10155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39700">
                    <a:srgbClr val="000000">
                      <a:alpha val="99000"/>
                    </a:srgbClr>
                  </a:glow>
                </a:effectLst>
                <a:uLnTx/>
                <a:uFillTx/>
                <a:latin typeface="Arial" panose="020B0604020202020204" pitchFamily="34" charset="0"/>
                <a:ea typeface="MS PGothic" charset="0"/>
                <a:cs typeface="Arial" panose="020B0604020202020204" pitchFamily="34" charset="0"/>
              </a:rPr>
              <a:t>و أخبر شافان الكاتب الملك قائلاً قد أعطاني حلقيا الكاهن سفراً و قرأ فيه شافان أمام الملك فلما سمع الملك كلام الشريعة مزق ثيابه (2 أخ 34: 18-19)</a:t>
            </a:r>
            <a:endParaRPr kumimoji="0" lang="en-US" sz="1800" b="1" u="none" strike="noStrike" kern="1200" cap="none" spc="0" normalizeH="0" baseline="0" noProof="0" dirty="0">
              <a:ln>
                <a:noFill/>
              </a:ln>
              <a:solidFill>
                <a:srgbClr val="FFFFFF"/>
              </a:solidFill>
              <a:effectLst>
                <a:glow rad="139700">
                  <a:srgbClr val="000000">
                    <a:alpha val="99000"/>
                  </a:srgbClr>
                </a:glow>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16619440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160"/>
          <p:cNvSpPr>
            <a:spLocks noChangeArrowheads="1"/>
          </p:cNvSpPr>
          <p:nvPr/>
        </p:nvSpPr>
        <p:spPr bwMode="auto">
          <a:xfrm>
            <a:off x="0" y="2393950"/>
            <a:ext cx="9144000" cy="0"/>
          </a:xfrm>
          <a:prstGeom prst="rect">
            <a:avLst/>
          </a:prstGeom>
          <a:solidFill>
            <a:srgbClr val="C0C0C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6" name="Rectangle 402"/>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7" name="Rectangle 621"/>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aphicFrame>
        <p:nvGraphicFramePr>
          <p:cNvPr id="44183" name="Group 151"/>
          <p:cNvGraphicFramePr>
            <a:graphicFrameLocks noGrp="1"/>
          </p:cNvGraphicFramePr>
          <p:nvPr>
            <p:extLst>
              <p:ext uri="{D42A27DB-BD31-4B8C-83A1-F6EECF244321}">
                <p14:modId xmlns:p14="http://schemas.microsoft.com/office/powerpoint/2010/main" val="2361525897"/>
              </p:ext>
            </p:extLst>
          </p:nvPr>
        </p:nvGraphicFramePr>
        <p:xfrm>
          <a:off x="76200" y="1096963"/>
          <a:ext cx="8991600" cy="4887913"/>
        </p:xfrm>
        <a:graphic>
          <a:graphicData uri="http://schemas.openxmlformats.org/drawingml/2006/table">
            <a:tbl>
              <a:tblPr/>
              <a:tblGrid>
                <a:gridCol w="111142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1210171">
                  <a:extLst>
                    <a:ext uri="{9D8B030D-6E8A-4147-A177-3AD203B41FA5}">
                      <a16:colId xmlns:a16="http://schemas.microsoft.com/office/drawing/2014/main" val="20003"/>
                    </a:ext>
                  </a:extLst>
                </a:gridCol>
                <a:gridCol w="1510348">
                  <a:extLst>
                    <a:ext uri="{9D8B030D-6E8A-4147-A177-3AD203B41FA5}">
                      <a16:colId xmlns:a16="http://schemas.microsoft.com/office/drawing/2014/main" val="20004"/>
                    </a:ext>
                  </a:extLst>
                </a:gridCol>
                <a:gridCol w="231809">
                  <a:extLst>
                    <a:ext uri="{9D8B030D-6E8A-4147-A177-3AD203B41FA5}">
                      <a16:colId xmlns:a16="http://schemas.microsoft.com/office/drawing/2014/main" val="20005"/>
                    </a:ext>
                  </a:extLst>
                </a:gridCol>
                <a:gridCol w="913731">
                  <a:extLst>
                    <a:ext uri="{9D8B030D-6E8A-4147-A177-3AD203B41FA5}">
                      <a16:colId xmlns:a16="http://schemas.microsoft.com/office/drawing/2014/main" val="20006"/>
                    </a:ext>
                  </a:extLst>
                </a:gridCol>
                <a:gridCol w="1493837">
                  <a:extLst>
                    <a:ext uri="{9D8B030D-6E8A-4147-A177-3AD203B41FA5}">
                      <a16:colId xmlns:a16="http://schemas.microsoft.com/office/drawing/2014/main" val="20007"/>
                    </a:ext>
                  </a:extLst>
                </a:gridCol>
              </a:tblGrid>
              <a:tr h="8826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السفر</a:t>
                      </a:r>
                      <a:endParaRPr kumimoji="0" lang="en-US" sz="16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rgbClr val="808080"/>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الفكرة الرئيسية</a:t>
                      </a:r>
                      <a:endParaRPr kumimoji="0" lang="en-US" sz="16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rgbClr val="808080"/>
                      </a:solidFill>
                      <a:prstDash val="solid"/>
                      <a:round/>
                      <a:headEnd type="none" w="sm" len="sm"/>
                      <a:tailEnd type="none" w="sm" len="sm"/>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الأمة</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الشعب</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صفة الله</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دور الله</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وصية الله</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w="12700" cap="flat" cmpd="sng" algn="ctr">
                      <a:solidFill>
                        <a:srgbClr val="FFFFFF"/>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0"/>
                  </a:ext>
                </a:extLst>
              </a:tr>
              <a:tr h="860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تكوين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البدايات</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مختارة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محضر</a:t>
                      </a:r>
                      <a:endParaRPr kumimoji="0" lang="en-US" sz="16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سيد قوي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خالق</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ليكن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1"/>
                  </a:ext>
                </a:extLst>
              </a:tr>
              <a:tr h="860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خروج</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الفداء</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محررة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مفدي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رحيم</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محرر</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أطلق شعبي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2"/>
                  </a:ext>
                </a:extLst>
              </a:tr>
              <a:tr h="860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لاويين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العبادة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منفصلة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متعلم</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قدوس</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مقدس</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كونوا قديسين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3"/>
                  </a:ext>
                </a:extLst>
              </a:tr>
              <a:tr h="6858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العدد</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التجوال</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موجهة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ممتحن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عادل</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حافظ</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أدخلوا</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4"/>
                  </a:ext>
                </a:extLst>
              </a:tr>
              <a:tr h="7381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تثنية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تجديد العهد</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جاهزة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متعلم ثانية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محب</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مجازي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أطيعوا</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extLst>
                  <a:ext uri="{0D108BD9-81ED-4DB2-BD59-A6C34878D82A}">
                    <a16:rowId xmlns:a16="http://schemas.microsoft.com/office/drawing/2014/main" val="10005"/>
                  </a:ext>
                </a:extLst>
              </a:tr>
            </a:tbl>
          </a:graphicData>
        </a:graphic>
      </p:graphicFrame>
      <p:sp>
        <p:nvSpPr>
          <p:cNvPr id="18405" name="Rectangle 997"/>
          <p:cNvSpPr>
            <a:spLocks noChangeArrowheads="1"/>
          </p:cNvSpPr>
          <p:nvPr/>
        </p:nvSpPr>
        <p:spPr bwMode="auto">
          <a:xfrm>
            <a:off x="3901838" y="6094820"/>
            <a:ext cx="508023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lvl="0" algn="r">
              <a:defRPr/>
            </a:pPr>
            <a:r>
              <a:rPr lang="ar-JO" sz="1200" dirty="0"/>
              <a:t>بروس ويلكنسون وكينيث بوا ، التحدث من خلال الكتاب المقدس (ناشفيل ، تينيسي: نيلسون ، 1983)</a:t>
            </a:r>
            <a:endParaRPr kumimoji="0" lang="en-US" sz="1200" b="1" u="none" strike="noStrike" kern="1200" cap="none" spc="0" normalizeH="0" baseline="0" noProof="0" dirty="0">
              <a:ln>
                <a:noFill/>
              </a:ln>
              <a:solidFill>
                <a:srgbClr val="C0C0C0"/>
              </a:solidFill>
              <a:effectLst/>
              <a:uLnTx/>
              <a:uFillTx/>
              <a:latin typeface="Arial" panose="020B0604020202020204" pitchFamily="34" charset="0"/>
              <a:ea typeface="ＭＳ Ｐゴシック" charset="0"/>
              <a:cs typeface="Arial" panose="020B0604020202020204" pitchFamily="34" charset="0"/>
            </a:endParaRPr>
          </a:p>
        </p:txBody>
      </p:sp>
      <p:sp>
        <p:nvSpPr>
          <p:cNvPr id="44175" name="Rectangle 143"/>
          <p:cNvSpPr>
            <a:spLocks noChangeArrowheads="1"/>
          </p:cNvSpPr>
          <p:nvPr/>
        </p:nvSpPr>
        <p:spPr bwMode="auto">
          <a:xfrm>
            <a:off x="76200" y="5181600"/>
            <a:ext cx="8991600" cy="762000"/>
          </a:xfrm>
          <a:prstGeom prst="rect">
            <a:avLst/>
          </a:prstGeom>
          <a:noFill/>
          <a:ln w="57150" cap="sq">
            <a:solidFill>
              <a:srgbClr val="FF33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9" name="Title 8"/>
          <p:cNvSpPr>
            <a:spLocks noGrp="1"/>
          </p:cNvSpPr>
          <p:nvPr>
            <p:ph type="title" idx="4294967295"/>
          </p:nvPr>
        </p:nvSpPr>
        <p:spPr>
          <a:xfrm>
            <a:off x="0" y="0"/>
            <a:ext cx="9144000" cy="1143000"/>
          </a:xfrm>
        </p:spPr>
        <p:txBody>
          <a:bodyPr/>
          <a:lstStyle/>
          <a:p>
            <a:pPr>
              <a:defRPr/>
            </a:pPr>
            <a:r>
              <a:rPr lang="ar-JO" dirty="0">
                <a:solidFill>
                  <a:schemeClr val="tx1"/>
                </a:solidFill>
                <a:latin typeface="Arial" panose="020B0604020202020204" pitchFamily="34" charset="0"/>
                <a:ea typeface="ＭＳ Ｐゴシック" charset="0"/>
                <a:cs typeface="Arial" panose="020B0604020202020204" pitchFamily="34" charset="0"/>
              </a:rPr>
              <a:t>التوراة</a:t>
            </a:r>
            <a:endParaRPr lang="en-US" dirty="0">
              <a:latin typeface="Arial" panose="020B0604020202020204" pitchFamily="34" charset="0"/>
              <a:ea typeface="ＭＳ Ｐゴシック" charset="0"/>
              <a:cs typeface="Arial" panose="020B0604020202020204" pitchFamily="34" charset="0"/>
            </a:endParaRPr>
          </a:p>
        </p:txBody>
      </p:sp>
      <p:sp>
        <p:nvSpPr>
          <p:cNvPr id="2" name="TextBox 1"/>
          <p:cNvSpPr txBox="1"/>
          <p:nvPr/>
        </p:nvSpPr>
        <p:spPr>
          <a:xfrm>
            <a:off x="8338318" y="116632"/>
            <a:ext cx="59824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55أ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235995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75"/>
                                  </p:iterate>
                                  <p:childTnLst>
                                    <p:set>
                                      <p:cBhvr>
                                        <p:cTn id="6" dur="1" fill="hold">
                                          <p:stCondLst>
                                            <p:cond delay="74"/>
                                          </p:stCondLst>
                                        </p:cTn>
                                        <p:tgtEl>
                                          <p:spTgt spid="44183"/>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camera.wav"/>
                                        </p:tgtEl>
                                      </p:cMediaNode>
                                    </p:audio>
                                  </p:subTnLst>
                                </p:cTn>
                              </p:par>
                            </p:childTnLst>
                          </p:cTn>
                        </p:par>
                        <p:par>
                          <p:cTn id="7" fill="hold" nodeType="afterGroup">
                            <p:stCondLst>
                              <p:cond delay="75"/>
                            </p:stCondLst>
                            <p:childTnLst>
                              <p:par>
                                <p:cTn id="8" presetID="1" presetClass="entr" presetSubtype="0" fill="hold" grpId="0" nodeType="afterEffect">
                                  <p:stCondLst>
                                    <p:cond delay="0"/>
                                  </p:stCondLst>
                                  <p:childTnLst>
                                    <p:set>
                                      <p:cBhvr>
                                        <p:cTn id="9" dur="1" fill="hold">
                                          <p:stCondLst>
                                            <p:cond delay="499"/>
                                          </p:stCondLst>
                                        </p:cTn>
                                        <p:tgtEl>
                                          <p:spTgt spid="18405"/>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44175"/>
                                        </p:tgtEl>
                                        <p:attrNameLst>
                                          <p:attrName>style.visibility</p:attrName>
                                        </p:attrNameLst>
                                      </p:cBhvr>
                                      <p:to>
                                        <p:strVal val="visible"/>
                                      </p:to>
                                    </p:set>
                                    <p:anim calcmode="lin" valueType="num">
                                      <p:cBhvr additive="base">
                                        <p:cTn id="14" dur="500" fill="hold"/>
                                        <p:tgtEl>
                                          <p:spTgt spid="44175"/>
                                        </p:tgtEl>
                                        <p:attrNameLst>
                                          <p:attrName>ppt_x</p:attrName>
                                        </p:attrNameLst>
                                      </p:cBhvr>
                                      <p:tavLst>
                                        <p:tav tm="0">
                                          <p:val>
                                            <p:strVal val="#ppt_x"/>
                                          </p:val>
                                        </p:tav>
                                        <p:tav tm="100000">
                                          <p:val>
                                            <p:strVal val="#ppt_x"/>
                                          </p:val>
                                        </p:tav>
                                      </p:tavLst>
                                    </p:anim>
                                    <p:anim calcmode="lin" valueType="num">
                                      <p:cBhvr additive="base">
                                        <p:cTn id="15" dur="500" fill="hold"/>
                                        <p:tgtEl>
                                          <p:spTgt spid="441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05" grpId="0" autoUpdateAnimBg="0"/>
      <p:bldP spid="44175"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الآية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8181" y="17008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اسمع يا إسرائيل الرب إلهنا رب واحد فتحب الرب إلهك من كل قلبك و من كل نفسك و من كل قوتك</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(6 : 4 – 5)</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73446"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274396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0" name="Text Box 4"/>
          <p:cNvSpPr txBox="1">
            <a:spLocks noChangeArrowheads="1"/>
          </p:cNvSpPr>
          <p:nvPr/>
        </p:nvSpPr>
        <p:spPr bwMode="auto">
          <a:xfrm>
            <a:off x="685800" y="1066800"/>
            <a:ext cx="6096000"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Blip>
                <a:blip r:embed="rId2"/>
              </a:buBlip>
              <a:tabLst/>
              <a:defRPr/>
            </a:pPr>
            <a:r>
              <a:rPr kumimoji="0" lang="ar-JO" sz="4800" b="1" u="none" strike="noStrike" kern="1200" cap="none" spc="0" normalizeH="0" baseline="0" noProof="0" dirty="0">
                <a:ln>
                  <a:noFill/>
                </a:ln>
                <a:effectLst/>
                <a:uLnTx/>
                <a:uFillTx/>
                <a:latin typeface="Arial" panose="020B0604020202020204" pitchFamily="34" charset="0"/>
                <a:cs typeface="Arial" panose="020B0604020202020204" pitchFamily="34" charset="0"/>
              </a:rPr>
              <a:t>المقدمة و العنوان</a:t>
            </a:r>
            <a:endParaRPr kumimoji="0" lang="en-US" sz="4800" b="1"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9461" name="Text Box 5"/>
          <p:cNvSpPr txBox="1">
            <a:spLocks noChangeArrowheads="1"/>
          </p:cNvSpPr>
          <p:nvPr/>
        </p:nvSpPr>
        <p:spPr bwMode="auto">
          <a:xfrm>
            <a:off x="685800" y="2895600"/>
            <a:ext cx="2600316"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Blip>
                <a:blip r:embed="rId2"/>
              </a:buBlip>
              <a:tabLst/>
              <a:defRPr/>
            </a:pPr>
            <a:r>
              <a:rPr kumimoji="0" lang="ar-JO" sz="4800" b="1" u="none" strike="noStrike" kern="1200" cap="none" spc="0" normalizeH="0" baseline="0" noProof="0" dirty="0">
                <a:ln>
                  <a:noFill/>
                </a:ln>
                <a:effectLst/>
                <a:uLnTx/>
                <a:uFillTx/>
                <a:latin typeface="Arial" panose="020B0604020202020204" pitchFamily="34" charset="0"/>
                <a:cs typeface="Arial" panose="020B0604020202020204" pitchFamily="34" charset="0"/>
              </a:rPr>
              <a:t>الكاتب</a:t>
            </a:r>
            <a:endParaRPr kumimoji="0" lang="en-US" sz="4800" b="1"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9462" name="Text Box 6"/>
          <p:cNvSpPr txBox="1">
            <a:spLocks noChangeArrowheads="1"/>
          </p:cNvSpPr>
          <p:nvPr/>
        </p:nvSpPr>
        <p:spPr bwMode="auto">
          <a:xfrm>
            <a:off x="609600" y="4495800"/>
            <a:ext cx="6629400"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Blip>
                <a:blip r:embed="rId2"/>
              </a:buBlip>
              <a:tabLst/>
              <a:defRPr/>
            </a:pPr>
            <a:r>
              <a:rPr kumimoji="0" lang="ar-JO" sz="4800" b="1" u="none" strike="noStrike" kern="1200" cap="none" spc="0" normalizeH="0" baseline="0" noProof="0" dirty="0">
                <a:ln>
                  <a:noFill/>
                </a:ln>
                <a:effectLst/>
                <a:uLnTx/>
                <a:uFillTx/>
                <a:latin typeface="Arial" panose="020B0604020202020204" pitchFamily="34" charset="0"/>
                <a:cs typeface="Arial" panose="020B0604020202020204" pitchFamily="34" charset="0"/>
              </a:rPr>
              <a:t>التاريخ و الهيكل </a:t>
            </a:r>
            <a:endParaRPr kumimoji="0" lang="en-US" sz="4800" b="1"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grpSp>
        <p:nvGrpSpPr>
          <p:cNvPr id="3" name="Group 2"/>
          <p:cNvGrpSpPr>
            <a:grpSpLocks/>
          </p:cNvGrpSpPr>
          <p:nvPr/>
        </p:nvGrpSpPr>
        <p:grpSpPr bwMode="auto">
          <a:xfrm>
            <a:off x="990600" y="1981200"/>
            <a:ext cx="5105400" cy="838200"/>
            <a:chOff x="990600" y="1981200"/>
            <a:chExt cx="5105400" cy="838200"/>
          </a:xfrm>
        </p:grpSpPr>
        <p:sp>
          <p:nvSpPr>
            <p:cNvPr id="19463" name="Text Box 7"/>
            <p:cNvSpPr txBox="1">
              <a:spLocks noChangeArrowheads="1"/>
            </p:cNvSpPr>
            <p:nvPr/>
          </p:nvSpPr>
          <p:spPr bwMode="auto">
            <a:xfrm>
              <a:off x="1600200" y="2060575"/>
              <a:ext cx="3900494" cy="523220"/>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rPr>
                <a:t>هذه هي الكلمات</a:t>
              </a:r>
              <a:endParaRPr kumimoji="0" lang="en-US"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endParaRPr>
            </a:p>
          </p:txBody>
        </p:sp>
        <p:sp>
          <p:nvSpPr>
            <p:cNvPr id="304141" name="AutoShape 8"/>
            <p:cNvSpPr>
              <a:spLocks noChangeArrowheads="1"/>
            </p:cNvSpPr>
            <p:nvPr/>
          </p:nvSpPr>
          <p:spPr bwMode="auto">
            <a:xfrm flipH="1" flipV="1">
              <a:off x="990600" y="1981200"/>
              <a:ext cx="5105400" cy="838200"/>
            </a:xfrm>
            <a:prstGeom prst="wedgeEllipseCallout">
              <a:avLst>
                <a:gd name="adj1" fmla="val -43750"/>
                <a:gd name="adj2" fmla="val 70000"/>
              </a:avLst>
            </a:prstGeom>
            <a:noFill/>
            <a:ln w="12700" cap="sq">
              <a:solidFill>
                <a:srgbClr val="EBF01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rot="10800000"/>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EBF010"/>
                </a:solidFill>
                <a:effectLst/>
                <a:uLnTx/>
                <a:uFillTx/>
                <a:latin typeface="Arial" panose="020B0604020202020204" pitchFamily="34" charset="0"/>
                <a:cs typeface="Arial" panose="020B0604020202020204" pitchFamily="34" charset="0"/>
              </a:endParaRPr>
            </a:p>
          </p:txBody>
        </p:sp>
      </p:grpSp>
      <p:grpSp>
        <p:nvGrpSpPr>
          <p:cNvPr id="2" name="Group 13"/>
          <p:cNvGrpSpPr>
            <a:grpSpLocks/>
          </p:cNvGrpSpPr>
          <p:nvPr/>
        </p:nvGrpSpPr>
        <p:grpSpPr bwMode="auto">
          <a:xfrm>
            <a:off x="2743200" y="2743200"/>
            <a:ext cx="6400800" cy="2286000"/>
            <a:chOff x="2160" y="2112"/>
            <a:chExt cx="3408" cy="1344"/>
          </a:xfrm>
        </p:grpSpPr>
        <p:sp>
          <p:nvSpPr>
            <p:cNvPr id="19466" name="Text Box 10"/>
            <p:cNvSpPr txBox="1">
              <a:spLocks noChangeArrowheads="1"/>
            </p:cNvSpPr>
            <p:nvPr/>
          </p:nvSpPr>
          <p:spPr bwMode="auto">
            <a:xfrm>
              <a:off x="2832" y="2496"/>
              <a:ext cx="2400" cy="46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rPr>
                <a:t>موسى </a:t>
              </a:r>
              <a:r>
                <a:rPr kumimoji="0" lang="ar-JO"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rPr>
                <a:t>باستثناء تث</a:t>
              </a:r>
              <a:r>
                <a:rPr kumimoji="0" lang="ar-JO" sz="2800" b="1" u="none" strike="noStrike" kern="1200" cap="none" spc="0" normalizeH="0" noProof="0" dirty="0">
                  <a:ln>
                    <a:noFill/>
                  </a:ln>
                  <a:solidFill>
                    <a:srgbClr val="EBF010"/>
                  </a:solidFill>
                  <a:effectLst/>
                  <a:uLnTx/>
                  <a:uFillTx/>
                  <a:latin typeface="Arial" panose="020B0604020202020204" pitchFamily="34" charset="0"/>
                  <a:cs typeface="Arial" panose="020B0604020202020204" pitchFamily="34" charset="0"/>
                </a:rPr>
                <a:t> 24</a:t>
              </a:r>
              <a:endParaRPr kumimoji="0" lang="en-US"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endParaRPr>
            </a:p>
          </p:txBody>
        </p:sp>
        <p:sp>
          <p:nvSpPr>
            <p:cNvPr id="19467" name="AutoShape 11"/>
            <p:cNvSpPr>
              <a:spLocks noChangeArrowheads="1"/>
            </p:cNvSpPr>
            <p:nvPr/>
          </p:nvSpPr>
          <p:spPr bwMode="auto">
            <a:xfrm>
              <a:off x="2160" y="2112"/>
              <a:ext cx="3408" cy="1344"/>
            </a:xfrm>
            <a:prstGeom prst="irregularSeal1">
              <a:avLst/>
            </a:prstGeom>
            <a:noFill/>
            <a:ln w="12700" cap="sq">
              <a:solidFill>
                <a:srgbClr val="EBF010"/>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9470" name="Text Box 14"/>
          <p:cNvSpPr txBox="1">
            <a:spLocks noChangeArrowheads="1"/>
          </p:cNvSpPr>
          <p:nvPr/>
        </p:nvSpPr>
        <p:spPr bwMode="auto">
          <a:xfrm>
            <a:off x="4309103" y="5535613"/>
            <a:ext cx="4052713" cy="5847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sz="3200" b="1" dirty="0">
                <a:solidFill>
                  <a:srgbClr val="EBF010"/>
                </a:solidFill>
                <a:latin typeface="Arial" panose="020B0604020202020204" pitchFamily="34" charset="0"/>
                <a:cs typeface="Arial" panose="020B0604020202020204" pitchFamily="34" charset="0"/>
              </a:rPr>
              <a:t>1405 ق.م عند سهول مؤاب</a:t>
            </a:r>
            <a:endParaRPr kumimoji="0" lang="en-US" sz="32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endParaRPr>
          </a:p>
        </p:txBody>
      </p:sp>
      <p:pic>
        <p:nvPicPr>
          <p:cNvPr id="19471" name="Picture 15" descr="sy01265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5257800"/>
            <a:ext cx="1065213"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4136" name="Text Box 16"/>
          <p:cNvSpPr txBox="1">
            <a:spLocks noChangeArrowheads="1"/>
          </p:cNvSpPr>
          <p:nvPr/>
        </p:nvSpPr>
        <p:spPr bwMode="auto">
          <a:xfrm>
            <a:off x="8410575" y="-2698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3E3FF"/>
                </a:solidFill>
                <a:effectLst/>
                <a:uLnTx/>
                <a:uFillTx/>
                <a:latin typeface="Arial" panose="020B0604020202020204" pitchFamily="34" charset="0"/>
                <a:cs typeface="Arial" panose="020B0604020202020204" pitchFamily="34" charset="0"/>
              </a:rPr>
              <a:t>148</a:t>
            </a:r>
            <a:endParaRPr kumimoji="0" lang="en-US" sz="2400" b="1" u="none" strike="noStrike" kern="1200" cap="none" spc="0" normalizeH="0" baseline="0" noProof="0" dirty="0">
              <a:ln>
                <a:noFill/>
              </a:ln>
              <a:solidFill>
                <a:srgbClr val="E3E3FF"/>
              </a:solidFill>
              <a:effectLst/>
              <a:uLnTx/>
              <a:uFillTx/>
              <a:latin typeface="Arial" panose="020B0604020202020204" pitchFamily="34" charset="0"/>
              <a:cs typeface="Arial" panose="020B0604020202020204" pitchFamily="34" charset="0"/>
            </a:endParaRPr>
          </a:p>
        </p:txBody>
      </p:sp>
      <p:sp>
        <p:nvSpPr>
          <p:cNvPr id="14" name="Title 13"/>
          <p:cNvSpPr>
            <a:spLocks noGrp="1"/>
          </p:cNvSpPr>
          <p:nvPr>
            <p:ph type="title" idx="4294967295"/>
          </p:nvPr>
        </p:nvSpPr>
        <p:spPr>
          <a:xfrm>
            <a:off x="0" y="92075"/>
            <a:ext cx="8686800" cy="831850"/>
          </a:xfrm>
          <a:ln w="12700" cap="sq">
            <a:headEnd type="none" w="sm" len="sm"/>
            <a:tailEnd type="none" w="sm" len="sm"/>
          </a:ln>
          <a:effectLst>
            <a:outerShdw blurRad="63500" dist="99190" dir="2388334" algn="ctr" rotWithShape="0">
              <a:schemeClr val="bg2">
                <a:alpha val="74998"/>
              </a:schemeClr>
            </a:outerShdw>
          </a:effectLst>
        </p:spPr>
        <p:txBody>
          <a:bodyPr>
            <a:spAutoFit/>
          </a:bodyPr>
          <a:lstStyle/>
          <a:p>
            <a:pPr>
              <a:defRPr/>
            </a:pPr>
            <a:r>
              <a:rPr lang="ar-JO" sz="4800" dirty="0">
                <a:solidFill>
                  <a:srgbClr val="EBF010"/>
                </a:solidFill>
                <a:latin typeface="Arial" panose="020B0604020202020204" pitchFamily="34" charset="0"/>
                <a:ea typeface="ＭＳ Ｐゴシック" charset="0"/>
                <a:cs typeface="Arial" panose="020B0604020202020204" pitchFamily="34" charset="0"/>
              </a:rPr>
              <a:t>الأساسيات</a:t>
            </a:r>
            <a:endParaRPr lang="en-US" sz="4800" dirty="0">
              <a:solidFill>
                <a:srgbClr val="EBF01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243669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checkerboard(across)">
                                      <p:cBhvr>
                                        <p:cTn id="7" dur="500"/>
                                        <p:tgtEl>
                                          <p:spTgt spid="1946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9461"/>
                                        </p:tgtEl>
                                        <p:attrNameLst>
                                          <p:attrName>style.visibility</p:attrName>
                                        </p:attrNameLst>
                                      </p:cBhvr>
                                      <p:to>
                                        <p:strVal val="visible"/>
                                      </p:to>
                                    </p:set>
                                    <p:animEffect transition="in" filter="blinds(horizontal)">
                                      <p:cBhvr>
                                        <p:cTn id="17" dur="500"/>
                                        <p:tgtEl>
                                          <p:spTgt spid="1946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16"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5" presetClass="entr" presetSubtype="5" fill="hold" grpId="0" nodeType="clickEffect">
                                  <p:stCondLst>
                                    <p:cond delay="0"/>
                                  </p:stCondLst>
                                  <p:childTnLst>
                                    <p:set>
                                      <p:cBhvr>
                                        <p:cTn id="27" dur="1" fill="hold">
                                          <p:stCondLst>
                                            <p:cond delay="0"/>
                                          </p:stCondLst>
                                        </p:cTn>
                                        <p:tgtEl>
                                          <p:spTgt spid="19462"/>
                                        </p:tgtEl>
                                        <p:attrNameLst>
                                          <p:attrName>style.visibility</p:attrName>
                                        </p:attrNameLst>
                                      </p:cBhvr>
                                      <p:to>
                                        <p:strVal val="visible"/>
                                      </p:to>
                                    </p:set>
                                    <p:animEffect transition="in" filter="checkerboard(down)">
                                      <p:cBhvr>
                                        <p:cTn id="28" dur="500"/>
                                        <p:tgtEl>
                                          <p:spTgt spid="1946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19471"/>
                                        </p:tgtEl>
                                        <p:attrNameLst>
                                          <p:attrName>style.visibility</p:attrName>
                                        </p:attrNameLst>
                                      </p:cBhvr>
                                      <p:to>
                                        <p:strVal val="visible"/>
                                      </p:to>
                                    </p:set>
                                    <p:anim calcmode="lin" valueType="num">
                                      <p:cBhvr additive="base">
                                        <p:cTn id="33" dur="500" fill="hold"/>
                                        <p:tgtEl>
                                          <p:spTgt spid="19471"/>
                                        </p:tgtEl>
                                        <p:attrNameLst>
                                          <p:attrName>ppt_x</p:attrName>
                                        </p:attrNameLst>
                                      </p:cBhvr>
                                      <p:tavLst>
                                        <p:tav tm="0">
                                          <p:val>
                                            <p:strVal val="0-#ppt_w/2"/>
                                          </p:val>
                                        </p:tav>
                                        <p:tav tm="100000">
                                          <p:val>
                                            <p:strVal val="#ppt_x"/>
                                          </p:val>
                                        </p:tav>
                                      </p:tavLst>
                                    </p:anim>
                                    <p:anim calcmode="lin" valueType="num">
                                      <p:cBhvr additive="base">
                                        <p:cTn id="34" dur="500" fill="hold"/>
                                        <p:tgtEl>
                                          <p:spTgt spid="19471"/>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500"/>
                            </p:stCondLst>
                            <p:childTnLst>
                              <p:par>
                                <p:cTn id="36" presetID="2" presetClass="entr" presetSubtype="8" fill="hold" grpId="0" nodeType="afterEffect">
                                  <p:stCondLst>
                                    <p:cond delay="0"/>
                                  </p:stCondLst>
                                  <p:childTnLst>
                                    <p:set>
                                      <p:cBhvr>
                                        <p:cTn id="37" dur="1" fill="hold">
                                          <p:stCondLst>
                                            <p:cond delay="0"/>
                                          </p:stCondLst>
                                        </p:cTn>
                                        <p:tgtEl>
                                          <p:spTgt spid="19470"/>
                                        </p:tgtEl>
                                        <p:attrNameLst>
                                          <p:attrName>style.visibility</p:attrName>
                                        </p:attrNameLst>
                                      </p:cBhvr>
                                      <p:to>
                                        <p:strVal val="visible"/>
                                      </p:to>
                                    </p:set>
                                    <p:anim calcmode="lin" valueType="num">
                                      <p:cBhvr additive="base">
                                        <p:cTn id="38" dur="500" fill="hold"/>
                                        <p:tgtEl>
                                          <p:spTgt spid="19470"/>
                                        </p:tgtEl>
                                        <p:attrNameLst>
                                          <p:attrName>ppt_x</p:attrName>
                                        </p:attrNameLst>
                                      </p:cBhvr>
                                      <p:tavLst>
                                        <p:tav tm="0">
                                          <p:val>
                                            <p:strVal val="0-#ppt_w/2"/>
                                          </p:val>
                                        </p:tav>
                                        <p:tav tm="100000">
                                          <p:val>
                                            <p:strVal val="#ppt_x"/>
                                          </p:val>
                                        </p:tav>
                                      </p:tavLst>
                                    </p:anim>
                                    <p:anim calcmode="lin" valueType="num">
                                      <p:cBhvr additive="base">
                                        <p:cTn id="39" dur="500" fill="hold"/>
                                        <p:tgtEl>
                                          <p:spTgt spid="194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0" grpId="0" autoUpdateAnimBg="0"/>
      <p:bldP spid="19461" grpId="0" autoUpdateAnimBg="0"/>
      <p:bldP spid="19462" grpId="0" autoUpdateAnimBg="0"/>
      <p:bldP spid="19470"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2852" name="Text Box 4"/>
          <p:cNvSpPr txBox="1">
            <a:spLocks noChangeArrowheads="1"/>
          </p:cNvSpPr>
          <p:nvPr/>
        </p:nvSpPr>
        <p:spPr bwMode="auto">
          <a:xfrm>
            <a:off x="2884488" y="2106613"/>
            <a:ext cx="4191000" cy="1077218"/>
          </a:xfrm>
          <a:prstGeom prst="rect">
            <a:avLst/>
          </a:prstGeom>
          <a:no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الكلمة المفتاحية</a:t>
            </a:r>
            <a:b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b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التجديد</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462853" name="Text Box 5"/>
          <p:cNvSpPr txBox="1">
            <a:spLocks noChangeArrowheads="1"/>
          </p:cNvSpPr>
          <p:nvPr/>
        </p:nvSpPr>
        <p:spPr bwMode="auto">
          <a:xfrm>
            <a:off x="500034" y="3560763"/>
            <a:ext cx="8175654" cy="1661993"/>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الآية المفتاحية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اسمع يا إسرائيل الرب إلهنا رب واحد فتحب الرب إلهك من كل قلبك و من كل نفسك و من كل قوتك (تث 6: 4-5)</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pic>
        <p:nvPicPr>
          <p:cNvPr id="305156" name="Picture 6" descr="j030939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243840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5157" name="Rectangle 2"/>
          <p:cNvSpPr>
            <a:spLocks noGrp="1" noChangeArrowheads="1"/>
          </p:cNvSpPr>
          <p:nvPr>
            <p:ph type="title"/>
          </p:nvPr>
        </p:nvSpPr>
        <p:spPr>
          <a:xfrm>
            <a:off x="2532063" y="115888"/>
            <a:ext cx="4897437" cy="1296987"/>
          </a:xfrm>
          <a:noFill/>
        </p:spPr>
        <p:txBody>
          <a:bodyPr/>
          <a:lstStyle/>
          <a:p>
            <a:pPr eaLnBrk="1" hangingPunct="1"/>
            <a:r>
              <a:rPr kumimoji="0" lang="ar-JO" altLang="zh-CN" dirty="0">
                <a:solidFill>
                  <a:srgbClr val="000000"/>
                </a:solidFill>
                <a:latin typeface="Arial" panose="020B0604020202020204" pitchFamily="34" charset="0"/>
                <a:ea typeface="SimSun" charset="0"/>
                <a:cs typeface="Arial" panose="020B0604020202020204" pitchFamily="34" charset="0"/>
              </a:rPr>
              <a:t>مفاتيح السفر</a:t>
            </a:r>
            <a:endParaRPr kumimoji="0" lang="en-US"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213126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62852"/>
                                        </p:tgtEl>
                                        <p:attrNameLst>
                                          <p:attrName>style.visibility</p:attrName>
                                        </p:attrNameLst>
                                      </p:cBhvr>
                                      <p:to>
                                        <p:strVal val="visible"/>
                                      </p:to>
                                    </p:set>
                                    <p:anim calcmode="lin" valueType="num">
                                      <p:cBhvr additive="base">
                                        <p:cTn id="7" dur="500" fill="hold"/>
                                        <p:tgtEl>
                                          <p:spTgt spid="462852"/>
                                        </p:tgtEl>
                                        <p:attrNameLst>
                                          <p:attrName>ppt_x</p:attrName>
                                        </p:attrNameLst>
                                      </p:cBhvr>
                                      <p:tavLst>
                                        <p:tav tm="0">
                                          <p:val>
                                            <p:strVal val="#ppt_x"/>
                                          </p:val>
                                        </p:tav>
                                        <p:tav tm="100000">
                                          <p:val>
                                            <p:strVal val="#ppt_x"/>
                                          </p:val>
                                        </p:tav>
                                      </p:tavLst>
                                    </p:anim>
                                    <p:anim calcmode="lin" valueType="num">
                                      <p:cBhvr additive="base">
                                        <p:cTn id="8" dur="500" fill="hold"/>
                                        <p:tgtEl>
                                          <p:spTgt spid="46285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62853"/>
                                        </p:tgtEl>
                                        <p:attrNameLst>
                                          <p:attrName>style.visibility</p:attrName>
                                        </p:attrNameLst>
                                      </p:cBhvr>
                                      <p:to>
                                        <p:strVal val="visible"/>
                                      </p:to>
                                    </p:set>
                                    <p:anim calcmode="lin" valueType="num">
                                      <p:cBhvr additive="base">
                                        <p:cTn id="13" dur="500" fill="hold"/>
                                        <p:tgtEl>
                                          <p:spTgt spid="462853"/>
                                        </p:tgtEl>
                                        <p:attrNameLst>
                                          <p:attrName>ppt_x</p:attrName>
                                        </p:attrNameLst>
                                      </p:cBhvr>
                                      <p:tavLst>
                                        <p:tav tm="0">
                                          <p:val>
                                            <p:strVal val="#ppt_x"/>
                                          </p:val>
                                        </p:tav>
                                        <p:tav tm="100000">
                                          <p:val>
                                            <p:strVal val="#ppt_x"/>
                                          </p:val>
                                        </p:tav>
                                      </p:tavLst>
                                    </p:anim>
                                    <p:anim calcmode="lin" valueType="num">
                                      <p:cBhvr additive="base">
                                        <p:cTn id="14" dur="500" fill="hold"/>
                                        <p:tgtEl>
                                          <p:spTgt spid="4628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852" grpId="0"/>
      <p:bldP spid="462853" grpId="0"/>
    </p:bldLst>
  </p:timing>
</p:sld>
</file>

<file path=ppt/slides/slide42.xml><?xml version="1.0" encoding="utf-8"?>
<p:sld xmlns:a="http://schemas.openxmlformats.org/drawingml/2006/main" xmlns:r="http://schemas.openxmlformats.org/officeDocument/2006/relationships" xmlns:p="http://schemas.openxmlformats.org/presentationml/2006/main" showMasterSp="0">
  <p:cSld>
    <p:bg>
      <p:bgPr>
        <a:solidFill>
          <a:schemeClr val="folHlink"/>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a:xfrm>
            <a:off x="1295400" y="722313"/>
            <a:ext cx="6553200" cy="762000"/>
          </a:xfrm>
          <a:solidFill>
            <a:srgbClr val="FFFFFF"/>
          </a:solidFill>
          <a:ln>
            <a:solidFill>
              <a:schemeClr val="tx1"/>
            </a:solidFill>
            <a:miter lim="800000"/>
            <a:headEnd/>
            <a:tailEnd/>
          </a:ln>
        </p:spPr>
        <p:txBody>
          <a:bodyPr/>
          <a:lstStyle/>
          <a:p>
            <a:pPr eaLnBrk="1" hangingPunct="1"/>
            <a:r>
              <a:rPr kumimoji="0" lang="ar-SA" altLang="zh-CN" dirty="0">
                <a:solidFill>
                  <a:srgbClr val="000000"/>
                </a:solidFill>
                <a:latin typeface="Arial" panose="020B0604020202020204" pitchFamily="34" charset="0"/>
                <a:ea typeface="SimSun" charset="0"/>
                <a:cs typeface="Arial" panose="020B0604020202020204" pitchFamily="34" charset="0"/>
              </a:rPr>
              <a:t>البيان الموجز</a:t>
            </a:r>
            <a:endParaRPr kumimoji="0" lang="en-US" dirty="0">
              <a:solidFill>
                <a:srgbClr val="000000"/>
              </a:solidFill>
              <a:latin typeface="Arial" panose="020B0604020202020204" pitchFamily="34" charset="0"/>
              <a:ea typeface="SimSun" charset="0"/>
              <a:cs typeface="Arial" panose="020B0604020202020204" pitchFamily="34" charset="0"/>
            </a:endParaRPr>
          </a:p>
        </p:txBody>
      </p:sp>
      <p:sp>
        <p:nvSpPr>
          <p:cNvPr id="30617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3876" name="Text Box 4"/>
          <p:cNvSpPr txBox="1">
            <a:spLocks noChangeArrowheads="1"/>
          </p:cNvSpPr>
          <p:nvPr/>
        </p:nvSpPr>
        <p:spPr bwMode="auto">
          <a:xfrm>
            <a:off x="381000" y="2351088"/>
            <a:ext cx="8305800" cy="2554545"/>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defRPr/>
            </a:pPr>
            <a:r>
              <a:rPr lang="ar-JO" sz="4000" b="1" kern="0" dirty="0">
                <a:solidFill>
                  <a:srgbClr val="FFFFFF"/>
                </a:solidFill>
                <a:effectLst>
                  <a:glow rad="127000">
                    <a:srgbClr val="000000"/>
                  </a:glow>
                </a:effectLst>
                <a:latin typeface="Arial" panose="020B0604020202020204" pitchFamily="34" charset="0"/>
                <a:cs typeface="Arial" panose="020B0604020202020204" pitchFamily="34" charset="0"/>
              </a:rPr>
              <a:t>يعظ موسى و يسجل العظات التي تشرح الناموس حتى يشجع جيل إسرائيل الجديد على </a:t>
            </a:r>
            <a:r>
              <a:rPr lang="ar-JO" sz="4000" b="1" kern="0" dirty="0">
                <a:solidFill>
                  <a:srgbClr val="FFFF00"/>
                </a:solidFill>
                <a:effectLst>
                  <a:glow rad="127000">
                    <a:srgbClr val="000000"/>
                  </a:glow>
                </a:effectLst>
                <a:latin typeface="Arial" panose="020B0604020202020204" pitchFamily="34" charset="0"/>
                <a:cs typeface="Arial" panose="020B0604020202020204" pitchFamily="34" charset="0"/>
              </a:rPr>
              <a:t>تجديد</a:t>
            </a:r>
            <a:r>
              <a:rPr lang="ar-JO" sz="4000" b="1" kern="0" dirty="0">
                <a:solidFill>
                  <a:srgbClr val="FFFFFF"/>
                </a:solidFill>
                <a:effectLst>
                  <a:glow rad="127000">
                    <a:srgbClr val="000000"/>
                  </a:glow>
                </a:effectLst>
                <a:latin typeface="Arial" panose="020B0604020202020204" pitchFamily="34" charset="0"/>
                <a:cs typeface="Arial" panose="020B0604020202020204" pitchFamily="34" charset="0"/>
              </a:rPr>
              <a:t> العهد على سيناء حتى يحصلوا على البركات في كنعان بسبب الطاعة و ليس اللعنات بسبب العصيان</a:t>
            </a:r>
            <a:endParaRPr lang="en-US" sz="4000" b="1" kern="0" dirty="0">
              <a:solidFill>
                <a:srgbClr val="FFFFFF"/>
              </a:solidFill>
              <a:effectLst>
                <a:glow rad="1270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520544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63876"/>
                                        </p:tgtEl>
                                        <p:attrNameLst>
                                          <p:attrName>style.visibility</p:attrName>
                                        </p:attrNameLst>
                                      </p:cBhvr>
                                      <p:to>
                                        <p:strVal val="visible"/>
                                      </p:to>
                                    </p:set>
                                    <p:anim calcmode="lin" valueType="num">
                                      <p:cBhvr additive="base">
                                        <p:cTn id="7" dur="500" fill="hold"/>
                                        <p:tgtEl>
                                          <p:spTgt spid="463876"/>
                                        </p:tgtEl>
                                        <p:attrNameLst>
                                          <p:attrName>ppt_x</p:attrName>
                                        </p:attrNameLst>
                                      </p:cBhvr>
                                      <p:tavLst>
                                        <p:tav tm="0">
                                          <p:val>
                                            <p:strVal val="#ppt_x"/>
                                          </p:val>
                                        </p:tav>
                                        <p:tav tm="100000">
                                          <p:val>
                                            <p:strVal val="#ppt_x"/>
                                          </p:val>
                                        </p:tav>
                                      </p:tavLst>
                                    </p:anim>
                                    <p:anim calcmode="lin" valueType="num">
                                      <p:cBhvr additive="base">
                                        <p:cTn id="8" dur="500" fill="hold"/>
                                        <p:tgtEl>
                                          <p:spTgt spid="4638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76" grpId="0" animBg="1"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7202"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الخصائص</a:t>
            </a:r>
            <a:endParaRPr kumimoji="0" lang="en-US" sz="3200" dirty="0">
              <a:latin typeface="Arial" panose="020B0604020202020204" pitchFamily="34" charset="0"/>
              <a:ea typeface="SimSun" charset="0"/>
              <a:cs typeface="Arial" panose="020B0604020202020204" pitchFamily="34" charset="0"/>
            </a:endParaRPr>
          </a:p>
        </p:txBody>
      </p:sp>
      <p:sp>
        <p:nvSpPr>
          <p:cNvPr id="307203"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71044" name="Text Box 4"/>
          <p:cNvSpPr txBox="1">
            <a:spLocks noChangeArrowheads="1"/>
          </p:cNvSpPr>
          <p:nvPr/>
        </p:nvSpPr>
        <p:spPr bwMode="auto">
          <a:xfrm>
            <a:off x="914400" y="1720850"/>
            <a:ext cx="7848600"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SimSun" charset="0"/>
              </a:rPr>
              <a:t>أ. سفر التثنية هو من أكثر الأسفار تأثيراً في العهد القديم مع الكثير من الإقتباسات من قبل الأنبياء و الأكثر اقتباساً في العهد الجديد</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SimSun" charset="0"/>
              </a:rPr>
              <a:t>ب. يحتوي سفر التثنية على السماع الأكثر شهرة (اسمع ) اسمع يا إسرائيل الرب إلهنا رب واحد </a:t>
            </a:r>
            <a:r>
              <a:rPr lang="ar-JO" altLang="zh-CN" sz="2800" b="1" dirty="0">
                <a:solidFill>
                  <a:srgbClr val="000000"/>
                </a:solidFill>
                <a:latin typeface="Arial" panose="020B0604020202020204" pitchFamily="34" charset="0"/>
                <a:ea typeface="SimSun" charset="0"/>
                <a:cs typeface="Arial" panose="020B0604020202020204" pitchFamily="34" charset="0"/>
              </a:rPr>
              <a:t>(6: 4)</a:t>
            </a:r>
            <a:r>
              <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p>
          <a:p>
            <a:pPr marL="457200" marR="0" lvl="0" indent="-457200" algn="r" defTabSz="914400" rtl="0" eaLnBrk="0" fontAlgn="base" latinLnBrk="0" hangingPunct="0">
              <a:lnSpc>
                <a:spcPct val="100000"/>
              </a:lnSpc>
              <a:spcBef>
                <a:spcPct val="50000"/>
              </a:spcBef>
              <a:spcAft>
                <a:spcPct val="0"/>
              </a:spcAft>
              <a:buClrTx/>
              <a:buSzTx/>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ت. هذه السفر الأخير لموسى يحتوي الوصية العظمى – أي أنه على إسرائيل أن يحب الرب من كل القلب و النفس </a:t>
            </a: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و القوة (6: 5)</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pic>
        <p:nvPicPr>
          <p:cNvPr id="307205"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28347177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1044">
                                            <p:txEl>
                                              <p:pRg st="0" end="0"/>
                                            </p:txEl>
                                          </p:spTgt>
                                        </p:tgtEl>
                                        <p:attrNameLst>
                                          <p:attrName>style.visibility</p:attrName>
                                        </p:attrNameLst>
                                      </p:cBhvr>
                                      <p:to>
                                        <p:strVal val="visible"/>
                                      </p:to>
                                    </p:set>
                                    <p:anim calcmode="lin" valueType="num">
                                      <p:cBhvr additive="base">
                                        <p:cTn id="7" dur="500" fill="hold"/>
                                        <p:tgtEl>
                                          <p:spTgt spid="4710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10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1044">
                                            <p:txEl>
                                              <p:pRg st="1" end="1"/>
                                            </p:txEl>
                                          </p:spTgt>
                                        </p:tgtEl>
                                        <p:attrNameLst>
                                          <p:attrName>style.visibility</p:attrName>
                                        </p:attrNameLst>
                                      </p:cBhvr>
                                      <p:to>
                                        <p:strVal val="visible"/>
                                      </p:to>
                                    </p:set>
                                    <p:anim calcmode="lin" valueType="num">
                                      <p:cBhvr additive="base">
                                        <p:cTn id="13" dur="500" fill="hold"/>
                                        <p:tgtEl>
                                          <p:spTgt spid="4710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10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1044">
                                            <p:txEl>
                                              <p:pRg st="2" end="2"/>
                                            </p:txEl>
                                          </p:spTgt>
                                        </p:tgtEl>
                                        <p:attrNameLst>
                                          <p:attrName>style.visibility</p:attrName>
                                        </p:attrNameLst>
                                      </p:cBhvr>
                                      <p:to>
                                        <p:strVal val="visible"/>
                                      </p:to>
                                    </p:set>
                                    <p:anim calcmode="lin" valueType="num">
                                      <p:cBhvr additive="base">
                                        <p:cTn id="19" dur="500" fill="hold"/>
                                        <p:tgtEl>
                                          <p:spTgt spid="4710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104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44" grpId="0" build="p"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822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الخصائص</a:t>
            </a:r>
            <a:endParaRPr kumimoji="0" lang="en-US" sz="3200" dirty="0">
              <a:latin typeface="Arial" panose="020B0604020202020204" pitchFamily="34" charset="0"/>
              <a:ea typeface="SimSun" charset="0"/>
              <a:cs typeface="Arial" panose="020B0604020202020204" pitchFamily="34" charset="0"/>
            </a:endParaRPr>
          </a:p>
        </p:txBody>
      </p:sp>
      <p:sp>
        <p:nvSpPr>
          <p:cNvPr id="308227" name="Text Box 3"/>
          <p:cNvSpPr txBox="1">
            <a:spLocks noChangeArrowheads="1"/>
          </p:cNvSpPr>
          <p:nvPr/>
        </p:nvSpPr>
        <p:spPr bwMode="auto">
          <a:xfrm>
            <a:off x="7580313" y="-26988"/>
            <a:ext cx="1600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72068" name="Text Box 4"/>
          <p:cNvSpPr txBox="1">
            <a:spLocks noChangeArrowheads="1"/>
          </p:cNvSpPr>
          <p:nvPr/>
        </p:nvSpPr>
        <p:spPr bwMode="auto">
          <a:xfrm>
            <a:off x="0" y="1547813"/>
            <a:ext cx="9144000" cy="37548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Arial" panose="020B0604020202020204" pitchFamily="34" charset="0"/>
              </a:rPr>
              <a:t>ث. هذا السفر هو أول كتابة تشير إلى الضيقة العظيمة (4: 29-31)</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Arial" panose="020B0604020202020204" pitchFamily="34" charset="0"/>
              </a:rPr>
              <a:t>ج. امتحان تحديد الأنبياء الحقيقيين و الأنبياء الكذبة موجود فقط في تثنية (18: 20-22)</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Arial" panose="020B0604020202020204" pitchFamily="34" charset="0"/>
              </a:rPr>
              <a:t>ح. يوضح سفر التثنية عهد الأرض أكثر من أي سفر آخر في الكتاب المقدس (الإصحاحات 29-30)</a:t>
            </a:r>
            <a:r>
              <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lvl="0" algn="r">
              <a:spcBef>
                <a:spcPct val="50000"/>
              </a:spcBef>
              <a:defRPr/>
            </a:pPr>
            <a:r>
              <a:rPr lang="ar-JO" sz="2800" b="1" dirty="0">
                <a:latin typeface="Arial" panose="020B0604020202020204" pitchFamily="34" charset="0"/>
                <a:cs typeface="Arial" panose="020B0604020202020204" pitchFamily="34" charset="0"/>
              </a:rPr>
              <a:t>خ. الهيكل فريد من نوعه في الكتاب المقدس لأنه يتبع عن كثب نمطًا مشابهًا (ولكن ليس متطابقًا) لمعاهدة التبعية في القرن الخامس عشر.</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pic>
        <p:nvPicPr>
          <p:cNvPr id="308229"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16358423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2068">
                                            <p:txEl>
                                              <p:pRg st="0" end="0"/>
                                            </p:txEl>
                                          </p:spTgt>
                                        </p:tgtEl>
                                        <p:attrNameLst>
                                          <p:attrName>style.visibility</p:attrName>
                                        </p:attrNameLst>
                                      </p:cBhvr>
                                      <p:to>
                                        <p:strVal val="visible"/>
                                      </p:to>
                                    </p:set>
                                    <p:anim calcmode="lin" valueType="num">
                                      <p:cBhvr additive="base">
                                        <p:cTn id="7" dur="500" fill="hold"/>
                                        <p:tgtEl>
                                          <p:spTgt spid="47206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206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2068">
                                            <p:txEl>
                                              <p:pRg st="1" end="1"/>
                                            </p:txEl>
                                          </p:spTgt>
                                        </p:tgtEl>
                                        <p:attrNameLst>
                                          <p:attrName>style.visibility</p:attrName>
                                        </p:attrNameLst>
                                      </p:cBhvr>
                                      <p:to>
                                        <p:strVal val="visible"/>
                                      </p:to>
                                    </p:set>
                                    <p:anim calcmode="lin" valueType="num">
                                      <p:cBhvr additive="base">
                                        <p:cTn id="13" dur="500" fill="hold"/>
                                        <p:tgtEl>
                                          <p:spTgt spid="47206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206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2068">
                                            <p:txEl>
                                              <p:pRg st="2" end="2"/>
                                            </p:txEl>
                                          </p:spTgt>
                                        </p:tgtEl>
                                        <p:attrNameLst>
                                          <p:attrName>style.visibility</p:attrName>
                                        </p:attrNameLst>
                                      </p:cBhvr>
                                      <p:to>
                                        <p:strVal val="visible"/>
                                      </p:to>
                                    </p:set>
                                    <p:anim calcmode="lin" valueType="num">
                                      <p:cBhvr additive="base">
                                        <p:cTn id="19" dur="500" fill="hold"/>
                                        <p:tgtEl>
                                          <p:spTgt spid="47206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206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2068" grpId="0" build="p"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099" name="Text Box 3"/>
          <p:cNvSpPr txBox="1">
            <a:spLocks noChangeArrowheads="1"/>
          </p:cNvSpPr>
          <p:nvPr/>
        </p:nvSpPr>
        <p:spPr bwMode="auto">
          <a:xfrm>
            <a:off x="990600" y="815447"/>
            <a:ext cx="1895475"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الأولى</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09251" name="Group 4"/>
          <p:cNvGrpSpPr>
            <a:grpSpLocks/>
          </p:cNvGrpSpPr>
          <p:nvPr/>
        </p:nvGrpSpPr>
        <p:grpSpPr bwMode="auto">
          <a:xfrm>
            <a:off x="1876425" y="5186363"/>
            <a:ext cx="74613" cy="1090612"/>
            <a:chOff x="2352" y="3120"/>
            <a:chExt cx="48" cy="864"/>
          </a:xfrm>
        </p:grpSpPr>
        <p:sp>
          <p:nvSpPr>
            <p:cNvPr id="516101" name="Line 5"/>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09292" name="Group 6"/>
            <p:cNvGrpSpPr>
              <a:grpSpLocks/>
            </p:cNvGrpSpPr>
            <p:nvPr/>
          </p:nvGrpSpPr>
          <p:grpSpPr bwMode="auto">
            <a:xfrm>
              <a:off x="2352" y="3120"/>
              <a:ext cx="48" cy="432"/>
              <a:chOff x="2016" y="3120"/>
              <a:chExt cx="0" cy="864"/>
            </a:xfrm>
          </p:grpSpPr>
          <p:sp>
            <p:nvSpPr>
              <p:cNvPr id="516103" name="Line 7"/>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04" name="Line 8"/>
              <p:cNvSpPr>
                <a:spLocks noChangeShapeType="1"/>
              </p:cNvSpPr>
              <p:nvPr/>
            </p:nvSpPr>
            <p:spPr bwMode="auto">
              <a:xfrm>
                <a:off x="2016" y="3553"/>
                <a:ext cx="0" cy="46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16105" name="Line 9"/>
          <p:cNvSpPr>
            <a:spLocks noChangeShapeType="1"/>
          </p:cNvSpPr>
          <p:nvPr/>
        </p:nvSpPr>
        <p:spPr bwMode="auto">
          <a:xfrm flipV="1">
            <a:off x="71612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06" name="Text Box 10"/>
          <p:cNvSpPr txBox="1">
            <a:spLocks noChangeArrowheads="1"/>
          </p:cNvSpPr>
          <p:nvPr/>
        </p:nvSpPr>
        <p:spPr bwMode="auto">
          <a:xfrm>
            <a:off x="7162800" y="815447"/>
            <a:ext cx="13716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الرابعة</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31-34</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07" name="Text Box 11"/>
          <p:cNvSpPr txBox="1">
            <a:spLocks noChangeArrowheads="1"/>
          </p:cNvSpPr>
          <p:nvPr/>
        </p:nvSpPr>
        <p:spPr bwMode="auto">
          <a:xfrm rot="2148058">
            <a:off x="381000" y="5514975"/>
            <a:ext cx="1633538"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تاريخي</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08" name="Line 12"/>
          <p:cNvSpPr>
            <a:spLocks noChangeShapeType="1"/>
          </p:cNvSpPr>
          <p:nvPr/>
        </p:nvSpPr>
        <p:spPr bwMode="auto">
          <a:xfrm flipH="1">
            <a:off x="533400" y="202406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09" name="Text Box 13"/>
          <p:cNvSpPr txBox="1">
            <a:spLocks noChangeArrowheads="1"/>
          </p:cNvSpPr>
          <p:nvPr/>
        </p:nvSpPr>
        <p:spPr bwMode="auto">
          <a:xfrm rot="21591997">
            <a:off x="5796232" y="815794"/>
            <a:ext cx="1366568"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الثالثة</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27-30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10" name="Line 14"/>
          <p:cNvSpPr>
            <a:spLocks noChangeShapeType="1"/>
          </p:cNvSpPr>
          <p:nvPr/>
        </p:nvSpPr>
        <p:spPr bwMode="auto">
          <a:xfrm flipV="1">
            <a:off x="57896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1" name="Line 15"/>
          <p:cNvSpPr>
            <a:spLocks noChangeShapeType="1"/>
          </p:cNvSpPr>
          <p:nvPr/>
        </p:nvSpPr>
        <p:spPr bwMode="auto">
          <a:xfrm flipV="1">
            <a:off x="2590800" y="785813"/>
            <a:ext cx="1588"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2" name="Text Box 16"/>
          <p:cNvSpPr txBox="1">
            <a:spLocks noChangeArrowheads="1"/>
          </p:cNvSpPr>
          <p:nvPr/>
        </p:nvSpPr>
        <p:spPr bwMode="auto">
          <a:xfrm>
            <a:off x="381000" y="6216650"/>
            <a:ext cx="45720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rPr>
              <a:t>المسيح : النبي</a:t>
            </a:r>
            <a:endParaRPr kumimoji="0" lang="en-US" sz="32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endParaRPr>
          </a:p>
        </p:txBody>
      </p:sp>
      <p:sp>
        <p:nvSpPr>
          <p:cNvPr id="516113" name="Text Box 17"/>
          <p:cNvSpPr txBox="1">
            <a:spLocks noChangeArrowheads="1"/>
          </p:cNvSpPr>
          <p:nvPr/>
        </p:nvSpPr>
        <p:spPr bwMode="auto">
          <a:xfrm>
            <a:off x="4724400" y="6248400"/>
            <a:ext cx="4267200" cy="523875"/>
          </a:xfrm>
          <a:prstGeom prst="rect">
            <a:avLst/>
          </a:prstGeom>
          <a:noFill/>
          <a:ln w="9525">
            <a:noFill/>
            <a:miter lim="800000"/>
            <a:headEnd/>
            <a:tailEnd/>
          </a:ln>
          <a:effectLst>
            <a:outerShdw blurRad="63500" dist="29783" dir="1514402"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rPr>
              <a:t>تثنية 18: 18-19</a:t>
            </a:r>
            <a:endParaRPr kumimoji="0" lang="en-US" sz="28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endParaRPr>
          </a:p>
        </p:txBody>
      </p:sp>
      <p:sp>
        <p:nvSpPr>
          <p:cNvPr id="516114" name="Text Box 18"/>
          <p:cNvSpPr txBox="1">
            <a:spLocks noChangeArrowheads="1"/>
          </p:cNvSpPr>
          <p:nvPr/>
        </p:nvSpPr>
        <p:spPr bwMode="auto">
          <a:xfrm>
            <a:off x="3352800" y="815794"/>
            <a:ext cx="1895475"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الثانية</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5-26</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15" name="Rectangle 19"/>
          <p:cNvSpPr>
            <a:spLocks noChangeArrowheads="1"/>
          </p:cNvSpPr>
          <p:nvPr/>
        </p:nvSpPr>
        <p:spPr bwMode="auto">
          <a:xfrm>
            <a:off x="1276350" y="785813"/>
            <a:ext cx="7258050" cy="121920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6" name="Line 20"/>
          <p:cNvSpPr>
            <a:spLocks noChangeShapeType="1"/>
          </p:cNvSpPr>
          <p:nvPr/>
        </p:nvSpPr>
        <p:spPr bwMode="auto">
          <a:xfrm flipH="1">
            <a:off x="9906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7" name="Line 21"/>
          <p:cNvSpPr>
            <a:spLocks noChangeShapeType="1"/>
          </p:cNvSpPr>
          <p:nvPr/>
        </p:nvSpPr>
        <p:spPr bwMode="auto">
          <a:xfrm flipH="1">
            <a:off x="1866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8" name="Line 22"/>
          <p:cNvSpPr>
            <a:spLocks noChangeShapeType="1"/>
          </p:cNvSpPr>
          <p:nvPr/>
        </p:nvSpPr>
        <p:spPr bwMode="auto">
          <a:xfrm flipH="1">
            <a:off x="34671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9" name="Line 23"/>
          <p:cNvSpPr>
            <a:spLocks noChangeShapeType="1"/>
          </p:cNvSpPr>
          <p:nvPr/>
        </p:nvSpPr>
        <p:spPr bwMode="auto">
          <a:xfrm flipH="1">
            <a:off x="50673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20" name="Line 24"/>
          <p:cNvSpPr>
            <a:spLocks noChangeShapeType="1"/>
          </p:cNvSpPr>
          <p:nvPr/>
        </p:nvSpPr>
        <p:spPr bwMode="auto">
          <a:xfrm flipH="1">
            <a:off x="6438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21" name="Line 25"/>
          <p:cNvSpPr>
            <a:spLocks noChangeShapeType="1"/>
          </p:cNvSpPr>
          <p:nvPr/>
        </p:nvSpPr>
        <p:spPr bwMode="auto">
          <a:xfrm flipH="1">
            <a:off x="78105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22" name="Text Box 26"/>
          <p:cNvSpPr txBox="1">
            <a:spLocks noChangeArrowheads="1"/>
          </p:cNvSpPr>
          <p:nvPr/>
        </p:nvSpPr>
        <p:spPr bwMode="auto">
          <a:xfrm rot="16985217">
            <a:off x="178524" y="3350607"/>
            <a:ext cx="3198785"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a:spcBef>
                <a:spcPct val="50000"/>
              </a:spcBef>
              <a:defRPr/>
            </a:pPr>
            <a:r>
              <a:rPr lang="ar-JO" sz="2800" b="1" dirty="0">
                <a:solidFill>
                  <a:schemeClr val="bg1"/>
                </a:solidFill>
                <a:latin typeface="Arial" panose="020B0604020202020204" pitchFamily="34" charset="0"/>
                <a:cs typeface="Arial" panose="020B0604020202020204" pitchFamily="34" charset="0"/>
              </a:rPr>
              <a:t>مقدمة 1: 6-4: 49</a:t>
            </a:r>
            <a:endParaRPr kumimoji="0" lang="en-US" sz="28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sp>
        <p:nvSpPr>
          <p:cNvPr id="516123" name="Text Box 27"/>
          <p:cNvSpPr txBox="1">
            <a:spLocks noChangeArrowheads="1"/>
          </p:cNvSpPr>
          <p:nvPr/>
        </p:nvSpPr>
        <p:spPr bwMode="auto">
          <a:xfrm rot="16985217">
            <a:off x="1520593" y="3130091"/>
            <a:ext cx="3169985"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قوانين عامة            </a:t>
            </a:r>
            <a:r>
              <a:rPr lang="ar-JO" sz="2800" b="1" dirty="0">
                <a:solidFill>
                  <a:srgbClr val="FFFFFF"/>
                </a:solidFill>
                <a:latin typeface="Arial" panose="020B0604020202020204" pitchFamily="34" charset="0"/>
                <a:cs typeface="Arial" panose="020B0604020202020204" pitchFamily="34" charset="0"/>
              </a:rPr>
              <a:t>  5-11</a:t>
            </a:r>
            <a:endPar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4" name="Text Box 28"/>
          <p:cNvSpPr txBox="1">
            <a:spLocks noChangeArrowheads="1"/>
          </p:cNvSpPr>
          <p:nvPr/>
        </p:nvSpPr>
        <p:spPr bwMode="auto">
          <a:xfrm rot="16985217">
            <a:off x="3114225" y="3172587"/>
            <a:ext cx="3255743"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قوانين خاصة            12-26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5" name="Text Box 29"/>
          <p:cNvSpPr txBox="1">
            <a:spLocks noChangeArrowheads="1"/>
          </p:cNvSpPr>
          <p:nvPr/>
        </p:nvSpPr>
        <p:spPr bwMode="auto">
          <a:xfrm rot="16985217">
            <a:off x="4515081" y="3323420"/>
            <a:ext cx="322339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6" name="Text Box 30"/>
          <p:cNvSpPr txBox="1">
            <a:spLocks noChangeArrowheads="1"/>
          </p:cNvSpPr>
          <p:nvPr/>
        </p:nvSpPr>
        <p:spPr bwMode="auto">
          <a:xfrm rot="16985217">
            <a:off x="5766884" y="3349120"/>
            <a:ext cx="3276797"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الوداع</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7" name="Text Box 31"/>
          <p:cNvSpPr txBox="1">
            <a:spLocks noChangeArrowheads="1"/>
          </p:cNvSpPr>
          <p:nvPr/>
        </p:nvSpPr>
        <p:spPr bwMode="auto">
          <a:xfrm>
            <a:off x="6324600" y="5486400"/>
            <a:ext cx="16764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الموت</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09275" name="Group 32"/>
          <p:cNvGrpSpPr>
            <a:grpSpLocks/>
          </p:cNvGrpSpPr>
          <p:nvPr/>
        </p:nvGrpSpPr>
        <p:grpSpPr bwMode="auto">
          <a:xfrm>
            <a:off x="5073650" y="5205413"/>
            <a:ext cx="122238" cy="1038225"/>
            <a:chOff x="2352" y="3120"/>
            <a:chExt cx="48" cy="864"/>
          </a:xfrm>
        </p:grpSpPr>
        <p:sp>
          <p:nvSpPr>
            <p:cNvPr id="516129" name="Line 33"/>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09288" name="Group 34"/>
            <p:cNvGrpSpPr>
              <a:grpSpLocks/>
            </p:cNvGrpSpPr>
            <p:nvPr/>
          </p:nvGrpSpPr>
          <p:grpSpPr bwMode="auto">
            <a:xfrm>
              <a:off x="2352" y="3120"/>
              <a:ext cx="48" cy="432"/>
              <a:chOff x="2016" y="3120"/>
              <a:chExt cx="0" cy="864"/>
            </a:xfrm>
          </p:grpSpPr>
          <p:sp>
            <p:nvSpPr>
              <p:cNvPr id="516131" name="Line 35"/>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32" name="Line 36"/>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309276" name="Group 37"/>
          <p:cNvGrpSpPr>
            <a:grpSpLocks/>
          </p:cNvGrpSpPr>
          <p:nvPr/>
        </p:nvGrpSpPr>
        <p:grpSpPr bwMode="auto">
          <a:xfrm>
            <a:off x="6430963" y="5210175"/>
            <a:ext cx="131762" cy="1038225"/>
            <a:chOff x="2352" y="3120"/>
            <a:chExt cx="48" cy="864"/>
          </a:xfrm>
        </p:grpSpPr>
        <p:sp>
          <p:nvSpPr>
            <p:cNvPr id="516134" name="Line 38"/>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09284" name="Group 39"/>
            <p:cNvGrpSpPr>
              <a:grpSpLocks/>
            </p:cNvGrpSpPr>
            <p:nvPr/>
          </p:nvGrpSpPr>
          <p:grpSpPr bwMode="auto">
            <a:xfrm>
              <a:off x="2352" y="3120"/>
              <a:ext cx="48" cy="432"/>
              <a:chOff x="2016" y="3120"/>
              <a:chExt cx="0" cy="864"/>
            </a:xfrm>
          </p:grpSpPr>
          <p:sp>
            <p:nvSpPr>
              <p:cNvPr id="516136" name="Line 40"/>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37" name="Line 41"/>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16138" name="Text Box 42"/>
          <p:cNvSpPr txBox="1">
            <a:spLocks noChangeArrowheads="1"/>
          </p:cNvSpPr>
          <p:nvPr/>
        </p:nvSpPr>
        <p:spPr bwMode="auto">
          <a:xfrm>
            <a:off x="2895600" y="5486400"/>
            <a:ext cx="17526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000" b="1" dirty="0">
                <a:solidFill>
                  <a:srgbClr val="FFFFFF"/>
                </a:solidFill>
                <a:latin typeface="Arial" panose="020B0604020202020204" pitchFamily="34" charset="0"/>
                <a:cs typeface="Arial" panose="020B0604020202020204" pitchFamily="34" charset="0"/>
              </a:rPr>
              <a:t>تشريعي</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39" name="Text Box 43"/>
          <p:cNvSpPr txBox="1">
            <a:spLocks noChangeArrowheads="1"/>
          </p:cNvSpPr>
          <p:nvPr/>
        </p:nvSpPr>
        <p:spPr bwMode="auto">
          <a:xfrm>
            <a:off x="1295400" y="60325"/>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عظات موسى</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40" name="Rectangle 44"/>
          <p:cNvSpPr>
            <a:spLocks noChangeArrowheads="1"/>
          </p:cNvSpPr>
          <p:nvPr/>
        </p:nvSpPr>
        <p:spPr bwMode="auto">
          <a:xfrm>
            <a:off x="533400" y="5205413"/>
            <a:ext cx="7315200" cy="1042987"/>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41" name="Text Box 45"/>
          <p:cNvSpPr txBox="1">
            <a:spLocks noChangeArrowheads="1"/>
          </p:cNvSpPr>
          <p:nvPr/>
        </p:nvSpPr>
        <p:spPr bwMode="auto">
          <a:xfrm rot="2148058">
            <a:off x="4995863" y="5514975"/>
            <a:ext cx="1633537"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نبوي</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42" name="Text Box 46"/>
          <p:cNvSpPr txBox="1">
            <a:spLocks noChangeArrowheads="1"/>
          </p:cNvSpPr>
          <p:nvPr/>
        </p:nvSpPr>
        <p:spPr bwMode="auto">
          <a:xfrm rot="16985217">
            <a:off x="-503226" y="3335460"/>
            <a:ext cx="3188316"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الديباجة 1: 1-5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282" name="Title 46"/>
          <p:cNvSpPr>
            <a:spLocks noGrp="1"/>
          </p:cNvSpPr>
          <p:nvPr>
            <p:ph type="title" idx="4294967295"/>
          </p:nvPr>
        </p:nvSpPr>
        <p:spPr>
          <a:xfrm>
            <a:off x="-76200" y="0"/>
            <a:ext cx="2667000" cy="533400"/>
          </a:xfrm>
        </p:spPr>
        <p:txBody>
          <a:bodyPr/>
          <a:lstStyle/>
          <a:p>
            <a:r>
              <a:rPr lang="ar-JO" sz="2800" dirty="0">
                <a:solidFill>
                  <a:schemeClr val="bg1"/>
                </a:solidFill>
                <a:latin typeface="Arial" panose="020B0604020202020204" pitchFamily="34" charset="0"/>
                <a:ea typeface="ＭＳ Ｐゴシック" charset="0"/>
                <a:cs typeface="Arial" panose="020B0604020202020204" pitchFamily="34" charset="0"/>
              </a:rPr>
              <a:t>مخطط السفر</a:t>
            </a:r>
            <a:endParaRPr lang="en-US" sz="28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413164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6099"/>
                                        </p:tgtEl>
                                        <p:attrNameLst>
                                          <p:attrName>style.visibility</p:attrName>
                                        </p:attrNameLst>
                                      </p:cBhvr>
                                      <p:to>
                                        <p:strVal val="visible"/>
                                      </p:to>
                                    </p:set>
                                    <p:animEffect transition="in" filter="dissolve">
                                      <p:cBhvr>
                                        <p:cTn id="7" dur="500"/>
                                        <p:tgtEl>
                                          <p:spTgt spid="51609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16114"/>
                                        </p:tgtEl>
                                        <p:attrNameLst>
                                          <p:attrName>style.visibility</p:attrName>
                                        </p:attrNameLst>
                                      </p:cBhvr>
                                      <p:to>
                                        <p:strVal val="visible"/>
                                      </p:to>
                                    </p:set>
                                    <p:animEffect transition="in" filter="dissolve">
                                      <p:cBhvr>
                                        <p:cTn id="12" dur="500"/>
                                        <p:tgtEl>
                                          <p:spTgt spid="51611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16109"/>
                                        </p:tgtEl>
                                        <p:attrNameLst>
                                          <p:attrName>style.visibility</p:attrName>
                                        </p:attrNameLst>
                                      </p:cBhvr>
                                      <p:to>
                                        <p:strVal val="visible"/>
                                      </p:to>
                                    </p:set>
                                    <p:animEffect transition="in" filter="dissolve">
                                      <p:cBhvr>
                                        <p:cTn id="17" dur="500"/>
                                        <p:tgtEl>
                                          <p:spTgt spid="51610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16106"/>
                                        </p:tgtEl>
                                        <p:attrNameLst>
                                          <p:attrName>style.visibility</p:attrName>
                                        </p:attrNameLst>
                                      </p:cBhvr>
                                      <p:to>
                                        <p:strVal val="visible"/>
                                      </p:to>
                                    </p:set>
                                    <p:animEffect transition="in" filter="dissolve">
                                      <p:cBhvr>
                                        <p:cTn id="22" dur="500"/>
                                        <p:tgtEl>
                                          <p:spTgt spid="51610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16107"/>
                                        </p:tgtEl>
                                        <p:attrNameLst>
                                          <p:attrName>style.visibility</p:attrName>
                                        </p:attrNameLst>
                                      </p:cBhvr>
                                      <p:to>
                                        <p:strVal val="visible"/>
                                      </p:to>
                                    </p:set>
                                    <p:animEffect transition="in" filter="dissolve">
                                      <p:cBhvr>
                                        <p:cTn id="27" dur="500"/>
                                        <p:tgtEl>
                                          <p:spTgt spid="51610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16142"/>
                                        </p:tgtEl>
                                        <p:attrNameLst>
                                          <p:attrName>style.visibility</p:attrName>
                                        </p:attrNameLst>
                                      </p:cBhvr>
                                      <p:to>
                                        <p:strVal val="visible"/>
                                      </p:to>
                                    </p:set>
                                    <p:animEffect transition="in" filter="dissolve">
                                      <p:cBhvr>
                                        <p:cTn id="32" dur="500"/>
                                        <p:tgtEl>
                                          <p:spTgt spid="51614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16122"/>
                                        </p:tgtEl>
                                        <p:attrNameLst>
                                          <p:attrName>style.visibility</p:attrName>
                                        </p:attrNameLst>
                                      </p:cBhvr>
                                      <p:to>
                                        <p:strVal val="visible"/>
                                      </p:to>
                                    </p:set>
                                    <p:animEffect transition="in" filter="dissolve">
                                      <p:cBhvr>
                                        <p:cTn id="37" dur="500"/>
                                        <p:tgtEl>
                                          <p:spTgt spid="51612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16138"/>
                                        </p:tgtEl>
                                        <p:attrNameLst>
                                          <p:attrName>style.visibility</p:attrName>
                                        </p:attrNameLst>
                                      </p:cBhvr>
                                      <p:to>
                                        <p:strVal val="visible"/>
                                      </p:to>
                                    </p:set>
                                    <p:animEffect transition="in" filter="dissolve">
                                      <p:cBhvr>
                                        <p:cTn id="42" dur="500"/>
                                        <p:tgtEl>
                                          <p:spTgt spid="516138"/>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516123"/>
                                        </p:tgtEl>
                                        <p:attrNameLst>
                                          <p:attrName>style.visibility</p:attrName>
                                        </p:attrNameLst>
                                      </p:cBhvr>
                                      <p:to>
                                        <p:strVal val="visible"/>
                                      </p:to>
                                    </p:set>
                                    <p:animEffect transition="in" filter="dissolve">
                                      <p:cBhvr>
                                        <p:cTn id="47" dur="500"/>
                                        <p:tgtEl>
                                          <p:spTgt spid="51612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516124"/>
                                        </p:tgtEl>
                                        <p:attrNameLst>
                                          <p:attrName>style.visibility</p:attrName>
                                        </p:attrNameLst>
                                      </p:cBhvr>
                                      <p:to>
                                        <p:strVal val="visible"/>
                                      </p:to>
                                    </p:set>
                                    <p:animEffect transition="in" filter="dissolve">
                                      <p:cBhvr>
                                        <p:cTn id="52" dur="500"/>
                                        <p:tgtEl>
                                          <p:spTgt spid="51612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516141"/>
                                        </p:tgtEl>
                                        <p:attrNameLst>
                                          <p:attrName>style.visibility</p:attrName>
                                        </p:attrNameLst>
                                      </p:cBhvr>
                                      <p:to>
                                        <p:strVal val="visible"/>
                                      </p:to>
                                    </p:set>
                                    <p:animEffect transition="in" filter="dissolve">
                                      <p:cBhvr>
                                        <p:cTn id="57" dur="500"/>
                                        <p:tgtEl>
                                          <p:spTgt spid="516141"/>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516125"/>
                                        </p:tgtEl>
                                        <p:attrNameLst>
                                          <p:attrName>style.visibility</p:attrName>
                                        </p:attrNameLst>
                                      </p:cBhvr>
                                      <p:to>
                                        <p:strVal val="visible"/>
                                      </p:to>
                                    </p:set>
                                    <p:animEffect transition="in" filter="dissolve">
                                      <p:cBhvr>
                                        <p:cTn id="62" dur="500"/>
                                        <p:tgtEl>
                                          <p:spTgt spid="51612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516127"/>
                                        </p:tgtEl>
                                        <p:attrNameLst>
                                          <p:attrName>style.visibility</p:attrName>
                                        </p:attrNameLst>
                                      </p:cBhvr>
                                      <p:to>
                                        <p:strVal val="visible"/>
                                      </p:to>
                                    </p:set>
                                    <p:animEffect transition="in" filter="dissolve">
                                      <p:cBhvr>
                                        <p:cTn id="67" dur="500"/>
                                        <p:tgtEl>
                                          <p:spTgt spid="516127"/>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grpId="0" nodeType="clickEffect">
                                  <p:stCondLst>
                                    <p:cond delay="0"/>
                                  </p:stCondLst>
                                  <p:childTnLst>
                                    <p:set>
                                      <p:cBhvr>
                                        <p:cTn id="71" dur="1" fill="hold">
                                          <p:stCondLst>
                                            <p:cond delay="0"/>
                                          </p:stCondLst>
                                        </p:cTn>
                                        <p:tgtEl>
                                          <p:spTgt spid="516126"/>
                                        </p:tgtEl>
                                        <p:attrNameLst>
                                          <p:attrName>style.visibility</p:attrName>
                                        </p:attrNameLst>
                                      </p:cBhvr>
                                      <p:to>
                                        <p:strVal val="visible"/>
                                      </p:to>
                                    </p:set>
                                    <p:animEffect transition="in" filter="dissolve">
                                      <p:cBhvr>
                                        <p:cTn id="72" dur="500"/>
                                        <p:tgtEl>
                                          <p:spTgt spid="51612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516112"/>
                                        </p:tgtEl>
                                        <p:attrNameLst>
                                          <p:attrName>style.visibility</p:attrName>
                                        </p:attrNameLst>
                                      </p:cBhvr>
                                      <p:to>
                                        <p:strVal val="visible"/>
                                      </p:to>
                                    </p:set>
                                    <p:animEffect transition="in" filter="dissolve">
                                      <p:cBhvr>
                                        <p:cTn id="77" dur="500"/>
                                        <p:tgtEl>
                                          <p:spTgt spid="516112"/>
                                        </p:tgtEl>
                                      </p:cBhvr>
                                    </p:animEffect>
                                  </p:childTnLst>
                                </p:cTn>
                              </p:par>
                            </p:childTnLst>
                          </p:cTn>
                        </p:par>
                        <p:par>
                          <p:cTn id="78" fill="hold" nodeType="afterGroup">
                            <p:stCondLst>
                              <p:cond delay="500"/>
                            </p:stCondLst>
                            <p:childTnLst>
                              <p:par>
                                <p:cTn id="79" presetID="9" presetClass="entr" presetSubtype="0" fill="hold" grpId="0" nodeType="afterEffect">
                                  <p:stCondLst>
                                    <p:cond delay="2000"/>
                                  </p:stCondLst>
                                  <p:childTnLst>
                                    <p:set>
                                      <p:cBhvr>
                                        <p:cTn id="80" dur="1" fill="hold">
                                          <p:stCondLst>
                                            <p:cond delay="0"/>
                                          </p:stCondLst>
                                        </p:cTn>
                                        <p:tgtEl>
                                          <p:spTgt spid="516113"/>
                                        </p:tgtEl>
                                        <p:attrNameLst>
                                          <p:attrName>style.visibility</p:attrName>
                                        </p:attrNameLst>
                                      </p:cBhvr>
                                      <p:to>
                                        <p:strVal val="visible"/>
                                      </p:to>
                                    </p:set>
                                    <p:animEffect transition="in" filter="dissolve">
                                      <p:cBhvr>
                                        <p:cTn id="81" dur="500"/>
                                        <p:tgtEl>
                                          <p:spTgt spid="516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6099" grpId="0" autoUpdateAnimBg="0"/>
      <p:bldP spid="516106" grpId="0" autoUpdateAnimBg="0"/>
      <p:bldP spid="516107" grpId="0" autoUpdateAnimBg="0"/>
      <p:bldP spid="516109" grpId="0" autoUpdateAnimBg="0"/>
      <p:bldP spid="516112" grpId="0" autoUpdateAnimBg="0"/>
      <p:bldP spid="516113" grpId="0" autoUpdateAnimBg="0"/>
      <p:bldP spid="516114" grpId="0" autoUpdateAnimBg="0"/>
      <p:bldP spid="516122" grpId="0" autoUpdateAnimBg="0"/>
      <p:bldP spid="516123" grpId="0" autoUpdateAnimBg="0"/>
      <p:bldP spid="516124" grpId="0" autoUpdateAnimBg="0"/>
      <p:bldP spid="516125" grpId="0" autoUpdateAnimBg="0"/>
      <p:bldP spid="516126" grpId="0" autoUpdateAnimBg="0"/>
      <p:bldP spid="516127" grpId="0" autoUpdateAnimBg="0"/>
      <p:bldP spid="516138" grpId="0" autoUpdateAnimBg="0"/>
      <p:bldP spid="516141" grpId="0" autoUpdateAnimBg="0"/>
      <p:bldP spid="516142"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10274"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10275" name="Group 4"/>
          <p:cNvGrpSpPr>
            <a:grpSpLocks/>
          </p:cNvGrpSpPr>
          <p:nvPr/>
        </p:nvGrpSpPr>
        <p:grpSpPr bwMode="auto">
          <a:xfrm>
            <a:off x="9525" y="980728"/>
            <a:ext cx="9124950" cy="5805264"/>
            <a:chOff x="6" y="579"/>
            <a:chExt cx="5748" cy="2125"/>
          </a:xfrm>
        </p:grpSpPr>
        <p:grpSp>
          <p:nvGrpSpPr>
            <p:cNvPr id="310277" name="Group 5"/>
            <p:cNvGrpSpPr>
              <a:grpSpLocks/>
            </p:cNvGrpSpPr>
            <p:nvPr/>
          </p:nvGrpSpPr>
          <p:grpSpPr bwMode="auto">
            <a:xfrm>
              <a:off x="6" y="579"/>
              <a:ext cx="1916" cy="512"/>
              <a:chOff x="0" y="0"/>
              <a:chExt cx="1290" cy="730"/>
            </a:xfrm>
          </p:grpSpPr>
          <p:sp>
            <p:nvSpPr>
              <p:cNvPr id="310320" name="Rectangle 6"/>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العنصر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0321" name="Rectangle 7"/>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8" name="Group 8"/>
            <p:cNvGrpSpPr>
              <a:grpSpLocks/>
            </p:cNvGrpSpPr>
            <p:nvPr/>
          </p:nvGrpSpPr>
          <p:grpSpPr bwMode="auto">
            <a:xfrm>
              <a:off x="1922" y="579"/>
              <a:ext cx="1916" cy="512"/>
              <a:chOff x="1290" y="0"/>
              <a:chExt cx="1290" cy="730"/>
            </a:xfrm>
          </p:grpSpPr>
          <p:sp>
            <p:nvSpPr>
              <p:cNvPr id="310318" name="Rectangle 9"/>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التفسير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0319" name="Rectangle 10"/>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9" name="Group 11"/>
            <p:cNvGrpSpPr>
              <a:grpSpLocks/>
            </p:cNvGrpSpPr>
            <p:nvPr/>
          </p:nvGrpSpPr>
          <p:grpSpPr bwMode="auto">
            <a:xfrm>
              <a:off x="3838" y="579"/>
              <a:ext cx="1916" cy="512"/>
              <a:chOff x="2580" y="0"/>
              <a:chExt cx="1290" cy="730"/>
            </a:xfrm>
          </p:grpSpPr>
          <p:sp>
            <p:nvSpPr>
              <p:cNvPr id="310316" name="Rectangle 12"/>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التوازي في         سفر التثنية</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0317" name="Rectangle 13"/>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0" name="Group 14"/>
            <p:cNvGrpSpPr>
              <a:grpSpLocks/>
            </p:cNvGrpSpPr>
            <p:nvPr/>
          </p:nvGrpSpPr>
          <p:grpSpPr bwMode="auto">
            <a:xfrm>
              <a:off x="6" y="1091"/>
              <a:ext cx="1916" cy="443"/>
              <a:chOff x="0" y="730"/>
              <a:chExt cx="1290" cy="633"/>
            </a:xfrm>
          </p:grpSpPr>
          <p:sp>
            <p:nvSpPr>
              <p:cNvPr id="310314" name="Rectangle 15"/>
              <p:cNvSpPr>
                <a:spLocks noChangeArrowheads="1"/>
              </p:cNvSpPr>
              <p:nvPr/>
            </p:nvSpPr>
            <p:spPr bwMode="auto">
              <a:xfrm>
                <a:off x="43" y="730"/>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الديباجة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15" name="Rectangle 16"/>
              <p:cNvSpPr>
                <a:spLocks noChangeArrowheads="1"/>
              </p:cNvSpPr>
              <p:nvPr/>
            </p:nvSpPr>
            <p:spPr bwMode="auto">
              <a:xfrm>
                <a:off x="0" y="730"/>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1" name="Group 17"/>
            <p:cNvGrpSpPr>
              <a:grpSpLocks/>
            </p:cNvGrpSpPr>
            <p:nvPr/>
          </p:nvGrpSpPr>
          <p:grpSpPr bwMode="auto">
            <a:xfrm>
              <a:off x="1922" y="1091"/>
              <a:ext cx="1916" cy="443"/>
              <a:chOff x="1290" y="730"/>
              <a:chExt cx="1290" cy="633"/>
            </a:xfrm>
          </p:grpSpPr>
          <p:sp>
            <p:nvSpPr>
              <p:cNvPr id="310312" name="Rectangle 18"/>
              <p:cNvSpPr>
                <a:spLocks noChangeArrowheads="1"/>
              </p:cNvSpPr>
              <p:nvPr/>
            </p:nvSpPr>
            <p:spPr bwMode="auto">
              <a:xfrm>
                <a:off x="1333" y="730"/>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مقدمة المعاهدة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13" name="Rectangle 19"/>
              <p:cNvSpPr>
                <a:spLocks noChangeArrowheads="1"/>
              </p:cNvSpPr>
              <p:nvPr/>
            </p:nvSpPr>
            <p:spPr bwMode="auto">
              <a:xfrm>
                <a:off x="1290" y="730"/>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2" name="Group 20"/>
            <p:cNvGrpSpPr>
              <a:grpSpLocks/>
            </p:cNvGrpSpPr>
            <p:nvPr/>
          </p:nvGrpSpPr>
          <p:grpSpPr bwMode="auto">
            <a:xfrm>
              <a:off x="3838" y="1091"/>
              <a:ext cx="1916" cy="443"/>
              <a:chOff x="2580" y="730"/>
              <a:chExt cx="1290" cy="633"/>
            </a:xfrm>
          </p:grpSpPr>
          <p:sp>
            <p:nvSpPr>
              <p:cNvPr id="310310" name="Rectangle 21"/>
              <p:cNvSpPr>
                <a:spLocks noChangeArrowheads="1"/>
              </p:cNvSpPr>
              <p:nvPr/>
            </p:nvSpPr>
            <p:spPr bwMode="auto">
              <a:xfrm>
                <a:off x="2623" y="730"/>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مقدمة : إطار تاريخي / موسى كوسيط العهد (1: 1-4)</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11" name="Rectangle 22"/>
              <p:cNvSpPr>
                <a:spLocks noChangeArrowheads="1"/>
              </p:cNvSpPr>
              <p:nvPr/>
            </p:nvSpPr>
            <p:spPr bwMode="auto">
              <a:xfrm>
                <a:off x="2580" y="730"/>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3" name="Group 23"/>
            <p:cNvGrpSpPr>
              <a:grpSpLocks/>
            </p:cNvGrpSpPr>
            <p:nvPr/>
          </p:nvGrpSpPr>
          <p:grpSpPr bwMode="auto">
            <a:xfrm>
              <a:off x="6" y="1534"/>
              <a:ext cx="1916" cy="444"/>
              <a:chOff x="0" y="1363"/>
              <a:chExt cx="1290" cy="633"/>
            </a:xfrm>
          </p:grpSpPr>
          <p:sp>
            <p:nvSpPr>
              <p:cNvPr id="310308" name="Rectangle 24"/>
              <p:cNvSpPr>
                <a:spLocks noChangeArrowheads="1"/>
              </p:cNvSpPr>
              <p:nvPr/>
            </p:nvSpPr>
            <p:spPr bwMode="auto">
              <a:xfrm>
                <a:off x="43" y="1363"/>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مقدمة تاريخية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9" name="Rectangle 25"/>
              <p:cNvSpPr>
                <a:spLocks noChangeArrowheads="1"/>
              </p:cNvSpPr>
              <p:nvPr/>
            </p:nvSpPr>
            <p:spPr bwMode="auto">
              <a:xfrm>
                <a:off x="0" y="1363"/>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4" name="Group 26"/>
            <p:cNvGrpSpPr>
              <a:grpSpLocks/>
            </p:cNvGrpSpPr>
            <p:nvPr/>
          </p:nvGrpSpPr>
          <p:grpSpPr bwMode="auto">
            <a:xfrm>
              <a:off x="1922" y="1534"/>
              <a:ext cx="1916" cy="444"/>
              <a:chOff x="1290" y="1363"/>
              <a:chExt cx="1290" cy="633"/>
            </a:xfrm>
          </p:grpSpPr>
          <p:sp>
            <p:nvSpPr>
              <p:cNvPr id="310306" name="Rectangle 27"/>
              <p:cNvSpPr>
                <a:spLocks noChangeArrowheads="1"/>
              </p:cNvSpPr>
              <p:nvPr/>
            </p:nvSpPr>
            <p:spPr bwMode="auto">
              <a:xfrm>
                <a:off x="1333" y="1363"/>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تاريخ تعاملات الملك مع التابع</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7" name="Rectangle 28"/>
              <p:cNvSpPr>
                <a:spLocks noChangeArrowheads="1"/>
              </p:cNvSpPr>
              <p:nvPr/>
            </p:nvSpPr>
            <p:spPr bwMode="auto">
              <a:xfrm>
                <a:off x="1290" y="1363"/>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5" name="Group 29"/>
            <p:cNvGrpSpPr>
              <a:grpSpLocks/>
            </p:cNvGrpSpPr>
            <p:nvPr/>
          </p:nvGrpSpPr>
          <p:grpSpPr bwMode="auto">
            <a:xfrm>
              <a:off x="3838" y="1534"/>
              <a:ext cx="1916" cy="444"/>
              <a:chOff x="2580" y="1363"/>
              <a:chExt cx="1290" cy="633"/>
            </a:xfrm>
          </p:grpSpPr>
          <p:sp>
            <p:nvSpPr>
              <p:cNvPr id="310304" name="Rectangle 30"/>
              <p:cNvSpPr>
                <a:spLocks noChangeArrowheads="1"/>
              </p:cNvSpPr>
              <p:nvPr/>
            </p:nvSpPr>
            <p:spPr bwMode="auto">
              <a:xfrm>
                <a:off x="2623" y="1363"/>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000000"/>
                    </a:solidFill>
                    <a:latin typeface="Arial Narrow" charset="0"/>
                    <a:cs typeface="Times New Roman" charset="0"/>
                  </a:rPr>
                  <a:t>العظة الأولى : مقدمة تاريخية (1: 5-4: 43)</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5" name="Rectangle 31"/>
              <p:cNvSpPr>
                <a:spLocks noChangeArrowheads="1"/>
              </p:cNvSpPr>
              <p:nvPr/>
            </p:nvSpPr>
            <p:spPr bwMode="auto">
              <a:xfrm>
                <a:off x="2580" y="1363"/>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6" name="Group 32"/>
            <p:cNvGrpSpPr>
              <a:grpSpLocks/>
            </p:cNvGrpSpPr>
            <p:nvPr/>
          </p:nvGrpSpPr>
          <p:grpSpPr bwMode="auto">
            <a:xfrm>
              <a:off x="6" y="1978"/>
              <a:ext cx="1916" cy="363"/>
              <a:chOff x="0" y="1996"/>
              <a:chExt cx="1290" cy="518"/>
            </a:xfrm>
          </p:grpSpPr>
          <p:sp>
            <p:nvSpPr>
              <p:cNvPr id="310302" name="Rectangle 33"/>
              <p:cNvSpPr>
                <a:spLocks noChangeArrowheads="1"/>
              </p:cNvSpPr>
              <p:nvPr/>
            </p:nvSpPr>
            <p:spPr bwMode="auto">
              <a:xfrm>
                <a:off x="43" y="1996"/>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 الشرط العام</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3" name="Rectangle 34"/>
              <p:cNvSpPr>
                <a:spLocks noChangeArrowheads="1"/>
              </p:cNvSpPr>
              <p:nvPr/>
            </p:nvSpPr>
            <p:spPr bwMode="auto">
              <a:xfrm>
                <a:off x="0" y="1996"/>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7" name="Group 35"/>
            <p:cNvGrpSpPr>
              <a:grpSpLocks/>
            </p:cNvGrpSpPr>
            <p:nvPr/>
          </p:nvGrpSpPr>
          <p:grpSpPr bwMode="auto">
            <a:xfrm>
              <a:off x="1922" y="1978"/>
              <a:ext cx="1916" cy="363"/>
              <a:chOff x="1290" y="1996"/>
              <a:chExt cx="1290" cy="518"/>
            </a:xfrm>
          </p:grpSpPr>
          <p:sp>
            <p:nvSpPr>
              <p:cNvPr id="310300" name="Rectangle 36"/>
              <p:cNvSpPr>
                <a:spLocks noChangeArrowheads="1"/>
              </p:cNvSpPr>
              <p:nvPr/>
            </p:nvSpPr>
            <p:spPr bwMode="auto">
              <a:xfrm>
                <a:off x="1333" y="1996"/>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lvl="0" algn="ctr">
                  <a:defRPr/>
                </a:pPr>
                <a:r>
                  <a:rPr lang="ar-JO" b="1" dirty="0">
                    <a:latin typeface="Arial" panose="020B0604020202020204" pitchFamily="34" charset="0"/>
                    <a:cs typeface="Arial" panose="020B0604020202020204" pitchFamily="34" charset="0"/>
                  </a:rPr>
                  <a:t>دعوة إلى الولاء الصادق للملك</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0301" name="Rectangle 37"/>
              <p:cNvSpPr>
                <a:spLocks noChangeArrowheads="1"/>
              </p:cNvSpPr>
              <p:nvPr/>
            </p:nvSpPr>
            <p:spPr bwMode="auto">
              <a:xfrm>
                <a:off x="1290" y="1996"/>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8" name="Group 38"/>
            <p:cNvGrpSpPr>
              <a:grpSpLocks/>
            </p:cNvGrpSpPr>
            <p:nvPr/>
          </p:nvGrpSpPr>
          <p:grpSpPr bwMode="auto">
            <a:xfrm>
              <a:off x="3838" y="1978"/>
              <a:ext cx="1916" cy="363"/>
              <a:chOff x="2580" y="1996"/>
              <a:chExt cx="1290" cy="518"/>
            </a:xfrm>
          </p:grpSpPr>
          <p:sp>
            <p:nvSpPr>
              <p:cNvPr id="310298" name="Rectangle 39"/>
              <p:cNvSpPr>
                <a:spLocks noChangeArrowheads="1"/>
              </p:cNvSpPr>
              <p:nvPr/>
            </p:nvSpPr>
            <p:spPr bwMode="auto">
              <a:xfrm>
                <a:off x="2623" y="1996"/>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Narrow" charset="0"/>
                    <a:cs typeface="Times New Roman" charset="0"/>
                  </a:rPr>
                  <a:t>العظة الثانية : التزامات العهد (4: 44- 11: 32)</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299" name="Rectangle 40"/>
              <p:cNvSpPr>
                <a:spLocks noChangeArrowheads="1"/>
              </p:cNvSpPr>
              <p:nvPr/>
            </p:nvSpPr>
            <p:spPr bwMode="auto">
              <a:xfrm>
                <a:off x="2580" y="1996"/>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9" name="Group 41"/>
            <p:cNvGrpSpPr>
              <a:grpSpLocks/>
            </p:cNvGrpSpPr>
            <p:nvPr/>
          </p:nvGrpSpPr>
          <p:grpSpPr bwMode="auto">
            <a:xfrm>
              <a:off x="6" y="2341"/>
              <a:ext cx="1916" cy="363"/>
              <a:chOff x="0" y="2514"/>
              <a:chExt cx="1290" cy="518"/>
            </a:xfrm>
          </p:grpSpPr>
          <p:sp>
            <p:nvSpPr>
              <p:cNvPr id="310296" name="Rectangle 42"/>
              <p:cNvSpPr>
                <a:spLocks noChangeArrowheads="1"/>
              </p:cNvSpPr>
              <p:nvPr/>
            </p:nvSpPr>
            <p:spPr bwMode="auto">
              <a:xfrm>
                <a:off x="43" y="2514"/>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 الشروط الخاصة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297" name="Rectangle 43"/>
              <p:cNvSpPr>
                <a:spLocks noChangeArrowheads="1"/>
              </p:cNvSpPr>
              <p:nvPr/>
            </p:nvSpPr>
            <p:spPr bwMode="auto">
              <a:xfrm>
                <a:off x="0" y="2514"/>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0" name="Group 44"/>
            <p:cNvGrpSpPr>
              <a:grpSpLocks/>
            </p:cNvGrpSpPr>
            <p:nvPr/>
          </p:nvGrpSpPr>
          <p:grpSpPr bwMode="auto">
            <a:xfrm>
              <a:off x="1922" y="2341"/>
              <a:ext cx="1916" cy="363"/>
              <a:chOff x="1290" y="2514"/>
              <a:chExt cx="1290" cy="518"/>
            </a:xfrm>
          </p:grpSpPr>
          <p:sp>
            <p:nvSpPr>
              <p:cNvPr id="310294" name="Rectangle 45"/>
              <p:cNvSpPr>
                <a:spLocks noChangeArrowheads="1"/>
              </p:cNvSpPr>
              <p:nvPr/>
            </p:nvSpPr>
            <p:spPr bwMode="auto">
              <a:xfrm>
                <a:off x="1333" y="2514"/>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lvl="0" algn="ctr">
                  <a:defRPr/>
                </a:pPr>
                <a:r>
                  <a:rPr lang="ar-JO" b="1" dirty="0">
                    <a:latin typeface="Arial" panose="020B0604020202020204" pitchFamily="34" charset="0"/>
                    <a:cs typeface="Arial" panose="020B0604020202020204" pitchFamily="34" charset="0"/>
                  </a:rPr>
                  <a:t>القوانين التفصيلية المطلوبة من التابع لإظهار الولاء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0295" name="Rectangle 46"/>
              <p:cNvSpPr>
                <a:spLocks noChangeArrowheads="1"/>
              </p:cNvSpPr>
              <p:nvPr/>
            </p:nvSpPr>
            <p:spPr bwMode="auto">
              <a:xfrm>
                <a:off x="1290" y="2514"/>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1" name="Group 47"/>
            <p:cNvGrpSpPr>
              <a:grpSpLocks/>
            </p:cNvGrpSpPr>
            <p:nvPr/>
          </p:nvGrpSpPr>
          <p:grpSpPr bwMode="auto">
            <a:xfrm>
              <a:off x="3838" y="2341"/>
              <a:ext cx="1916" cy="363"/>
              <a:chOff x="2580" y="2514"/>
              <a:chExt cx="1290" cy="518"/>
            </a:xfrm>
          </p:grpSpPr>
          <p:sp>
            <p:nvSpPr>
              <p:cNvPr id="310292" name="Rectangle 48"/>
              <p:cNvSpPr>
                <a:spLocks noChangeArrowheads="1"/>
              </p:cNvSpPr>
              <p:nvPr/>
            </p:nvSpPr>
            <p:spPr bwMode="auto">
              <a:xfrm>
                <a:off x="2623" y="2514"/>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Narrow" charset="0"/>
                    <a:cs typeface="Times New Roman" charset="0"/>
                  </a:rPr>
                  <a:t>استكمال العظة الثانية : قوانين خاصة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(الإصحاحات 12-26)</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293" name="Rectangle 49"/>
              <p:cNvSpPr>
                <a:spLocks noChangeArrowheads="1"/>
              </p:cNvSpPr>
              <p:nvPr/>
            </p:nvSpPr>
            <p:spPr bwMode="auto">
              <a:xfrm>
                <a:off x="2580" y="2514"/>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sp>
        <p:nvSpPr>
          <p:cNvPr id="473140" name="Rectangle 52"/>
          <p:cNvSpPr>
            <a:spLocks noGrp="1" noChangeArrowheads="1"/>
          </p:cNvSpPr>
          <p:nvPr>
            <p:ph type="title"/>
          </p:nvPr>
        </p:nvSpPr>
        <p:spPr>
          <a:xfrm>
            <a:off x="39960" y="8384"/>
            <a:ext cx="7772400" cy="684312"/>
          </a:xfrm>
          <a:effectLst>
            <a:outerShdw blurRad="63500" dist="81320" dir="2319588" algn="ctr" rotWithShape="0">
              <a:srgbClr val="EBF010">
                <a:alpha val="74998"/>
              </a:srgbClr>
            </a:outerShdw>
          </a:effectLst>
        </p:spPr>
        <p:txBody>
          <a:bodyPr/>
          <a:lstStyle/>
          <a:p>
            <a:pPr eaLnBrk="1" hangingPunct="1">
              <a:defRPr/>
            </a:pPr>
            <a:r>
              <a:rPr kumimoji="0" lang="ar-JO" altLang="zh-CN" dirty="0">
                <a:solidFill>
                  <a:schemeClr val="accent2"/>
                </a:solidFill>
                <a:latin typeface="Arial" panose="020B0604020202020204" pitchFamily="34" charset="0"/>
                <a:ea typeface="SimSun" charset="0"/>
                <a:cs typeface="Arial" panose="020B0604020202020204" pitchFamily="34" charset="0"/>
              </a:rPr>
              <a:t>تنسيق اتفاقية التبعية</a:t>
            </a:r>
            <a:endParaRPr kumimoji="0" lang="en-US"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50" name="Title 20"/>
          <p:cNvSpPr txBox="1">
            <a:spLocks/>
          </p:cNvSpPr>
          <p:nvPr/>
        </p:nvSpPr>
        <p:spPr bwMode="auto">
          <a:xfrm>
            <a:off x="39960" y="548680"/>
            <a:ext cx="910404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lvl="0" algn="r">
              <a:defRPr/>
            </a:pPr>
            <a:r>
              <a:rPr lang="ar-JO" sz="1100" b="1" dirty="0">
                <a:solidFill>
                  <a:schemeClr val="tx1"/>
                </a:solidFill>
                <a:latin typeface="Arial" panose="020B0604020202020204" pitchFamily="34" charset="0"/>
                <a:cs typeface="Arial" panose="020B0604020202020204" pitchFamily="34" charset="0"/>
              </a:rPr>
              <a:t>جورج إي ميندنهال ، القانون والعهد في إسرائيل والشرق الأدنى القديم (عالم الآثار التوراتي ، 17.2 [مايو 1954] ، 26-46 و 17.3 [سبتمبر 1954] ، 49-76 ؛ الممثل بيتسبرغ: المجلس المشيخي في كولبورتاج من غرب بنسلفانيا ، 1955) ، 878-79</a:t>
            </a:r>
            <a:endParaRPr kumimoji="0" lang="en-US" sz="1100" b="1" u="none" strike="noStrike" kern="1200" cap="none" spc="0" normalizeH="0" baseline="0" noProof="0" dirty="0">
              <a:ln>
                <a:noFill/>
              </a:ln>
              <a:solidFill>
                <a:schemeClr val="tx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9660335"/>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4" name="Title 20"/>
          <p:cNvSpPr txBox="1">
            <a:spLocks/>
          </p:cNvSpPr>
          <p:nvPr/>
        </p:nvSpPr>
        <p:spPr bwMode="auto">
          <a:xfrm>
            <a:off x="76472" y="476672"/>
            <a:ext cx="910404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lvl="0" algn="r">
              <a:defRPr/>
            </a:pPr>
            <a:r>
              <a:rPr lang="ar-JO" sz="1100" b="1" dirty="0">
                <a:solidFill>
                  <a:schemeClr val="tx1"/>
                </a:solidFill>
                <a:latin typeface="Arial" panose="020B0604020202020204" pitchFamily="34" charset="0"/>
                <a:cs typeface="Arial" panose="020B0604020202020204" pitchFamily="34" charset="0"/>
              </a:rPr>
              <a:t>جورج إي ميندنهال ، القانون والعهد في إسرائيل والشرق الأدنى القديم (عالم الآثار التوراتي ، 17.2 [مايو 1954] ، 26-46 و 17.3 [سبتمبر 1954] ، 49-76 ؛ الممثل بيتسبرغ: المجلس المشيخي في كولبورتاج من غرب بنسلفانيا ، 1955) ، 878-79</a:t>
            </a:r>
            <a:endParaRPr lang="en-US" sz="1100" b="1" dirty="0">
              <a:solidFill>
                <a:schemeClr val="tx1"/>
              </a:solidFill>
              <a:latin typeface="Arial" panose="020B0604020202020204" pitchFamily="34" charset="0"/>
              <a:ea typeface="ＭＳ Ｐゴシック" charset="0"/>
              <a:cs typeface="Arial" panose="020B0604020202020204" pitchFamily="34" charset="0"/>
            </a:endParaRPr>
          </a:p>
        </p:txBody>
      </p:sp>
      <p:grpSp>
        <p:nvGrpSpPr>
          <p:cNvPr id="311298" name="Group 4"/>
          <p:cNvGrpSpPr>
            <a:grpSpLocks/>
          </p:cNvGrpSpPr>
          <p:nvPr/>
        </p:nvGrpSpPr>
        <p:grpSpPr bwMode="auto">
          <a:xfrm>
            <a:off x="9525" y="919163"/>
            <a:ext cx="9124950" cy="5938837"/>
            <a:chOff x="6" y="579"/>
            <a:chExt cx="5748" cy="3741"/>
          </a:xfrm>
        </p:grpSpPr>
        <p:grpSp>
          <p:nvGrpSpPr>
            <p:cNvPr id="311301" name="Group 5"/>
            <p:cNvGrpSpPr>
              <a:grpSpLocks/>
            </p:cNvGrpSpPr>
            <p:nvPr/>
          </p:nvGrpSpPr>
          <p:grpSpPr bwMode="auto">
            <a:xfrm>
              <a:off x="6" y="579"/>
              <a:ext cx="5748" cy="621"/>
              <a:chOff x="6" y="579"/>
              <a:chExt cx="5748" cy="903"/>
            </a:xfrm>
          </p:grpSpPr>
          <p:grpSp>
            <p:nvGrpSpPr>
              <p:cNvPr id="311321" name="Group 6"/>
              <p:cNvGrpSpPr>
                <a:grpSpLocks/>
              </p:cNvGrpSpPr>
              <p:nvPr/>
            </p:nvGrpSpPr>
            <p:grpSpPr bwMode="auto">
              <a:xfrm>
                <a:off x="6" y="579"/>
                <a:ext cx="1916" cy="903"/>
                <a:chOff x="0" y="0"/>
                <a:chExt cx="1290" cy="730"/>
              </a:xfrm>
            </p:grpSpPr>
            <p:sp>
              <p:nvSpPr>
                <p:cNvPr id="311328" name="Rectangle 7"/>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العنصر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1329" name="Rectangle 8"/>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2" name="Group 9"/>
              <p:cNvGrpSpPr>
                <a:grpSpLocks/>
              </p:cNvGrpSpPr>
              <p:nvPr/>
            </p:nvGrpSpPr>
            <p:grpSpPr bwMode="auto">
              <a:xfrm>
                <a:off x="1922" y="579"/>
                <a:ext cx="1916" cy="903"/>
                <a:chOff x="1290" y="0"/>
                <a:chExt cx="1290" cy="730"/>
              </a:xfrm>
            </p:grpSpPr>
            <p:sp>
              <p:nvSpPr>
                <p:cNvPr id="311326" name="Rectangle 10"/>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التفسير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1327" name="Rectangle 11"/>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3" name="Group 12"/>
              <p:cNvGrpSpPr>
                <a:grpSpLocks/>
              </p:cNvGrpSpPr>
              <p:nvPr/>
            </p:nvGrpSpPr>
            <p:grpSpPr bwMode="auto">
              <a:xfrm>
                <a:off x="3838" y="579"/>
                <a:ext cx="1916" cy="903"/>
                <a:chOff x="2580" y="0"/>
                <a:chExt cx="1290" cy="730"/>
              </a:xfrm>
            </p:grpSpPr>
            <p:sp>
              <p:nvSpPr>
                <p:cNvPr id="311324" name="Rectangle 13"/>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التوازي في         سفر التثنية</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1325" name="Rectangle 14"/>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nvGrpSpPr>
            <p:cNvPr id="311302" name="Group 15"/>
            <p:cNvGrpSpPr>
              <a:grpSpLocks/>
            </p:cNvGrpSpPr>
            <p:nvPr/>
          </p:nvGrpSpPr>
          <p:grpSpPr bwMode="auto">
            <a:xfrm>
              <a:off x="6" y="1200"/>
              <a:ext cx="5748" cy="3120"/>
              <a:chOff x="6" y="2704"/>
              <a:chExt cx="5748" cy="1613"/>
            </a:xfrm>
          </p:grpSpPr>
          <p:grpSp>
            <p:nvGrpSpPr>
              <p:cNvPr id="311303" name="Group 16"/>
              <p:cNvGrpSpPr>
                <a:grpSpLocks/>
              </p:cNvGrpSpPr>
              <p:nvPr/>
            </p:nvGrpSpPr>
            <p:grpSpPr bwMode="auto">
              <a:xfrm>
                <a:off x="6" y="2704"/>
                <a:ext cx="1916" cy="444"/>
                <a:chOff x="0" y="3032"/>
                <a:chExt cx="1290" cy="633"/>
              </a:xfrm>
            </p:grpSpPr>
            <p:sp>
              <p:nvSpPr>
                <p:cNvPr id="311319" name="Rectangle 17"/>
                <p:cNvSpPr>
                  <a:spLocks noChangeArrowheads="1"/>
                </p:cNvSpPr>
                <p:nvPr/>
              </p:nvSpPr>
              <p:spPr bwMode="auto">
                <a:xfrm>
                  <a:off x="43" y="3032"/>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5. الشهود الإلهيين</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20" name="Rectangle 18"/>
                <p:cNvSpPr>
                  <a:spLocks noChangeArrowheads="1"/>
                </p:cNvSpPr>
                <p:nvPr/>
              </p:nvSpPr>
              <p:spPr bwMode="auto">
                <a:xfrm>
                  <a:off x="0" y="3032"/>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4" name="Group 19"/>
              <p:cNvGrpSpPr>
                <a:grpSpLocks/>
              </p:cNvGrpSpPr>
              <p:nvPr/>
            </p:nvGrpSpPr>
            <p:grpSpPr bwMode="auto">
              <a:xfrm>
                <a:off x="1922" y="2704"/>
                <a:ext cx="1916" cy="444"/>
                <a:chOff x="1290" y="3032"/>
                <a:chExt cx="1290" cy="633"/>
              </a:xfrm>
            </p:grpSpPr>
            <p:sp>
              <p:nvSpPr>
                <p:cNvPr id="311317" name="Rectangle 20"/>
                <p:cNvSpPr>
                  <a:spLocks noChangeArrowheads="1"/>
                </p:cNvSpPr>
                <p:nvPr/>
              </p:nvSpPr>
              <p:spPr bwMode="auto">
                <a:xfrm>
                  <a:off x="1333" y="3032"/>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دعوة الآلهة للشهادة على المعاهدة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8" name="Rectangle 21"/>
                <p:cNvSpPr>
                  <a:spLocks noChangeArrowheads="1"/>
                </p:cNvSpPr>
                <p:nvPr/>
              </p:nvSpPr>
              <p:spPr bwMode="auto">
                <a:xfrm>
                  <a:off x="1290" y="3032"/>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5" name="Group 22"/>
              <p:cNvGrpSpPr>
                <a:grpSpLocks/>
              </p:cNvGrpSpPr>
              <p:nvPr/>
            </p:nvGrpSpPr>
            <p:grpSpPr bwMode="auto">
              <a:xfrm>
                <a:off x="3838" y="2704"/>
                <a:ext cx="1916" cy="444"/>
                <a:chOff x="2580" y="3032"/>
                <a:chExt cx="1290" cy="633"/>
              </a:xfrm>
            </p:grpSpPr>
            <p:sp>
              <p:nvSpPr>
                <p:cNvPr id="311315" name="Rectangle 23"/>
                <p:cNvSpPr>
                  <a:spLocks noChangeArrowheads="1"/>
                </p:cNvSpPr>
                <p:nvPr/>
              </p:nvSpPr>
              <p:spPr bwMode="auto">
                <a:xfrm>
                  <a:off x="2623" y="3032"/>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شهادة السماء و الأرض بسبب عدم وجود آلهة أخرى</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(4: 26، 30: 19، 31: 28، 32: 1)</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6" name="Rectangle 24"/>
                <p:cNvSpPr>
                  <a:spLocks noChangeArrowheads="1"/>
                </p:cNvSpPr>
                <p:nvPr/>
              </p:nvSpPr>
              <p:spPr bwMode="auto">
                <a:xfrm>
                  <a:off x="2580" y="3032"/>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6" name="Group 25"/>
              <p:cNvGrpSpPr>
                <a:grpSpLocks/>
              </p:cNvGrpSpPr>
              <p:nvPr/>
            </p:nvGrpSpPr>
            <p:grpSpPr bwMode="auto">
              <a:xfrm>
                <a:off x="6" y="3148"/>
                <a:ext cx="1916" cy="1169"/>
                <a:chOff x="0" y="3665"/>
                <a:chExt cx="1290" cy="1668"/>
              </a:xfrm>
            </p:grpSpPr>
            <p:sp>
              <p:nvSpPr>
                <p:cNvPr id="311313" name="Rectangle 26"/>
                <p:cNvSpPr>
                  <a:spLocks noChangeArrowheads="1"/>
                </p:cNvSpPr>
                <p:nvPr/>
              </p:nvSpPr>
              <p:spPr bwMode="auto">
                <a:xfrm>
                  <a:off x="43" y="3665"/>
                  <a:ext cx="1204" cy="16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6. البركات و اللعنات</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4" name="Rectangle 27"/>
                <p:cNvSpPr>
                  <a:spLocks noChangeArrowheads="1"/>
                </p:cNvSpPr>
                <p:nvPr/>
              </p:nvSpPr>
              <p:spPr bwMode="auto">
                <a:xfrm>
                  <a:off x="0" y="3665"/>
                  <a:ext cx="1290" cy="16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7" name="Group 28"/>
              <p:cNvGrpSpPr>
                <a:grpSpLocks/>
              </p:cNvGrpSpPr>
              <p:nvPr/>
            </p:nvGrpSpPr>
            <p:grpSpPr bwMode="auto">
              <a:xfrm>
                <a:off x="1922" y="3148"/>
                <a:ext cx="1916" cy="1169"/>
                <a:chOff x="1290" y="3665"/>
                <a:chExt cx="1290" cy="1668"/>
              </a:xfrm>
            </p:grpSpPr>
            <p:sp>
              <p:nvSpPr>
                <p:cNvPr id="311311" name="Rectangle 29"/>
                <p:cNvSpPr>
                  <a:spLocks noChangeArrowheads="1"/>
                </p:cNvSpPr>
                <p:nvPr/>
              </p:nvSpPr>
              <p:spPr bwMode="auto">
                <a:xfrm>
                  <a:off x="1333" y="3665"/>
                  <a:ext cx="1204" cy="16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نتائج طاعة و عصيان المعاهدة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2" name="Rectangle 30"/>
                <p:cNvSpPr>
                  <a:spLocks noChangeArrowheads="1"/>
                </p:cNvSpPr>
                <p:nvPr/>
              </p:nvSpPr>
              <p:spPr bwMode="auto">
                <a:xfrm>
                  <a:off x="1290" y="3665"/>
                  <a:ext cx="1290" cy="16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8" name="Group 31"/>
              <p:cNvGrpSpPr>
                <a:grpSpLocks/>
              </p:cNvGrpSpPr>
              <p:nvPr/>
            </p:nvGrpSpPr>
            <p:grpSpPr bwMode="auto">
              <a:xfrm>
                <a:off x="3838" y="3148"/>
                <a:ext cx="1916" cy="1169"/>
                <a:chOff x="2580" y="3665"/>
                <a:chExt cx="1290" cy="1668"/>
              </a:xfrm>
            </p:grpSpPr>
            <p:sp>
              <p:nvSpPr>
                <p:cNvPr id="311309" name="Rectangle 32"/>
                <p:cNvSpPr>
                  <a:spLocks noChangeArrowheads="1"/>
                </p:cNvSpPr>
                <p:nvPr/>
              </p:nvSpPr>
              <p:spPr bwMode="auto">
                <a:xfrm>
                  <a:off x="2623" y="3665"/>
                  <a:ext cx="1204" cy="16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العظة الثالثة : </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البركات و اللعنات </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(الإصحاحات 27-28)</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العظة الرابعة</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ملخص العهد</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(الإصحاحات 29-30)</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السرد / العظات</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انتقال وساطة العهد </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من موسى إلى يشوع</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(الإصحاحات 31-34)</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0" name="Rectangle 33"/>
                <p:cNvSpPr>
                  <a:spLocks noChangeArrowheads="1"/>
                </p:cNvSpPr>
                <p:nvPr/>
              </p:nvSpPr>
              <p:spPr bwMode="auto">
                <a:xfrm>
                  <a:off x="2580" y="3665"/>
                  <a:ext cx="1290" cy="16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sp>
        <p:nvSpPr>
          <p:cNvPr id="474147" name="Rectangle 35"/>
          <p:cNvSpPr>
            <a:spLocks noGrp="1" noChangeArrowheads="1"/>
          </p:cNvSpPr>
          <p:nvPr>
            <p:ph type="title"/>
          </p:nvPr>
        </p:nvSpPr>
        <p:spPr>
          <a:xfrm>
            <a:off x="76472"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dirty="0">
                <a:solidFill>
                  <a:schemeClr val="accent2"/>
                </a:solidFill>
                <a:latin typeface="Arial" panose="020B0604020202020204" pitchFamily="34" charset="0"/>
                <a:ea typeface="SimSun" charset="0"/>
                <a:cs typeface="Arial" panose="020B0604020202020204" pitchFamily="34" charset="0"/>
              </a:rPr>
              <a:t>تنسيق اتفاقية التبعية</a:t>
            </a:r>
            <a:endParaRPr kumimoji="0" lang="en-US"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77549973"/>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sz="2800" b="1" dirty="0">
                <a:solidFill>
                  <a:schemeClr val="accent2"/>
                </a:solidFill>
                <a:latin typeface="Arial" panose="020B0604020202020204" pitchFamily="34" charset="0"/>
                <a:ea typeface="SimSun" charset="0"/>
                <a:cs typeface="Arial" panose="020B0604020202020204" pitchFamily="34" charset="0"/>
              </a:rPr>
              <a:t>عهد سيناء و تجديده</a:t>
            </a:r>
            <a:endParaRPr kumimoji="0" lang="en-US" sz="2800"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452320" y="-26988"/>
            <a:ext cx="1691680" cy="707886"/>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sz="1600" b="1" dirty="0">
                <a:solidFill>
                  <a:srgbClr val="FFFFFF"/>
                </a:solidFill>
                <a:latin typeface="Arial" panose="020B0604020202020204" pitchFamily="34" charset="0"/>
                <a:cs typeface="Arial" panose="020B0604020202020204" pitchFamily="34" charset="0"/>
              </a:rPr>
              <a:t>ك. أ. كيتشن</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لوك 6251</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extLst>
              <p:ext uri="{D42A27DB-BD31-4B8C-83A1-F6EECF244321}">
                <p14:modId xmlns:p14="http://schemas.microsoft.com/office/powerpoint/2010/main" val="2986585398"/>
              </p:ext>
            </p:extLst>
          </p:nvPr>
        </p:nvGraphicFramePr>
        <p:xfrm>
          <a:off x="35496" y="620688"/>
          <a:ext cx="9067527" cy="6237312"/>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36949">
                <a:tc>
                  <a:txBody>
                    <a:bodyPr/>
                    <a:lstStyle/>
                    <a:p>
                      <a:pPr algn="ctr"/>
                      <a:r>
                        <a:rPr lang="ar-JO" sz="2400" b="1" dirty="0"/>
                        <a:t>خروج - لاويين</a:t>
                      </a:r>
                      <a:endParaRPr lang="en-US" sz="2400" b="1" dirty="0"/>
                    </a:p>
                  </a:txBody>
                  <a:tcPr anchor="ctr"/>
                </a:tc>
                <a:tc>
                  <a:txBody>
                    <a:bodyPr/>
                    <a:lstStyle/>
                    <a:p>
                      <a:pPr algn="ctr"/>
                      <a:r>
                        <a:rPr lang="ar-JO" sz="2400" b="1" dirty="0"/>
                        <a:t>تثنية</a:t>
                      </a:r>
                      <a:endParaRPr lang="en-US" sz="2400" b="1" dirty="0"/>
                    </a:p>
                  </a:txBody>
                  <a:tcPr anchor="ctr"/>
                </a:tc>
                <a:tc>
                  <a:txBody>
                    <a:bodyPr/>
                    <a:lstStyle/>
                    <a:p>
                      <a:pPr algn="ctr"/>
                      <a:r>
                        <a:rPr lang="ar-JO" sz="2400" b="1" dirty="0"/>
                        <a:t>يشوع 24</a:t>
                      </a:r>
                      <a:endParaRPr lang="en-US" sz="2400" b="1" dirty="0"/>
                    </a:p>
                  </a:txBody>
                  <a:tcPr anchor="ctr"/>
                </a:tc>
                <a:extLst>
                  <a:ext uri="{0D108BD9-81ED-4DB2-BD59-A6C34878D82A}">
                    <a16:rowId xmlns:a16="http://schemas.microsoft.com/office/drawing/2014/main" val="3110243780"/>
                  </a:ext>
                </a:extLst>
              </a:tr>
              <a:tr h="1600114">
                <a:tc>
                  <a:txBody>
                    <a:bodyPr/>
                    <a:lstStyle/>
                    <a:p>
                      <a:pPr algn="ctr"/>
                      <a:r>
                        <a:rPr lang="ar-JO" b="1" dirty="0"/>
                        <a:t>1.</a:t>
                      </a:r>
                      <a:r>
                        <a:rPr lang="ar-JO" b="1" baseline="0" dirty="0"/>
                        <a:t> العنوان / الديباجة</a:t>
                      </a:r>
                    </a:p>
                    <a:p>
                      <a:pPr algn="ctr"/>
                      <a:r>
                        <a:rPr lang="ar-JO" b="1" dirty="0"/>
                        <a:t>خر 20: 1 و تكلم الرب لكل هذه الكلمات قائلاً</a:t>
                      </a:r>
                      <a:endParaRPr lang="en-US" b="1" dirty="0"/>
                    </a:p>
                  </a:txBody>
                  <a:tcPr/>
                </a:tc>
                <a:tc>
                  <a:txBody>
                    <a:bodyPr/>
                    <a:lstStyle/>
                    <a:p>
                      <a:pPr algn="ctr"/>
                      <a:r>
                        <a:rPr lang="ar-JO" b="1" dirty="0"/>
                        <a:t>1. العنوان / الديباجة. تثنية. 1: 1-5. هذه هي الكلمات التي قالها موسى ... (5 آيات) قائلًا: ...</a:t>
                      </a:r>
                      <a:endParaRPr lang="en-US" b="1" dirty="0"/>
                    </a:p>
                  </a:txBody>
                  <a:tcPr/>
                </a:tc>
                <a:tc>
                  <a:txBody>
                    <a:bodyPr/>
                    <a:lstStyle/>
                    <a:p>
                      <a:pPr algn="ctr"/>
                      <a:r>
                        <a:rPr lang="ar-JO" b="1" dirty="0"/>
                        <a:t>1. العنوان / الديباجة. يش. 24: 2. هكذا يقول يهوه ، إله إسرائيل: ...</a:t>
                      </a:r>
                      <a:endParaRPr lang="en-US" b="1" dirty="0"/>
                    </a:p>
                  </a:txBody>
                  <a:tcPr/>
                </a:tc>
                <a:extLst>
                  <a:ext uri="{0D108BD9-81ED-4DB2-BD59-A6C34878D82A}">
                    <a16:rowId xmlns:a16="http://schemas.microsoft.com/office/drawing/2014/main" val="106065367"/>
                  </a:ext>
                </a:extLst>
              </a:tr>
              <a:tr h="1900135">
                <a:tc>
                  <a:txBody>
                    <a:bodyPr/>
                    <a:lstStyle/>
                    <a:p>
                      <a:pPr algn="ctr"/>
                      <a:r>
                        <a:rPr lang="en-US" b="1" dirty="0"/>
                        <a:t>﻿</a:t>
                      </a:r>
                      <a:r>
                        <a:rPr lang="ar-JO" b="1" dirty="0"/>
                        <a:t>2. مقدمة تاريخية</a:t>
                      </a:r>
                    </a:p>
                    <a:p>
                      <a:pPr algn="ctr"/>
                      <a:r>
                        <a:rPr lang="ar-JO" b="1" dirty="0"/>
                        <a:t>20: 2 أنا الرب إلهك الذي أخرجك من مصر (عدد واحد)</a:t>
                      </a:r>
                      <a:endParaRPr lang="en-US" b="1" dirty="0"/>
                    </a:p>
                  </a:txBody>
                  <a:tcPr/>
                </a:tc>
                <a:tc>
                  <a:txBody>
                    <a:bodyPr/>
                    <a:lstStyle/>
                    <a:p>
                      <a:pPr algn="ctr"/>
                      <a:r>
                        <a:rPr lang="en-US" b="1" dirty="0"/>
                        <a:t>﻿</a:t>
                      </a:r>
                      <a:r>
                        <a:rPr lang="ar-JO" b="1" dirty="0"/>
                        <a:t>2. مقدمة تاريخية. 1: 6-3: 29. يهوه خاطبنا إلهنا قائلاً: (التاريخ سيناء لموآب ؛ الآيات</a:t>
                      </a:r>
                      <a:r>
                        <a:rPr lang="ar-JO" b="1" baseline="0" dirty="0"/>
                        <a:t> </a:t>
                      </a:r>
                      <a:r>
                        <a:rPr lang="ar-JO" b="1" dirty="0"/>
                        <a:t>40 + 37 + 29).</a:t>
                      </a:r>
                      <a:endParaRPr lang="en-US" b="1" dirty="0"/>
                    </a:p>
                  </a:txBody>
                  <a:tcPr/>
                </a:tc>
                <a:tc>
                  <a:txBody>
                    <a:bodyPr/>
                    <a:lstStyle/>
                    <a:p>
                      <a:pPr algn="ctr"/>
                      <a:r>
                        <a:rPr lang="en-US" b="1" dirty="0"/>
                        <a:t>﻿</a:t>
                      </a:r>
                      <a:r>
                        <a:rPr lang="ar-JO" b="1" dirty="0"/>
                        <a:t>2. مقدمة تاريخية. 24: 2 ب -13. الأجداد ، تارح ، إبراهيم ، إلخ ، وصولاً إلى مغادرة مصر لأرض جديدة (12 آية)</a:t>
                      </a:r>
                      <a:endParaRPr lang="en-US" b="1" dirty="0"/>
                    </a:p>
                  </a:txBody>
                  <a:tcPr/>
                </a:tc>
                <a:extLst>
                  <a:ext uri="{0D108BD9-81ED-4DB2-BD59-A6C34878D82A}">
                    <a16:rowId xmlns:a16="http://schemas.microsoft.com/office/drawing/2014/main" val="3500315799"/>
                  </a:ext>
                </a:extLst>
              </a:tr>
              <a:tr h="1600114">
                <a:tc>
                  <a:txBody>
                    <a:bodyPr/>
                    <a:lstStyle/>
                    <a:p>
                      <a:pPr algn="ctr"/>
                      <a:r>
                        <a:rPr lang="en-US" b="1" dirty="0"/>
                        <a:t>﻿</a:t>
                      </a:r>
                      <a:r>
                        <a:rPr lang="ar-JO" b="1" dirty="0"/>
                        <a:t>3. الشروط. </a:t>
                      </a:r>
                    </a:p>
                    <a:p>
                      <a:pPr algn="ctr"/>
                      <a:r>
                        <a:rPr lang="ar-JO" b="1" dirty="0"/>
                        <a:t>أ. أساسي: 10 "كلمات" ، 20: 3-17. </a:t>
                      </a:r>
                    </a:p>
                    <a:p>
                      <a:pPr algn="ctr"/>
                      <a:r>
                        <a:rPr lang="ar-JO" b="1" dirty="0"/>
                        <a:t>ب 1. التفاصيل: 20: 22-26 ؛ 21-23 ، 25-31 (لاويين ، انظر بعد 5)</a:t>
                      </a:r>
                      <a:endParaRPr lang="en-US" b="1" dirty="0"/>
                    </a:p>
                  </a:txBody>
                  <a:tcPr/>
                </a:tc>
                <a:tc>
                  <a:txBody>
                    <a:bodyPr/>
                    <a:lstStyle/>
                    <a:p>
                      <a:pPr algn="ctr"/>
                      <a:r>
                        <a:rPr lang="en-US" b="1" dirty="0"/>
                        <a:t>﻿</a:t>
                      </a:r>
                      <a:r>
                        <a:rPr lang="ar-JO" b="1" dirty="0"/>
                        <a:t>3. الشروط. مقدمة: 4. أ. أساسي: 5. ب. التفاصيل: ٦-١١ ، ١٢-٢٦</a:t>
                      </a:r>
                      <a:endParaRPr lang="en-US" b="1" dirty="0"/>
                    </a:p>
                  </a:txBody>
                  <a:tcPr/>
                </a:tc>
                <a:tc>
                  <a:txBody>
                    <a:bodyPr/>
                    <a:lstStyle/>
                    <a:p>
                      <a:pPr algn="ctr"/>
                      <a:r>
                        <a:rPr lang="ar-JO" b="1" dirty="0"/>
                        <a:t>3. الشروط. (الجوهر فقط): 24: 14-15 ، بالإضافة إلى الرد</a:t>
                      </a:r>
                      <a:endParaRPr lang="en-US" b="1" dirty="0"/>
                    </a:p>
                  </a:txBody>
                  <a:tcPr/>
                </a:tc>
                <a:extLst>
                  <a:ext uri="{0D108BD9-81ED-4DB2-BD59-A6C34878D82A}">
                    <a16:rowId xmlns:a16="http://schemas.microsoft.com/office/drawing/2014/main" val="865440458"/>
                  </a:ext>
                </a:extLst>
              </a:tr>
            </a:tbl>
          </a:graphicData>
        </a:graphic>
      </p:graphicFrame>
    </p:spTree>
    <p:extLst>
      <p:ext uri="{BB962C8B-B14F-4D97-AF65-F5344CB8AC3E}">
        <p14:creationId xmlns:p14="http://schemas.microsoft.com/office/powerpoint/2010/main" val="3243109065"/>
      </p:ext>
    </p:extLst>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sz="2800" b="1" dirty="0">
                <a:solidFill>
                  <a:schemeClr val="accent2"/>
                </a:solidFill>
                <a:latin typeface="Arial" panose="020B0604020202020204" pitchFamily="34" charset="0"/>
                <a:ea typeface="SimSun" charset="0"/>
                <a:cs typeface="Arial" panose="020B0604020202020204" pitchFamily="34" charset="0"/>
              </a:rPr>
              <a:t>عهد سيناء و تجديده</a:t>
            </a:r>
            <a:endParaRPr kumimoji="0" lang="en-US" sz="2800"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452320" y="-26988"/>
            <a:ext cx="1691680" cy="707886"/>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spcBef>
                <a:spcPct val="50000"/>
              </a:spcBef>
              <a:defRPr/>
            </a:pPr>
            <a:r>
              <a:rPr lang="ar-JO" sz="1600" b="1" dirty="0">
                <a:solidFill>
                  <a:srgbClr val="FFFFFF"/>
                </a:solidFill>
                <a:latin typeface="Arial" panose="020B0604020202020204" pitchFamily="34" charset="0"/>
                <a:cs typeface="Arial" panose="020B0604020202020204" pitchFamily="34" charset="0"/>
              </a:rPr>
              <a:t>ك. أ. كيتشن</a:t>
            </a:r>
          </a:p>
          <a:p>
            <a:pPr lvl="0" algn="ctr">
              <a:spcBef>
                <a:spcPct val="50000"/>
              </a:spcBef>
              <a:defRPr/>
            </a:pPr>
            <a:r>
              <a:rPr lang="ar-JO" sz="1600" b="1" dirty="0">
                <a:solidFill>
                  <a:srgbClr val="FFFFFF"/>
                </a:solidFill>
                <a:latin typeface="Arial" panose="020B0604020202020204" pitchFamily="34" charset="0"/>
                <a:cs typeface="Arial" panose="020B0604020202020204" pitchFamily="34" charset="0"/>
              </a:rPr>
              <a:t>لوك 6251</a:t>
            </a:r>
            <a:endParaRPr lang="en-US" sz="1600" b="1" dirty="0">
              <a:solidFill>
                <a:srgbClr val="FFFFFF"/>
              </a:solidFill>
              <a:latin typeface="Arial" panose="020B0604020202020204" pitchFamily="34" charset="0"/>
              <a:cs typeface="Arial" panose="020B0604020202020204" pitchFamily="34" charset="0"/>
            </a:endParaRP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nvGraphicFramePr>
        <p:xfrm>
          <a:off x="35496" y="620688"/>
          <a:ext cx="9067527" cy="6237310"/>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247462">
                <a:tc>
                  <a:txBody>
                    <a:bodyPr/>
                    <a:lstStyle/>
                    <a:p>
                      <a:pPr algn="ctr"/>
                      <a:r>
                        <a:rPr lang="ar-JO" sz="2400" b="1" dirty="0"/>
                        <a:t>خروج - لاويين</a:t>
                      </a:r>
                      <a:endParaRPr lang="en-US" sz="2400" b="1" dirty="0"/>
                    </a:p>
                  </a:txBody>
                  <a:tcPr anchor="ctr"/>
                </a:tc>
                <a:tc>
                  <a:txBody>
                    <a:bodyPr/>
                    <a:lstStyle/>
                    <a:p>
                      <a:pPr algn="ctr"/>
                      <a:r>
                        <a:rPr lang="ar-JO" sz="2400" b="1" dirty="0"/>
                        <a:t>تثنية</a:t>
                      </a:r>
                      <a:endParaRPr lang="en-US" sz="2400" b="1" dirty="0"/>
                    </a:p>
                  </a:txBody>
                  <a:tcPr anchor="ctr"/>
                </a:tc>
                <a:tc>
                  <a:txBody>
                    <a:bodyPr/>
                    <a:lstStyle/>
                    <a:p>
                      <a:pPr algn="ctr"/>
                      <a:r>
                        <a:rPr lang="ar-JO" sz="2400" b="1" dirty="0"/>
                        <a:t>يشوع 24</a:t>
                      </a:r>
                      <a:endParaRPr lang="en-US" sz="2400" b="1" dirty="0"/>
                    </a:p>
                  </a:txBody>
                  <a:tcPr anchor="ctr"/>
                </a:tc>
                <a:extLst>
                  <a:ext uri="{0D108BD9-81ED-4DB2-BD59-A6C34878D82A}">
                    <a16:rowId xmlns:a16="http://schemas.microsoft.com/office/drawing/2014/main" val="3110243780"/>
                  </a:ext>
                </a:extLst>
              </a:tr>
              <a:tr h="1247462">
                <a:tc>
                  <a:txBody>
                    <a:bodyPr/>
                    <a:lstStyle/>
                    <a:p>
                      <a:pPr algn="ctr"/>
                      <a:r>
                        <a:rPr lang="en-US" b="1" dirty="0"/>
                        <a:t>﻿</a:t>
                      </a:r>
                      <a:r>
                        <a:rPr lang="ar-JO" b="1" dirty="0"/>
                        <a:t>4 ا. إيداع نص. 25: 6 كتاب عن التابوت (و قارن تثنية 10: 7-8)</a:t>
                      </a:r>
                      <a:endParaRPr lang="en-US" b="1" dirty="0"/>
                    </a:p>
                  </a:txBody>
                  <a:tcPr/>
                </a:tc>
                <a:tc>
                  <a:txBody>
                    <a:bodyPr/>
                    <a:lstStyle/>
                    <a:p>
                      <a:pPr algn="ctr"/>
                      <a:r>
                        <a:rPr lang="en-US" b="1" dirty="0"/>
                        <a:t>﻿</a:t>
                      </a:r>
                      <a:r>
                        <a:rPr lang="ar-JO" b="1" dirty="0"/>
                        <a:t>4 ا. إيداع نص. 31: 9 ، 24-26. كتاب من قبل آرك</a:t>
                      </a:r>
                      <a:endParaRPr lang="en-US" b="1" dirty="0"/>
                    </a:p>
                  </a:txBody>
                  <a:tcPr/>
                </a:tc>
                <a:tc>
                  <a:txBody>
                    <a:bodyPr/>
                    <a:lstStyle/>
                    <a:p>
                      <a:pPr algn="ctr"/>
                      <a:r>
                        <a:rPr lang="ar-JO" b="1" dirty="0"/>
                        <a:t>4أ. إيداع نص، 24: 26 – في كتاب</a:t>
                      </a:r>
                      <a:endParaRPr lang="en-US" b="1" dirty="0"/>
                    </a:p>
                  </a:txBody>
                  <a:tcPr/>
                </a:tc>
                <a:extLst>
                  <a:ext uri="{0D108BD9-81ED-4DB2-BD59-A6C34878D82A}">
                    <a16:rowId xmlns:a16="http://schemas.microsoft.com/office/drawing/2014/main" val="1458077151"/>
                  </a:ext>
                </a:extLst>
              </a:tr>
              <a:tr h="1247462">
                <a:tc>
                  <a:txBody>
                    <a:bodyPr/>
                    <a:lstStyle/>
                    <a:p>
                      <a:pPr algn="ctr"/>
                      <a:r>
                        <a:rPr lang="ar-JO" b="1" dirty="0"/>
                        <a:t>4 ب. القراءة. (راجع خروج 24: 7)</a:t>
                      </a:r>
                      <a:endParaRPr lang="en-US" b="1" dirty="0"/>
                    </a:p>
                  </a:txBody>
                  <a:tcPr/>
                </a:tc>
                <a:tc>
                  <a:txBody>
                    <a:bodyPr/>
                    <a:lstStyle/>
                    <a:p>
                      <a:pPr algn="ctr"/>
                      <a:r>
                        <a:rPr lang="ar-JO" b="1" dirty="0"/>
                        <a:t>4 ب. القراءة. ٣١: ٢٦ - كتاب ؛ 31: 19-22 ، نشيد (في 32)</a:t>
                      </a:r>
                      <a:endParaRPr lang="en-US" b="1" dirty="0"/>
                    </a:p>
                  </a:txBody>
                  <a:tcPr/>
                </a:tc>
                <a:tc>
                  <a:txBody>
                    <a:bodyPr/>
                    <a:lstStyle/>
                    <a:p>
                      <a:pPr algn="ctr"/>
                      <a:r>
                        <a:rPr lang="ar-JO" b="1" i="1" dirty="0"/>
                        <a:t>4ب. القراءة -</a:t>
                      </a:r>
                      <a:endParaRPr lang="en-US" b="1" dirty="0"/>
                    </a:p>
                  </a:txBody>
                  <a:tcPr/>
                </a:tc>
                <a:extLst>
                  <a:ext uri="{0D108BD9-81ED-4DB2-BD59-A6C34878D82A}">
                    <a16:rowId xmlns:a16="http://schemas.microsoft.com/office/drawing/2014/main" val="4202913281"/>
                  </a:ext>
                </a:extLst>
              </a:tr>
              <a:tr h="1247462">
                <a:tc>
                  <a:txBody>
                    <a:bodyPr/>
                    <a:lstStyle/>
                    <a:p>
                      <a:pPr algn="ctr"/>
                      <a:r>
                        <a:rPr lang="en-US" b="1" dirty="0"/>
                        <a:t>﻿</a:t>
                      </a:r>
                      <a:r>
                        <a:rPr lang="ar-JO" b="1" dirty="0"/>
                        <a:t>5. شاهد. 24: 4 (12 لوحة)</a:t>
                      </a:r>
                      <a:endParaRPr lang="en-US" b="1" dirty="0"/>
                    </a:p>
                  </a:txBody>
                  <a:tcPr/>
                </a:tc>
                <a:tc>
                  <a:txBody>
                    <a:bodyPr/>
                    <a:lstStyle/>
                    <a:p>
                      <a:pPr algn="ctr"/>
                      <a:r>
                        <a:rPr lang="ar-JO" b="1" dirty="0"/>
                        <a:t>5.</a:t>
                      </a:r>
                      <a:r>
                        <a:rPr lang="ar-JO" b="1" baseline="0" dirty="0"/>
                        <a:t> شاهد، 31: 26 – كتاب، 31: 19-22، نشيد (في 32)</a:t>
                      </a:r>
                      <a:endParaRPr lang="en-US" b="1" dirty="0"/>
                    </a:p>
                  </a:txBody>
                  <a:tcPr/>
                </a:tc>
                <a:tc>
                  <a:txBody>
                    <a:bodyPr/>
                    <a:lstStyle/>
                    <a:p>
                      <a:pPr algn="ctr"/>
                      <a:r>
                        <a:rPr lang="ar-JO" b="1" dirty="0"/>
                        <a:t>5. شاهد،</a:t>
                      </a:r>
                      <a:r>
                        <a:rPr lang="ar-JO" b="1" baseline="0" dirty="0"/>
                        <a:t> 24: 22 (شخص) 27 (لوحة)</a:t>
                      </a:r>
                      <a:endParaRPr lang="en-US" b="1" dirty="0"/>
                    </a:p>
                  </a:txBody>
                  <a:tcPr/>
                </a:tc>
                <a:extLst>
                  <a:ext uri="{0D108BD9-81ED-4DB2-BD59-A6C34878D82A}">
                    <a16:rowId xmlns:a16="http://schemas.microsoft.com/office/drawing/2014/main" val="2905440337"/>
                  </a:ext>
                </a:extLst>
              </a:tr>
              <a:tr h="1247462">
                <a:tc>
                  <a:txBody>
                    <a:bodyPr/>
                    <a:lstStyle/>
                    <a:p>
                      <a:pPr algn="ctr"/>
                      <a:r>
                        <a:rPr lang="ar-JO" b="1" dirty="0"/>
                        <a:t>(3. الشروط ، تابع) ب 2. التفاصيل (تابع) لا 11-20 ؛ 27</a:t>
                      </a:r>
                      <a:endParaRPr lang="en-US" b="1" dirty="0"/>
                    </a:p>
                  </a:txBody>
                  <a:tcPr/>
                </a:tc>
                <a:tc>
                  <a:txBody>
                    <a:bodyPr/>
                    <a:lstStyle/>
                    <a:p>
                      <a:pPr algn="ctr"/>
                      <a:endParaRPr lang="en-US" b="1" dirty="0"/>
                    </a:p>
                  </a:txBody>
                  <a:tcPr/>
                </a:tc>
                <a:tc>
                  <a:txBody>
                    <a:bodyPr/>
                    <a:lstStyle/>
                    <a:p>
                      <a:pPr algn="ctr"/>
                      <a:endParaRPr lang="en-US" b="1" dirty="0"/>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935619664"/>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حث موسى إسرائيل على </a:t>
            </a:r>
            <a:r>
              <a:rPr kumimoji="0" lang="ar-JO" sz="4400" b="1"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cs typeface="Arial" panose="020B0604020202020204" pitchFamily="34" charset="0"/>
              </a:rPr>
              <a:t>تجديد</a:t>
            </a:r>
            <a:r>
              <a:rPr kumimoji="0" lang="ar-JO"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الطاعة لعهد سيناء ليسلكوا كممثلي مملكة الله في كنعان لبركة كل العالم</a:t>
            </a:r>
            <a:r>
              <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a:t>
            </a: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97893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sz="2800" b="1" dirty="0">
                <a:solidFill>
                  <a:schemeClr val="accent2"/>
                </a:solidFill>
                <a:latin typeface="Arial" panose="020B0604020202020204" pitchFamily="34" charset="0"/>
                <a:ea typeface="SimSun" charset="0"/>
                <a:cs typeface="Arial" panose="020B0604020202020204" pitchFamily="34" charset="0"/>
              </a:rPr>
              <a:t>عهد سيناء و تجديده</a:t>
            </a:r>
            <a:endParaRPr kumimoji="0" lang="en-US" sz="2800"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452320" y="-26988"/>
            <a:ext cx="1691680" cy="707886"/>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spcBef>
                <a:spcPct val="50000"/>
              </a:spcBef>
              <a:defRPr/>
            </a:pPr>
            <a:r>
              <a:rPr lang="ar-JO" sz="1600" b="1" dirty="0">
                <a:solidFill>
                  <a:srgbClr val="FFFFFF"/>
                </a:solidFill>
                <a:latin typeface="Arial" panose="020B0604020202020204" pitchFamily="34" charset="0"/>
                <a:cs typeface="Arial" panose="020B0604020202020204" pitchFamily="34" charset="0"/>
              </a:rPr>
              <a:t>ك. أ. كيتشن</a:t>
            </a:r>
          </a:p>
          <a:p>
            <a:pPr lvl="0" algn="ctr">
              <a:spcBef>
                <a:spcPct val="50000"/>
              </a:spcBef>
              <a:defRPr/>
            </a:pPr>
            <a:r>
              <a:rPr lang="ar-JO" sz="1600" b="1" dirty="0">
                <a:solidFill>
                  <a:srgbClr val="FFFFFF"/>
                </a:solidFill>
                <a:latin typeface="Arial" panose="020B0604020202020204" pitchFamily="34" charset="0"/>
                <a:cs typeface="Arial" panose="020B0604020202020204" pitchFamily="34" charset="0"/>
              </a:rPr>
              <a:t>لوك 6251</a:t>
            </a:r>
            <a:endParaRPr lang="en-US" sz="1600" b="1" dirty="0">
              <a:solidFill>
                <a:srgbClr val="FFFFFF"/>
              </a:solidFill>
              <a:latin typeface="Arial" panose="020B0604020202020204" pitchFamily="34" charset="0"/>
              <a:cs typeface="Arial" panose="020B0604020202020204" pitchFamily="34" charset="0"/>
            </a:endParaRP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extLst>
              <p:ext uri="{D42A27DB-BD31-4B8C-83A1-F6EECF244321}">
                <p14:modId xmlns:p14="http://schemas.microsoft.com/office/powerpoint/2010/main" val="225592451"/>
              </p:ext>
            </p:extLst>
          </p:nvPr>
        </p:nvGraphicFramePr>
        <p:xfrm>
          <a:off x="35496" y="620688"/>
          <a:ext cx="9067527" cy="6237311"/>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53482">
                <a:tc>
                  <a:txBody>
                    <a:bodyPr/>
                    <a:lstStyle/>
                    <a:p>
                      <a:pPr marL="0" algn="ctr" defTabSz="457200" rtl="0" eaLnBrk="1" latinLnBrk="0" hangingPunct="1"/>
                      <a:r>
                        <a:rPr lang="ar-JO" sz="2400" b="1" kern="1200" dirty="0">
                          <a:solidFill>
                            <a:schemeClr val="lt1"/>
                          </a:solidFill>
                          <a:latin typeface="+mn-lt"/>
                          <a:ea typeface="+mn-ea"/>
                          <a:cs typeface="+mn-cs"/>
                        </a:rPr>
                        <a:t>خروج - لاويين</a:t>
                      </a:r>
                      <a:endParaRPr lang="en-US" sz="2400" b="1" kern="1200" dirty="0">
                        <a:solidFill>
                          <a:schemeClr val="lt1"/>
                        </a:solidFill>
                        <a:latin typeface="+mn-lt"/>
                        <a:ea typeface="+mn-ea"/>
                        <a:cs typeface="+mn-cs"/>
                      </a:endParaRPr>
                    </a:p>
                  </a:txBody>
                  <a:tcPr anchor="ctr"/>
                </a:tc>
                <a:tc>
                  <a:txBody>
                    <a:bodyPr/>
                    <a:lstStyle/>
                    <a:p>
                      <a:pPr marL="0" algn="ctr" defTabSz="457200" rtl="0" eaLnBrk="1" latinLnBrk="0" hangingPunct="1"/>
                      <a:r>
                        <a:rPr lang="ar-JO" sz="2400" b="1" kern="1200" dirty="0">
                          <a:solidFill>
                            <a:schemeClr val="lt1"/>
                          </a:solidFill>
                          <a:latin typeface="+mn-lt"/>
                          <a:ea typeface="+mn-ea"/>
                          <a:cs typeface="+mn-cs"/>
                        </a:rPr>
                        <a:t>تثنية</a:t>
                      </a:r>
                      <a:endParaRPr lang="en-US" sz="2400" b="1" kern="1200" dirty="0">
                        <a:solidFill>
                          <a:schemeClr val="lt1"/>
                        </a:solidFill>
                        <a:latin typeface="+mn-lt"/>
                        <a:ea typeface="+mn-ea"/>
                        <a:cs typeface="+mn-cs"/>
                      </a:endParaRPr>
                    </a:p>
                  </a:txBody>
                  <a:tcPr anchor="ctr"/>
                </a:tc>
                <a:tc>
                  <a:txBody>
                    <a:bodyPr/>
                    <a:lstStyle/>
                    <a:p>
                      <a:pPr marL="0" algn="ctr" defTabSz="457200" rtl="0" eaLnBrk="1" latinLnBrk="0" hangingPunct="1"/>
                      <a:r>
                        <a:rPr lang="ar-JO" sz="2400" b="1" kern="1200" dirty="0">
                          <a:solidFill>
                            <a:schemeClr val="lt1"/>
                          </a:solidFill>
                          <a:latin typeface="+mn-lt"/>
                          <a:ea typeface="+mn-ea"/>
                          <a:cs typeface="+mn-cs"/>
                        </a:rPr>
                        <a:t>يشوع 24</a:t>
                      </a:r>
                      <a:endParaRPr lang="en-US" sz="2400" b="1" kern="1200" dirty="0">
                        <a:solidFill>
                          <a:schemeClr val="lt1"/>
                        </a:solidFill>
                        <a:latin typeface="+mn-lt"/>
                        <a:ea typeface="+mn-ea"/>
                        <a:cs typeface="+mn-cs"/>
                      </a:endParaRPr>
                    </a:p>
                  </a:txBody>
                  <a:tcPr anchor="ctr"/>
                </a:tc>
                <a:extLst>
                  <a:ext uri="{0D108BD9-81ED-4DB2-BD59-A6C34878D82A}">
                    <a16:rowId xmlns:a16="http://schemas.microsoft.com/office/drawing/2014/main" val="3110243780"/>
                  </a:ext>
                </a:extLst>
              </a:tr>
              <a:tr h="1623383">
                <a:tc>
                  <a:txBody>
                    <a:bodyPr/>
                    <a:lstStyle/>
                    <a:p>
                      <a:pPr algn="ctr"/>
                      <a:r>
                        <a:rPr lang="en-US" b="1" dirty="0">
                          <a:solidFill>
                            <a:schemeClr val="tx1"/>
                          </a:solidFill>
                        </a:rPr>
                        <a:t>﻿</a:t>
                      </a:r>
                      <a:r>
                        <a:rPr lang="ar-JO" b="1" dirty="0">
                          <a:solidFill>
                            <a:schemeClr val="tx1"/>
                          </a:solidFill>
                        </a:rPr>
                        <a:t>6 ب. بركات - طاعة لا 26: 3-13 (باختصار) إذا اتبعت كلامي ، سأرسل ... السلام (إلخ)</a:t>
                      </a:r>
                      <a:endParaRPr lang="en-US" b="1" dirty="0">
                        <a:solidFill>
                          <a:schemeClr val="tx1"/>
                        </a:solidFill>
                      </a:endParaRPr>
                    </a:p>
                  </a:txBody>
                  <a:tcPr/>
                </a:tc>
                <a:tc>
                  <a:txBody>
                    <a:bodyPr/>
                    <a:lstStyle/>
                    <a:p>
                      <a:pPr algn="ctr"/>
                      <a:r>
                        <a:rPr lang="ar-JO" b="1" dirty="0">
                          <a:solidFill>
                            <a:schemeClr val="tx1"/>
                          </a:solidFill>
                        </a:rPr>
                        <a:t>6 ب. بركات - الطاعة 28: 1-14 (باختصار) إذا أطعت ، تكون مباركاً ...</a:t>
                      </a:r>
                      <a:endParaRPr lang="en-US" b="1" dirty="0">
                        <a:solidFill>
                          <a:schemeClr val="tx1"/>
                        </a:solidFill>
                      </a:endParaRPr>
                    </a:p>
                  </a:txBody>
                  <a:tcPr/>
                </a:tc>
                <a:tc>
                  <a:txBody>
                    <a:bodyPr/>
                    <a:lstStyle/>
                    <a:p>
                      <a:pPr algn="ctr"/>
                      <a:r>
                        <a:rPr lang="ar-JO" b="1" dirty="0">
                          <a:solidFill>
                            <a:schemeClr val="tx1"/>
                          </a:solidFill>
                        </a:rPr>
                        <a:t>6 ب. بركات</a:t>
                      </a:r>
                      <a:r>
                        <a:rPr lang="ar-JO" b="1" baseline="0" dirty="0">
                          <a:solidFill>
                            <a:schemeClr val="tx1"/>
                          </a:solidFill>
                        </a:rPr>
                        <a:t> </a:t>
                      </a:r>
                      <a:r>
                        <a:rPr lang="ar-JO" b="1" dirty="0">
                          <a:solidFill>
                            <a:schemeClr val="tx1"/>
                          </a:solidFill>
                        </a:rPr>
                        <a:t>- الطاعة (ضمنيًا في 24:20 ج ، "بعد أن أحسن إليك")</a:t>
                      </a:r>
                      <a:endParaRPr lang="en-US" b="1" dirty="0">
                        <a:solidFill>
                          <a:schemeClr val="tx1"/>
                        </a:solidFill>
                      </a:endParaRPr>
                    </a:p>
                  </a:txBody>
                  <a:tcPr/>
                </a:tc>
                <a:extLst>
                  <a:ext uri="{0D108BD9-81ED-4DB2-BD59-A6C34878D82A}">
                    <a16:rowId xmlns:a16="http://schemas.microsoft.com/office/drawing/2014/main" val="1458077151"/>
                  </a:ext>
                </a:extLst>
              </a:tr>
              <a:tr h="1153482">
                <a:tc>
                  <a:txBody>
                    <a:bodyPr/>
                    <a:lstStyle/>
                    <a:p>
                      <a:pPr algn="ctr"/>
                      <a:r>
                        <a:rPr lang="en-US" b="1" dirty="0">
                          <a:solidFill>
                            <a:schemeClr val="tx1"/>
                          </a:solidFill>
                        </a:rPr>
                        <a:t>﻿</a:t>
                      </a:r>
                      <a:r>
                        <a:rPr lang="ar-JO" b="1" dirty="0">
                          <a:solidFill>
                            <a:schemeClr val="tx1"/>
                          </a:solidFill>
                        </a:rPr>
                        <a:t>6ت. لعنات – عصيان لا 26: 14-43 (27 آية)</a:t>
                      </a:r>
                      <a:endParaRPr lang="en-US" b="1" dirty="0">
                        <a:solidFill>
                          <a:schemeClr val="tx1"/>
                        </a:solidFill>
                      </a:endParaRPr>
                    </a:p>
                  </a:txBody>
                  <a:tcPr/>
                </a:tc>
                <a:tc>
                  <a:txBody>
                    <a:bodyPr/>
                    <a:lstStyle/>
                    <a:p>
                      <a:pPr algn="ctr"/>
                      <a:r>
                        <a:rPr lang="ar-JO" b="1" dirty="0">
                          <a:solidFill>
                            <a:schemeClr val="tx1"/>
                          </a:solidFill>
                        </a:rPr>
                        <a:t>6 ج. اللعنات. - العصيان 28: 15-68 (53 آية)</a:t>
                      </a:r>
                      <a:endParaRPr lang="en-US" b="1" dirty="0">
                        <a:solidFill>
                          <a:schemeClr val="tx1"/>
                        </a:solidFill>
                      </a:endParaRPr>
                    </a:p>
                  </a:txBody>
                  <a:tcPr/>
                </a:tc>
                <a:tc>
                  <a:txBody>
                    <a:bodyPr/>
                    <a:lstStyle/>
                    <a:p>
                      <a:pPr algn="ctr"/>
                      <a:r>
                        <a:rPr lang="ar-JO" b="1" dirty="0">
                          <a:solidFill>
                            <a:schemeClr val="tx1"/>
                          </a:solidFill>
                        </a:rPr>
                        <a:t>6ت. اللعنات – العصيان24: 19-20</a:t>
                      </a:r>
                      <a:endParaRPr lang="en-US" b="1" dirty="0">
                        <a:solidFill>
                          <a:schemeClr val="tx1"/>
                        </a:solidFill>
                      </a:endParaRPr>
                    </a:p>
                  </a:txBody>
                  <a:tcPr/>
                </a:tc>
                <a:extLst>
                  <a:ext uri="{0D108BD9-81ED-4DB2-BD59-A6C34878D82A}">
                    <a16:rowId xmlns:a16="http://schemas.microsoft.com/office/drawing/2014/main" val="4202913281"/>
                  </a:ext>
                </a:extLst>
              </a:tr>
              <a:tr h="1153482">
                <a:tc>
                  <a:txBody>
                    <a:bodyPr/>
                    <a:lstStyle/>
                    <a:p>
                      <a:pPr algn="ctr"/>
                      <a:endParaRPr lang="en-US" b="1" dirty="0">
                        <a:solidFill>
                          <a:schemeClr val="tx1"/>
                        </a:solidFill>
                      </a:endParaRPr>
                    </a:p>
                  </a:txBody>
                  <a:tcPr/>
                </a:tc>
                <a:tc>
                  <a:txBody>
                    <a:bodyPr/>
                    <a:lstStyle/>
                    <a:p>
                      <a:pPr algn="ctr"/>
                      <a:r>
                        <a:rPr lang="en-US" b="1" dirty="0">
                          <a:solidFill>
                            <a:schemeClr val="tx1"/>
                          </a:solidFill>
                        </a:rPr>
                        <a:t>﻿</a:t>
                      </a:r>
                      <a:r>
                        <a:rPr lang="ar-JO" b="1" dirty="0">
                          <a:solidFill>
                            <a:schemeClr val="tx1"/>
                          </a:solidFill>
                        </a:rPr>
                        <a:t>7.</a:t>
                      </a:r>
                      <a:r>
                        <a:rPr lang="ar-JO" b="1" baseline="0" dirty="0">
                          <a:solidFill>
                            <a:schemeClr val="tx1"/>
                          </a:solidFill>
                        </a:rPr>
                        <a:t> النذور (تث 29: 12-15)</a:t>
                      </a:r>
                      <a:endParaRPr lang="en-US" b="1" dirty="0">
                        <a:solidFill>
                          <a:schemeClr val="tx1"/>
                        </a:solidFill>
                      </a:endParaRPr>
                    </a:p>
                  </a:txBody>
                  <a:tcPr/>
                </a:tc>
                <a:tc>
                  <a:txBody>
                    <a:bodyPr/>
                    <a:lstStyle/>
                    <a:p>
                      <a:pPr algn="ctr"/>
                      <a:endParaRPr lang="en-US" b="1" dirty="0">
                        <a:solidFill>
                          <a:schemeClr val="tx1"/>
                        </a:solidFill>
                      </a:endParaRPr>
                    </a:p>
                  </a:txBody>
                  <a:tcPr/>
                </a:tc>
                <a:extLst>
                  <a:ext uri="{0D108BD9-81ED-4DB2-BD59-A6C34878D82A}">
                    <a16:rowId xmlns:a16="http://schemas.microsoft.com/office/drawing/2014/main" val="2905440337"/>
                  </a:ext>
                </a:extLst>
              </a:tr>
              <a:tr h="1153482">
                <a:tc>
                  <a:txBody>
                    <a:bodyPr/>
                    <a:lstStyle/>
                    <a:p>
                      <a:pPr algn="ctr"/>
                      <a:r>
                        <a:rPr lang="en-US" b="1" dirty="0">
                          <a:solidFill>
                            <a:schemeClr val="tx1"/>
                          </a:solidFill>
                        </a:rPr>
                        <a:t>﻿</a:t>
                      </a:r>
                      <a:r>
                        <a:rPr lang="ar-JO" b="1" dirty="0">
                          <a:solidFill>
                            <a:schemeClr val="tx1"/>
                          </a:solidFill>
                        </a:rPr>
                        <a:t>8. المراسم (خروج 24: 1-11 ، تم الوفاء بها في يش. 8: 30-35).</a:t>
                      </a:r>
                      <a:endParaRPr lang="en-US" b="1" dirty="0">
                        <a:solidFill>
                          <a:schemeClr val="tx1"/>
                        </a:solidFill>
                      </a:endParaRPr>
                    </a:p>
                  </a:txBody>
                  <a:tcPr/>
                </a:tc>
                <a:tc>
                  <a:txBody>
                    <a:bodyPr/>
                    <a:lstStyle/>
                    <a:p>
                      <a:pPr algn="ctr"/>
                      <a:r>
                        <a:rPr lang="ar-JO" b="1" dirty="0">
                          <a:solidFill>
                            <a:schemeClr val="tx1"/>
                          </a:solidFill>
                        </a:rPr>
                        <a:t>8.</a:t>
                      </a:r>
                      <a:r>
                        <a:rPr lang="ar-JO" b="1" baseline="0" dirty="0">
                          <a:solidFill>
                            <a:schemeClr val="tx1"/>
                          </a:solidFill>
                        </a:rPr>
                        <a:t> المراسم (تث 27 تم الوفاء بها في يش 8: 30-35)</a:t>
                      </a:r>
                      <a:endParaRPr lang="en-US" b="1" dirty="0">
                        <a:solidFill>
                          <a:schemeClr val="tx1"/>
                        </a:solidFill>
                      </a:endParaRPr>
                    </a:p>
                  </a:txBody>
                  <a:tcPr/>
                </a:tc>
                <a:tc>
                  <a:txBody>
                    <a:bodyPr/>
                    <a:lstStyle/>
                    <a:p>
                      <a:pPr algn="ctr"/>
                      <a:endParaRPr lang="en-US" b="1" dirty="0">
                        <a:solidFill>
                          <a:schemeClr val="tx1"/>
                        </a:solidFill>
                      </a:endParaRPr>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2363870644"/>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79512" y="0"/>
            <a:ext cx="6696744" cy="1470025"/>
          </a:xfrm>
        </p:spPr>
        <p:txBody>
          <a:bodyPr/>
          <a:lstStyle/>
          <a:p>
            <a:r>
              <a:rPr lang="ar-JO" dirty="0">
                <a:latin typeface="Arial" panose="020B0604020202020204" pitchFamily="34" charset="0"/>
                <a:cs typeface="Arial" panose="020B0604020202020204" pitchFamily="34" charset="0"/>
              </a:rPr>
              <a:t>من أين جاءت</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فكرة العهد؟</a:t>
            </a:r>
            <a:endParaRPr lang="en-US" dirty="0">
              <a:latin typeface="Arial" panose="020B0604020202020204" pitchFamily="34" charset="0"/>
              <a:cs typeface="Arial" panose="020B0604020202020204" pitchFamily="34" charset="0"/>
            </a:endParaRPr>
          </a:p>
        </p:txBody>
      </p:sp>
      <p:sp>
        <p:nvSpPr>
          <p:cNvPr id="4" name="Subtitle 2"/>
          <p:cNvSpPr txBox="1">
            <a:spLocks/>
          </p:cNvSpPr>
          <p:nvPr/>
        </p:nvSpPr>
        <p:spPr bwMode="auto">
          <a:xfrm rot="20862464">
            <a:off x="6221299" y="525371"/>
            <a:ext cx="2656384" cy="1574285"/>
          </a:xfrm>
          <a:prstGeom prst="rect">
            <a:avLst/>
          </a:prstGeom>
          <a:solidFill>
            <a:srgbClr val="800000"/>
          </a:solidFill>
          <a:ln w="28575" cmpd="sng">
            <a:solidFill>
              <a:schemeClr val="tx1"/>
            </a:solidFill>
          </a:ln>
          <a:extLs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Monotype Sorts" charset="0"/>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 1-2: 3</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Subtitle 2"/>
          <p:cNvSpPr txBox="1">
            <a:spLocks/>
          </p:cNvSpPr>
          <p:nvPr/>
        </p:nvSpPr>
        <p:spPr bwMode="auto">
          <a:xfrm>
            <a:off x="2987824" y="2303748"/>
            <a:ext cx="5832648" cy="384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lvl="0" algn="r">
              <a:buClr>
                <a:srgbClr val="FFFF00"/>
              </a:buClr>
              <a:defRPr/>
            </a:pPr>
            <a:r>
              <a:rPr lang="ar-JO" sz="2800" b="1" dirty="0">
                <a:latin typeface="Arial" panose="020B0604020202020204" pitchFamily="34" charset="0"/>
                <a:cs typeface="Arial" panose="020B0604020202020204" pitchFamily="34" charset="0"/>
              </a:rPr>
              <a:t>"ملك عظيم في السلطة على الحكام الأصغر ، مع خلفية تاريخية لفعل الخير لهم ، بأوامر وبركات ، ولكن أيضًا لعنة في حالة العصيان. هذه الحقائق المتعلقة برواية تكوين سفر التكوين هي مواد العهد ، وبشكل أساسي لذا."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6"/>
          <p:cNvSpPr/>
          <p:nvPr/>
        </p:nvSpPr>
        <p:spPr>
          <a:xfrm>
            <a:off x="0" y="6396335"/>
            <a:ext cx="9144000" cy="369332"/>
          </a:xfrm>
          <a:prstGeom prst="rect">
            <a:avLst/>
          </a:prstGeom>
        </p:spPr>
        <p:txBody>
          <a:bodyPr wrap="square">
            <a:spAutoFit/>
          </a:bodyPr>
          <a:lstStyle/>
          <a:p>
            <a:pPr lvl="0" algn="ctr">
              <a:defRPr/>
            </a:pPr>
            <a:r>
              <a:rPr lang="ar-JO" sz="1800" b="1" dirty="0">
                <a:latin typeface="Arial" panose="020B0604020202020204" pitchFamily="34" charset="0"/>
                <a:cs typeface="Arial" panose="020B0604020202020204" pitchFamily="34" charset="0"/>
              </a:rPr>
              <a:t>جيفري جي نيهاوس ، "العهد: فكرة في عقل الله" ، جيتس 52 (2009): 61</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p:cNvPicPr>
            <a:picLocks noChangeAspect="1"/>
          </p:cNvPicPr>
          <p:nvPr/>
        </p:nvPicPr>
        <p:blipFill>
          <a:blip r:embed="rId3"/>
          <a:stretch>
            <a:fillRect/>
          </a:stretch>
        </p:blipFill>
        <p:spPr>
          <a:xfrm>
            <a:off x="323528" y="2204864"/>
            <a:ext cx="2540000" cy="4038600"/>
          </a:xfrm>
          <a:prstGeom prst="rect">
            <a:avLst/>
          </a:prstGeom>
        </p:spPr>
      </p:pic>
    </p:spTree>
    <p:extLst>
      <p:ext uri="{BB962C8B-B14F-4D97-AF65-F5344CB8AC3E}">
        <p14:creationId xmlns:p14="http://schemas.microsoft.com/office/powerpoint/2010/main" val="3625587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4369" name="Rectangle 2"/>
          <p:cNvSpPr>
            <a:spLocks noGrp="1" noChangeArrowheads="1"/>
          </p:cNvSpPr>
          <p:nvPr>
            <p:ph type="title" idx="4294967295"/>
          </p:nvPr>
        </p:nvSpPr>
        <p:spPr>
          <a:xfrm>
            <a:off x="0" y="457200"/>
            <a:ext cx="9144000" cy="685800"/>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ar-JO" dirty="0">
                <a:solidFill>
                  <a:srgbClr val="EAEAEA"/>
                </a:solidFill>
                <a:effectLst/>
                <a:latin typeface="Arial" panose="020B0604020202020204" pitchFamily="34" charset="0"/>
                <a:ea typeface="ＭＳ Ｐゴシック" charset="0"/>
                <a:cs typeface="Arial" panose="020B0604020202020204" pitchFamily="34" charset="0"/>
              </a:rPr>
              <a:t>مواضيع مشتركة</a:t>
            </a:r>
            <a:endParaRPr lang="en-US" dirty="0">
              <a:solidFill>
                <a:srgbClr val="EAEAEA"/>
              </a:solidFill>
              <a:effectLst/>
              <a:latin typeface="Arial" panose="020B0604020202020204" pitchFamily="34" charset="0"/>
              <a:ea typeface="ＭＳ Ｐゴシック" charset="0"/>
              <a:cs typeface="Arial" panose="020B0604020202020204" pitchFamily="34" charset="0"/>
            </a:endParaRPr>
          </a:p>
        </p:txBody>
      </p:sp>
      <p:graphicFrame>
        <p:nvGraphicFramePr>
          <p:cNvPr id="72825" name="Group 121"/>
          <p:cNvGraphicFramePr>
            <a:graphicFrameLocks noGrp="1"/>
          </p:cNvGraphicFramePr>
          <p:nvPr/>
        </p:nvGraphicFramePr>
        <p:xfrm>
          <a:off x="-36511" y="1196754"/>
          <a:ext cx="9180510" cy="4067783"/>
        </p:xfrm>
        <a:graphic>
          <a:graphicData uri="http://schemas.openxmlformats.org/drawingml/2006/table">
            <a:tbl>
              <a:tblPr/>
              <a:tblGrid>
                <a:gridCol w="3060170">
                  <a:extLst>
                    <a:ext uri="{9D8B030D-6E8A-4147-A177-3AD203B41FA5}">
                      <a16:colId xmlns:a16="http://schemas.microsoft.com/office/drawing/2014/main" val="20000"/>
                    </a:ext>
                  </a:extLst>
                </a:gridCol>
                <a:gridCol w="3060170">
                  <a:extLst>
                    <a:ext uri="{9D8B030D-6E8A-4147-A177-3AD203B41FA5}">
                      <a16:colId xmlns:a16="http://schemas.microsoft.com/office/drawing/2014/main" val="20001"/>
                    </a:ext>
                  </a:extLst>
                </a:gridCol>
                <a:gridCol w="3060170">
                  <a:extLst>
                    <a:ext uri="{9D8B030D-6E8A-4147-A177-3AD203B41FA5}">
                      <a16:colId xmlns:a16="http://schemas.microsoft.com/office/drawing/2014/main" val="20002"/>
                    </a:ext>
                  </a:extLst>
                </a:gridCol>
              </a:tblGrid>
              <a:tr h="80406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الموضوع</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تثنية</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يشوع</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الحرب المقدسة</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كيف تعملها</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مطلوبة</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كيف عملت</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منفذة</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امتلاك كنعان</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تم الوعد بها</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تم امتلاكها</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91711">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دور يشوع</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معين</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عامل</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ناموس موسى</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تم صياغته</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أعيدت صياغته</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b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يش 23-24</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59422" name="Rectangle 122"/>
          <p:cNvSpPr>
            <a:spLocks noChangeArrowheads="1"/>
          </p:cNvSpPr>
          <p:nvPr/>
        </p:nvSpPr>
        <p:spPr bwMode="auto">
          <a:xfrm>
            <a:off x="2447925" y="6215063"/>
            <a:ext cx="184150" cy="457200"/>
          </a:xfrm>
          <a:prstGeom prst="rect">
            <a:avLst/>
          </a:prstGeom>
          <a:noFill/>
          <a:ln w="9525">
            <a:no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4409" name="Text Box 123"/>
          <p:cNvSpPr txBox="1">
            <a:spLocks noChangeArrowheads="1"/>
          </p:cNvSpPr>
          <p:nvPr/>
        </p:nvSpPr>
        <p:spPr bwMode="auto">
          <a:xfrm>
            <a:off x="8458200" y="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90823823"/>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B912B10-EF58-8C43-ACA3-C242114E9EB4}"/>
              </a:ext>
            </a:extLst>
          </p:cNvPr>
          <p:cNvPicPr>
            <a:picLocks noChangeAspect="1"/>
          </p:cNvPicPr>
          <p:nvPr/>
        </p:nvPicPr>
        <p:blipFill rotWithShape="1">
          <a:blip r:embed="rId3"/>
          <a:srcRect t="11750" r="1176"/>
          <a:stretch/>
        </p:blipFill>
        <p:spPr>
          <a:xfrm>
            <a:off x="22746" y="0"/>
            <a:ext cx="9121254" cy="6154622"/>
          </a:xfrm>
          <a:prstGeom prst="rect">
            <a:avLst/>
          </a:prstGeom>
        </p:spPr>
      </p:pic>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ar-JO" sz="6600" dirty="0">
                <a:effectLst>
                  <a:glow rad="127000">
                    <a:schemeClr val="tx1"/>
                  </a:glow>
                </a:effectLst>
                <a:latin typeface="Arial" panose="020B0604020202020204" pitchFamily="34" charset="0"/>
                <a:ea typeface="ＭＳ Ｐゴシック" charset="0"/>
                <a:cs typeface="Arial" panose="020B0604020202020204" pitchFamily="34" charset="0"/>
              </a:rPr>
              <a:t>كن متجدداً</a:t>
            </a:r>
            <a:endParaRPr lang="en-US" sz="6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154148"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1505611154"/>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39844" cy="6858000"/>
          </a:xfrm>
          <a:prstGeom prst="rect">
            <a:avLst/>
          </a:prstGeom>
        </p:spPr>
      </p:pic>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قانون الديناميكا الحرارية</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الثاني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026625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قانون الديناميكا الحرارية </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الثاني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222388893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114300"/>
            <a:ext cx="9144000" cy="6622446"/>
          </a:xfrm>
          <a:prstGeom prst="rect">
            <a:avLst/>
          </a:prstGeom>
        </p:spPr>
      </p:pic>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حالك روحيًا</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الآن؟</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6285819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86475"/>
          </a:xfrm>
          <a:prstGeom prst="rect">
            <a:avLst/>
          </a:prstGeom>
        </p:spPr>
      </p:pic>
      <p:sp>
        <p:nvSpPr>
          <p:cNvPr id="900098" name="Rectangle 2"/>
          <p:cNvSpPr>
            <a:spLocks noGrp="1" noChangeArrowheads="1"/>
          </p:cNvSpPr>
          <p:nvPr>
            <p:ph type="ctrTitle"/>
          </p:nvPr>
        </p:nvSpPr>
        <p:spPr>
          <a:xfrm>
            <a:off x="0" y="548680"/>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الغرق</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6337573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116872"/>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ما هي مفاتيح</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التجديد الروحي؟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2195736" y="2420888"/>
            <a:ext cx="4178300" cy="2667000"/>
          </a:xfrm>
          <a:prstGeom prst="rect">
            <a:avLst/>
          </a:prstGeom>
        </p:spPr>
      </p:pic>
    </p:spTree>
    <p:extLst>
      <p:ext uri="{BB962C8B-B14F-4D97-AF65-F5344CB8AC3E}">
        <p14:creationId xmlns:p14="http://schemas.microsoft.com/office/powerpoint/2010/main" val="338533415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يمكن أن </a:t>
            </a:r>
            <a:r>
              <a:rPr lang="ar-JO" sz="54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تتجدد</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روحيًا؟</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5872434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يعظ موسى و يسجل العظات التي تشرح الناموس حتى يشجع جيل إسرائيل الجديد على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تجديد</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العهد على سيناء حتى يحصلوا على البركات في كنعان بسبب الطاعة و ليس اللعنات بسبب العصيان</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65489" y="-3380"/>
            <a:ext cx="665567"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147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41</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4198894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cstate="screen">
            <a:extLst>
              <a:ext uri="{28A0092B-C50C-407E-A947-70E740481C1C}">
                <a14:useLocalDpi xmlns:a14="http://schemas.microsoft.com/office/drawing/2010/main"/>
              </a:ext>
            </a:extLst>
          </a:blip>
          <a:srcRect r="-321"/>
          <a:stretch/>
        </p:blipFill>
        <p:spPr bwMode="auto">
          <a:xfrm>
            <a:off x="-19580" y="-51606"/>
            <a:ext cx="9180513" cy="6892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في 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35324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120843"/>
                                        </p:tgtEl>
                                        <p:attrNameLst>
                                          <p:attrName>style.visibility</p:attrName>
                                        </p:attrNameLst>
                                      </p:cBhvr>
                                      <p:to>
                                        <p:strVal val="visible"/>
                                      </p:to>
                                    </p:set>
                                    <p:animEffect transition="in" filter="wipe(left)">
                                      <p:cBhvr>
                                        <p:cTn id="16"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4677" name="Text Box 9"/>
          <p:cNvSpPr txBox="1">
            <a:spLocks noChangeArrowheads="1"/>
          </p:cNvSpPr>
          <p:nvPr/>
        </p:nvSpPr>
        <p:spPr bwMode="auto">
          <a:xfrm>
            <a:off x="755875" y="4049712"/>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490762" y="1949450"/>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موسى في موآب</a:t>
            </a:r>
            <a:endParaRPr lang="en-US" sz="4000" dirty="0">
              <a:latin typeface="Arial" panose="020B0604020202020204" pitchFamily="34" charset="0"/>
              <a:ea typeface="ＭＳ Ｐゴシック" charset="0"/>
              <a:cs typeface="Arial" panose="020B0604020202020204" pitchFamily="34" charset="0"/>
            </a:endParaRP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4" name="Text Box 13"/>
          <p:cNvSpPr txBox="1">
            <a:spLocks noChangeArrowheads="1"/>
          </p:cNvSpPr>
          <p:nvPr/>
        </p:nvSpPr>
        <p:spPr bwMode="auto">
          <a:xfrm>
            <a:off x="2916462" y="-26988"/>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4644008" y="1052736"/>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"هَذَا هُوَ ٱلْكَلَامُ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ٱلَّذِي كَلَّمَ بِهِ مُوسَى</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جَمِيعَ إِسْرَائِيلَ فِي عَبْرِ ٱلْأُرْدُنِّ،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ٱلْبَرِّيَّةِ فِي ٱلْعَرَبَةِ،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قُبَالَةَ سُوفَ،</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بَيْنَ فَارَانَ وَتُوفَل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وَلَابَانَ وَحَضَيْرُوتَ</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وَذِي ذَهَبٍ."</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 1: 1)</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825274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77" name="Text Box 9"/>
          <p:cNvSpPr txBox="1">
            <a:spLocks noChangeArrowheads="1"/>
          </p:cNvSpPr>
          <p:nvPr/>
        </p:nvSpPr>
        <p:spPr bwMode="auto">
          <a:xfrm>
            <a:off x="5292725" y="4049712"/>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5027612" y="1949450"/>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الرحلة العادية</a:t>
            </a:r>
            <a:endParaRPr lang="en-US" sz="4000" dirty="0">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أَحَدَ عَشَرَ يَوْمًا مِنْ حُورِيبَ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عَلَى طَرِيقِ جَبَلِ سِعِيرَ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قَادَشَ بَرْنِيعَ.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٣</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فَفِي ٱلسَّنَةِ ٱلْأَرْبَعِينَ،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ٱلشَّهْرِ ٱلْحَادِي عَشَرَ فِي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ٱلْأَوَّلِ مِنَ ٱلشَّهْرِ،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كَلَّمَ مُوسَى بَنِي إِسْرَائِيلَ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حَسَبَ كُلِّ مَا أَوْصَاهُ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ٱلرَّبُّ إِلَيْهِمْ."</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 1: 2- 3)</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0885569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8"/>
          <p:cNvSpPr txBox="1">
            <a:spLocks noChangeArrowheads="1"/>
          </p:cNvSpPr>
          <p:nvPr/>
        </p:nvSpPr>
        <p:spPr bwMode="auto">
          <a:xfrm>
            <a:off x="688825" y="78229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إذرعي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625759"/>
            <a:ext cx="206082" cy="677105"/>
            <a:chOff x="6972297" y="5071534"/>
            <a:chExt cx="206026" cy="677269"/>
          </a:xfrm>
        </p:grpSpPr>
        <p:sp>
          <p:nvSpPr>
            <p:cNvPr id="21"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ar-JO" dirty="0">
                <a:solidFill>
                  <a:srgbClr val="FFFFFF"/>
                </a:solidFill>
                <a:latin typeface="Arial" panose="020B0604020202020204" pitchFamily="34" charset="0"/>
                <a:cs typeface="Arial" panose="020B0604020202020204" pitchFamily="34" charset="0"/>
              </a:rPr>
              <a:t>أحداث عبر الأردن</a:t>
            </a:r>
            <a:endParaRPr kumimoji="1" lang="en-US" dirty="0">
              <a:solidFill>
                <a:srgbClr val="FFFFFF"/>
              </a:solidFill>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حشبون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05484"/>
            <a:ext cx="206082" cy="677105"/>
            <a:chOff x="6972297" y="5071534"/>
            <a:chExt cx="206026" cy="677269"/>
          </a:xfrm>
        </p:grpSpPr>
        <p:sp>
          <p:nvSpPr>
            <p:cNvPr id="25"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الانتصار على سيحون وعوج</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(عدد 21: 32- 35)</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"بَعْدَ مَا ضَرَبَ سِيحُونَ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مَلِكَ ٱلْأَمُورِيِّينَ ٱلسَّاكِنَ فِي حَشْبُونَ،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وَعُوجَ مَلِكَ بَاشَانَ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ٱلسَّاكِنَ فِي عَشْتَارُوثَ فِي إِذْرَعِي."</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(تث 1: 4)</a:t>
            </a:r>
            <a:endParaRPr kumimoji="1" lang="en-US"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215439791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0097"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51" name="Rectangle 3"/>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rial"/>
                <a:cs typeface="Arial" panose="020B0604020202020204" pitchFamily="34" charset="0"/>
              </a:rPr>
              <a:t>42</a:t>
            </a:r>
          </a:p>
        </p:txBody>
      </p:sp>
      <p:sp>
        <p:nvSpPr>
          <p:cNvPr id="260099" name="Text Box 4"/>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Handbook pg. 26-29</a:t>
            </a:r>
          </a:p>
        </p:txBody>
      </p:sp>
      <p:pic>
        <p:nvPicPr>
          <p:cNvPr id="260100" name="Picture 5" descr="Jericho area aerial from northwest, tb q010703"/>
          <p:cNvPicPr preferRelativeResize="0">
            <a:picLocks noChangeAspect="1" noChangeArrowheads="1"/>
          </p:cNvPicPr>
          <p:nvPr>
            <p:custDataLst>
              <p:tags r:id="rId2"/>
            </p:custDataLst>
          </p:nvPr>
        </p:nvPicPr>
        <p:blipFill>
          <a:blip r:embed="rId5">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sp>
        <p:nvSpPr>
          <p:cNvPr id="2485254" name="Text Box 6"/>
          <p:cNvSpPr txBox="1">
            <a:spLocks noChangeArrowheads="1"/>
          </p:cNvSpPr>
          <p:nvPr/>
        </p:nvSpPr>
        <p:spPr bwMode="auto">
          <a:xfrm>
            <a:off x="3117850" y="4287838"/>
            <a:ext cx="3681413"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اريحا القديمة</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5" name="Text Box 7"/>
          <p:cNvSpPr txBox="1">
            <a:spLocks noChangeArrowheads="1"/>
          </p:cNvSpPr>
          <p:nvPr/>
        </p:nvSpPr>
        <p:spPr bwMode="auto">
          <a:xfrm>
            <a:off x="5000625" y="1074738"/>
            <a:ext cx="3421063"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البحر الميت</a:t>
            </a:r>
            <a:endParaRPr kumimoji="0" lang="en-US"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6" name="Text Box 8"/>
          <p:cNvSpPr txBox="1">
            <a:spLocks noChangeArrowheads="1"/>
          </p:cNvSpPr>
          <p:nvPr/>
        </p:nvSpPr>
        <p:spPr bwMode="auto">
          <a:xfrm>
            <a:off x="1446213" y="1490663"/>
            <a:ext cx="3421062"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نهر الأردن</a:t>
            </a:r>
            <a:endParaRPr kumimoji="0" lang="en-US"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7"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8"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9"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07"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61" name="Rectangle 13"/>
          <p:cNvSpPr>
            <a:spLocks noChangeArrowheads="1"/>
          </p:cNvSpPr>
          <p:nvPr/>
        </p:nvSpPr>
        <p:spPr bwMode="auto">
          <a:xfrm>
            <a:off x="3491149" y="5167313"/>
            <a:ext cx="2215671" cy="646331"/>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من أريحا</a:t>
            </a:r>
            <a:endParaRPr kumimoji="0" lang="en-US"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النظر شرقاً عبر نهر الأردن</a:t>
            </a:r>
            <a:endParaRPr kumimoji="0" lang="en-US"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62" name="Text Box 14"/>
          <p:cNvSpPr txBox="1">
            <a:spLocks noChangeArrowheads="1"/>
          </p:cNvSpPr>
          <p:nvPr/>
        </p:nvSpPr>
        <p:spPr bwMode="auto">
          <a:xfrm>
            <a:off x="2424113" y="2979738"/>
            <a:ext cx="3681412"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أريحا الحديثة</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10"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1"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2"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3"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4"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5"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6"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7"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8"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9" name="Rectangle 24"/>
          <p:cNvSpPr>
            <a:spLocks noChangeArrowheads="1"/>
          </p:cNvSpPr>
          <p:nvPr/>
        </p:nvSpPr>
        <p:spPr bwMode="auto">
          <a:xfrm>
            <a:off x="8053388" y="3429000"/>
            <a:ext cx="66364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JOSHUA</a:t>
            </a:r>
          </a:p>
        </p:txBody>
      </p:sp>
      <p:sp>
        <p:nvSpPr>
          <p:cNvPr id="260120" name="Rectangle 25"/>
          <p:cNvSpPr>
            <a:spLocks noChangeArrowheads="1"/>
          </p:cNvSpPr>
          <p:nvPr/>
        </p:nvSpPr>
        <p:spPr bwMode="auto">
          <a:xfrm>
            <a:off x="8118475" y="3644900"/>
            <a:ext cx="740586"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Jericho/Ai</a:t>
            </a:r>
          </a:p>
        </p:txBody>
      </p:sp>
      <p:sp>
        <p:nvSpPr>
          <p:cNvPr id="2485274" name="Rectangle 26"/>
          <p:cNvSpPr>
            <a:spLocks noGrp="1" noChangeArrowheads="1"/>
          </p:cNvSpPr>
          <p:nvPr>
            <p:ph type="title" idx="4294967295"/>
          </p:nvPr>
        </p:nvSpPr>
        <p:spPr bwMode="auto">
          <a:xfrm>
            <a:off x="0" y="2590800"/>
            <a:ext cx="2133600" cy="838200"/>
          </a:xfrm>
          <a:prstGeom prst="rect">
            <a:avLst/>
          </a:prstGeom>
          <a:ln>
            <a:miter lim="800000"/>
            <a:headEnd/>
            <a:tailEnd/>
          </a:ln>
        </p:spPr>
        <p:txBody>
          <a:bodyPr/>
          <a:lstStyle/>
          <a:p>
            <a:pPr eaLnBrk="1" hangingPunct="1">
              <a:defRPr/>
            </a:pPr>
            <a:r>
              <a:rPr lang="ar-JO" b="1" dirty="0">
                <a:latin typeface="Arial" panose="020B0604020202020204" pitchFamily="34" charset="0"/>
                <a:cs typeface="Arial" panose="020B0604020202020204" pitchFamily="34" charset="0"/>
              </a:rPr>
              <a:t>أريحا</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35940419"/>
      </p:ext>
    </p:extLst>
  </p:cSld>
  <p:clrMapOvr>
    <a:overrideClrMapping bg1="dk2" tx1="lt1" bg2="dk1" tx2="lt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2485259"/>
                                        </p:tgtEl>
                                        <p:attrNameLst>
                                          <p:attrName>style.visibility</p:attrName>
                                        </p:attrNameLst>
                                      </p:cBhvr>
                                      <p:to>
                                        <p:strVal val="visible"/>
                                      </p:to>
                                    </p:set>
                                    <p:animEffect transition="in" filter="wipe(up)">
                                      <p:cBhvr>
                                        <p:cTn id="7" dur="3000"/>
                                        <p:tgtEl>
                                          <p:spTgt spid="2485259"/>
                                        </p:tgtEl>
                                      </p:cBhvr>
                                    </p:animEffect>
                                  </p:childTnLst>
                                </p:cTn>
                              </p:par>
                              <p:par>
                                <p:cTn id="8" presetID="22" presetClass="entr" presetSubtype="1" fill="hold" nodeType="withEffect">
                                  <p:stCondLst>
                                    <p:cond delay="0"/>
                                  </p:stCondLst>
                                  <p:childTnLst>
                                    <p:set>
                                      <p:cBhvr>
                                        <p:cTn id="9" dur="1" fill="hold">
                                          <p:stCondLst>
                                            <p:cond delay="0"/>
                                          </p:stCondLst>
                                        </p:cTn>
                                        <p:tgtEl>
                                          <p:spTgt spid="2485258"/>
                                        </p:tgtEl>
                                        <p:attrNameLst>
                                          <p:attrName>style.visibility</p:attrName>
                                        </p:attrNameLst>
                                      </p:cBhvr>
                                      <p:to>
                                        <p:strVal val="visible"/>
                                      </p:to>
                                    </p:set>
                                    <p:animEffect transition="in" filter="wipe(up)">
                                      <p:cBhvr>
                                        <p:cTn id="10" dur="3000"/>
                                        <p:tgtEl>
                                          <p:spTgt spid="2485258"/>
                                        </p:tgtEl>
                                      </p:cBhvr>
                                    </p:animEffect>
                                  </p:childTnLst>
                                </p:cTn>
                              </p:par>
                              <p:par>
                                <p:cTn id="11" presetID="22" presetClass="entr" presetSubtype="1" fill="hold" nodeType="withEffect">
                                  <p:stCondLst>
                                    <p:cond delay="0"/>
                                  </p:stCondLst>
                                  <p:childTnLst>
                                    <p:set>
                                      <p:cBhvr>
                                        <p:cTn id="12" dur="1" fill="hold">
                                          <p:stCondLst>
                                            <p:cond delay="0"/>
                                          </p:stCondLst>
                                        </p:cTn>
                                        <p:tgtEl>
                                          <p:spTgt spid="2485257"/>
                                        </p:tgtEl>
                                        <p:attrNameLst>
                                          <p:attrName>style.visibility</p:attrName>
                                        </p:attrNameLst>
                                      </p:cBhvr>
                                      <p:to>
                                        <p:strVal val="visible"/>
                                      </p:to>
                                    </p:set>
                                    <p:animEffect transition="in" filter="wipe(up)">
                                      <p:cBhvr>
                                        <p:cTn id="13" dur="3000"/>
                                        <p:tgtEl>
                                          <p:spTgt spid="2485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6513" y="0"/>
            <a:ext cx="9144000" cy="6858000"/>
          </a:xfrm>
          <a:prstGeom prst="rect">
            <a:avLst/>
          </a:prstGeom>
        </p:spPr>
      </p:pic>
      <p:sp>
        <p:nvSpPr>
          <p:cNvPr id="278530" name="Rectangle 2"/>
          <p:cNvSpPr>
            <a:spLocks noGrp="1" noChangeArrowheads="1"/>
          </p:cNvSpPr>
          <p:nvPr>
            <p:ph type="title"/>
          </p:nvPr>
        </p:nvSpPr>
        <p:spPr>
          <a:xfrm>
            <a:off x="165025" y="224108"/>
            <a:ext cx="8777435" cy="708827"/>
          </a:xfrm>
        </p:spPr>
        <p:txBody>
          <a:bodyPr/>
          <a:lstStyle/>
          <a:p>
            <a:pPr algn="l" eaLnBrk="1" hangingPunct="1"/>
            <a:r>
              <a:rPr kumimoji="0" lang="ar-JO" sz="6600" dirty="0">
                <a:solidFill>
                  <a:srgbClr val="000000"/>
                </a:solidFill>
                <a:latin typeface="Arial" panose="020B0604020202020204" pitchFamily="34" charset="0"/>
                <a:ea typeface="ＭＳ Ｐゴシック" charset="0"/>
                <a:cs typeface="Arial" panose="020B0604020202020204" pitchFamily="34" charset="0"/>
              </a:rPr>
              <a:t>تثنية</a:t>
            </a:r>
            <a:endParaRPr kumimoji="0" lang="en-US" sz="6600"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Renewal of the Mosaic Covenant</a:t>
            </a:r>
            <a:endParaRPr kumimoji="0" lang="en-US"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6" name="Text Box 5"/>
          <p:cNvSpPr txBox="1">
            <a:spLocks noChangeArrowheads="1"/>
          </p:cNvSpPr>
          <p:nvPr/>
        </p:nvSpPr>
        <p:spPr bwMode="auto">
          <a:xfrm>
            <a:off x="-36513" y="6310313"/>
            <a:ext cx="9180513"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
        <p:nvSpPr>
          <p:cNvPr id="7" name="Text Box 4"/>
          <p:cNvSpPr txBox="1">
            <a:spLocks noChangeArrowheads="1"/>
          </p:cNvSpPr>
          <p:nvPr/>
        </p:nvSpPr>
        <p:spPr bwMode="auto">
          <a:xfrm>
            <a:off x="5652120" y="3429000"/>
            <a:ext cx="3240361" cy="2123658"/>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تجديد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العهد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الموسوي</a:t>
            </a:r>
            <a:endParaRPr kumimoji="0" lang="en-US"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418466303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8530"/>
                                        </p:tgtEl>
                                        <p:attrNameLst>
                                          <p:attrName>style.visibility</p:attrName>
                                        </p:attrNameLst>
                                      </p:cBhvr>
                                      <p:to>
                                        <p:strVal val="visible"/>
                                      </p:to>
                                    </p:set>
                                    <p:anim calcmode="lin" valueType="num">
                                      <p:cBhvr additive="base">
                                        <p:cTn id="7" dur="500" fill="hold"/>
                                        <p:tgtEl>
                                          <p:spTgt spid="278530"/>
                                        </p:tgtEl>
                                        <p:attrNameLst>
                                          <p:attrName>ppt_x</p:attrName>
                                        </p:attrNameLst>
                                      </p:cBhvr>
                                      <p:tavLst>
                                        <p:tav tm="0">
                                          <p:val>
                                            <p:strVal val="#ppt_x"/>
                                          </p:val>
                                        </p:tav>
                                        <p:tav tm="100000">
                                          <p:val>
                                            <p:strVal val="#ppt_x"/>
                                          </p:val>
                                        </p:tav>
                                      </p:tavLst>
                                    </p:anim>
                                    <p:anim calcmode="lin" valueType="num">
                                      <p:cBhvr additive="base">
                                        <p:cTn id="8" dur="500" fill="hold"/>
                                        <p:tgtEl>
                                          <p:spTgt spid="2785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0"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الكلمة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416648"/>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التجديد</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926901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586025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2581715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907975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 ( صاحب السلطان ) تكلم من خلال موسى ( الوسيط ) ليجدد إسرائيل ( التابع ) للعهد الموسوي و تنبأ عن سبي إسرائيل و التوبة و الرجوع في عهد الألاض (30 : 1 -10) </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936989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67061080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cstate="screen">
            <a:extLst>
              <a:ext uri="{28A0092B-C50C-407E-A947-70E740481C1C}">
                <a14:useLocalDpi xmlns:a14="http://schemas.microsoft.com/office/drawing/2010/main"/>
              </a:ext>
            </a:extLst>
          </a:blip>
          <a:srcRect r="-321"/>
          <a:stretch/>
        </p:blipFill>
        <p:spPr bwMode="auto">
          <a:xfrm>
            <a:off x="-19580" y="-51606"/>
            <a:ext cx="9180513" cy="6892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في 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6960087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120843"/>
                                        </p:tgtEl>
                                        <p:attrNameLst>
                                          <p:attrName>style.visibility</p:attrName>
                                        </p:attrNameLst>
                                      </p:cBhvr>
                                      <p:to>
                                        <p:strVal val="visible"/>
                                      </p:to>
                                    </p:set>
                                    <p:animEffect transition="in" filter="wipe(left)">
                                      <p:cBhvr>
                                        <p:cTn id="16"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grpSp>
        <p:nvGrpSpPr>
          <p:cNvPr id="286722" name="Group 1027"/>
          <p:cNvGrpSpPr>
            <a:grpSpLocks/>
          </p:cNvGrpSpPr>
          <p:nvPr/>
        </p:nvGrpSpPr>
        <p:grpSpPr bwMode="auto">
          <a:xfrm>
            <a:off x="2705100" y="1933575"/>
            <a:ext cx="3581400" cy="2838450"/>
            <a:chOff x="2256" y="1632"/>
            <a:chExt cx="1207" cy="972"/>
          </a:xfrm>
        </p:grpSpPr>
        <p:grpSp>
          <p:nvGrpSpPr>
            <p:cNvPr id="286749" name="Group 1028"/>
            <p:cNvGrpSpPr>
              <a:grpSpLocks/>
            </p:cNvGrpSpPr>
            <p:nvPr/>
          </p:nvGrpSpPr>
          <p:grpSpPr bwMode="auto">
            <a:xfrm>
              <a:off x="2256" y="1704"/>
              <a:ext cx="1207" cy="900"/>
              <a:chOff x="2256" y="1704"/>
              <a:chExt cx="1207" cy="900"/>
            </a:xfrm>
          </p:grpSpPr>
          <p:pic>
            <p:nvPicPr>
              <p:cNvPr id="2867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86752" name="Group 1030"/>
              <p:cNvGrpSpPr>
                <a:grpSpLocks/>
              </p:cNvGrpSpPr>
              <p:nvPr/>
            </p:nvGrpSpPr>
            <p:grpSpPr bwMode="auto">
              <a:xfrm>
                <a:off x="2256" y="1749"/>
                <a:ext cx="1207" cy="855"/>
                <a:chOff x="2256" y="1749"/>
                <a:chExt cx="1207" cy="855"/>
              </a:xfrm>
            </p:grpSpPr>
            <p:grpSp>
              <p:nvGrpSpPr>
                <p:cNvPr id="286753" name="Group 1031"/>
                <p:cNvGrpSpPr>
                  <a:grpSpLocks/>
                </p:cNvGrpSpPr>
                <p:nvPr/>
              </p:nvGrpSpPr>
              <p:grpSpPr bwMode="auto">
                <a:xfrm>
                  <a:off x="2299" y="1749"/>
                  <a:ext cx="1164" cy="855"/>
                  <a:chOff x="2299" y="1749"/>
                  <a:chExt cx="1164" cy="855"/>
                </a:xfrm>
              </p:grpSpPr>
              <p:sp>
                <p:nvSpPr>
                  <p:cNvPr id="2867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sp>
                <p:nvSpPr>
                  <p:cNvPr id="2867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sp>
                <p:nvSpPr>
                  <p:cNvPr id="2867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sp>
                <p:nvSpPr>
                  <p:cNvPr id="2867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86759" name="Freeform 1036" descr="Stationery"/>
                  <p:cNvSpPr>
                    <a:spLocks/>
                  </p:cNvSpPr>
                  <p:nvPr/>
                </p:nvSpPr>
                <p:spPr bwMode="auto">
                  <a:xfrm>
                    <a:off x="3168" y="2304"/>
                    <a:ext cx="258" cy="264"/>
                  </a:xfrm>
                  <a:custGeom>
                    <a:avLst/>
                    <a:gdLst>
                      <a:gd name="T0" fmla="*/ 970 w 230"/>
                      <a:gd name="T1" fmla="*/ 6 h 264"/>
                      <a:gd name="T2" fmla="*/ 720 w 230"/>
                      <a:gd name="T3" fmla="*/ 77 h 264"/>
                      <a:gd name="T4" fmla="*/ 535 w 230"/>
                      <a:gd name="T5" fmla="*/ 140 h 264"/>
                      <a:gd name="T6" fmla="*/ 326 w 230"/>
                      <a:gd name="T7" fmla="*/ 171 h 264"/>
                      <a:gd name="T8" fmla="*/ 185 w 230"/>
                      <a:gd name="T9" fmla="*/ 192 h 264"/>
                      <a:gd name="T10" fmla="*/ 151 w 230"/>
                      <a:gd name="T11" fmla="*/ 197 h 264"/>
                      <a:gd name="T12" fmla="*/ 1052 w 230"/>
                      <a:gd name="T13" fmla="*/ 258 h 264"/>
                      <a:gd name="T14" fmla="*/ 1639 w 230"/>
                      <a:gd name="T15" fmla="*/ 222 h 264"/>
                      <a:gd name="T16" fmla="*/ 1692 w 230"/>
                      <a:gd name="T17" fmla="*/ 182 h 264"/>
                      <a:gd name="T18" fmla="*/ 1574 w 230"/>
                      <a:gd name="T19" fmla="*/ 42 h 264"/>
                      <a:gd name="T20" fmla="*/ 1088 w 230"/>
                      <a:gd name="T21" fmla="*/ 0 h 264"/>
                      <a:gd name="T22" fmla="*/ 970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867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867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sp>
              <p:nvSpPr>
                <p:cNvPr id="286754" name="Freeform 1039" descr="Stationery"/>
                <p:cNvSpPr>
                  <a:spLocks/>
                </p:cNvSpPr>
                <p:nvPr/>
              </p:nvSpPr>
              <p:spPr bwMode="auto">
                <a:xfrm>
                  <a:off x="2256" y="2139"/>
                  <a:ext cx="146" cy="117"/>
                </a:xfrm>
                <a:custGeom>
                  <a:avLst/>
                  <a:gdLst>
                    <a:gd name="T0" fmla="*/ 23642 w 98"/>
                    <a:gd name="T1" fmla="*/ 30 h 117"/>
                    <a:gd name="T2" fmla="*/ 45400 w 98"/>
                    <a:gd name="T3" fmla="*/ 117 h 117"/>
                    <a:gd name="T4" fmla="*/ 128425 w 98"/>
                    <a:gd name="T5" fmla="*/ 84 h 117"/>
                    <a:gd name="T6" fmla="*/ 23642 w 98"/>
                    <a:gd name="T7" fmla="*/ 0 h 117"/>
                    <a:gd name="T8" fmla="*/ 2282 w 98"/>
                    <a:gd name="T9" fmla="*/ 27 h 117"/>
                    <a:gd name="T10" fmla="*/ 26550 w 98"/>
                    <a:gd name="T11" fmla="*/ 56 h 117"/>
                    <a:gd name="T12" fmla="*/ 39554 w 98"/>
                    <a:gd name="T13" fmla="*/ 57 h 117"/>
                    <a:gd name="T14" fmla="*/ 62911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grpSp>
        <p:sp>
          <p:nvSpPr>
            <p:cNvPr id="2867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grpSp>
      <p:grpSp>
        <p:nvGrpSpPr>
          <p:cNvPr id="286723" name="Group 1041"/>
          <p:cNvGrpSpPr>
            <a:grpSpLocks/>
          </p:cNvGrpSpPr>
          <p:nvPr/>
        </p:nvGrpSpPr>
        <p:grpSpPr bwMode="auto">
          <a:xfrm>
            <a:off x="2438400" y="1933575"/>
            <a:ext cx="4495800" cy="2901950"/>
            <a:chOff x="1536" y="1218"/>
            <a:chExt cx="2832" cy="1828"/>
          </a:xfrm>
        </p:grpSpPr>
        <p:sp>
          <p:nvSpPr>
            <p:cNvPr id="106514" name="Text Box 1042"/>
            <p:cNvSpPr txBox="1">
              <a:spLocks noChangeArrowheads="1"/>
            </p:cNvSpPr>
            <p:nvPr/>
          </p:nvSpPr>
          <p:spPr bwMode="auto">
            <a:xfrm rot="20104557">
              <a:off x="2208" y="2716"/>
              <a:ext cx="2160"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موسى و هارون و أولاده</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106515" name="Text Box 1043"/>
            <p:cNvSpPr txBox="1">
              <a:spLocks noChangeArrowheads="1"/>
            </p:cNvSpPr>
            <p:nvPr/>
          </p:nvSpPr>
          <p:spPr bwMode="auto">
            <a:xfrm rot="2139010">
              <a:off x="2688" y="1602"/>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المراريين</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106516" name="Text Box 1044"/>
            <p:cNvSpPr txBox="1">
              <a:spLocks noChangeArrowheads="1"/>
            </p:cNvSpPr>
            <p:nvPr/>
          </p:nvSpPr>
          <p:spPr bwMode="auto">
            <a:xfrm rot="20542840">
              <a:off x="1536" y="1218"/>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الجرشونيين</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106517" name="Text Box 1045"/>
            <p:cNvSpPr txBox="1">
              <a:spLocks noChangeArrowheads="1"/>
            </p:cNvSpPr>
            <p:nvPr/>
          </p:nvSpPr>
          <p:spPr bwMode="auto">
            <a:xfrm rot="3223926">
              <a:off x="1527" y="2091"/>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القهاتيين</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grpSp>
      <p:grpSp>
        <p:nvGrpSpPr>
          <p:cNvPr id="286724" name="Group 1046"/>
          <p:cNvGrpSpPr>
            <a:grpSpLocks/>
          </p:cNvGrpSpPr>
          <p:nvPr/>
        </p:nvGrpSpPr>
        <p:grpSpPr bwMode="auto">
          <a:xfrm rot="2659317">
            <a:off x="6784975" y="246063"/>
            <a:ext cx="2046288" cy="1620837"/>
            <a:chOff x="3287" y="-31"/>
            <a:chExt cx="1289" cy="1021"/>
          </a:xfrm>
        </p:grpSpPr>
        <p:sp>
          <p:nvSpPr>
            <p:cNvPr id="2867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endParaRPr lang="en-US">
                <a:solidFill>
                  <a:srgbClr val="000000"/>
                </a:solidFill>
              </a:endParaRPr>
            </a:p>
          </p:txBody>
        </p:sp>
        <p:sp>
          <p:nvSpPr>
            <p:cNvPr id="106520" name="Text Box 1048"/>
            <p:cNvSpPr txBox="1">
              <a:spLocks noChangeArrowheads="1"/>
            </p:cNvSpPr>
            <p:nvPr/>
          </p:nvSpPr>
          <p:spPr bwMode="auto">
            <a:xfrm>
              <a:off x="4142" y="332"/>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ش</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sp>
          <p:nvSpPr>
            <p:cNvPr id="106521" name="Text Box 1049"/>
            <p:cNvSpPr txBox="1">
              <a:spLocks noChangeArrowheads="1"/>
            </p:cNvSpPr>
            <p:nvPr/>
          </p:nvSpPr>
          <p:spPr bwMode="auto">
            <a:xfrm>
              <a:off x="3707" y="69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ج</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sp>
          <p:nvSpPr>
            <p:cNvPr id="106522" name="Text Box 1050"/>
            <p:cNvSpPr txBox="1">
              <a:spLocks noChangeArrowheads="1"/>
            </p:cNvSpPr>
            <p:nvPr/>
          </p:nvSpPr>
          <p:spPr bwMode="auto">
            <a:xfrm>
              <a:off x="3700" y="-36"/>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ش</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sp>
          <p:nvSpPr>
            <p:cNvPr id="106523" name="Text Box 1051"/>
            <p:cNvSpPr txBox="1">
              <a:spLocks noChangeArrowheads="1"/>
            </p:cNvSpPr>
            <p:nvPr/>
          </p:nvSpPr>
          <p:spPr bwMode="auto">
            <a:xfrm>
              <a:off x="3287" y="33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غ</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grpSp>
      <p:sp>
        <p:nvSpPr>
          <p:cNvPr id="286725" name="Text Box 1052"/>
          <p:cNvSpPr txBox="1">
            <a:spLocks noChangeArrowheads="1"/>
          </p:cNvSpPr>
          <p:nvPr/>
        </p:nvSpPr>
        <p:spPr bwMode="auto">
          <a:xfrm rot="1415403">
            <a:off x="2667000" y="7445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أفرايم</a:t>
            </a:r>
            <a:endParaRPr lang="en-US" sz="2800" b="1" dirty="0">
              <a:solidFill>
                <a:srgbClr val="000000"/>
              </a:solidFill>
              <a:latin typeface="Arial" panose="020B0604020202020204" pitchFamily="34" charset="0"/>
              <a:cs typeface="Arial" panose="020B0604020202020204" pitchFamily="34" charset="0"/>
            </a:endParaRPr>
          </a:p>
        </p:txBody>
      </p:sp>
      <p:sp>
        <p:nvSpPr>
          <p:cNvPr id="286726" name="Text Box 1053"/>
          <p:cNvSpPr txBox="1">
            <a:spLocks noChangeArrowheads="1"/>
          </p:cNvSpPr>
          <p:nvPr/>
        </p:nvSpPr>
        <p:spPr bwMode="auto">
          <a:xfrm rot="1415403">
            <a:off x="1600200" y="8667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منسى</a:t>
            </a:r>
            <a:endParaRPr lang="en-US" sz="2800" b="1" dirty="0">
              <a:solidFill>
                <a:srgbClr val="000000"/>
              </a:solidFill>
              <a:latin typeface="Arial" panose="020B0604020202020204" pitchFamily="34" charset="0"/>
              <a:cs typeface="Arial" panose="020B0604020202020204" pitchFamily="34" charset="0"/>
            </a:endParaRPr>
          </a:p>
        </p:txBody>
      </p:sp>
      <p:sp>
        <p:nvSpPr>
          <p:cNvPr id="286727" name="Text Box 1054"/>
          <p:cNvSpPr txBox="1">
            <a:spLocks noChangeArrowheads="1"/>
          </p:cNvSpPr>
          <p:nvPr/>
        </p:nvSpPr>
        <p:spPr bwMode="auto">
          <a:xfrm rot="1415403">
            <a:off x="1066800" y="12779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بنيامين</a:t>
            </a:r>
            <a:endParaRPr lang="en-US" sz="2800" b="1" dirty="0">
              <a:solidFill>
                <a:srgbClr val="000000"/>
              </a:solidFill>
              <a:latin typeface="Arial" panose="020B0604020202020204" pitchFamily="34" charset="0"/>
              <a:cs typeface="Arial" panose="020B0604020202020204" pitchFamily="34" charset="0"/>
            </a:endParaRPr>
          </a:p>
        </p:txBody>
      </p:sp>
      <p:sp>
        <p:nvSpPr>
          <p:cNvPr id="286728" name="Text Box 1055"/>
          <p:cNvSpPr txBox="1">
            <a:spLocks noChangeArrowheads="1"/>
          </p:cNvSpPr>
          <p:nvPr/>
        </p:nvSpPr>
        <p:spPr bwMode="auto">
          <a:xfrm rot="1415471">
            <a:off x="6553200" y="48593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يهوذا</a:t>
            </a:r>
            <a:endParaRPr lang="en-US" sz="2800" b="1" dirty="0">
              <a:solidFill>
                <a:srgbClr val="000000"/>
              </a:solidFill>
              <a:latin typeface="Arial" panose="020B0604020202020204" pitchFamily="34" charset="0"/>
              <a:cs typeface="Arial" panose="020B0604020202020204" pitchFamily="34" charset="0"/>
            </a:endParaRPr>
          </a:p>
        </p:txBody>
      </p:sp>
      <p:sp>
        <p:nvSpPr>
          <p:cNvPr id="286729" name="Text Box 1056"/>
          <p:cNvSpPr txBox="1">
            <a:spLocks noChangeArrowheads="1"/>
          </p:cNvSpPr>
          <p:nvPr/>
        </p:nvSpPr>
        <p:spPr bwMode="auto">
          <a:xfrm rot="1415471">
            <a:off x="5562600" y="49815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يساكر</a:t>
            </a:r>
            <a:endParaRPr lang="en-US" sz="2800" b="1" dirty="0">
              <a:solidFill>
                <a:srgbClr val="000000"/>
              </a:solidFill>
              <a:latin typeface="Arial" panose="020B0604020202020204" pitchFamily="34" charset="0"/>
              <a:cs typeface="Arial" panose="020B0604020202020204" pitchFamily="34" charset="0"/>
            </a:endParaRPr>
          </a:p>
        </p:txBody>
      </p:sp>
      <p:sp>
        <p:nvSpPr>
          <p:cNvPr id="286730" name="Text Box 1057"/>
          <p:cNvSpPr txBox="1">
            <a:spLocks noChangeArrowheads="1"/>
          </p:cNvSpPr>
          <p:nvPr/>
        </p:nvSpPr>
        <p:spPr bwMode="auto">
          <a:xfrm rot="1415471">
            <a:off x="4191000" y="51339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زبولون</a:t>
            </a:r>
            <a:endParaRPr lang="en-US" sz="2800" b="1" dirty="0">
              <a:solidFill>
                <a:srgbClr val="000000"/>
              </a:solidFill>
              <a:latin typeface="Arial" panose="020B0604020202020204" pitchFamily="34" charset="0"/>
              <a:cs typeface="Arial" panose="020B0604020202020204" pitchFamily="34" charset="0"/>
            </a:endParaRPr>
          </a:p>
        </p:txBody>
      </p:sp>
      <p:sp>
        <p:nvSpPr>
          <p:cNvPr id="286731" name="Text Box 1058"/>
          <p:cNvSpPr txBox="1">
            <a:spLocks noChangeArrowheads="1"/>
          </p:cNvSpPr>
          <p:nvPr/>
        </p:nvSpPr>
        <p:spPr bwMode="auto">
          <a:xfrm>
            <a:off x="533400" y="28194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جاد</a:t>
            </a:r>
            <a:endParaRPr lang="en-US" sz="2800" b="1" dirty="0">
              <a:solidFill>
                <a:srgbClr val="000000"/>
              </a:solidFill>
              <a:latin typeface="Arial" panose="020B0604020202020204" pitchFamily="34" charset="0"/>
              <a:cs typeface="Arial" panose="020B0604020202020204" pitchFamily="34" charset="0"/>
            </a:endParaRPr>
          </a:p>
        </p:txBody>
      </p:sp>
      <p:sp>
        <p:nvSpPr>
          <p:cNvPr id="286732" name="Text Box 1059"/>
          <p:cNvSpPr txBox="1">
            <a:spLocks noChangeArrowheads="1"/>
          </p:cNvSpPr>
          <p:nvPr/>
        </p:nvSpPr>
        <p:spPr bwMode="auto">
          <a:xfrm>
            <a:off x="838200" y="34290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شمعون</a:t>
            </a:r>
            <a:endParaRPr lang="en-US" sz="2800" b="1" dirty="0">
              <a:solidFill>
                <a:srgbClr val="000000"/>
              </a:solidFill>
              <a:latin typeface="Arial" panose="020B0604020202020204" pitchFamily="34" charset="0"/>
              <a:cs typeface="Arial" panose="020B0604020202020204" pitchFamily="34" charset="0"/>
            </a:endParaRPr>
          </a:p>
        </p:txBody>
      </p:sp>
      <p:sp>
        <p:nvSpPr>
          <p:cNvPr id="286733" name="Text Box 1060"/>
          <p:cNvSpPr txBox="1">
            <a:spLocks noChangeArrowheads="1"/>
          </p:cNvSpPr>
          <p:nvPr/>
        </p:nvSpPr>
        <p:spPr bwMode="auto">
          <a:xfrm>
            <a:off x="1143000" y="4038600"/>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رأوبين</a:t>
            </a:r>
            <a:endParaRPr lang="en-US" sz="2800" b="1" dirty="0">
              <a:solidFill>
                <a:srgbClr val="000000"/>
              </a:solidFill>
              <a:latin typeface="Arial" panose="020B0604020202020204" pitchFamily="34" charset="0"/>
              <a:cs typeface="Arial" panose="020B0604020202020204" pitchFamily="34" charset="0"/>
            </a:endParaRPr>
          </a:p>
        </p:txBody>
      </p:sp>
      <p:sp>
        <p:nvSpPr>
          <p:cNvPr id="286734" name="Text Box 1061"/>
          <p:cNvSpPr txBox="1">
            <a:spLocks noChangeArrowheads="1"/>
          </p:cNvSpPr>
          <p:nvPr/>
        </p:nvSpPr>
        <p:spPr bwMode="auto">
          <a:xfrm>
            <a:off x="5410200" y="14478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دان</a:t>
            </a:r>
            <a:endParaRPr lang="en-US" sz="2800" b="1" dirty="0">
              <a:solidFill>
                <a:srgbClr val="000000"/>
              </a:solidFill>
              <a:latin typeface="Arial" panose="020B0604020202020204" pitchFamily="34" charset="0"/>
              <a:cs typeface="Arial" panose="020B0604020202020204" pitchFamily="34" charset="0"/>
            </a:endParaRPr>
          </a:p>
        </p:txBody>
      </p:sp>
      <p:sp>
        <p:nvSpPr>
          <p:cNvPr id="286735" name="Text Box 1062"/>
          <p:cNvSpPr txBox="1">
            <a:spLocks noChangeArrowheads="1"/>
          </p:cNvSpPr>
          <p:nvPr/>
        </p:nvSpPr>
        <p:spPr bwMode="auto">
          <a:xfrm>
            <a:off x="5791200" y="19812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أشير</a:t>
            </a:r>
            <a:endParaRPr lang="en-US" sz="2800" b="1" dirty="0">
              <a:solidFill>
                <a:srgbClr val="000000"/>
              </a:solidFill>
              <a:latin typeface="Arial" panose="020B0604020202020204" pitchFamily="34" charset="0"/>
              <a:cs typeface="Arial" panose="020B0604020202020204" pitchFamily="34" charset="0"/>
            </a:endParaRPr>
          </a:p>
        </p:txBody>
      </p:sp>
      <p:sp>
        <p:nvSpPr>
          <p:cNvPr id="286736" name="Text Box 1063"/>
          <p:cNvSpPr txBox="1">
            <a:spLocks noChangeArrowheads="1"/>
          </p:cNvSpPr>
          <p:nvPr/>
        </p:nvSpPr>
        <p:spPr bwMode="auto">
          <a:xfrm>
            <a:off x="6629400" y="2681288"/>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نفتالي</a:t>
            </a:r>
            <a:endParaRPr lang="en-US" sz="2800" b="1" dirty="0">
              <a:solidFill>
                <a:srgbClr val="000000"/>
              </a:solidFill>
              <a:latin typeface="Arial" panose="020B0604020202020204" pitchFamily="34" charset="0"/>
              <a:cs typeface="Arial" panose="020B0604020202020204" pitchFamily="34" charset="0"/>
            </a:endParaRPr>
          </a:p>
        </p:txBody>
      </p:sp>
      <p:sp>
        <p:nvSpPr>
          <p:cNvPr id="106536" name="Text Box 1064"/>
          <p:cNvSpPr txBox="1">
            <a:spLocks noChangeArrowheads="1"/>
          </p:cNvSpPr>
          <p:nvPr/>
        </p:nvSpPr>
        <p:spPr bwMode="auto">
          <a:xfrm>
            <a:off x="228600" y="5157788"/>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عدد 2</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286738" name="Text Box 1065"/>
          <p:cNvSpPr txBox="1">
            <a:spLocks noChangeArrowheads="1"/>
          </p:cNvSpPr>
          <p:nvPr/>
        </p:nvSpPr>
        <p:spPr bwMode="auto">
          <a:xfrm>
            <a:off x="8368119"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b="1" dirty="0">
                <a:solidFill>
                  <a:srgbClr val="000000"/>
                </a:solidFill>
                <a:latin typeface="Arial" panose="020B0604020202020204" pitchFamily="34" charset="0"/>
                <a:cs typeface="Arial" panose="020B0604020202020204" pitchFamily="34" charset="0"/>
              </a:rPr>
              <a:t>142</a:t>
            </a:r>
            <a:endParaRPr lang="en-US" b="1" dirty="0">
              <a:solidFill>
                <a:srgbClr val="000000"/>
              </a:solidFill>
              <a:latin typeface="Arial" panose="020B0604020202020204" pitchFamily="34" charset="0"/>
              <a:cs typeface="Arial" panose="020B0604020202020204" pitchFamily="34" charset="0"/>
            </a:endParaRPr>
          </a:p>
        </p:txBody>
      </p:sp>
      <p:sp>
        <p:nvSpPr>
          <p:cNvPr id="286739" name="Rectangle 1066"/>
          <p:cNvSpPr>
            <a:spLocks noGrp="1" noChangeArrowheads="1"/>
          </p:cNvSpPr>
          <p:nvPr>
            <p:ph type="title" idx="4294967295"/>
          </p:nvPr>
        </p:nvSpPr>
        <p:spPr>
          <a:xfrm>
            <a:off x="0" y="6165850"/>
            <a:ext cx="9144000" cy="692150"/>
          </a:xfrm>
          <a:solidFill>
            <a:schemeClr val="tx1"/>
          </a:solidFill>
        </p:spPr>
        <p:txBody>
          <a:bodyPr/>
          <a:lstStyle/>
          <a:p>
            <a:r>
              <a:rPr lang="ar-JO" sz="3600" dirty="0">
                <a:latin typeface="Arial" panose="020B0604020202020204" pitchFamily="34" charset="0"/>
                <a:ea typeface="ＭＳ Ｐゴシック" charset="0"/>
                <a:cs typeface="Arial" panose="020B0604020202020204" pitchFamily="34" charset="0"/>
              </a:rPr>
              <a:t>مواقع الأسباط و اللاويين</a:t>
            </a:r>
            <a:endParaRPr lang="en-US" sz="36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50573461"/>
      </p:ext>
    </p:extLst>
  </p:cSld>
  <p:clrMapOvr>
    <a:masterClrMapping/>
  </p:clrMapOvr>
  <p:transition spd="med">
    <p:randomBar dir="vert"/>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193"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76200"/>
            <a:ext cx="9220200" cy="733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42338" name="Rectangle 2"/>
          <p:cNvSpPr>
            <a:spLocks noGrp="1" noChangeArrowheads="1"/>
          </p:cNvSpPr>
          <p:nvPr>
            <p:ph type="title"/>
          </p:nvPr>
        </p:nvSpPr>
        <p:spPr>
          <a:xfrm>
            <a:off x="3810000" y="-457200"/>
            <a:ext cx="5257800" cy="2878138"/>
          </a:xfrm>
          <a:effectLst>
            <a:outerShdw blurRad="63500" dist="38099" dir="2700000" algn="ctr" rotWithShape="0">
              <a:schemeClr val="tx1">
                <a:alpha val="74998"/>
              </a:schemeClr>
            </a:outerShdw>
          </a:effectLst>
        </p:spPr>
        <p:txBody>
          <a:bodyPr/>
          <a:lstStyle/>
          <a:p>
            <a:pPr eaLnBrk="1" hangingPunct="1">
              <a:defRPr/>
            </a:pPr>
            <a:r>
              <a:rPr kumimoji="1" lang="ar-JO" sz="6600" dirty="0">
                <a:solidFill>
                  <a:srgbClr val="FFFFFF"/>
                </a:solidFill>
                <a:latin typeface="Arial" panose="020B0604020202020204" pitchFamily="34" charset="0"/>
                <a:ea typeface="+mj-ea"/>
                <a:cs typeface="Arial" panose="020B0604020202020204" pitchFamily="34" charset="0"/>
              </a:rPr>
              <a:t>التجوال           في البرية</a:t>
            </a:r>
            <a:endParaRPr kumimoji="1" lang="en-US" sz="6600" dirty="0">
              <a:solidFill>
                <a:srgbClr val="FFFFFF"/>
              </a:solidFill>
              <a:latin typeface="Arial" panose="020B0604020202020204" pitchFamily="34" charset="0"/>
              <a:ea typeface="+mj-ea"/>
              <a:cs typeface="Arial" panose="020B0604020202020204" pitchFamily="34" charset="0"/>
            </a:endParaRPr>
          </a:p>
        </p:txBody>
      </p:sp>
      <p:sp>
        <p:nvSpPr>
          <p:cNvPr id="142341" name="Rectangle 5"/>
          <p:cNvSpPr>
            <a:spLocks noChangeArrowheads="1"/>
          </p:cNvSpPr>
          <p:nvPr/>
        </p:nvSpPr>
        <p:spPr bwMode="auto">
          <a:xfrm>
            <a:off x="5867400" y="5105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جبل سيناء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2342" name="Rectangle 6"/>
          <p:cNvSpPr>
            <a:spLocks noChangeArrowheads="1"/>
          </p:cNvSpPr>
          <p:nvPr/>
        </p:nvSpPr>
        <p:spPr bwMode="auto">
          <a:xfrm>
            <a:off x="35814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قادش</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2343" name="Rectangle 7"/>
          <p:cNvSpPr>
            <a:spLocks noChangeArrowheads="1"/>
          </p:cNvSpPr>
          <p:nvPr/>
        </p:nvSpPr>
        <p:spPr bwMode="auto">
          <a:xfrm>
            <a:off x="228600" y="304800"/>
            <a:ext cx="3352800" cy="28194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lvl="0" indent="-342900" algn="ctr">
              <a:spcBef>
                <a:spcPct val="20000"/>
              </a:spcBef>
              <a:defRPr/>
            </a:pPr>
            <a:r>
              <a:rPr lang="ar-JO" sz="3600" b="1" dirty="0">
                <a:solidFill>
                  <a:schemeClr val="bg1"/>
                </a:solidFill>
                <a:latin typeface="Arial" panose="020B0604020202020204" pitchFamily="34" charset="0"/>
                <a:cs typeface="Arial" panose="020B0604020202020204" pitchFamily="34" charset="0"/>
              </a:rPr>
              <a:t>شبه جزيرة سيناء ليست نزهة </a:t>
            </a:r>
          </a:p>
          <a:p>
            <a:pPr marL="342900" lvl="0" indent="-342900" algn="ctr">
              <a:spcBef>
                <a:spcPct val="20000"/>
              </a:spcBef>
              <a:defRPr/>
            </a:pPr>
            <a:r>
              <a:rPr lang="ar-JO" sz="3600" b="1" dirty="0">
                <a:solidFill>
                  <a:schemeClr val="bg1"/>
                </a:solidFill>
                <a:latin typeface="Arial" panose="020B0604020202020204" pitchFamily="34" charset="0"/>
                <a:cs typeface="Arial" panose="020B0604020202020204" pitchFamily="34" charset="0"/>
              </a:rPr>
              <a:t>(خاصة لمدة</a:t>
            </a:r>
          </a:p>
          <a:p>
            <a:pPr marL="342900" lvl="0" indent="-342900" algn="ctr">
              <a:spcBef>
                <a:spcPct val="20000"/>
              </a:spcBef>
              <a:defRPr/>
            </a:pPr>
            <a:r>
              <a:rPr lang="ar-JO" sz="3600" b="1" dirty="0">
                <a:solidFill>
                  <a:schemeClr val="bg1"/>
                </a:solidFill>
                <a:latin typeface="Arial" panose="020B0604020202020204" pitchFamily="34" charset="0"/>
                <a:cs typeface="Arial" panose="020B0604020202020204" pitchFamily="34" charset="0"/>
              </a:rPr>
              <a:t> 40 عامًا!)</a:t>
            </a:r>
            <a:endParaRPr kumimoji="1" lang="en-US" sz="3600" b="1" u="none" strike="noStrike" kern="1200" cap="none" spc="0" normalizeH="0" baseline="0" noProof="0" dirty="0">
              <a:ln>
                <a:noFill/>
              </a:ln>
              <a:solidFill>
                <a:schemeClr val="bg1"/>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2339617846"/>
      </p:ext>
    </p:extLst>
  </p:cSld>
  <p:clrMapOvr>
    <a:masterClrMapping/>
  </p:clrMapOvr>
  <p:transition spd="med">
    <p:randomBar dir="vert"/>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51" name="Rectangle 3"/>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rial"/>
                <a:cs typeface="Arial" panose="020B0604020202020204" pitchFamily="34" charset="0"/>
              </a:rPr>
              <a:t>42</a:t>
            </a:r>
          </a:p>
        </p:txBody>
      </p:sp>
      <p:sp>
        <p:nvSpPr>
          <p:cNvPr id="260099" name="Text Box 4"/>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Handbook pg. 26-29</a:t>
            </a:r>
          </a:p>
        </p:txBody>
      </p:sp>
      <p:pic>
        <p:nvPicPr>
          <p:cNvPr id="260100" name="Picture 5" descr="Jericho area aerial from northwest,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sp>
        <p:nvSpPr>
          <p:cNvPr id="2485254" name="Text Box 6"/>
          <p:cNvSpPr txBox="1">
            <a:spLocks noChangeArrowheads="1"/>
          </p:cNvSpPr>
          <p:nvPr/>
        </p:nvSpPr>
        <p:spPr bwMode="auto">
          <a:xfrm>
            <a:off x="3117850" y="4287838"/>
            <a:ext cx="3681413"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اريحا القديمة</a:t>
            </a:r>
            <a:endPar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5" name="Text Box 7"/>
          <p:cNvSpPr txBox="1">
            <a:spLocks noChangeArrowheads="1"/>
          </p:cNvSpPr>
          <p:nvPr/>
        </p:nvSpPr>
        <p:spPr bwMode="auto">
          <a:xfrm>
            <a:off x="5000625" y="1074738"/>
            <a:ext cx="3421063"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البحر الميت</a:t>
            </a:r>
            <a:endParaRPr kumimoji="0" lang="en-US"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6" name="Text Box 8"/>
          <p:cNvSpPr txBox="1">
            <a:spLocks noChangeArrowheads="1"/>
          </p:cNvSpPr>
          <p:nvPr/>
        </p:nvSpPr>
        <p:spPr bwMode="auto">
          <a:xfrm>
            <a:off x="1446213" y="1490663"/>
            <a:ext cx="3421062"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l"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نهر الأردن</a:t>
            </a:r>
            <a:endParaRPr kumimoji="0" lang="en-US"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7"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8"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9"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07"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61" name="Rectangle 13"/>
          <p:cNvSpPr>
            <a:spLocks noChangeArrowheads="1"/>
          </p:cNvSpPr>
          <p:nvPr/>
        </p:nvSpPr>
        <p:spPr bwMode="auto">
          <a:xfrm>
            <a:off x="3153717" y="5167313"/>
            <a:ext cx="2890535" cy="830997"/>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من أريحا</a:t>
            </a:r>
            <a:endParaRPr kumimoji="0" lang="en-US"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النظر شرقاً عبر نهر الأردن</a:t>
            </a:r>
            <a:endParaRPr kumimoji="0" lang="en-US"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62" name="Text Box 14"/>
          <p:cNvSpPr txBox="1">
            <a:spLocks noChangeArrowheads="1"/>
          </p:cNvSpPr>
          <p:nvPr/>
        </p:nvSpPr>
        <p:spPr bwMode="auto">
          <a:xfrm>
            <a:off x="2424113" y="2979738"/>
            <a:ext cx="3681412"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أريحا الحديثة</a:t>
            </a:r>
            <a:endPar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10"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1"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2"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3"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4"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5"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6"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7"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8"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9" name="Rectangle 24"/>
          <p:cNvSpPr>
            <a:spLocks noChangeArrowheads="1"/>
          </p:cNvSpPr>
          <p:nvPr/>
        </p:nvSpPr>
        <p:spPr bwMode="auto">
          <a:xfrm>
            <a:off x="8053388" y="3429000"/>
            <a:ext cx="66364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JOSHUA</a:t>
            </a:r>
          </a:p>
        </p:txBody>
      </p:sp>
      <p:sp>
        <p:nvSpPr>
          <p:cNvPr id="260120" name="Rectangle 25"/>
          <p:cNvSpPr>
            <a:spLocks noChangeArrowheads="1"/>
          </p:cNvSpPr>
          <p:nvPr/>
        </p:nvSpPr>
        <p:spPr bwMode="auto">
          <a:xfrm>
            <a:off x="8118475" y="3644900"/>
            <a:ext cx="740586"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Jericho/Ai</a:t>
            </a:r>
          </a:p>
        </p:txBody>
      </p:sp>
      <p:sp>
        <p:nvSpPr>
          <p:cNvPr id="2485274" name="Rectangle 26"/>
          <p:cNvSpPr>
            <a:spLocks noGrp="1" noChangeArrowheads="1"/>
          </p:cNvSpPr>
          <p:nvPr>
            <p:ph type="title" idx="4294967295"/>
          </p:nvPr>
        </p:nvSpPr>
        <p:spPr bwMode="auto">
          <a:xfrm>
            <a:off x="0" y="2590800"/>
            <a:ext cx="2133600" cy="838200"/>
          </a:xfrm>
          <a:prstGeom prst="rect">
            <a:avLst/>
          </a:prstGeom>
          <a:ln>
            <a:miter lim="800000"/>
            <a:headEnd/>
            <a:tailEnd/>
          </a:ln>
        </p:spPr>
        <p:txBody>
          <a:bodyPr/>
          <a:lstStyle/>
          <a:p>
            <a:pPr eaLnBrk="1" hangingPunct="1">
              <a:defRPr/>
            </a:pPr>
            <a:r>
              <a:rPr lang="ar-JO" b="1" dirty="0">
                <a:latin typeface="Arial" panose="020B0604020202020204" pitchFamily="34" charset="0"/>
                <a:cs typeface="Arial" panose="020B0604020202020204" pitchFamily="34" charset="0"/>
              </a:rPr>
              <a:t>أريحا</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445909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2485259"/>
                                        </p:tgtEl>
                                        <p:attrNameLst>
                                          <p:attrName>style.visibility</p:attrName>
                                        </p:attrNameLst>
                                      </p:cBhvr>
                                      <p:to>
                                        <p:strVal val="visible"/>
                                      </p:to>
                                    </p:set>
                                    <p:animEffect transition="in" filter="wipe(up)">
                                      <p:cBhvr>
                                        <p:cTn id="7" dur="3000"/>
                                        <p:tgtEl>
                                          <p:spTgt spid="2485259"/>
                                        </p:tgtEl>
                                      </p:cBhvr>
                                    </p:animEffect>
                                  </p:childTnLst>
                                </p:cTn>
                              </p:par>
                              <p:par>
                                <p:cTn id="8" presetID="22" presetClass="entr" presetSubtype="1" fill="hold" nodeType="withEffect">
                                  <p:stCondLst>
                                    <p:cond delay="0"/>
                                  </p:stCondLst>
                                  <p:childTnLst>
                                    <p:set>
                                      <p:cBhvr>
                                        <p:cTn id="9" dur="1" fill="hold">
                                          <p:stCondLst>
                                            <p:cond delay="0"/>
                                          </p:stCondLst>
                                        </p:cTn>
                                        <p:tgtEl>
                                          <p:spTgt spid="2485258"/>
                                        </p:tgtEl>
                                        <p:attrNameLst>
                                          <p:attrName>style.visibility</p:attrName>
                                        </p:attrNameLst>
                                      </p:cBhvr>
                                      <p:to>
                                        <p:strVal val="visible"/>
                                      </p:to>
                                    </p:set>
                                    <p:animEffect transition="in" filter="wipe(up)">
                                      <p:cBhvr>
                                        <p:cTn id="10" dur="3000"/>
                                        <p:tgtEl>
                                          <p:spTgt spid="2485258"/>
                                        </p:tgtEl>
                                      </p:cBhvr>
                                    </p:animEffect>
                                  </p:childTnLst>
                                </p:cTn>
                              </p:par>
                              <p:par>
                                <p:cTn id="11" presetID="22" presetClass="entr" presetSubtype="1" fill="hold" nodeType="withEffect">
                                  <p:stCondLst>
                                    <p:cond delay="0"/>
                                  </p:stCondLst>
                                  <p:childTnLst>
                                    <p:set>
                                      <p:cBhvr>
                                        <p:cTn id="12" dur="1" fill="hold">
                                          <p:stCondLst>
                                            <p:cond delay="0"/>
                                          </p:stCondLst>
                                        </p:cTn>
                                        <p:tgtEl>
                                          <p:spTgt spid="2485257"/>
                                        </p:tgtEl>
                                        <p:attrNameLst>
                                          <p:attrName>style.visibility</p:attrName>
                                        </p:attrNameLst>
                                      </p:cBhvr>
                                      <p:to>
                                        <p:strVal val="visible"/>
                                      </p:to>
                                    </p:set>
                                    <p:animEffect transition="in" filter="wipe(up)">
                                      <p:cBhvr>
                                        <p:cTn id="13" dur="3000"/>
                                        <p:tgtEl>
                                          <p:spTgt spid="2485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4677" name="Text Box 9"/>
          <p:cNvSpPr txBox="1">
            <a:spLocks noChangeArrowheads="1"/>
          </p:cNvSpPr>
          <p:nvPr/>
        </p:nvSpPr>
        <p:spPr bwMode="auto">
          <a:xfrm>
            <a:off x="755875" y="4049712"/>
            <a:ext cx="1392237"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سيناء</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490762" y="1949450"/>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حور </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موسى في موآب</a:t>
            </a:r>
            <a:endParaRPr lang="en-US" sz="40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4" name="Text Box 13"/>
          <p:cNvSpPr txBox="1">
            <a:spLocks noChangeArrowheads="1"/>
          </p:cNvSpPr>
          <p:nvPr/>
        </p:nvSpPr>
        <p:spPr bwMode="auto">
          <a:xfrm>
            <a:off x="2916462" y="-26988"/>
            <a:ext cx="165576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موآب</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4683773" y="1268760"/>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هَذَا هُوَ الكَلامُ الذِي كَلمَ بِهِ مُوسَى جَمِيعَ إِسْرَائِيل فِي عَبْرِ الأُرْدُنِّ فِي البَرِّيَّةِ فِي العَرَبَةِ قُبَالةَ سُوفٍ بَيْنَ فَارَانَ وَتُوفَل وَلابَانَ وَحَضَيْرُوتَ وَذِي ذَهَبٍ»</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تثننية 1:1)</a:t>
            </a:r>
            <a:endParaRPr kumimoji="0" lang="en-US" sz="28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6752332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284677" name="Text Box 9"/>
          <p:cNvSpPr txBox="1">
            <a:spLocks noChangeArrowheads="1"/>
          </p:cNvSpPr>
          <p:nvPr/>
        </p:nvSpPr>
        <p:spPr bwMode="auto">
          <a:xfrm>
            <a:off x="5292725" y="4049712"/>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3200" b="1" dirty="0">
                <a:solidFill>
                  <a:srgbClr val="3333CC"/>
                </a:solidFill>
                <a:latin typeface="Arial" panose="020B0604020202020204" pitchFamily="34" charset="0"/>
                <a:cs typeface="Arial" panose="020B0604020202020204" pitchFamily="34" charset="0"/>
              </a:rPr>
              <a:t>جبل</a:t>
            </a:r>
          </a:p>
          <a:p>
            <a:pPr eaLnBrk="1" hangingPunct="1">
              <a:spcBef>
                <a:spcPct val="50000"/>
              </a:spcBef>
            </a:pPr>
            <a:r>
              <a:rPr lang="ar-JO" sz="3200" b="1" dirty="0">
                <a:solidFill>
                  <a:srgbClr val="3333CC"/>
                </a:solidFill>
                <a:latin typeface="Arial" panose="020B0604020202020204" pitchFamily="34" charset="0"/>
                <a:cs typeface="Arial" panose="020B0604020202020204" pitchFamily="34" charset="0"/>
              </a:rPr>
              <a:t>سيناء</a:t>
            </a:r>
            <a:endParaRPr lang="en-US" sz="3200" b="1" dirty="0">
              <a:solidFill>
                <a:srgbClr val="3333CC"/>
              </a:solidFill>
              <a:latin typeface="Arial" panose="020B0604020202020204" pitchFamily="34" charset="0"/>
              <a:cs typeface="Arial" panose="020B0604020202020204" pitchFamily="34" charset="0"/>
            </a:endParaRP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5027612" y="1949450"/>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3200" b="1" dirty="0">
                <a:solidFill>
                  <a:srgbClr val="3333CC"/>
                </a:solidFill>
                <a:latin typeface="Arial" panose="020B0604020202020204" pitchFamily="34" charset="0"/>
                <a:cs typeface="Arial" panose="020B0604020202020204" pitchFamily="34" charset="0"/>
              </a:rPr>
              <a:t>قادش برنيع</a:t>
            </a:r>
            <a:endParaRPr lang="en-US" sz="3200" b="1" dirty="0">
              <a:solidFill>
                <a:srgbClr val="3333CC"/>
              </a:solidFill>
              <a:latin typeface="Arial" panose="020B0604020202020204" pitchFamily="34" charset="0"/>
              <a:cs typeface="Arial" panose="020B0604020202020204" pitchFamily="34" charset="0"/>
            </a:endParaRP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الرحلة العادية</a:t>
            </a:r>
            <a:endParaRPr lang="en-US" sz="4000" dirty="0">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أَحَدَ عَشَرَ يَوْمًا مِنْ حُورِيبَ</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عَلَى طَرِيقِ جَبَلِ سِعِيرَ</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إِلَى قَادَشَ بَرْنِيعَ. </a:t>
            </a:r>
          </a:p>
          <a:p>
            <a:pPr>
              <a:defRPr/>
            </a:pPr>
            <a:r>
              <a:rPr lang="ar-JO" sz="2400" b="1" dirty="0">
                <a:effectLst>
                  <a:glow rad="127000">
                    <a:schemeClr val="tx1"/>
                  </a:glow>
                </a:effectLst>
                <a:latin typeface="Arial" panose="020B0604020202020204" pitchFamily="34" charset="0"/>
                <a:ea typeface="ＭＳ Ｐゴシック" charset="0"/>
                <a:cs typeface="Arial" panose="020B0604020202020204" pitchFamily="34" charset="0"/>
              </a:rPr>
              <a:t>٣</a:t>
            </a: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فَفِي ٱلسَّنَةِ ٱلْأَرْبَعِينَ،</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فِي ٱلشَّهْرِ ٱلْحَادِي عَشَرَ فِي</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ٱلْأَوَّلِ مِنَ ٱلشَّهْرِ،</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كَلَّمَ مُوسَى بَنِي إِسْرَائِيلَ</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حَسَبَ كُلِّ مَا أَوْصَاهُ</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ٱلرَّبُّ إِلَيْهِمْ."</a:t>
            </a:r>
          </a:p>
          <a:p>
            <a:pPr>
              <a:defRPr/>
            </a:pPr>
            <a:endParaRPr lang="ar-JO" sz="2800" b="1" dirty="0">
              <a:effectLst>
                <a:glow rad="127000">
                  <a:schemeClr val="tx1"/>
                </a:glow>
              </a:effectLst>
              <a:latin typeface="Arial" panose="020B0604020202020204" pitchFamily="34" charset="0"/>
              <a:ea typeface="ＭＳ Ｐゴシック" charset="0"/>
              <a:cs typeface="Arial" panose="020B0604020202020204" pitchFamily="34" charset="0"/>
            </a:endParaRP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(تث 1: 2- 3)</a:t>
            </a:r>
            <a:endParaRPr lang="en-US" sz="2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284038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2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0098" name="Rectangle 2"/>
          <p:cNvSpPr>
            <a:spLocks noGrp="1" noChangeArrowheads="1"/>
          </p:cNvSpPr>
          <p:nvPr>
            <p:ph type="title"/>
          </p:nvPr>
        </p:nvSpPr>
        <p:spPr>
          <a:xfrm>
            <a:off x="0" y="6019800"/>
            <a:ext cx="9109075" cy="838200"/>
          </a:xfrm>
        </p:spPr>
        <p:txBody>
          <a:bodyPr anchor="ctr"/>
          <a:lstStyle/>
          <a:p>
            <a:pPr algn="ctr"/>
            <a:r>
              <a:rPr lang="ar-JO" sz="2800" dirty="0">
                <a:latin typeface="Arial" panose="020B0604020202020204" pitchFamily="34" charset="0"/>
                <a:cs typeface="Arial" panose="020B0604020202020204" pitchFamily="34" charset="0"/>
              </a:rPr>
              <a:t>قادش برنيع (عد 13: 26، تث 1: 19-21)</a:t>
            </a:r>
            <a:endParaRPr lang="en-US" sz="28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2295366"/>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62146" name="Rectangle 93"/>
          <p:cNvSpPr>
            <a:spLocks noChangeArrowheads="1"/>
          </p:cNvSpPr>
          <p:nvPr/>
        </p:nvSpPr>
        <p:spPr bwMode="auto">
          <a:xfrm>
            <a:off x="2452688" y="-738188"/>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62147" name="Text Box 94"/>
          <p:cNvSpPr txBox="1">
            <a:spLocks noChangeArrowheads="1"/>
          </p:cNvSpPr>
          <p:nvPr/>
        </p:nvSpPr>
        <p:spPr bwMode="auto">
          <a:xfrm>
            <a:off x="8190787" y="228600"/>
            <a:ext cx="771366"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rPr>
              <a:t>142أ</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62148" name="Rectangle 96"/>
          <p:cNvSpPr>
            <a:spLocks noGrp="1" noChangeArrowheads="1"/>
          </p:cNvSpPr>
          <p:nvPr>
            <p:ph type="title"/>
          </p:nvPr>
        </p:nvSpPr>
        <p:spPr>
          <a:xfrm>
            <a:off x="4343400" y="1676400"/>
            <a:ext cx="4267200" cy="3505200"/>
          </a:xfrm>
          <a:solidFill>
            <a:schemeClr val="accent1"/>
          </a:solidFill>
          <a:ln>
            <a:solidFill>
              <a:schemeClr val="tx1"/>
            </a:solidFill>
            <a:miter lim="800000"/>
            <a:headEnd/>
            <a:tailEnd/>
          </a:ln>
        </p:spPr>
        <p:txBody>
          <a:bodyPr anchor="ctr" anchorCtr="1"/>
          <a:lstStyle/>
          <a:p>
            <a:pPr algn="ctr"/>
            <a:r>
              <a:rPr lang="ar-JO" altLang="zh-CN" dirty="0">
                <a:solidFill>
                  <a:srgbClr val="000000"/>
                </a:solidFill>
                <a:latin typeface="Arial" panose="020B0604020202020204" pitchFamily="34" charset="0"/>
                <a:ea typeface="SimSun" charset="0"/>
                <a:cs typeface="Arial" panose="020B0604020202020204" pitchFamily="34" charset="0"/>
              </a:rPr>
              <a:t>رحلة الجواسيس</a:t>
            </a:r>
            <a:br>
              <a:rPr lang="en-US" altLang="zh-CN" dirty="0">
                <a:solidFill>
                  <a:srgbClr val="000000"/>
                </a:solidFill>
                <a:latin typeface="Arial" panose="020B0604020202020204" pitchFamily="34" charset="0"/>
                <a:ea typeface="SimSun" charset="0"/>
                <a:cs typeface="Arial" panose="020B0604020202020204" pitchFamily="34" charset="0"/>
              </a:rPr>
            </a:br>
            <a:br>
              <a:rPr lang="en-US" altLang="zh-CN" dirty="0">
                <a:solidFill>
                  <a:srgbClr val="000000"/>
                </a:solidFill>
                <a:latin typeface="Arial" panose="020B0604020202020204" pitchFamily="34" charset="0"/>
                <a:ea typeface="SimSun" charset="0"/>
                <a:cs typeface="Arial" panose="020B0604020202020204" pitchFamily="34" charset="0"/>
              </a:rPr>
            </a:br>
            <a:br>
              <a:rPr lang="en-US" altLang="zh-CN" sz="2800" dirty="0">
                <a:solidFill>
                  <a:srgbClr val="000000"/>
                </a:solidFill>
                <a:latin typeface="Arial" panose="020B0604020202020204" pitchFamily="34" charset="0"/>
                <a:ea typeface="SimSun" charset="0"/>
                <a:cs typeface="Arial" panose="020B0604020202020204" pitchFamily="34" charset="0"/>
              </a:rPr>
            </a:br>
            <a:r>
              <a:rPr lang="ar-JO" altLang="zh-CN" sz="2800" dirty="0">
                <a:solidFill>
                  <a:srgbClr val="000000"/>
                </a:solidFill>
                <a:latin typeface="Arial" panose="020B0604020202020204" pitchFamily="34" charset="0"/>
                <a:ea typeface="SimSun" charset="0"/>
                <a:cs typeface="Arial" panose="020B0604020202020204" pitchFamily="34" charset="0"/>
              </a:rPr>
              <a:t>عدد 13: 21-24</a:t>
            </a:r>
            <a:br>
              <a:rPr lang="ar-JO" altLang="zh-CN" sz="2800" dirty="0">
                <a:solidFill>
                  <a:srgbClr val="000000"/>
                </a:solidFill>
                <a:latin typeface="Arial" panose="020B0604020202020204" pitchFamily="34" charset="0"/>
                <a:ea typeface="SimSun" charset="0"/>
                <a:cs typeface="Arial" panose="020B0604020202020204" pitchFamily="34" charset="0"/>
              </a:rPr>
            </a:br>
            <a:r>
              <a:rPr lang="ar-JO" altLang="zh-CN" sz="2800" dirty="0">
                <a:solidFill>
                  <a:srgbClr val="000000"/>
                </a:solidFill>
                <a:latin typeface="Arial" panose="020B0604020202020204" pitchFamily="34" charset="0"/>
                <a:ea typeface="SimSun" charset="0"/>
                <a:cs typeface="Arial" panose="020B0604020202020204" pitchFamily="34" charset="0"/>
              </a:rPr>
              <a:t>تثنية 1: 22-25</a:t>
            </a:r>
            <a:endParaRPr lang="en-US" sz="1800" dirty="0">
              <a:solidFill>
                <a:srgbClr val="000000"/>
              </a:solidFill>
              <a:latin typeface="Arial" panose="020B0604020202020204" pitchFamily="34" charset="0"/>
              <a:ea typeface="SimSun" charset="0"/>
              <a:cs typeface="Arial" panose="020B0604020202020204" pitchFamily="34" charset="0"/>
            </a:endParaRPr>
          </a:p>
        </p:txBody>
      </p:sp>
      <p:pic>
        <p:nvPicPr>
          <p:cNvPr id="262149" name="Picture 9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4480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62150" name="Text Box 98"/>
          <p:cNvSpPr txBox="1">
            <a:spLocks noChangeArrowheads="1"/>
          </p:cNvSpPr>
          <p:nvPr/>
        </p:nvSpPr>
        <p:spPr bwMode="auto">
          <a:xfrm>
            <a:off x="4038600" y="5791200"/>
            <a:ext cx="5105400"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باري بيتزل</a:t>
            </a:r>
            <a:br>
              <a:rPr kumimoji="1" lang="en-US" altLang="zh-CN"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1"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أطلس مودي لأراضي الكتاب المقدس، 93</a:t>
            </a:r>
            <a:endParaRPr kumimoji="1"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22300449"/>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عودة الجواسيس</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349638" name="Text Box 6"/>
          <p:cNvSpPr txBox="1">
            <a:spLocks noChangeArrowheads="1"/>
          </p:cNvSpPr>
          <p:nvPr/>
        </p:nvSpPr>
        <p:spPr bwMode="auto">
          <a:xfrm>
            <a:off x="165463" y="6024600"/>
            <a:ext cx="8826137"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lang="ar-JO" sz="2800"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rPr>
              <a:t>عدد 13، تثنية 1: 25</a:t>
            </a:r>
            <a:endParaRPr kumimoji="0" lang="en-US" sz="2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451208053"/>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تأسيس إسرائيل في محبة و طاعة الله (6 : 4 – 5) حتى يختبروا التحرير في الأرض يوازي احتياج المؤمن المسيحي لمحبة الله كحافز أساسي للفداء من الخطية و الحياة الناجحة اليوم (لو 10 : 27)</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62744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جيدة</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1" name="Text Box 5"/>
          <p:cNvSpPr txBox="1">
            <a:spLocks noChangeArrowheads="1"/>
          </p:cNvSpPr>
          <p:nvPr/>
        </p:nvSpPr>
        <p:spPr bwMode="auto">
          <a:xfrm>
            <a:off x="2375262" y="6086475"/>
            <a:ext cx="662940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lang="ar-JO" i="0" dirty="0">
                <a:solidFill>
                  <a:srgbClr val="FFFFFF"/>
                </a:solidFill>
                <a:effectLst/>
                <a:latin typeface="Arial" panose="020B0604020202020204" pitchFamily="34" charset="0"/>
                <a:ea typeface="ＭＳ Ｐゴシック"/>
                <a:cs typeface="Arial" panose="020B0604020202020204" pitchFamily="34" charset="0"/>
              </a:rPr>
              <a:t>عد 13: 26-33، تث 1: 26-28</a:t>
            </a:r>
            <a:endParaRPr kumimoji="0" lang="en-US" sz="440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ar-JO" sz="6600" b="1" dirty="0">
                <a:solidFill>
                  <a:srgbClr val="FF3300"/>
                </a:solidFill>
                <a:effectLst>
                  <a:outerShdw blurRad="50800" dist="38100" dir="2700000" algn="tl" rotWithShape="0">
                    <a:srgbClr val="000000">
                      <a:alpha val="77000"/>
                    </a:srgbClr>
                  </a:outerShdw>
                </a:effectLst>
                <a:latin typeface="Arial" panose="020B0604020202020204" pitchFamily="34" charset="0"/>
                <a:cs typeface="Arial" panose="020B0604020202020204" pitchFamily="34" charset="0"/>
              </a:rPr>
              <a:t>جبابرة</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ar-JO" sz="6600" b="1" dirty="0">
                <a:solidFill>
                  <a:srgbClr val="FF3300"/>
                </a:solidFill>
                <a:effectLst>
                  <a:outerShdw blurRad="50800" dist="38100" dir="2700000" algn="tl" rotWithShape="0">
                    <a:srgbClr val="000000">
                      <a:alpha val="77000"/>
                    </a:srgbClr>
                  </a:outerShdw>
                </a:effectLst>
                <a:latin typeface="Arial" panose="020B0604020202020204" pitchFamily="34" charset="0"/>
                <a:cs typeface="Arial" panose="020B0604020202020204" pitchFamily="34" charset="0"/>
              </a:rPr>
              <a:t>جراد</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4" name="Rectangle 8"/>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rPr>
              <a:t>تقرير الأغلبية</a:t>
            </a:r>
            <a:endParaRPr lang="en-US"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216513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3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7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7828" name="Text Box 4"/>
          <p:cNvSpPr txBox="1">
            <a:spLocks noChangeArrowheads="1"/>
          </p:cNvSpPr>
          <p:nvPr/>
        </p:nvSpPr>
        <p:spPr bwMode="auto">
          <a:xfrm>
            <a:off x="0" y="6027003"/>
            <a:ext cx="8900160"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lang="ar-JO" sz="3200" dirty="0">
                <a:solidFill>
                  <a:srgbClr val="FFFFFF"/>
                </a:solidFill>
                <a:effectLst/>
                <a:latin typeface="Arial" panose="020B0604020202020204" pitchFamily="34" charset="0"/>
                <a:ea typeface="ＭＳ Ｐゴシック"/>
                <a:cs typeface="Arial" panose="020B0604020202020204" pitchFamily="34" charset="0"/>
              </a:rPr>
              <a:t>عدد 13: 26-33، تثنية 1: 29-31</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0600" b="1"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rPr>
              <a:t>الله</a:t>
            </a:r>
            <a:endParaRPr kumimoji="0" lang="en-US" sz="10600" b="1"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7830" name="Rectangle 6"/>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rPr>
              <a:t>تقرير الأقلية</a:t>
            </a:r>
            <a:endParaRPr lang="en-US"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73206993"/>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482" name="Rectangle 2"/>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58" name="Rectangle 3"/>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484" name="Rectangle 4"/>
          <p:cNvSpPr>
            <a:spLocks noChangeArrowheads="1"/>
          </p:cNvSpPr>
          <p:nvPr/>
        </p:nvSpPr>
        <p:spPr bwMode="auto">
          <a:xfrm>
            <a:off x="76200" y="304800"/>
            <a:ext cx="2825750"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معالجة المرحلة</a:t>
            </a:r>
            <a:endPar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660485" name="Line 5"/>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61" name="Text Box 6"/>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60487" name="Text Box 7"/>
          <p:cNvSpPr txBox="1">
            <a:spLocks noChangeArrowheads="1"/>
          </p:cNvSpPr>
          <p:nvPr/>
        </p:nvSpPr>
        <p:spPr bwMode="auto">
          <a:xfrm>
            <a:off x="1768475" y="44450"/>
            <a:ext cx="4160838"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عدد14: 20</a:t>
            </a:r>
            <a:endParaRPr kumimoji="0" lang="en-US" sz="80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5063" name="Group 8"/>
          <p:cNvGrpSpPr>
            <a:grpSpLocks/>
          </p:cNvGrpSpPr>
          <p:nvPr/>
        </p:nvGrpSpPr>
        <p:grpSpPr bwMode="auto">
          <a:xfrm>
            <a:off x="1614488" y="92075"/>
            <a:ext cx="7381875" cy="6008688"/>
            <a:chOff x="1008" y="57"/>
            <a:chExt cx="4650" cy="3785"/>
          </a:xfrm>
        </p:grpSpPr>
        <p:sp>
          <p:nvSpPr>
            <p:cNvPr id="660489" name="Freeform 9"/>
            <p:cNvSpPr>
              <a:spLocks/>
            </p:cNvSpPr>
            <p:nvPr/>
          </p:nvSpPr>
          <p:spPr bwMode="auto">
            <a:xfrm>
              <a:off x="1504" y="800"/>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5" name="Rectangle 10"/>
            <p:cNvSpPr>
              <a:spLocks noChangeArrowheads="1"/>
            </p:cNvSpPr>
            <p:nvPr/>
          </p:nvSpPr>
          <p:spPr bwMode="auto">
            <a:xfrm>
              <a:off x="1008" y="500"/>
              <a:ext cx="4320" cy="3312"/>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45096"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7"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8"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9" name="Rectangle 14"/>
            <p:cNvSpPr>
              <a:spLocks noChangeArrowheads="1"/>
            </p:cNvSpPr>
            <p:nvPr/>
          </p:nvSpPr>
          <p:spPr bwMode="auto">
            <a:xfrm>
              <a:off x="2917" y="1669"/>
              <a:ext cx="958"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ER</a:t>
              </a:r>
            </a:p>
          </p:txBody>
        </p:sp>
        <p:sp>
          <p:nvSpPr>
            <p:cNvPr id="45100"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496" name="Rectangle 16"/>
            <p:cNvSpPr>
              <a:spLocks noChangeArrowheads="1"/>
            </p:cNvSpPr>
            <p:nvPr/>
          </p:nvSpPr>
          <p:spPr bwMode="auto">
            <a:xfrm>
              <a:off x="4573" y="3313"/>
              <a:ext cx="8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PG</a:t>
              </a:r>
            </a:p>
          </p:txBody>
        </p:sp>
        <p:sp>
          <p:nvSpPr>
            <p:cNvPr id="45102"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3"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4"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5" name="Rectangle 20"/>
            <p:cNvSpPr>
              <a:spLocks noChangeArrowheads="1"/>
            </p:cNvSpPr>
            <p:nvPr/>
          </p:nvSpPr>
          <p:spPr bwMode="auto">
            <a:xfrm>
              <a:off x="2173" y="1501"/>
              <a:ext cx="802"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22380"/>
                  </a:solidFill>
                  <a:effectLst/>
                  <a:uLnTx/>
                  <a:uFillTx/>
                  <a:latin typeface="Arial" panose="020B0604020202020204" pitchFamily="34" charset="0"/>
                  <a:ea typeface="ＭＳ Ｐゴシック" charset="0"/>
                  <a:cs typeface="Arial" panose="020B0604020202020204" pitchFamily="34" charset="0"/>
                </a:rPr>
                <a:t>SG</a:t>
              </a:r>
            </a:p>
          </p:txBody>
        </p:sp>
        <p:sp>
          <p:nvSpPr>
            <p:cNvPr id="660501" name="Rectangle 21"/>
            <p:cNvSpPr>
              <a:spLocks noChangeArrowheads="1"/>
            </p:cNvSpPr>
            <p:nvPr/>
          </p:nvSpPr>
          <p:spPr bwMode="auto">
            <a:xfrm>
              <a:off x="1585" y="3553"/>
              <a:ext cx="442"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RS</a:t>
              </a:r>
            </a:p>
          </p:txBody>
        </p:sp>
        <p:sp>
          <p:nvSpPr>
            <p:cNvPr id="660502" name="Rectangle 22"/>
            <p:cNvSpPr>
              <a:spLocks noChangeArrowheads="1"/>
            </p:cNvSpPr>
            <p:nvPr/>
          </p:nvSpPr>
          <p:spPr bwMode="auto">
            <a:xfrm>
              <a:off x="1273" y="625"/>
              <a:ext cx="5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45108" name="Rectangle 23"/>
            <p:cNvSpPr>
              <a:spLocks noChangeArrowheads="1"/>
            </p:cNvSpPr>
            <p:nvPr/>
          </p:nvSpPr>
          <p:spPr bwMode="auto">
            <a:xfrm>
              <a:off x="1944" y="2760"/>
              <a:ext cx="1056" cy="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9"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10"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06" name="Rectangle 26"/>
            <p:cNvSpPr>
              <a:spLocks noChangeArrowheads="1"/>
            </p:cNvSpPr>
            <p:nvPr/>
          </p:nvSpPr>
          <p:spPr bwMode="auto">
            <a:xfrm>
              <a:off x="1646" y="2276"/>
              <a:ext cx="1090"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DS</a:t>
              </a:r>
            </a:p>
          </p:txBody>
        </p:sp>
        <p:sp>
          <p:nvSpPr>
            <p:cNvPr id="45112"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08" name="Rectangle 28"/>
            <p:cNvSpPr>
              <a:spLocks noChangeArrowheads="1"/>
            </p:cNvSpPr>
            <p:nvPr/>
          </p:nvSpPr>
          <p:spPr bwMode="auto">
            <a:xfrm>
              <a:off x="2571" y="709"/>
              <a:ext cx="512" cy="32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14" name="Rectangle 29"/>
            <p:cNvSpPr>
              <a:spLocks noChangeArrowheads="1"/>
            </p:cNvSpPr>
            <p:nvPr/>
          </p:nvSpPr>
          <p:spPr bwMode="auto">
            <a:xfrm>
              <a:off x="4344" y="2769"/>
              <a:ext cx="526"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114FFB"/>
                  </a:solidFill>
                  <a:effectLst/>
                  <a:uLnTx/>
                  <a:uFillTx/>
                  <a:latin typeface="Arial" panose="020B0604020202020204" pitchFamily="34" charset="0"/>
                  <a:ea typeface="ＭＳ Ｐゴシック" charset="0"/>
                  <a:cs typeface="Arial" panose="020B0604020202020204" pitchFamily="34" charset="0"/>
                </a:rPr>
                <a:t>U</a:t>
              </a:r>
              <a:endPar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endParaRPr>
            </a:p>
          </p:txBody>
        </p:sp>
        <p:sp>
          <p:nvSpPr>
            <p:cNvPr id="660510" name="Rectangle 30"/>
            <p:cNvSpPr>
              <a:spLocks noChangeArrowheads="1"/>
            </p:cNvSpPr>
            <p:nvPr/>
          </p:nvSpPr>
          <p:spPr bwMode="auto">
            <a:xfrm>
              <a:off x="1941" y="1618"/>
              <a:ext cx="255"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C</a:t>
              </a:r>
            </a:p>
          </p:txBody>
        </p:sp>
        <p:sp>
          <p:nvSpPr>
            <p:cNvPr id="45116"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2" name="Rectangle 32"/>
            <p:cNvSpPr>
              <a:spLocks noChangeArrowheads="1"/>
            </p:cNvSpPr>
            <p:nvPr/>
          </p:nvSpPr>
          <p:spPr bwMode="auto">
            <a:xfrm>
              <a:off x="1711" y="1939"/>
              <a:ext cx="223"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J</a:t>
              </a:r>
            </a:p>
          </p:txBody>
        </p:sp>
        <p:sp>
          <p:nvSpPr>
            <p:cNvPr id="45118" name="Oval 33"/>
            <p:cNvSpPr>
              <a:spLocks noChangeArrowheads="1"/>
            </p:cNvSpPr>
            <p:nvPr/>
          </p:nvSpPr>
          <p:spPr bwMode="auto">
            <a:xfrm>
              <a:off x="2215" y="2017"/>
              <a:ext cx="122" cy="118"/>
            </a:xfrm>
            <a:prstGeom prst="ellipse">
              <a:avLst/>
            </a:prstGeom>
            <a:noFill/>
            <a:ln w="25400">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19"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5" name="Rectangle 35"/>
            <p:cNvSpPr>
              <a:spLocks noChangeArrowheads="1"/>
            </p:cNvSpPr>
            <p:nvPr/>
          </p:nvSpPr>
          <p:spPr bwMode="auto">
            <a:xfrm>
              <a:off x="1930" y="2804"/>
              <a:ext cx="39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KB</a:t>
              </a:r>
            </a:p>
          </p:txBody>
        </p:sp>
        <p:sp>
          <p:nvSpPr>
            <p:cNvPr id="45121"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7" name="Rectangle 37"/>
            <p:cNvSpPr>
              <a:spLocks noChangeArrowheads="1"/>
            </p:cNvSpPr>
            <p:nvPr/>
          </p:nvSpPr>
          <p:spPr bwMode="auto">
            <a:xfrm>
              <a:off x="2001" y="3253"/>
              <a:ext cx="40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45123"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9" name="Rectangle 39"/>
            <p:cNvSpPr>
              <a:spLocks noChangeArrowheads="1"/>
            </p:cNvSpPr>
            <p:nvPr/>
          </p:nvSpPr>
          <p:spPr bwMode="auto">
            <a:xfrm>
              <a:off x="1139" y="2571"/>
              <a:ext cx="244"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E</a:t>
              </a:r>
            </a:p>
          </p:txBody>
        </p:sp>
        <p:sp>
          <p:nvSpPr>
            <p:cNvPr id="45125" name="Rectangle 40"/>
            <p:cNvSpPr>
              <a:spLocks noChangeArrowheads="1"/>
            </p:cNvSpPr>
            <p:nvPr/>
          </p:nvSpPr>
          <p:spPr bwMode="auto">
            <a:xfrm>
              <a:off x="2371" y="1939"/>
              <a:ext cx="417"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22380"/>
                  </a:solidFill>
                  <a:effectLst/>
                  <a:uLnTx/>
                  <a:uFillTx/>
                  <a:latin typeface="Arial" panose="020B0604020202020204" pitchFamily="34" charset="0"/>
                  <a:ea typeface="ＭＳ Ｐゴシック" charset="0"/>
                  <a:cs typeface="Arial" panose="020B0604020202020204" pitchFamily="34" charset="0"/>
                </a:rPr>
                <a:t>MN</a:t>
              </a:r>
            </a:p>
          </p:txBody>
        </p:sp>
        <p:sp>
          <p:nvSpPr>
            <p:cNvPr id="660521"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27" name="Rectangle 42"/>
            <p:cNvSpPr>
              <a:spLocks noChangeArrowheads="1"/>
            </p:cNvSpPr>
            <p:nvPr/>
          </p:nvSpPr>
          <p:spPr bwMode="auto">
            <a:xfrm>
              <a:off x="3673" y="1817"/>
              <a:ext cx="526"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114FFB"/>
                  </a:solidFill>
                  <a:effectLst/>
                  <a:uLnTx/>
                  <a:uFillTx/>
                  <a:latin typeface="Arial" panose="020B0604020202020204" pitchFamily="34" charset="0"/>
                  <a:ea typeface="ＭＳ Ｐゴシック" charset="0"/>
                  <a:cs typeface="Arial" panose="020B0604020202020204" pitchFamily="34" charset="0"/>
                </a:rPr>
                <a:t>B</a:t>
              </a:r>
            </a:p>
          </p:txBody>
        </p:sp>
        <p:sp>
          <p:nvSpPr>
            <p:cNvPr id="45128" name="Oval 43"/>
            <p:cNvSpPr>
              <a:spLocks noChangeArrowheads="1"/>
            </p:cNvSpPr>
            <p:nvPr/>
          </p:nvSpPr>
          <p:spPr bwMode="auto">
            <a:xfrm>
              <a:off x="3592" y="1911"/>
              <a:ext cx="122" cy="118"/>
            </a:xfrm>
            <a:prstGeom prst="ellipse">
              <a:avLst/>
            </a:prstGeom>
            <a:solidFill>
              <a:schemeClr val="accent1"/>
            </a:solidFill>
            <a:ln>
              <a:noFill/>
            </a:ln>
            <a:extLst>
              <a:ext uri="{91240B29-F687-4f45-9708-019B960494DF}">
                <a14:hiddenLine xmlns="" xmlns:a14="http://schemas.microsoft.com/office/drawing/2010/main" w="254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29" name="Rectangle 44"/>
            <p:cNvSpPr>
              <a:spLocks noChangeArrowheads="1"/>
            </p:cNvSpPr>
            <p:nvPr/>
          </p:nvSpPr>
          <p:spPr bwMode="auto">
            <a:xfrm>
              <a:off x="3457" y="1141"/>
              <a:ext cx="526"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H</a:t>
              </a:r>
            </a:p>
          </p:txBody>
        </p:sp>
        <p:sp>
          <p:nvSpPr>
            <p:cNvPr id="45130"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1" name="Rectangle 46"/>
            <p:cNvSpPr>
              <a:spLocks noChangeArrowheads="1"/>
            </p:cNvSpPr>
            <p:nvPr/>
          </p:nvSpPr>
          <p:spPr bwMode="auto">
            <a:xfrm>
              <a:off x="4465" y="961"/>
              <a:ext cx="814"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N(A)</a:t>
              </a:r>
            </a:p>
          </p:txBody>
        </p:sp>
        <p:sp>
          <p:nvSpPr>
            <p:cNvPr id="45132"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3"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29" name="Freeform 49"/>
            <p:cNvSpPr>
              <a:spLocks/>
            </p:cNvSpPr>
            <p:nvPr/>
          </p:nvSpPr>
          <p:spPr bwMode="auto">
            <a:xfrm>
              <a:off x="1767" y="798"/>
              <a:ext cx="575" cy="2120"/>
            </a:xfrm>
            <a:custGeom>
              <a:avLst/>
              <a:gdLst/>
              <a:ahLst/>
              <a:cxnLst>
                <a:cxn ang="0">
                  <a:pos x="147" y="2120"/>
                </a:cxn>
                <a:cxn ang="0">
                  <a:pos x="100" y="2049"/>
                </a:cxn>
                <a:cxn ang="0">
                  <a:pos x="84" y="2002"/>
                </a:cxn>
                <a:cxn ang="0">
                  <a:pos x="68" y="1971"/>
                </a:cxn>
                <a:cxn ang="0">
                  <a:pos x="53" y="1908"/>
                </a:cxn>
                <a:cxn ang="0">
                  <a:pos x="45" y="1877"/>
                </a:cxn>
                <a:cxn ang="0">
                  <a:pos x="92" y="1257"/>
                </a:cxn>
                <a:cxn ang="0">
                  <a:pos x="162" y="1069"/>
                </a:cxn>
                <a:cxn ang="0">
                  <a:pos x="257" y="888"/>
                </a:cxn>
                <a:cxn ang="0">
                  <a:pos x="312" y="818"/>
                </a:cxn>
                <a:cxn ang="0">
                  <a:pos x="390" y="669"/>
                </a:cxn>
                <a:cxn ang="0">
                  <a:pos x="437" y="575"/>
                </a:cxn>
                <a:cxn ang="0">
                  <a:pos x="500" y="410"/>
                </a:cxn>
                <a:cxn ang="0">
                  <a:pos x="531" y="300"/>
                </a:cxn>
                <a:cxn ang="0">
                  <a:pos x="555" y="182"/>
                </a:cxn>
                <a:cxn ang="0">
                  <a:pos x="492" y="2"/>
                </a:cxn>
                <a:cxn ang="0">
                  <a:pos x="437" y="2"/>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0" name="Freeform 50"/>
            <p:cNvSpPr>
              <a:spLocks/>
            </p:cNvSpPr>
            <p:nvPr/>
          </p:nvSpPr>
          <p:spPr bwMode="auto">
            <a:xfrm>
              <a:off x="1446" y="786"/>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6"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7" name="Text Box 52"/>
            <p:cNvSpPr txBox="1">
              <a:spLocks noChangeArrowheads="1"/>
            </p:cNvSpPr>
            <p:nvPr/>
          </p:nvSpPr>
          <p:spPr bwMode="auto">
            <a:xfrm>
              <a:off x="5494" y="57"/>
              <a:ext cx="164" cy="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grpSp>
      <p:sp>
        <p:nvSpPr>
          <p:cNvPr id="45064" name="Rectangle 53"/>
          <p:cNvSpPr>
            <a:spLocks noChangeArrowheads="1"/>
          </p:cNvSpPr>
          <p:nvPr/>
        </p:nvSpPr>
        <p:spPr bwMode="auto">
          <a:xfrm>
            <a:off x="1633538" y="792163"/>
            <a:ext cx="6804025" cy="5218112"/>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4" name="Text Box 54"/>
          <p:cNvSpPr txBox="1">
            <a:spLocks noChangeArrowheads="1"/>
          </p:cNvSpPr>
          <p:nvPr/>
        </p:nvSpPr>
        <p:spPr bwMode="auto">
          <a:xfrm>
            <a:off x="2922588" y="1389063"/>
            <a:ext cx="4597400" cy="4154984"/>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457200" algn="l"/>
              </a:tabLst>
              <a:defRPr sz="1600" b="1">
                <a:solidFill>
                  <a:srgbClr val="00DFCA"/>
                </a:solidFill>
                <a:latin typeface="Comic Sans MS" charset="0"/>
                <a:ea typeface="ＭＳ Ｐゴシック" charset="0"/>
                <a:cs typeface="ＭＳ Ｐゴシック" charset="0"/>
              </a:defRPr>
            </a:lvl1pPr>
            <a:lvl2pPr marL="37931725" indent="-37474525">
              <a:tabLst>
                <a:tab pos="457200" algn="l"/>
              </a:tabLst>
              <a:defRPr sz="1600" b="1">
                <a:solidFill>
                  <a:srgbClr val="00DFCA"/>
                </a:solidFill>
                <a:latin typeface="Comic Sans MS" charset="0"/>
                <a:ea typeface="ＭＳ Ｐゴシック" charset="0"/>
              </a:defRPr>
            </a:lvl2pPr>
            <a:lvl3pPr>
              <a:tabLst>
                <a:tab pos="457200" algn="l"/>
              </a:tabLst>
              <a:defRPr sz="1600" b="1">
                <a:solidFill>
                  <a:srgbClr val="00DFCA"/>
                </a:solidFill>
                <a:latin typeface="Comic Sans MS" charset="0"/>
                <a:ea typeface="ＭＳ Ｐゴシック" charset="0"/>
              </a:defRPr>
            </a:lvl3pPr>
            <a:lvl4pPr>
              <a:tabLst>
                <a:tab pos="457200" algn="l"/>
              </a:tabLst>
              <a:defRPr sz="1600" b="1">
                <a:solidFill>
                  <a:srgbClr val="00DFCA"/>
                </a:solidFill>
                <a:latin typeface="Comic Sans MS" charset="0"/>
                <a:ea typeface="ＭＳ Ｐゴシック" charset="0"/>
              </a:defRPr>
            </a:lvl4pPr>
            <a:lvl5pPr>
              <a:tabLst>
                <a:tab pos="457200" algn="l"/>
              </a:tabLst>
              <a:defRPr sz="1600" b="1">
                <a:solidFill>
                  <a:srgbClr val="00DFCA"/>
                </a:solidFill>
                <a:latin typeface="Comic Sans MS" charset="0"/>
                <a:ea typeface="ＭＳ Ｐゴシック" charset="0"/>
              </a:defRPr>
            </a:lvl5pPr>
            <a:lvl6pPr marL="4572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6pPr>
            <a:lvl7pPr marL="9144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7pPr>
            <a:lvl8pPr marL="13716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8pPr>
            <a:lvl9pPr marL="18288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4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اثناعشر جاسوس : تقريرين فقط</a:t>
            </a:r>
            <a:endParaRPr kumimoji="0" lang="en-US" sz="2000" u="none" strike="noStrike" kern="1200" cap="none" spc="0" normalizeH="0" baseline="0" noProof="0" dirty="0">
              <a:ln>
                <a:noFill/>
              </a:ln>
              <a:solidFill>
                <a:srgbClr val="33CC33"/>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 جواسيس : راي الاكثرية</a:t>
            </a:r>
            <a:endParaRPr kumimoji="0" lang="en-US" sz="2000" u="none" strike="noStrike" kern="1200" cap="none" spc="0" normalizeH="0" baseline="0" noProof="0" dirty="0">
              <a:ln>
                <a:noFill/>
              </a:ln>
              <a:solidFill>
                <a:srgbClr val="33CC33"/>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الارض التي تفيض لبن وعسل!</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عمالقة في هذه الارض!</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rPr>
              <a:t>لنعود الى مصر !</a:t>
            </a:r>
            <a:endParaRPr kumimoji="0" lang="en-US"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جاسوسين : رأي الاقلية</a:t>
            </a:r>
            <a:endParaRPr kumimoji="0" lang="en-US" sz="2000" u="none" strike="noStrike" kern="1200" cap="none" spc="0" normalizeH="0" baseline="0" noProof="0" dirty="0">
              <a:ln>
                <a:noFill/>
              </a:ln>
              <a:solidFill>
                <a:srgbClr val="33CC33"/>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الارض التي تفيض لبن وعسل!</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عمالقة في هذه الارض!</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rPr>
              <a:t>الله معنا !</a:t>
            </a:r>
            <a:endParaRPr kumimoji="0" lang="en-US"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endParaRPr>
          </a:p>
        </p:txBody>
      </p:sp>
      <p:grpSp>
        <p:nvGrpSpPr>
          <p:cNvPr id="45066" name="Group 55"/>
          <p:cNvGrpSpPr>
            <a:grpSpLocks/>
          </p:cNvGrpSpPr>
          <p:nvPr/>
        </p:nvGrpSpPr>
        <p:grpSpPr bwMode="auto">
          <a:xfrm>
            <a:off x="2286000" y="1762125"/>
            <a:ext cx="5257800" cy="2146300"/>
            <a:chOff x="1440" y="1090"/>
            <a:chExt cx="3312" cy="1352"/>
          </a:xfrm>
        </p:grpSpPr>
        <p:sp>
          <p:nvSpPr>
            <p:cNvPr id="660536" name="Oval 56"/>
            <p:cNvSpPr>
              <a:spLocks noChangeArrowheads="1"/>
            </p:cNvSpPr>
            <p:nvPr/>
          </p:nvSpPr>
          <p:spPr bwMode="auto">
            <a:xfrm>
              <a:off x="1440" y="109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7" name="Oval 57"/>
            <p:cNvSpPr>
              <a:spLocks noChangeArrowheads="1"/>
            </p:cNvSpPr>
            <p:nvPr/>
          </p:nvSpPr>
          <p:spPr bwMode="auto">
            <a:xfrm>
              <a:off x="1440" y="212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660538" name="Oval 58"/>
          <p:cNvSpPr>
            <a:spLocks noChangeArrowheads="1"/>
          </p:cNvSpPr>
          <p:nvPr/>
        </p:nvSpPr>
        <p:spPr bwMode="auto">
          <a:xfrm>
            <a:off x="184943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9" name="Text Box 59"/>
          <p:cNvSpPr txBox="1">
            <a:spLocks noChangeArrowheads="1"/>
          </p:cNvSpPr>
          <p:nvPr/>
        </p:nvSpPr>
        <p:spPr bwMode="auto">
          <a:xfrm>
            <a:off x="3127375" y="5389563"/>
            <a:ext cx="4403725" cy="641350"/>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SO...LET</a:t>
            </a:r>
            <a:r>
              <a:rPr kumimoji="0" lang="fr-FR" altLang="ja-JP" sz="3600"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a:t>
            </a:r>
            <a:r>
              <a:rPr kumimoji="0" lang="en-US" sz="3600"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S GO!!!!!</a:t>
            </a:r>
            <a:endParaRPr kumimoji="0" lang="en-US" sz="36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45069" name="Rectangle 60"/>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0" name="Rectangle 61"/>
          <p:cNvSpPr>
            <a:spLocks noChangeArrowheads="1"/>
          </p:cNvSpPr>
          <p:nvPr/>
        </p:nvSpPr>
        <p:spPr bwMode="auto">
          <a:xfrm>
            <a:off x="8121650" y="4356100"/>
            <a:ext cx="298158"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45071" name="AutoShape 62"/>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2" name="Rectangle 63"/>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3" name="AutoShape 64"/>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4" name="Line 65"/>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5" name="Line 66"/>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6" name="Line 67"/>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7" name="Line 68"/>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8" name="Line 69"/>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9" name="Rectangle 70"/>
          <p:cNvSpPr>
            <a:spLocks noChangeArrowheads="1"/>
          </p:cNvSpPr>
          <p:nvPr/>
        </p:nvSpPr>
        <p:spPr bwMode="auto">
          <a:xfrm>
            <a:off x="8007350" y="3429000"/>
            <a:ext cx="599522"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45080" name="Rectangle 71"/>
          <p:cNvSpPr>
            <a:spLocks noChangeArrowheads="1"/>
          </p:cNvSpPr>
          <p:nvPr/>
        </p:nvSpPr>
        <p:spPr bwMode="auto">
          <a:xfrm>
            <a:off x="8156575" y="3841750"/>
            <a:ext cx="45845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45081" name="Rectangle 72"/>
          <p:cNvSpPr>
            <a:spLocks noChangeArrowheads="1"/>
          </p:cNvSpPr>
          <p:nvPr/>
        </p:nvSpPr>
        <p:spPr bwMode="auto">
          <a:xfrm>
            <a:off x="8075613" y="4025900"/>
            <a:ext cx="65081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45082" name="Rectangle 73"/>
          <p:cNvSpPr>
            <a:spLocks noChangeArrowheads="1"/>
          </p:cNvSpPr>
          <p:nvPr/>
        </p:nvSpPr>
        <p:spPr bwMode="auto">
          <a:xfrm>
            <a:off x="7912100" y="4197350"/>
            <a:ext cx="1022715"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Barnea</a:t>
            </a:r>
          </a:p>
        </p:txBody>
      </p:sp>
      <p:sp>
        <p:nvSpPr>
          <p:cNvPr id="45083" name="Line 7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84" name="Rectangle 75"/>
          <p:cNvSpPr>
            <a:spLocks noChangeArrowheads="1"/>
          </p:cNvSpPr>
          <p:nvPr/>
        </p:nvSpPr>
        <p:spPr bwMode="auto">
          <a:xfrm>
            <a:off x="8120063" y="3670300"/>
            <a:ext cx="599522"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sp>
        <p:nvSpPr>
          <p:cNvPr id="660557" name="Text Box 77"/>
          <p:cNvSpPr txBox="1">
            <a:spLocks noChangeArrowheads="1"/>
          </p:cNvSpPr>
          <p:nvPr/>
        </p:nvSpPr>
        <p:spPr bwMode="auto">
          <a:xfrm rot="-26776">
            <a:off x="2749550" y="708025"/>
            <a:ext cx="4930775" cy="57943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CC"/>
                </a:solidFill>
                <a:effectLst/>
                <a:uLnTx/>
                <a:uFillTx/>
                <a:latin typeface="Arial" panose="020B0604020202020204" pitchFamily="34" charset="0"/>
                <a:ea typeface="ＭＳ Ｐゴシック" charset="0"/>
                <a:cs typeface="Arial" panose="020B0604020202020204" pitchFamily="34" charset="0"/>
              </a:rPr>
              <a:t>هذا هو الوضع :</a:t>
            </a:r>
            <a:endParaRPr kumimoji="0" lang="en-US" sz="3200" b="1" u="none" strike="noStrike" kern="1200" cap="none" spc="0" normalizeH="0" baseline="0" noProof="0" dirty="0">
              <a:ln>
                <a:noFill/>
              </a:ln>
              <a:solidFill>
                <a:srgbClr val="66FFCC"/>
              </a:solidFill>
              <a:effectLst/>
              <a:uLnTx/>
              <a:uFillTx/>
              <a:latin typeface="Arial" panose="020B0604020202020204" pitchFamily="34" charset="0"/>
              <a:ea typeface="ＭＳ Ｐゴシック" charset="0"/>
              <a:cs typeface="Arial" panose="020B0604020202020204" pitchFamily="34" charset="0"/>
            </a:endParaRPr>
          </a:p>
        </p:txBody>
      </p:sp>
      <p:sp>
        <p:nvSpPr>
          <p:cNvPr id="660558" name="Text Box 78"/>
          <p:cNvSpPr txBox="1">
            <a:spLocks noChangeArrowheads="1"/>
          </p:cNvSpPr>
          <p:nvPr/>
        </p:nvSpPr>
        <p:spPr bwMode="auto">
          <a:xfrm>
            <a:off x="3181350" y="0"/>
            <a:ext cx="749300" cy="6188075"/>
          </a:xfrm>
          <a:prstGeom prst="rect">
            <a:avLst/>
          </a:prstGeom>
          <a:noFill/>
          <a:ln w="12700">
            <a:noFill/>
            <a:miter lim="800000"/>
            <a:headEnd/>
            <a:tailEnd/>
          </a:ln>
          <a:effectLst>
            <a:outerShdw blurRad="63500" dist="99190" dir="3011666"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40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60559" name="Rectangle 79"/>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a:t>
            </a:r>
          </a:p>
        </p:txBody>
      </p:sp>
      <p:sp>
        <p:nvSpPr>
          <p:cNvPr id="45088" name="Text Box 80"/>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26-29</a:t>
            </a:r>
          </a:p>
        </p:txBody>
      </p:sp>
      <p:sp>
        <p:nvSpPr>
          <p:cNvPr id="45089" name="Rectangle 81"/>
          <p:cNvSpPr>
            <a:spLocks noChangeArrowheads="1"/>
          </p:cNvSpPr>
          <p:nvPr/>
        </p:nvSpPr>
        <p:spPr bwMode="auto">
          <a:xfrm>
            <a:off x="1634388" y="798513"/>
            <a:ext cx="6804025" cy="5202237"/>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62" name="AutoShape 82"/>
          <p:cNvSpPr>
            <a:spLocks noChangeArrowheads="1"/>
          </p:cNvSpPr>
          <p:nvPr/>
        </p:nvSpPr>
        <p:spPr bwMode="auto">
          <a:xfrm>
            <a:off x="2273564" y="1114743"/>
            <a:ext cx="5575300" cy="5275263"/>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lnTo>
                  <a:pt x="17401" y="15493"/>
                </a:lnTo>
                <a:close/>
                <a:moveTo>
                  <a:pt x="4198" y="6106"/>
                </a:moveTo>
                <a:cubicBezTo>
                  <a:pt x="3223" y="7477"/>
                  <a:pt x="2699" y="9117"/>
                  <a:pt x="2699" y="10799"/>
                </a:cubicBezTo>
                <a:cubicBezTo>
                  <a:pt x="2700" y="15273"/>
                  <a:pt x="6326" y="18900"/>
                  <a:pt x="10800" y="18900"/>
                </a:cubicBezTo>
                <a:cubicBezTo>
                  <a:pt x="12482" y="18900"/>
                  <a:pt x="14122" y="18376"/>
                  <a:pt x="15493" y="17401"/>
                </a:cubicBezTo>
                <a:lnTo>
                  <a:pt x="4198" y="6106"/>
                </a:lnTo>
                <a:close/>
              </a:path>
            </a:pathLst>
          </a:custGeom>
          <a:solidFill>
            <a:srgbClr val="FF00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63" name="Text Box 83"/>
          <p:cNvSpPr txBox="1">
            <a:spLocks noChangeArrowheads="1"/>
          </p:cNvSpPr>
          <p:nvPr/>
        </p:nvSpPr>
        <p:spPr bwMode="auto">
          <a:xfrm rot="-2066509">
            <a:off x="1046149" y="2526219"/>
            <a:ext cx="7356475" cy="1446550"/>
          </a:xfrm>
          <a:prstGeom prst="rect">
            <a:avLst/>
          </a:prstGeom>
          <a:noFill/>
          <a:ln w="12700">
            <a:noFill/>
            <a:miter lim="800000"/>
            <a:headEnd/>
            <a:tailEnd/>
          </a:ln>
          <a:effectLst>
            <a:outerShdw blurRad="63500" dist="125724"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تم إلغاء الرحلة</a:t>
            </a:r>
            <a:endParaRPr kumimoji="0" lang="en-US" sz="8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83" name="Rectangle 49"/>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 name="Rectangle 50"/>
          <p:cNvSpPr>
            <a:spLocks noChangeArrowheads="1"/>
          </p:cNvSpPr>
          <p:nvPr/>
        </p:nvSpPr>
        <p:spPr bwMode="auto">
          <a:xfrm>
            <a:off x="8121650" y="4356100"/>
            <a:ext cx="298158"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85" name="AutoShape 51"/>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 name="Rectangle 52"/>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7" name="AutoShape 53"/>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 name="Line 54"/>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9" name="Line 55"/>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0" name="Line 56"/>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1" name="Line 57"/>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2" name="Line 58"/>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3" name="Rectangle 59"/>
          <p:cNvSpPr>
            <a:spLocks noChangeArrowheads="1"/>
          </p:cNvSpPr>
          <p:nvPr/>
        </p:nvSpPr>
        <p:spPr bwMode="auto">
          <a:xfrm>
            <a:off x="8007350" y="3429000"/>
            <a:ext cx="493724"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 name="Rectangle 60"/>
          <p:cNvSpPr>
            <a:spLocks noChangeArrowheads="1"/>
          </p:cNvSpPr>
          <p:nvPr/>
        </p:nvSpPr>
        <p:spPr bwMode="auto">
          <a:xfrm>
            <a:off x="8156575" y="3841750"/>
            <a:ext cx="432810" cy="251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سيناء</a:t>
            </a:r>
            <a:endParaRPr kumimoji="0" lang="en-US" sz="10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 name="Rectangle 61"/>
          <p:cNvSpPr>
            <a:spLocks noChangeArrowheads="1"/>
          </p:cNvSpPr>
          <p:nvPr/>
        </p:nvSpPr>
        <p:spPr bwMode="auto">
          <a:xfrm>
            <a:off x="8075613" y="4025900"/>
            <a:ext cx="50654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 – أ - م</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6" name="Rectangle 62"/>
          <p:cNvSpPr>
            <a:spLocks noChangeArrowheads="1"/>
          </p:cNvSpPr>
          <p:nvPr/>
        </p:nvSpPr>
        <p:spPr bwMode="auto">
          <a:xfrm>
            <a:off x="7912100" y="4197350"/>
            <a:ext cx="844782" cy="2436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قادش برنبع     </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 name="Line 6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9" name="Rectangle 65"/>
          <p:cNvSpPr>
            <a:spLocks noChangeArrowheads="1"/>
          </p:cNvSpPr>
          <p:nvPr/>
        </p:nvSpPr>
        <p:spPr bwMode="auto">
          <a:xfrm>
            <a:off x="8120063" y="3670300"/>
            <a:ext cx="527387" cy="259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660562"/>
                                        </p:tgtEl>
                                        <p:attrNameLst>
                                          <p:attrName>style.visibility</p:attrName>
                                        </p:attrNameLst>
                                      </p:cBhvr>
                                      <p:to>
                                        <p:strVal val="visible"/>
                                      </p:to>
                                    </p:set>
                                    <p:anim calcmode="lin" valueType="num">
                                      <p:cBhvr>
                                        <p:cTn id="7" dur="500" fill="hold"/>
                                        <p:tgtEl>
                                          <p:spTgt spid="660562"/>
                                        </p:tgtEl>
                                        <p:attrNameLst>
                                          <p:attrName>ppt_w</p:attrName>
                                        </p:attrNameLst>
                                      </p:cBhvr>
                                      <p:tavLst>
                                        <p:tav tm="0">
                                          <p:val>
                                            <p:fltVal val="0"/>
                                          </p:val>
                                        </p:tav>
                                        <p:tav tm="100000">
                                          <p:val>
                                            <p:strVal val="#ppt_w"/>
                                          </p:val>
                                        </p:tav>
                                      </p:tavLst>
                                    </p:anim>
                                    <p:anim calcmode="lin" valueType="num">
                                      <p:cBhvr>
                                        <p:cTn id="8" dur="500" fill="hold"/>
                                        <p:tgtEl>
                                          <p:spTgt spid="660562"/>
                                        </p:tgtEl>
                                        <p:attrNameLst>
                                          <p:attrName>ppt_h</p:attrName>
                                        </p:attrNameLst>
                                      </p:cBhvr>
                                      <p:tavLst>
                                        <p:tav tm="0">
                                          <p:val>
                                            <p:fltVal val="0"/>
                                          </p:val>
                                        </p:tav>
                                        <p:tav tm="100000">
                                          <p:val>
                                            <p:strVal val="#ppt_h"/>
                                          </p:val>
                                        </p:tav>
                                      </p:tavLst>
                                    </p:anim>
                                    <p:anim calcmode="lin" valueType="num">
                                      <p:cBhvr>
                                        <p:cTn id="9" dur="500" fill="hold"/>
                                        <p:tgtEl>
                                          <p:spTgt spid="660562"/>
                                        </p:tgtEl>
                                        <p:attrNameLst>
                                          <p:attrName>ppt_x</p:attrName>
                                        </p:attrNameLst>
                                      </p:cBhvr>
                                      <p:tavLst>
                                        <p:tav tm="0">
                                          <p:val>
                                            <p:fltVal val="0.5"/>
                                          </p:val>
                                        </p:tav>
                                        <p:tav tm="100000">
                                          <p:val>
                                            <p:strVal val="#ppt_x"/>
                                          </p:val>
                                        </p:tav>
                                      </p:tavLst>
                                    </p:anim>
                                    <p:anim calcmode="lin" valueType="num">
                                      <p:cBhvr>
                                        <p:cTn id="10" dur="500" fill="hold"/>
                                        <p:tgtEl>
                                          <p:spTgt spid="660562"/>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660563"/>
                                        </p:tgtEl>
                                        <p:attrNameLst>
                                          <p:attrName>style.visibility</p:attrName>
                                        </p:attrNameLst>
                                      </p:cBhvr>
                                      <p:to>
                                        <p:strVal val="visible"/>
                                      </p:to>
                                    </p:set>
                                    <p:anim calcmode="lin" valueType="num">
                                      <p:cBhvr>
                                        <p:cTn id="14" dur="500" fill="hold"/>
                                        <p:tgtEl>
                                          <p:spTgt spid="660563"/>
                                        </p:tgtEl>
                                        <p:attrNameLst>
                                          <p:attrName>ppt_w</p:attrName>
                                        </p:attrNameLst>
                                      </p:cBhvr>
                                      <p:tavLst>
                                        <p:tav tm="0">
                                          <p:val>
                                            <p:fltVal val="0"/>
                                          </p:val>
                                        </p:tav>
                                        <p:tav tm="100000">
                                          <p:val>
                                            <p:strVal val="#ppt_w"/>
                                          </p:val>
                                        </p:tav>
                                      </p:tavLst>
                                    </p:anim>
                                    <p:anim calcmode="lin" valueType="num">
                                      <p:cBhvr>
                                        <p:cTn id="15" dur="500" fill="hold"/>
                                        <p:tgtEl>
                                          <p:spTgt spid="660563"/>
                                        </p:tgtEl>
                                        <p:attrNameLst>
                                          <p:attrName>ppt_h</p:attrName>
                                        </p:attrNameLst>
                                      </p:cBhvr>
                                      <p:tavLst>
                                        <p:tav tm="0">
                                          <p:val>
                                            <p:fltVal val="0"/>
                                          </p:val>
                                        </p:tav>
                                        <p:tav tm="100000">
                                          <p:val>
                                            <p:strVal val="#ppt_h"/>
                                          </p:val>
                                        </p:tav>
                                      </p:tavLst>
                                    </p:anim>
                                    <p:anim calcmode="lin" valueType="num">
                                      <p:cBhvr>
                                        <p:cTn id="16" dur="500" fill="hold"/>
                                        <p:tgtEl>
                                          <p:spTgt spid="660563"/>
                                        </p:tgtEl>
                                        <p:attrNameLst>
                                          <p:attrName>ppt_x</p:attrName>
                                        </p:attrNameLst>
                                      </p:cBhvr>
                                      <p:tavLst>
                                        <p:tav tm="0">
                                          <p:val>
                                            <p:fltVal val="0.5"/>
                                          </p:val>
                                        </p:tav>
                                        <p:tav tm="100000">
                                          <p:val>
                                            <p:strVal val="#ppt_x"/>
                                          </p:val>
                                        </p:tav>
                                      </p:tavLst>
                                    </p:anim>
                                    <p:anim calcmode="lin" valueType="num">
                                      <p:cBhvr>
                                        <p:cTn id="17" dur="500" fill="hold"/>
                                        <p:tgtEl>
                                          <p:spTgt spid="66056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0562" grpId="0" animBg="1"/>
      <p:bldP spid="660563"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6" descr="Num 15 Wilderness of Z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defRPr/>
            </a:pPr>
            <a:r>
              <a:rPr kumimoji="1" lang="ar-JO" sz="6600" dirty="0">
                <a:solidFill>
                  <a:srgbClr val="FFFFFF"/>
                </a:solidFill>
                <a:latin typeface="Arial" panose="020B0604020202020204" pitchFamily="34" charset="0"/>
                <a:ea typeface="ＭＳ Ｐゴシック" charset="0"/>
                <a:cs typeface="Arial" panose="020B0604020202020204" pitchFamily="34" charset="0"/>
              </a:rPr>
              <a:t>برية صين</a:t>
            </a:r>
            <a:endParaRPr kumimoji="1" lang="en-US" sz="6600"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5243963"/>
      </p:ext>
    </p:extLst>
  </p:cSld>
  <p:clrMapOvr>
    <a:masterClrMapping/>
  </p:clrMapOvr>
  <p:transition spd="med">
    <p:randomBar dir="vert"/>
  </p:transition>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83202" name="Rectangle 2"/>
          <p:cNvSpPr>
            <a:spLocks noChangeArrowheads="1"/>
          </p:cNvSpPr>
          <p:nvPr/>
        </p:nvSpPr>
        <p:spPr bwMode="auto">
          <a:xfrm>
            <a:off x="76200" y="304800"/>
            <a:ext cx="2825750" cy="92076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 </a:t>
            </a:r>
            <a:r>
              <a:rPr kumimoji="0" lang="en-US" altLang="zh-CN"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DRESSING</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        THE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   STAGE</a:t>
            </a:r>
          </a:p>
        </p:txBody>
      </p:sp>
      <p:sp>
        <p:nvSpPr>
          <p:cNvPr id="2483203"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ＭＳ Ｐゴシック" pitchFamily="-112" charset="-128"/>
            </a:endParaRPr>
          </a:p>
        </p:txBody>
      </p:sp>
      <p:sp>
        <p:nvSpPr>
          <p:cNvPr id="2483204" name="Line 4"/>
          <p:cNvSpPr>
            <a:spLocks noChangeShapeType="1"/>
          </p:cNvSpPr>
          <p:nvPr/>
        </p:nvSpPr>
        <p:spPr bwMode="auto">
          <a:xfrm>
            <a:off x="4600575" y="19431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ＭＳ Ｐゴシック" pitchFamily="-112" charset="-128"/>
            </a:endParaRPr>
          </a:p>
        </p:txBody>
      </p:sp>
      <p:sp>
        <p:nvSpPr>
          <p:cNvPr id="258052" name="Text Box 5"/>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2483206" name="Rectangle 6"/>
          <p:cNvSpPr>
            <a:spLocks noChangeArrowheads="1"/>
          </p:cNvSpPr>
          <p:nvPr/>
        </p:nvSpPr>
        <p:spPr bwMode="auto">
          <a:xfrm>
            <a:off x="8088867" y="6530102"/>
            <a:ext cx="344967" cy="246221"/>
          </a:xfrm>
          <a:prstGeom prst="rect">
            <a:avLst/>
          </a:prstGeom>
          <a:noFill/>
          <a:ln w="12700">
            <a:noFill/>
            <a:miter lim="800000"/>
            <a:headEnd/>
            <a:tailEnd/>
          </a:ln>
          <a:effectLst/>
        </p:spPr>
        <p:txBody>
          <a:bodyPr wrap="non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Arial"/>
                <a:cs typeface="Arial" panose="020B0604020202020204" pitchFamily="34" charset="0"/>
              </a:rPr>
              <a:t>23</a:t>
            </a:r>
          </a:p>
        </p:txBody>
      </p:sp>
      <p:sp>
        <p:nvSpPr>
          <p:cNvPr id="258054" name="Text Box 7"/>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26-29</a:t>
            </a:r>
          </a:p>
        </p:txBody>
      </p:sp>
      <p:pic>
        <p:nvPicPr>
          <p:cNvPr id="2483208" name="Picture 8" descr="Red Canyon6"/>
          <p:cNvPicPr preferRelativeResize="0">
            <a:picLocks noChangeAspect="1" noChangeArrowheads="1"/>
          </p:cNvPicPr>
          <p:nvPr>
            <p:custDataLst>
              <p:tags r:id="rId2"/>
            </p:custDataLst>
          </p:nvPr>
        </p:nvPicPr>
        <p:blipFill>
          <a:blip r:embed="rId12" cstate="screen">
            <a:extLst>
              <a:ext uri="{28A0092B-C50C-407E-A947-70E740481C1C}">
                <a14:useLocalDpi xmlns:a14="http://schemas.microsoft.com/office/drawing/2010/main"/>
              </a:ext>
            </a:extLst>
          </a:blip>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2483209" name="Picture 9" descr="Nahal Zin from above, tb n062400 sr"/>
          <p:cNvPicPr preferRelativeResize="0">
            <a:picLocks noChangeAspect="1" noChangeArrowheads="1"/>
          </p:cNvPicPr>
          <p:nvPr>
            <p:custDataLst>
              <p:tags r:id="rId3"/>
            </p:custDataLst>
          </p:nvPr>
        </p:nvPicPr>
        <p:blipFill>
          <a:blip r:embed="rId13" cstate="screen">
            <a:extLst>
              <a:ext uri="{28A0092B-C50C-407E-A947-70E740481C1C}">
                <a14:useLocalDpi xmlns:a14="http://schemas.microsoft.com/office/drawing/2010/main"/>
              </a:ext>
            </a:extLst>
          </a:blip>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2483210" name="Picture 10" descr="Nahal Zin rugged mountains, 72-5tb"/>
          <p:cNvPicPr preferRelativeResize="0">
            <a:picLocks noChangeAspect="1" noChangeArrowheads="1"/>
          </p:cNvPicPr>
          <p:nvPr>
            <p:custDataLst>
              <p:tags r:id="rId4"/>
            </p:custDataLst>
          </p:nvPr>
        </p:nvPicPr>
        <p:blipFill>
          <a:blip r:embed="rId14" cstate="screen">
            <a:extLst>
              <a:ext uri="{28A0092B-C50C-407E-A947-70E740481C1C}">
                <a14:useLocalDpi xmlns:a14="http://schemas.microsoft.com/office/drawing/2010/main"/>
              </a:ext>
            </a:extLst>
          </a:blip>
          <a:srcRect/>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2483211" name="Picture 11" descr="Machtesh Gadol looking south, tb n121701"/>
          <p:cNvPicPr preferRelativeResize="0">
            <a:picLocks noChangeAspect="1" noChangeArrowheads="1"/>
          </p:cNvPicPr>
          <p:nvPr>
            <p:custDataLst>
              <p:tags r:id="rId5"/>
            </p:custDataLst>
          </p:nvPr>
        </p:nvPicPr>
        <p:blipFill>
          <a:blip r:embed="rId15" cstate="screen">
            <a:extLst>
              <a:ext uri="{28A0092B-C50C-407E-A947-70E740481C1C}">
                <a14:useLocalDpi xmlns:a14="http://schemas.microsoft.com/office/drawing/2010/main"/>
              </a:ext>
            </a:extLst>
          </a:blip>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258059" name="Rectangle 12"/>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0" name="Rectangle 13"/>
          <p:cNvSpPr>
            <a:spLocks noChangeArrowheads="1"/>
          </p:cNvSpPr>
          <p:nvPr/>
        </p:nvSpPr>
        <p:spPr bwMode="auto">
          <a:xfrm>
            <a:off x="8121650" y="4356100"/>
            <a:ext cx="298158" cy="2128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8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40</a:t>
            </a:r>
          </a:p>
        </p:txBody>
      </p:sp>
      <p:sp>
        <p:nvSpPr>
          <p:cNvPr id="258061" name="AutoShape 14"/>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2" name="Rectangle 15"/>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3" name="AutoShape 16"/>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4" name="Line 17"/>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5" name="Line 18"/>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6" name="Line 19"/>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7" name="Line 20"/>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8" name="Line 21"/>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9" name="Rectangle 22"/>
          <p:cNvSpPr>
            <a:spLocks noChangeArrowheads="1"/>
          </p:cNvSpPr>
          <p:nvPr/>
        </p:nvSpPr>
        <p:spPr bwMode="auto">
          <a:xfrm>
            <a:off x="8007350" y="3429000"/>
            <a:ext cx="527387"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Chicago" charset="0"/>
                <a:ea typeface="Arial"/>
                <a:cs typeface="Arial" panose="020B0604020202020204" pitchFamily="34" charset="0"/>
              </a:rPr>
              <a:t>MOSES</a:t>
            </a:r>
          </a:p>
        </p:txBody>
      </p:sp>
      <p:sp>
        <p:nvSpPr>
          <p:cNvPr id="258070" name="Rectangle 23"/>
          <p:cNvSpPr>
            <a:spLocks noChangeArrowheads="1"/>
          </p:cNvSpPr>
          <p:nvPr/>
        </p:nvSpPr>
        <p:spPr bwMode="auto">
          <a:xfrm>
            <a:off x="8156575" y="3841750"/>
            <a:ext cx="458458"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Sinai</a:t>
            </a:r>
          </a:p>
        </p:txBody>
      </p:sp>
      <p:sp>
        <p:nvSpPr>
          <p:cNvPr id="258071" name="Rectangle 24"/>
          <p:cNvSpPr>
            <a:spLocks noChangeArrowheads="1"/>
          </p:cNvSpPr>
          <p:nvPr/>
        </p:nvSpPr>
        <p:spPr bwMode="auto">
          <a:xfrm>
            <a:off x="8075613" y="4025900"/>
            <a:ext cx="650818"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M - C - C</a:t>
            </a:r>
          </a:p>
        </p:txBody>
      </p:sp>
      <p:sp>
        <p:nvSpPr>
          <p:cNvPr id="258072" name="Rectangle 25"/>
          <p:cNvSpPr>
            <a:spLocks noChangeArrowheads="1"/>
          </p:cNvSpPr>
          <p:nvPr/>
        </p:nvSpPr>
        <p:spPr bwMode="auto">
          <a:xfrm>
            <a:off x="7912100" y="4197350"/>
            <a:ext cx="1022715"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Kadesh Barnea</a:t>
            </a:r>
          </a:p>
        </p:txBody>
      </p:sp>
      <p:sp>
        <p:nvSpPr>
          <p:cNvPr id="258073" name="Rectangle 26"/>
          <p:cNvSpPr>
            <a:spLocks noChangeArrowheads="1"/>
          </p:cNvSpPr>
          <p:nvPr/>
        </p:nvSpPr>
        <p:spPr bwMode="auto">
          <a:xfrm>
            <a:off x="8267700" y="4381500"/>
            <a:ext cx="31098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40</a:t>
            </a:r>
          </a:p>
        </p:txBody>
      </p:sp>
      <p:sp>
        <p:nvSpPr>
          <p:cNvPr id="258074" name="Line 27"/>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75" name="Rectangle 28"/>
          <p:cNvSpPr>
            <a:spLocks noChangeArrowheads="1"/>
          </p:cNvSpPr>
          <p:nvPr/>
        </p:nvSpPr>
        <p:spPr bwMode="auto">
          <a:xfrm>
            <a:off x="8120063" y="3670300"/>
            <a:ext cx="59952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Exodus</a:t>
            </a:r>
          </a:p>
        </p:txBody>
      </p:sp>
      <p:pic>
        <p:nvPicPr>
          <p:cNvPr id="2483229" name="Picture 29" descr="Machtesh Gadol looking southeast, tb n121701"/>
          <p:cNvPicPr preferRelativeResize="0">
            <a:picLocks noChangeAspect="1" noChangeArrowheads="1"/>
          </p:cNvPicPr>
          <p:nvPr>
            <p:custDataLst>
              <p:tags r:id="rId6"/>
            </p:custDataLst>
          </p:nvPr>
        </p:nvPicPr>
        <p:blipFill>
          <a:blip r:embed="rId16" cstate="screen">
            <a:extLst>
              <a:ext uri="{28A0092B-C50C-407E-A947-70E740481C1C}">
                <a14:useLocalDpi xmlns:a14="http://schemas.microsoft.com/office/drawing/2010/main"/>
              </a:ext>
            </a:extLst>
          </a:blip>
          <a:srcRect/>
          <a:stretch>
            <a:fillRect/>
          </a:stretch>
        </p:blipFill>
        <p:spPr bwMode="auto">
          <a:xfrm>
            <a:off x="3262313" y="762000"/>
            <a:ext cx="2633662" cy="1976438"/>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2483230" name="Picture 30" descr="Machtesh Ramon from north2, df 111001"/>
          <p:cNvPicPr preferRelativeResize="0">
            <a:picLocks noChangeAspect="1" noChangeArrowheads="1"/>
          </p:cNvPicPr>
          <p:nvPr>
            <p:custDataLst>
              <p:tags r:id="rId7"/>
            </p:custDataLst>
          </p:nvPr>
        </p:nvPicPr>
        <p:blipFill>
          <a:blip r:embed="rId17" cstate="screen">
            <a:extLst>
              <a:ext uri="{28A0092B-C50C-407E-A947-70E740481C1C}">
                <a14:useLocalDpi xmlns:a14="http://schemas.microsoft.com/office/drawing/2010/main"/>
              </a:ext>
            </a:extLst>
          </a:blip>
          <a:srcRect/>
          <a:stretch>
            <a:fillRect/>
          </a:stretch>
        </p:blipFill>
        <p:spPr bwMode="auto">
          <a:xfrm>
            <a:off x="2917825" y="24384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2483231" name="Picture 31" descr="Solomon's Pillars, df 101101"/>
          <p:cNvPicPr preferRelativeResize="0">
            <a:picLocks noChangeAspect="1" noChangeArrowheads="1"/>
          </p:cNvPicPr>
          <p:nvPr>
            <p:custDataLst>
              <p:tags r:id="rId8"/>
            </p:custDataLst>
          </p:nvPr>
        </p:nvPicPr>
        <p:blipFill>
          <a:blip r:embed="rId18" cstate="screen">
            <a:extLst>
              <a:ext uri="{28A0092B-C50C-407E-A947-70E740481C1C}">
                <a14:useLocalDpi xmlns:a14="http://schemas.microsoft.com/office/drawing/2010/main"/>
              </a:ext>
            </a:extLst>
          </a:blip>
          <a:srcRect/>
          <a:stretch>
            <a:fillRect/>
          </a:stretch>
        </p:blipFill>
        <p:spPr bwMode="auto">
          <a:xfrm>
            <a:off x="1046163" y="24876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2483232" name="Picture 32" descr="Machtesh Qatan from east2, tb n112500 sr"/>
          <p:cNvPicPr preferRelativeResize="0">
            <a:picLocks noChangeAspect="1" noChangeArrowheads="1"/>
          </p:cNvPicPr>
          <p:nvPr>
            <p:custDataLst>
              <p:tags r:id="rId9"/>
            </p:custDataLst>
          </p:nvPr>
        </p:nvPicPr>
        <p:blipFill>
          <a:blip r:embed="rId19" cstate="screen">
            <a:extLst>
              <a:ext uri="{28A0092B-C50C-407E-A947-70E740481C1C}">
                <a14:useLocalDpi xmlns:a14="http://schemas.microsoft.com/office/drawing/2010/main"/>
              </a:ext>
            </a:extLst>
          </a:blip>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258082" name="Text Box 36"/>
          <p:cNvSpPr txBox="1">
            <a:spLocks noChangeArrowheads="1"/>
          </p:cNvSpPr>
          <p:nvPr/>
        </p:nvSpPr>
        <p:spPr bwMode="auto">
          <a:xfrm>
            <a:off x="8661400" y="640715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2483237" name="Text Box 37"/>
          <p:cNvSpPr txBox="1">
            <a:spLocks noChangeArrowheads="1"/>
          </p:cNvSpPr>
          <p:nvPr/>
        </p:nvSpPr>
        <p:spPr bwMode="auto">
          <a:xfrm>
            <a:off x="1768475" y="47625"/>
            <a:ext cx="1993900"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charset="0"/>
                <a:ea typeface="ＭＳ Ｐゴシック" charset="0"/>
              </a:rPr>
              <a:t>Num. 32:13</a:t>
            </a:r>
            <a:endParaRPr kumimoji="0" lang="en-US" sz="800" b="1" i="0" u="sng" strike="noStrike" kern="1200" cap="none" spc="0" normalizeH="0" baseline="0" noProof="0">
              <a:ln>
                <a:noFill/>
              </a:ln>
              <a:solidFill>
                <a:srgbClr val="000000"/>
              </a:solidFill>
              <a:effectLst/>
              <a:uLnTx/>
              <a:uFillTx/>
              <a:latin typeface="Geneva" charset="0"/>
              <a:ea typeface="ＭＳ Ｐゴシック" charset="0"/>
            </a:endParaRPr>
          </a:p>
        </p:txBody>
      </p:sp>
      <p:sp>
        <p:nvSpPr>
          <p:cNvPr id="2483238" name="Rectangle 38"/>
          <p:cNvSpPr>
            <a:spLocks noGrp="1" noChangeArrowheads="1"/>
          </p:cNvSpPr>
          <p:nvPr>
            <p:ph type="title" idx="4294967295"/>
          </p:nvPr>
        </p:nvSpPr>
        <p:spPr bwMode="auto">
          <a:xfrm>
            <a:off x="1046164" y="1484313"/>
            <a:ext cx="6593824" cy="2308324"/>
          </a:xfrm>
          <a:prstGeom prst="rect">
            <a:avLst/>
          </a:prstGeom>
          <a:ln w="12700">
            <a:miter lim="800000"/>
            <a:headEnd/>
            <a:tailEnd/>
          </a:ln>
          <a:effectLst>
            <a:outerShdw blurRad="63500" dist="89803" dir="2700000" algn="ctr" rotWithShape="0">
              <a:schemeClr val="bg2">
                <a:alpha val="74998"/>
              </a:schemeClr>
            </a:outerShdw>
          </a:effectLst>
        </p:spPr>
        <p:txBody>
          <a:bodyPr wrap="square">
            <a:spAutoFit/>
          </a:bodyPr>
          <a:lstStyle/>
          <a:p>
            <a:pPr algn="ctr" eaLnBrk="1" hangingPunct="1">
              <a:spcBef>
                <a:spcPct val="50000"/>
              </a:spcBef>
              <a:defRPr/>
            </a:pPr>
            <a:r>
              <a:rPr lang="ar-JO" sz="7200" b="1" dirty="0">
                <a:solidFill>
                  <a:srgbClr val="FFEA18"/>
                </a:solidFill>
                <a:effectLst/>
                <a:latin typeface="Arial" panose="020B0604020202020204" pitchFamily="34" charset="0"/>
                <a:cs typeface="Arial" panose="020B0604020202020204" pitchFamily="34" charset="0"/>
              </a:rPr>
              <a:t>هل تقصد خلال الأربعين عاماً هناك؟ </a:t>
            </a:r>
            <a:endParaRPr lang="en-US" sz="7200" b="1" dirty="0">
              <a:solidFill>
                <a:srgbClr val="FFEA18"/>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23021439"/>
      </p:ext>
    </p:extLst>
  </p:cSld>
  <p:clrMapOvr>
    <a:overrideClrMapping bg1="dk2" tx1="lt1" bg2="dk1" tx2="lt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2483211"/>
                                        </p:tgtEl>
                                        <p:attrNameLst>
                                          <p:attrName>style.visibility</p:attrName>
                                        </p:attrNameLst>
                                      </p:cBhvr>
                                      <p:to>
                                        <p:strVal val="visible"/>
                                      </p:to>
                                    </p:set>
                                    <p:animEffect transition="in" filter="wipe(right)">
                                      <p:cBhvr>
                                        <p:cTn id="7" dur="500"/>
                                        <p:tgtEl>
                                          <p:spTgt spid="2483211"/>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2483209"/>
                                        </p:tgtEl>
                                        <p:attrNameLst>
                                          <p:attrName>style.visibility</p:attrName>
                                        </p:attrNameLst>
                                      </p:cBhvr>
                                      <p:to>
                                        <p:strVal val="visible"/>
                                      </p:to>
                                    </p:set>
                                    <p:animEffect transition="in" filter="wipe(right)">
                                      <p:cBhvr>
                                        <p:cTn id="11" dur="500"/>
                                        <p:tgtEl>
                                          <p:spTgt spid="2483209"/>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2483210"/>
                                        </p:tgtEl>
                                        <p:attrNameLst>
                                          <p:attrName>style.visibility</p:attrName>
                                        </p:attrNameLst>
                                      </p:cBhvr>
                                      <p:to>
                                        <p:strVal val="visible"/>
                                      </p:to>
                                    </p:set>
                                    <p:animEffect transition="in" filter="wipe(left)">
                                      <p:cBhvr>
                                        <p:cTn id="15" dur="500"/>
                                        <p:tgtEl>
                                          <p:spTgt spid="2483210"/>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2483208"/>
                                        </p:tgtEl>
                                        <p:attrNameLst>
                                          <p:attrName>style.visibility</p:attrName>
                                        </p:attrNameLst>
                                      </p:cBhvr>
                                      <p:to>
                                        <p:strVal val="visible"/>
                                      </p:to>
                                    </p:set>
                                    <p:animEffect transition="in" filter="wipe(left)">
                                      <p:cBhvr>
                                        <p:cTn id="19" dur="500"/>
                                        <p:tgtEl>
                                          <p:spTgt spid="2483208"/>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2483229"/>
                                        </p:tgtEl>
                                        <p:attrNameLst>
                                          <p:attrName>style.visibility</p:attrName>
                                        </p:attrNameLst>
                                      </p:cBhvr>
                                      <p:to>
                                        <p:strVal val="visible"/>
                                      </p:to>
                                    </p:set>
                                    <p:animEffect transition="in" filter="wipe(right)">
                                      <p:cBhvr>
                                        <p:cTn id="23" dur="500"/>
                                        <p:tgtEl>
                                          <p:spTgt spid="2483229"/>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2483232"/>
                                        </p:tgtEl>
                                        <p:attrNameLst>
                                          <p:attrName>style.visibility</p:attrName>
                                        </p:attrNameLst>
                                      </p:cBhvr>
                                      <p:to>
                                        <p:strVal val="visible"/>
                                      </p:to>
                                    </p:set>
                                    <p:animEffect transition="in" filter="wipe(right)">
                                      <p:cBhvr>
                                        <p:cTn id="27" dur="500"/>
                                        <p:tgtEl>
                                          <p:spTgt spid="2483232"/>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2483231"/>
                                        </p:tgtEl>
                                        <p:attrNameLst>
                                          <p:attrName>style.visibility</p:attrName>
                                        </p:attrNameLst>
                                      </p:cBhvr>
                                      <p:to>
                                        <p:strVal val="visible"/>
                                      </p:to>
                                    </p:set>
                                    <p:animEffect transition="in" filter="wipe(right)">
                                      <p:cBhvr>
                                        <p:cTn id="31" dur="500"/>
                                        <p:tgtEl>
                                          <p:spTgt spid="2483231"/>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2483230"/>
                                        </p:tgtEl>
                                        <p:attrNameLst>
                                          <p:attrName>style.visibility</p:attrName>
                                        </p:attrNameLst>
                                      </p:cBhvr>
                                      <p:to>
                                        <p:strVal val="visible"/>
                                      </p:to>
                                    </p:set>
                                    <p:animEffect transition="in" filter="wipe(left)">
                                      <p:cBhvr>
                                        <p:cTn id="35" dur="500"/>
                                        <p:tgtEl>
                                          <p:spTgt spid="2483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3208" grpId="0" autoUpdateAnimBg="0"/>
      <p:bldP spid="2483209" grpId="0" autoUpdateAnimBg="0"/>
      <p:bldP spid="2483210" grpId="0" autoUpdateAnimBg="0"/>
      <p:bldP spid="2483232"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8"/>
          <p:cNvSpPr txBox="1">
            <a:spLocks noChangeArrowheads="1"/>
          </p:cNvSpPr>
          <p:nvPr/>
        </p:nvSpPr>
        <p:spPr bwMode="auto">
          <a:xfrm>
            <a:off x="688825" y="78229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إذرعي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625759"/>
            <a:ext cx="206082" cy="677105"/>
            <a:chOff x="6972297" y="5071534"/>
            <a:chExt cx="206026" cy="677269"/>
          </a:xfrm>
        </p:grpSpPr>
        <p:sp>
          <p:nvSpPr>
            <p:cNvPr id="21"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ar-JO" dirty="0">
                <a:solidFill>
                  <a:srgbClr val="FFFFFF"/>
                </a:solidFill>
                <a:latin typeface="Arial" panose="020B0604020202020204" pitchFamily="34" charset="0"/>
                <a:cs typeface="Arial" panose="020B0604020202020204" pitchFamily="34" charset="0"/>
              </a:rPr>
              <a:t>أحداث عبر الأردن</a:t>
            </a:r>
            <a:endParaRPr kumimoji="1" lang="en-US" dirty="0">
              <a:solidFill>
                <a:srgbClr val="FFFFFF"/>
              </a:solidFill>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حشبون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05484"/>
            <a:ext cx="206082" cy="677105"/>
            <a:chOff x="6972297" y="5071534"/>
            <a:chExt cx="206026" cy="677269"/>
          </a:xfrm>
        </p:grpSpPr>
        <p:sp>
          <p:nvSpPr>
            <p:cNvPr id="25"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الانتصار على سيحون وعوج</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(عدد 21: 32- 35)</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"بَعْدَ مَا ضَرَبَ سِيحُونَ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مَلِكَ ٱلْأَمُورِيِّينَ ٱلسَّاكِنَ فِي حَشْبُونَ،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وَعُوجَ مَلِكَ بَاشَانَ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ٱلسَّاكِنَ فِي عَشْتَارُوثَ فِي إِذْرَعِي."</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(تث 1: 4)</a:t>
            </a:r>
            <a:endParaRPr kumimoji="1" lang="en-US"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27608518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تثنية</a:t>
            </a:r>
            <a:r>
              <a:rPr lang="en-US" sz="8800" dirty="0">
                <a:latin typeface="Arial" panose="020B0604020202020204" pitchFamily="34" charset="0"/>
                <a:ea typeface="Osaka" charset="0"/>
                <a:cs typeface="Arial" panose="020B0604020202020204" pitchFamily="34" charset="0"/>
              </a:rPr>
              <a:t> </a:t>
            </a:r>
            <a:r>
              <a:rPr lang="ar-JO" sz="8800" dirty="0">
                <a:latin typeface="Arial" panose="020B0604020202020204" pitchFamily="34" charset="0"/>
                <a:ea typeface="Osaka" charset="0"/>
                <a:cs typeface="Arial" panose="020B0604020202020204" pitchFamily="34" charset="0"/>
              </a:rPr>
              <a:t>2</a:t>
            </a:r>
            <a:r>
              <a:rPr lang="en-US" sz="8800" dirty="0">
                <a:latin typeface="Arial" panose="020B0604020202020204" pitchFamily="34" charset="0"/>
                <a:ea typeface="Osaka" charset="0"/>
                <a:cs typeface="Arial" panose="020B0604020202020204" pitchFamily="34" charset="0"/>
              </a:rPr>
              <a:t> </a:t>
            </a:r>
            <a:endParaRPr lang="en-US" sz="8800" dirty="0">
              <a:solidFill>
                <a:schemeClr val="bg1"/>
              </a:solidFill>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514441677"/>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Text Box 3"/>
          <p:cNvSpPr txBox="1">
            <a:spLocks noChangeArrowheads="1"/>
          </p:cNvSpPr>
          <p:nvPr/>
        </p:nvSpPr>
        <p:spPr bwMode="auto">
          <a:xfrm>
            <a:off x="304800" y="304800"/>
            <a:ext cx="8534400" cy="1200329"/>
          </a:xfrm>
          <a:prstGeom prst="rect">
            <a:avLst/>
          </a:prstGeom>
          <a:noFill/>
          <a:ln w="12700" cap="sq">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في شرق الأردن في منطقة مؤاب                         قال موسى هذه القصة ...</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0484" name="Text Box 4"/>
          <p:cNvSpPr txBox="1">
            <a:spLocks noChangeArrowheads="1"/>
          </p:cNvSpPr>
          <p:nvPr/>
        </p:nvSpPr>
        <p:spPr bwMode="auto">
          <a:xfrm>
            <a:off x="381000" y="2438400"/>
            <a:ext cx="8534400" cy="2092881"/>
          </a:xfrm>
          <a:prstGeom prst="rect">
            <a:avLst/>
          </a:prstGeom>
          <a:noFill/>
          <a:ln w="12700" cap="sq">
            <a:no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32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سنوات الصحراء</a:t>
            </a:r>
            <a:endParaRPr lang="en-US" sz="32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1" hangingPunct="1">
              <a:spcBef>
                <a:spcPct val="50000"/>
              </a:spcBef>
              <a:defRPr/>
            </a:pPr>
            <a:r>
              <a:rPr lang="ar-JO" altLang="ja-JP"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لأن الرب إلهك قد باركك في كل عمل يدك عارفاً مسيرك في هذا القفر العظيم الآن أربعون سنة للرب إلهك معك لم ينقص عنك شيء</a:t>
            </a:r>
            <a:b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تث 2: 7</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20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20489" name="Picture 9" descr="ISCAR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791200" y="2438400"/>
            <a:ext cx="1295400" cy="993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4"/>
          <p:cNvSpPr>
            <a:spLocks noGrp="1"/>
          </p:cNvSpPr>
          <p:nvPr>
            <p:ph type="ctrTitle" sz="quarter"/>
          </p:nvPr>
        </p:nvSpPr>
        <p:spPr>
          <a:xfrm>
            <a:off x="107504" y="5805264"/>
            <a:ext cx="8807896" cy="1189261"/>
          </a:xfrm>
        </p:spPr>
        <p:txBody>
          <a:bodyPr/>
          <a:lstStyle/>
          <a:p>
            <a:pPr>
              <a:defRPr/>
            </a:pPr>
            <a:r>
              <a:rPr lang="ar-JO" dirty="0">
                <a:latin typeface="Arial" panose="020B0604020202020204" pitchFamily="34" charset="0"/>
                <a:ea typeface="ＭＳ Ｐゴシック" charset="0"/>
                <a:cs typeface="Arial" panose="020B0604020202020204" pitchFamily="34" charset="0"/>
              </a:rPr>
              <a:t>عناية الله</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711866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wd">
                                    <p:tmPct val="10000"/>
                                  </p:iterate>
                                  <p:childTnLst>
                                    <p:set>
                                      <p:cBhvr>
                                        <p:cTn id="6" dur="1" fill="hold">
                                          <p:stCondLst>
                                            <p:cond delay="0"/>
                                          </p:stCondLst>
                                        </p:cTn>
                                        <p:tgtEl>
                                          <p:spTgt spid="20483"/>
                                        </p:tgtEl>
                                        <p:attrNameLst>
                                          <p:attrName>style.visibility</p:attrName>
                                        </p:attrNameLst>
                                      </p:cBhvr>
                                      <p:to>
                                        <p:strVal val="visible"/>
                                      </p:to>
                                    </p:set>
                                    <p:animEffect transition="in" filter="dissolve">
                                      <p:cBhvr>
                                        <p:cTn id="7" dur="2000"/>
                                        <p:tgtEl>
                                          <p:spTgt spid="204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0484"/>
                                        </p:tgtEl>
                                        <p:attrNameLst>
                                          <p:attrName>style.visibility</p:attrName>
                                        </p:attrNameLst>
                                      </p:cBhvr>
                                      <p:to>
                                        <p:strVal val="visible"/>
                                      </p:to>
                                    </p:set>
                                    <p:animEffect transition="in" filter="checkerboard(down)">
                                      <p:cBhvr>
                                        <p:cTn id="12" dur="500"/>
                                        <p:tgtEl>
                                          <p:spTgt spid="20484"/>
                                        </p:tgtEl>
                                      </p:cBhvr>
                                    </p:animEffect>
                                  </p:childTnLst>
                                </p:cTn>
                              </p:par>
                              <p:par>
                                <p:cTn id="13" presetID="2" presetClass="entr" presetSubtype="3" fill="hold" nodeType="withEffect">
                                  <p:stCondLst>
                                    <p:cond delay="0"/>
                                  </p:stCondLst>
                                  <p:childTnLst>
                                    <p:set>
                                      <p:cBhvr>
                                        <p:cTn id="14" dur="1" fill="hold">
                                          <p:stCondLst>
                                            <p:cond delay="0"/>
                                          </p:stCondLst>
                                        </p:cTn>
                                        <p:tgtEl>
                                          <p:spTgt spid="20489"/>
                                        </p:tgtEl>
                                        <p:attrNameLst>
                                          <p:attrName>style.visibility</p:attrName>
                                        </p:attrNameLst>
                                      </p:cBhvr>
                                      <p:to>
                                        <p:strVal val="visible"/>
                                      </p:to>
                                    </p:set>
                                    <p:anim calcmode="lin" valueType="num">
                                      <p:cBhvr additive="base">
                                        <p:cTn id="15" dur="1000" fill="hold"/>
                                        <p:tgtEl>
                                          <p:spTgt spid="20489"/>
                                        </p:tgtEl>
                                        <p:attrNameLst>
                                          <p:attrName>ppt_x</p:attrName>
                                        </p:attrNameLst>
                                      </p:cBhvr>
                                      <p:tavLst>
                                        <p:tav tm="0">
                                          <p:val>
                                            <p:strVal val="1+#ppt_w/2"/>
                                          </p:val>
                                        </p:tav>
                                        <p:tav tm="100000">
                                          <p:val>
                                            <p:strVal val="#ppt_x"/>
                                          </p:val>
                                        </p:tav>
                                      </p:tavLst>
                                    </p:anim>
                                    <p:anim calcmode="lin" valueType="num">
                                      <p:cBhvr additive="base">
                                        <p:cTn id="16" dur="1000" fill="hold"/>
                                        <p:tgtEl>
                                          <p:spTgt spid="20489"/>
                                        </p:tgtEl>
                                        <p:attrNameLst>
                                          <p:attrName>ppt_y</p:attrName>
                                        </p:attrNameLst>
                                      </p:cBhvr>
                                      <p:tavLst>
                                        <p:tav tm="0">
                                          <p:val>
                                            <p:strVal val="0-#ppt_h/2"/>
                                          </p:val>
                                        </p:tav>
                                        <p:tav tm="100000">
                                          <p:val>
                                            <p:strVal val="#ppt_y"/>
                                          </p:val>
                                        </p:tav>
                                      </p:tavLst>
                                    </p:anim>
                                  </p:childTnLst>
                                </p:cTn>
                              </p:par>
                              <p:par>
                                <p:cTn id="17" presetID="35" presetClass="path" presetSubtype="0" accel="50000" decel="50000" fill="hold" nodeType="withEffect">
                                  <p:stCondLst>
                                    <p:cond delay="0"/>
                                  </p:stCondLst>
                                  <p:childTnLst>
                                    <p:animMotion origin="layout" path="M 0.0 0.0  L -0.25 0.0  E" pathEditMode="relative" ptsTypes="">
                                      <p:cBhvr>
                                        <p:cTn id="18" dur="2000" fill="hold"/>
                                        <p:tgtEl>
                                          <p:spTgt spid="2048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autoUpdateAnimBg="0"/>
      <p:bldP spid="20484" grpId="0"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a:extLst>
              <a:ext uri="{28A0092B-C50C-407E-A947-70E740481C1C}">
                <a14:useLocalDpi xmlns:a14="http://schemas.microsoft.com/office/drawing/2010/main" val="0"/>
              </a:ext>
            </a:extLst>
          </a:blip>
          <a:srcRect l="320" t="4108" r="-320" b="20040"/>
          <a:stretch/>
        </p:blipFill>
        <p:spPr bwMode="auto">
          <a:xfrm>
            <a:off x="-19580" y="-51606"/>
            <a:ext cx="9180513" cy="6892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algn="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 في</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777400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par>
                          <p:cTn id="12" fill="hold">
                            <p:stCondLst>
                              <p:cond delay="2100"/>
                            </p:stCondLst>
                            <p:childTnLst>
                              <p:par>
                                <p:cTn id="13" presetID="22" presetClass="entr" presetSubtype="8" fill="hold" nodeType="afterEffect">
                                  <p:stCondLst>
                                    <p:cond delay="0"/>
                                  </p:stCondLst>
                                  <p:childTnLst>
                                    <p:set>
                                      <p:cBhvr>
                                        <p:cTn id="14" dur="1" fill="hold">
                                          <p:stCondLst>
                                            <p:cond delay="0"/>
                                          </p:stCondLst>
                                        </p:cTn>
                                        <p:tgtEl>
                                          <p:spTgt spid="120843"/>
                                        </p:tgtEl>
                                        <p:attrNameLst>
                                          <p:attrName>style.visibility</p:attrName>
                                        </p:attrNameLst>
                                      </p:cBhvr>
                                      <p:to>
                                        <p:strVal val="visible"/>
                                      </p:to>
                                    </p:set>
                                    <p:animEffect transition="in" filter="wipe(left)">
                                      <p:cBhvr>
                                        <p:cTn id="15"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الشعوب المجاورة</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مؤاب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Jabbok River</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التوجه نحو الشمال</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grpSp>
      <p:grpSp>
        <p:nvGrpSpPr>
          <p:cNvPr id="11" name="Group 10"/>
          <p:cNvGrpSpPr/>
          <p:nvPr/>
        </p:nvGrpSpPr>
        <p:grpSpPr>
          <a:xfrm>
            <a:off x="2544886" y="3705173"/>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التوجه نحو الجنوب</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ar-JO" sz="4000" kern="1200"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rPr>
              <a:t>أنهار شرق الأردن</a:t>
            </a:r>
            <a:endParaRPr kumimoji="1" lang="en-US" sz="4000" kern="1200"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فصل وادي أرنون مؤاب                 عن الأمم الشمالية</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أرنون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0635940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62560" y="1602007"/>
            <a:ext cx="88392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وعد الأنبياء مثل موسى (18 : 14 – 22) الذين أمروا إسرائيل بقوانين الله تم من خلال عدة أنبياء في العهد القديم و بشكل نهائي في يسوع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 6 : 14, أع 3 : 22 – 23, 7 : 37)</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32134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0" algn="r">
              <a:spcBef>
                <a:spcPct val="50000"/>
              </a:spcBef>
              <a:defRPr/>
            </a:pPr>
            <a:r>
              <a:rPr lang="ar-JO" sz="3200" b="1" dirty="0">
                <a:solidFill>
                  <a:schemeClr val="bg1"/>
                </a:solidFill>
                <a:latin typeface="Arial" panose="020B0604020202020204" pitchFamily="34" charset="0"/>
                <a:cs typeface="Arial" panose="020B0604020202020204" pitchFamily="34" charset="0"/>
              </a:rPr>
              <a:t>منظر علوي من الغرب فوق البحر الميت</a:t>
            </a:r>
            <a:endParaRPr kumimoji="0" lang="en-US" sz="3200" b="1" u="none" strike="noStrike" kern="1200" cap="none" spc="0" normalizeH="0" baseline="0" noProof="0" dirty="0">
              <a:ln>
                <a:noFill/>
              </a:ln>
              <a:solidFill>
                <a:schemeClr val="bg1"/>
              </a:solidFill>
              <a:effectLst/>
              <a:uLnTx/>
              <a:uFillTx/>
              <a:latin typeface="Arial" panose="020B0604020202020204" pitchFamily="34" charset="0"/>
              <a:ea typeface="Times New Roman" pitchFamily="-111" charset="0"/>
              <a:cs typeface="Arial" panose="020B0604020202020204" pitchFamily="34" charset="0"/>
            </a:endParaRP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dirty="0">
                <a:effectLst>
                  <a:glow rad="165100">
                    <a:schemeClr val="tx1">
                      <a:alpha val="96000"/>
                    </a:schemeClr>
                  </a:glow>
                </a:effectLst>
                <a:latin typeface="Arial" panose="020B0604020202020204" pitchFamily="34" charset="0"/>
                <a:cs typeface="Arial" panose="020B0604020202020204" pitchFamily="34" charset="0"/>
              </a:rPr>
              <a:t>ناحال أرنون</a:t>
            </a:r>
            <a:br>
              <a:rPr lang="ar-JO" sz="6000" dirty="0">
                <a:effectLst>
                  <a:glow rad="165100">
                    <a:schemeClr val="tx1">
                      <a:alpha val="96000"/>
                    </a:schemeClr>
                  </a:glow>
                </a:effectLst>
                <a:latin typeface="Arial" panose="020B0604020202020204" pitchFamily="34" charset="0"/>
                <a:cs typeface="Arial" panose="020B0604020202020204" pitchFamily="34" charset="0"/>
              </a:rPr>
            </a:br>
            <a:r>
              <a:rPr lang="ar-JO" sz="6000" dirty="0">
                <a:effectLst>
                  <a:glow rad="165100">
                    <a:schemeClr val="tx1">
                      <a:alpha val="96000"/>
                    </a:schemeClr>
                  </a:glow>
                </a:effectLst>
                <a:latin typeface="Arial" panose="020B0604020202020204" pitchFamily="34" charset="0"/>
                <a:cs typeface="Arial" panose="020B0604020202020204" pitchFamily="34" charset="0"/>
              </a:rPr>
              <a:t> </a:t>
            </a:r>
            <a:r>
              <a:rPr lang="en-US" dirty="0">
                <a:effectLst>
                  <a:glow rad="165100">
                    <a:schemeClr val="tx1">
                      <a:alpha val="96000"/>
                    </a:schemeClr>
                  </a:glow>
                </a:effectLst>
                <a:latin typeface="Arial" panose="020B0604020202020204" pitchFamily="34" charset="0"/>
                <a:cs typeface="Arial" panose="020B0604020202020204" pitchFamily="34" charset="0"/>
              </a:rPr>
              <a:t>(</a:t>
            </a:r>
            <a:r>
              <a:rPr lang="ar-JO" dirty="0">
                <a:effectLst>
                  <a:glow rad="165100">
                    <a:schemeClr val="tx1">
                      <a:alpha val="96000"/>
                    </a:schemeClr>
                  </a:glow>
                </a:effectLst>
                <a:latin typeface="Arial" panose="020B0604020202020204" pitchFamily="34" charset="0"/>
                <a:cs typeface="Arial" panose="020B0604020202020204" pitchFamily="34" charset="0"/>
              </a:rPr>
              <a:t>نهر أرنون</a:t>
            </a:r>
            <a:r>
              <a:rPr lang="en-US" dirty="0">
                <a:effectLst>
                  <a:glow rad="165100">
                    <a:schemeClr val="tx1">
                      <a:alpha val="96000"/>
                    </a:schemeClr>
                  </a:glow>
                </a:effectLst>
                <a:latin typeface="Arial" panose="020B0604020202020204" pitchFamily="34" charset="0"/>
                <a:cs typeface="Arial" panose="020B0604020202020204" pitchFamily="34" charset="0"/>
              </a:rPr>
              <a:t>)</a:t>
            </a:r>
            <a:endParaRPr lang="en-US" sz="6000" dirty="0">
              <a:effectLst>
                <a:glow rad="165100">
                  <a:schemeClr val="tx1">
                    <a:alpha val="96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80413033"/>
      </p:ext>
    </p:extLst>
  </p:cSld>
  <p:clrMapOvr>
    <a:masterClrMapping/>
  </p:clrMapOvr>
  <p:transition spd="med">
    <p:randomBar dir="vert"/>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4" name="Text Box 8"/>
          <p:cNvSpPr txBox="1">
            <a:spLocks noChangeArrowheads="1"/>
          </p:cNvSpPr>
          <p:nvPr/>
        </p:nvSpPr>
        <p:spPr bwMode="auto">
          <a:xfrm>
            <a:off x="688825" y="1091625"/>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مؤاب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أمم مجاورة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9" name="Rectangle 2"/>
          <p:cNvSpPr txBox="1">
            <a:spLocks noChangeArrowheads="1"/>
          </p:cNvSpPr>
          <p:nvPr/>
        </p:nvSpPr>
        <p:spPr bwMode="auto">
          <a:xfrm>
            <a:off x="42606" y="331980"/>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إدرعي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761998"/>
            <a:ext cx="458742" cy="666954"/>
            <a:chOff x="6972297" y="5071534"/>
            <a:chExt cx="206026" cy="1048252"/>
          </a:xfrm>
        </p:grpSpPr>
        <p:sp>
          <p:nvSpPr>
            <p:cNvPr id="21" name="Oval 31"/>
            <p:cNvSpPr>
              <a:spLocks noChangeAspect="1"/>
            </p:cNvSpPr>
            <p:nvPr/>
          </p:nvSpPr>
          <p:spPr bwMode="auto">
            <a:xfrm>
              <a:off x="6993408" y="5099457"/>
              <a:ext cx="184915" cy="1020329"/>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sp>
          <p:nvSpPr>
            <p:cNvPr id="22" name="Oval 32"/>
            <p:cNvSpPr>
              <a:spLocks noChangeAspect="1"/>
            </p:cNvSpPr>
            <p:nvPr/>
          </p:nvSpPr>
          <p:spPr bwMode="auto">
            <a:xfrm>
              <a:off x="6972297" y="5071534"/>
              <a:ext cx="184915" cy="1020329"/>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ar-JO" dirty="0">
                <a:solidFill>
                  <a:srgbClr val="FFFFFF"/>
                </a:solidFill>
                <a:latin typeface="Arial" panose="020B0604020202020204" pitchFamily="34" charset="0"/>
                <a:cs typeface="Arial" panose="020B0604020202020204" pitchFamily="34" charset="0"/>
              </a:rPr>
              <a:t>أحداث شرق الأردن</a:t>
            </a:r>
            <a:endParaRPr kumimoji="1" lang="en-US" dirty="0">
              <a:solidFill>
                <a:srgbClr val="FFFFFF"/>
              </a:solidFill>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ياهص</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62398"/>
            <a:ext cx="458742" cy="666954"/>
            <a:chOff x="6972297" y="5071534"/>
            <a:chExt cx="206026" cy="1048252"/>
          </a:xfrm>
        </p:grpSpPr>
        <p:sp>
          <p:nvSpPr>
            <p:cNvPr id="25" name="Oval 31"/>
            <p:cNvSpPr>
              <a:spLocks noChangeAspect="1"/>
            </p:cNvSpPr>
            <p:nvPr/>
          </p:nvSpPr>
          <p:spPr bwMode="auto">
            <a:xfrm>
              <a:off x="6993408" y="5099457"/>
              <a:ext cx="184915" cy="1020329"/>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sp>
          <p:nvSpPr>
            <p:cNvPr id="26" name="Oval 32"/>
            <p:cNvSpPr>
              <a:spLocks noChangeAspect="1"/>
            </p:cNvSpPr>
            <p:nvPr/>
          </p:nvSpPr>
          <p:spPr bwMode="auto">
            <a:xfrm>
              <a:off x="6972297" y="5071534"/>
              <a:ext cx="184915" cy="1020329"/>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2800" b="1" dirty="0">
                <a:solidFill>
                  <a:srgbClr val="FFFFFF"/>
                </a:solidFill>
                <a:effectLst>
                  <a:glow rad="228600">
                    <a:srgbClr val="000000"/>
                  </a:glow>
                </a:effectLst>
                <a:latin typeface="Arial" panose="020B0604020202020204" pitchFamily="34" charset="0"/>
                <a:cs typeface="Arial" panose="020B0604020202020204" pitchFamily="34" charset="0"/>
              </a:rPr>
              <a:t>الإنتصار على سيحون و عوج </a:t>
            </a:r>
          </a:p>
          <a:p>
            <a:pPr marL="342900" marR="0" lvl="0" indent="-342900" algn="r" defTabSz="914400" rtl="0" eaLnBrk="1" fontAlgn="base" latinLnBrk="0" hangingPunct="1">
              <a:lnSpc>
                <a:spcPct val="90000"/>
              </a:lnSpc>
              <a:spcBef>
                <a:spcPct val="20000"/>
              </a:spcBef>
              <a:spcAft>
                <a:spcPct val="0"/>
              </a:spcAft>
              <a:buClrTx/>
              <a:buSzTx/>
              <a:tabLst/>
              <a:defRPr/>
            </a:pPr>
            <a:r>
              <a:rPr kumimoji="1" lang="ar-JO" sz="2800" b="1" dirty="0">
                <a:solidFill>
                  <a:srgbClr val="FFFFFF"/>
                </a:solidFill>
                <a:effectLst>
                  <a:glow rad="228600">
                    <a:srgbClr val="000000"/>
                  </a:glow>
                </a:effectLst>
                <a:latin typeface="Arial" panose="020B0604020202020204" pitchFamily="34" charset="0"/>
                <a:cs typeface="Arial" panose="020B0604020202020204" pitchFamily="34" charset="0"/>
              </a:rPr>
              <a:t>(عد 21: 21-35، تث 2: 26-37)</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27" name="Rectangle 2"/>
          <p:cNvSpPr txBox="1">
            <a:spLocks noChangeArrowheads="1"/>
          </p:cNvSpPr>
          <p:nvPr/>
        </p:nvSpPr>
        <p:spPr bwMode="auto">
          <a:xfrm>
            <a:off x="-31527" y="4176174"/>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أرنون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يبوق</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01784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down)">
                                      <p:cBhvr>
                                        <p:cTn id="12" dur="500"/>
                                        <p:tgtEl>
                                          <p:spTgt spid="20"/>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par>
                                <p:cTn id="16" presetID="22" presetClass="entr" presetSubtype="4"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43012"/>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حدود        أسباط     إسرائيل</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دان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يهوذا</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شمعون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lang="ar-JO" sz="1800" b="1" kern="0" dirty="0">
                <a:solidFill>
                  <a:srgbClr val="FFFFFF"/>
                </a:solidFill>
                <a:effectLst>
                  <a:glow rad="101600">
                    <a:srgbClr val="000000">
                      <a:alpha val="75000"/>
                    </a:srgbClr>
                  </a:glow>
                </a:effectLst>
                <a:latin typeface="Arial" panose="020B0604020202020204" pitchFamily="34" charset="0"/>
                <a:ea typeface="ＭＳ Ｐゴシック"/>
                <a:cs typeface="Arial" panose="020B0604020202020204" pitchFamily="34" charset="0"/>
              </a:rPr>
              <a:t>أ</a:t>
            </a: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فرايم</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نفتالي</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أشير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بنيامين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زبولون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يساكر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latin typeface="Arial" panose="020B0604020202020204" pitchFamily="34" charset="0"/>
                <a:ea typeface="ＭＳ Ｐゴシック" charset="0"/>
                <a:cs typeface="Arial" panose="020B0604020202020204" pitchFamily="34" charset="0"/>
              </a:rPr>
              <a:t>التحضيرات النهائية</a:t>
            </a:r>
            <a:br>
              <a:rPr kumimoji="1" lang="ar-JO" sz="2800" dirty="0">
                <a:latin typeface="Arial" panose="020B0604020202020204" pitchFamily="34" charset="0"/>
                <a:ea typeface="ＭＳ Ｐゴシック" charset="0"/>
                <a:cs typeface="Arial" panose="020B0604020202020204" pitchFamily="34" charset="0"/>
              </a:rPr>
            </a:br>
            <a:r>
              <a:rPr kumimoji="1" lang="en-US" sz="2800" dirty="0">
                <a:latin typeface="Arial" panose="020B0604020202020204" pitchFamily="34" charset="0"/>
                <a:ea typeface="ＭＳ Ｐゴシック" charset="0"/>
                <a:cs typeface="Arial" panose="020B0604020202020204" pitchFamily="34" charset="0"/>
              </a:rPr>
              <a:t>(</a:t>
            </a:r>
            <a:r>
              <a:rPr kumimoji="1" lang="ar-JO" sz="2800" dirty="0">
                <a:latin typeface="Arial" panose="020B0604020202020204" pitchFamily="34" charset="0"/>
                <a:ea typeface="ＭＳ Ｐゴシック" charset="0"/>
                <a:cs typeface="Arial" panose="020B0604020202020204" pitchFamily="34" charset="0"/>
              </a:rPr>
              <a:t>عدد 31-36</a:t>
            </a:r>
            <a:r>
              <a:rPr kumimoji="1" lang="en-US" sz="2800" dirty="0">
                <a:latin typeface="Arial" panose="020B0604020202020204" pitchFamily="34" charset="0"/>
                <a:ea typeface="ＭＳ Ｐゴシック" charset="0"/>
                <a:cs typeface="Arial" panose="020B0604020202020204" pitchFamily="34" charset="0"/>
              </a:rPr>
              <a:t>)</a:t>
            </a:r>
            <a:endParaRPr kumimoji="1" lang="en-US"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noProof="0" dirty="0">
                <a:solidFill>
                  <a:srgbClr val="FFDB96"/>
                </a:solidFill>
                <a:latin typeface="Arial" panose="020B0604020202020204" pitchFamily="34" charset="0"/>
                <a:ea typeface="ＭＳ Ｐゴシック" pitchFamily="-111" charset="-128"/>
                <a:cs typeface="Arial" panose="020B0604020202020204" pitchFamily="34" charset="0"/>
              </a:rPr>
              <a:t>امتلاك شرق الأردن</a:t>
            </a:r>
          </a:p>
          <a:p>
            <a:pPr marL="339725" marR="0" lvl="0" indent="-339725" algn="r" defTabSz="914400" rtl="0" eaLnBrk="1" fontAlgn="base" latinLnBrk="0" hangingPunct="1">
              <a:lnSpc>
                <a:spcPct val="100000"/>
              </a:lnSpc>
              <a:spcBef>
                <a:spcPct val="20000"/>
              </a:spcBef>
              <a:spcAft>
                <a:spcPct val="0"/>
              </a:spcAft>
              <a:buClrTx/>
              <a:buSzPct val="90000"/>
              <a:tabLst/>
              <a:defRPr/>
            </a:pPr>
            <a:r>
              <a:rPr kumimoji="1" lang="en-US" sz="2400" b="1" u="none" strike="noStrike" kern="1200" cap="none" spc="0" normalizeH="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   </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31-32</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المديانيين (31)</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الميراث (32)</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ملخص التجوال</a:t>
            </a:r>
          </a:p>
          <a:p>
            <a:pPr marL="339725" marR="0" lvl="0" indent="-339725" algn="r" defTabSz="914400" rtl="0" eaLnBrk="1" fontAlgn="base" latinLnBrk="0" hangingPunct="1">
              <a:lnSpc>
                <a:spcPct val="100000"/>
              </a:lnSpc>
              <a:spcBef>
                <a:spcPct val="20000"/>
              </a:spcBef>
              <a:spcAft>
                <a:spcPct val="0"/>
              </a:spcAft>
              <a:buClrTx/>
              <a:buSzPct val="90000"/>
              <a:tabLst/>
              <a:defRPr/>
            </a:pP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33:</a:t>
            </a:r>
            <a:r>
              <a:rPr kumimoji="1" lang="ar-JO" sz="2400" b="1" u="none" strike="noStrike" kern="1200" cap="none" spc="0" normalizeH="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 1-49</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تعريف كنعان</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339725" marR="0" lvl="0" indent="-339725" algn="r" defTabSz="914400" rtl="0" eaLnBrk="1" fontAlgn="base" latinLnBrk="0" hangingPunct="1">
              <a:lnSpc>
                <a:spcPct val="100000"/>
              </a:lnSpc>
              <a:spcBef>
                <a:spcPct val="20000"/>
              </a:spcBef>
              <a:spcAft>
                <a:spcPct val="0"/>
              </a:spcAft>
              <a:buClrTx/>
              <a:buSzPct val="90000"/>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(33: 50-36: 13)</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الميراث (33: 50-34: 29)</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مدن اللاويين (35)</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البنات (36)</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0381227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dissolve">
                                      <p:cBhvr>
                                        <p:cTn id="31" dur="500"/>
                                        <p:tgtEl>
                                          <p:spTgt spid="34"/>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dissolve">
                                      <p:cBhvr>
                                        <p:cTn id="36" dur="500"/>
                                        <p:tgtEl>
                                          <p:spTgt spid="26"/>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35"/>
                                        </p:tgtEl>
                                        <p:attrNameLst>
                                          <p:attrName>style.visibility</p:attrName>
                                        </p:attrNameLst>
                                      </p:cBhvr>
                                      <p:to>
                                        <p:strVal val="visible"/>
                                      </p:to>
                                    </p:set>
                                    <p:animEffect transition="in" filter="dissolve">
                                      <p:cBhvr>
                                        <p:cTn id="41" dur="500"/>
                                        <p:tgtEl>
                                          <p:spTgt spid="35"/>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dissolve">
                                      <p:cBhvr>
                                        <p:cTn id="46" dur="500"/>
                                        <p:tgtEl>
                                          <p:spTgt spid="36"/>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dissolve">
                                      <p:cBhvr>
                                        <p:cTn id="51" dur="500"/>
                                        <p:tgtEl>
                                          <p:spTgt spid="33"/>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32"/>
                                        </p:tgtEl>
                                        <p:attrNameLst>
                                          <p:attrName>style.visibility</p:attrName>
                                        </p:attrNameLst>
                                      </p:cBhvr>
                                      <p:to>
                                        <p:strVal val="visible"/>
                                      </p:to>
                                    </p:set>
                                    <p:animEffect transition="in" filter="dissolve">
                                      <p:cBhvr>
                                        <p:cTn id="56" dur="500"/>
                                        <p:tgtEl>
                                          <p:spTgt spid="32"/>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24"/>
                                        </p:tgtEl>
                                        <p:attrNameLst>
                                          <p:attrName>style.visibility</p:attrName>
                                        </p:attrNameLst>
                                      </p:cBhvr>
                                      <p:to>
                                        <p:strVal val="visible"/>
                                      </p:to>
                                    </p:set>
                                    <p:animEffect transition="in" filter="dissolve">
                                      <p:cBhvr>
                                        <p:cTn id="6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7" grpId="0"/>
      <p:bldP spid="28" grpId="0"/>
      <p:bldP spid="29" grpId="0"/>
      <p:bldP spid="30" grpId="0"/>
      <p:bldP spid="31"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تثنية</a:t>
            </a:r>
            <a:r>
              <a:rPr lang="ar-JO" sz="8800" dirty="0">
                <a:latin typeface="Arial" panose="020B0604020202020204" pitchFamily="34" charset="0"/>
                <a:ea typeface="Osaka" charset="0"/>
                <a:cs typeface="Arial" panose="020B0604020202020204" pitchFamily="34" charset="0"/>
              </a:rPr>
              <a:t> 3</a:t>
            </a:r>
            <a:r>
              <a:rPr lang="en-US" sz="8800" dirty="0">
                <a:latin typeface="Arial" panose="020B0604020202020204" pitchFamily="34" charset="0"/>
                <a:ea typeface="Osaka" charset="0"/>
                <a:cs typeface="Arial" panose="020B0604020202020204" pitchFamily="34" charset="0"/>
              </a:rPr>
              <a:t> </a:t>
            </a:r>
            <a:endParaRPr lang="en-US" sz="8800" dirty="0">
              <a:solidFill>
                <a:schemeClr val="bg1"/>
              </a:solidFill>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135969374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16" name="Picture 12" descr="OMSCO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3390900"/>
            <a:ext cx="3286116" cy="339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8" name="Text Box 4"/>
          <p:cNvSpPr txBox="1">
            <a:spLocks noChangeArrowheads="1"/>
          </p:cNvSpPr>
          <p:nvPr/>
        </p:nvSpPr>
        <p:spPr bwMode="auto">
          <a:xfrm>
            <a:off x="0" y="1484313"/>
            <a:ext cx="9144000" cy="954107"/>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مقدمة تاريخية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(1: 1-5</a:t>
            </a:r>
            <a:r>
              <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a:t>
            </a:r>
          </a:p>
          <a:p>
            <a:pPr eaLnBrk="1" hangingPunct="1">
              <a:buFont typeface="Wingdings 2" charset="0"/>
              <a:buChar char=""/>
              <a:defRPr/>
            </a:pPr>
            <a:endPar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09" name="Text Box 5"/>
          <p:cNvSpPr txBox="1">
            <a:spLocks noChangeArrowheads="1"/>
          </p:cNvSpPr>
          <p:nvPr/>
        </p:nvSpPr>
        <p:spPr bwMode="auto">
          <a:xfrm>
            <a:off x="0" y="2273300"/>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algn="r" rtl="1" eaLnBrk="1" hangingPunct="1">
              <a:buFont typeface="Wingdings 2" charset="0"/>
              <a:buChar char=""/>
              <a:defRPr/>
            </a:pPr>
            <a:r>
              <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40 سنة من التجوال في الصحراء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(1: 6-46 </a:t>
            </a:r>
            <a:r>
              <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0" name="Text Box 6"/>
          <p:cNvSpPr txBox="1">
            <a:spLocks noChangeArrowheads="1"/>
          </p:cNvSpPr>
          <p:nvPr/>
        </p:nvSpPr>
        <p:spPr bwMode="auto">
          <a:xfrm>
            <a:off x="0" y="3063875"/>
            <a:ext cx="9144000" cy="646113"/>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امتلاك سيحون و عوج</a:t>
            </a: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 (2: 1-3: 11)</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1" name="Text Box 7"/>
          <p:cNvSpPr txBox="1">
            <a:spLocks noChangeArrowheads="1"/>
          </p:cNvSpPr>
          <p:nvPr/>
        </p:nvSpPr>
        <p:spPr bwMode="auto">
          <a:xfrm>
            <a:off x="0" y="3852863"/>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أسباط رأوبين و جاد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(3: 12-20)</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2" name="Text Box 8"/>
          <p:cNvSpPr txBox="1">
            <a:spLocks noChangeArrowheads="1"/>
          </p:cNvSpPr>
          <p:nvPr/>
        </p:nvSpPr>
        <p:spPr bwMode="auto">
          <a:xfrm>
            <a:off x="0" y="4641850"/>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مراجعة أعمال الله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(3: 21-29)</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5" name="Text Box 11"/>
          <p:cNvSpPr txBox="1">
            <a:spLocks noChangeArrowheads="1"/>
          </p:cNvSpPr>
          <p:nvPr/>
        </p:nvSpPr>
        <p:spPr bwMode="auto">
          <a:xfrm>
            <a:off x="0" y="5430838"/>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عظة موسى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(4: 1-43)</a:t>
            </a:r>
            <a:r>
              <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 </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10" name="Title 9"/>
          <p:cNvSpPr>
            <a:spLocks noGrp="1"/>
          </p:cNvSpPr>
          <p:nvPr>
            <p:ph type="ctrTitle" sz="quarter"/>
          </p:nvPr>
        </p:nvSpPr>
        <p:spPr>
          <a:xfrm>
            <a:off x="0" y="0"/>
            <a:ext cx="9144000" cy="1431925"/>
          </a:xfrm>
          <a:solidFill>
            <a:srgbClr val="000000"/>
          </a:solidFill>
          <a:effectLst>
            <a:outerShdw blurRad="50800" dist="38100" dir="2700000">
              <a:srgbClr val="000000">
                <a:alpha val="43000"/>
              </a:srgbClr>
            </a:outerShdw>
          </a:effectLst>
        </p:spPr>
        <p:txBody>
          <a:bodyPr anchor="ctr"/>
          <a:lstStyle/>
          <a:p>
            <a:pPr>
              <a:defRPr/>
            </a:pPr>
            <a:r>
              <a:rPr lang="ar-JO" sz="3600" b="1" dirty="0">
                <a:solidFill>
                  <a:srgbClr val="FFFFFF"/>
                </a:solidFill>
                <a:effectLst/>
                <a:latin typeface="Arial" panose="020B0604020202020204" pitchFamily="34" charset="0"/>
                <a:cs typeface="Arial" panose="020B0604020202020204" pitchFamily="34" charset="0"/>
              </a:rPr>
              <a:t>العظة الأولى : مراجعة تاريخية</a:t>
            </a:r>
            <a:br>
              <a:rPr lang="en-US" sz="3600" b="1" dirty="0">
                <a:solidFill>
                  <a:srgbClr val="FFFFFF"/>
                </a:solidFill>
                <a:effectLst/>
                <a:latin typeface="Arial" panose="020B0604020202020204" pitchFamily="34" charset="0"/>
                <a:cs typeface="Arial" panose="020B0604020202020204" pitchFamily="34" charset="0"/>
              </a:rPr>
            </a:br>
            <a:r>
              <a:rPr lang="en-US" sz="3600" b="1" dirty="0">
                <a:solidFill>
                  <a:srgbClr val="FFFFFF"/>
                </a:solidFill>
                <a:effectLst/>
                <a:latin typeface="Arial" panose="020B0604020202020204" pitchFamily="34" charset="0"/>
                <a:cs typeface="Arial" panose="020B0604020202020204" pitchFamily="34" charset="0"/>
              </a:rPr>
              <a:t>(</a:t>
            </a:r>
            <a:r>
              <a:rPr lang="ar-JO" sz="3600" b="1" dirty="0">
                <a:solidFill>
                  <a:srgbClr val="FFFFFF"/>
                </a:solidFill>
                <a:effectLst/>
                <a:latin typeface="Arial" panose="020B0604020202020204" pitchFamily="34" charset="0"/>
                <a:cs typeface="Arial" panose="020B0604020202020204" pitchFamily="34" charset="0"/>
              </a:rPr>
              <a:t>1: 5-4: 43</a:t>
            </a:r>
            <a:r>
              <a:rPr lang="en-US" sz="3600" b="1"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423886365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21508"/>
                                        </p:tgtEl>
                                        <p:attrNameLst>
                                          <p:attrName>style.visibility</p:attrName>
                                        </p:attrNameLst>
                                      </p:cBhvr>
                                      <p:to>
                                        <p:strVal val="visible"/>
                                      </p:to>
                                    </p:set>
                                    <p:animEffect transition="in" filter="diamond(in)">
                                      <p:cBhvr>
                                        <p:cTn id="7" dur="1000"/>
                                        <p:tgtEl>
                                          <p:spTgt spid="2150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21509"/>
                                        </p:tgtEl>
                                        <p:attrNameLst>
                                          <p:attrName>style.visibility</p:attrName>
                                        </p:attrNameLst>
                                      </p:cBhvr>
                                      <p:to>
                                        <p:strVal val="visible"/>
                                      </p:to>
                                    </p:set>
                                    <p:animEffect transition="in" filter="diamond(in)">
                                      <p:cBhvr>
                                        <p:cTn id="12" dur="1000"/>
                                        <p:tgtEl>
                                          <p:spTgt spid="2150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21510"/>
                                        </p:tgtEl>
                                        <p:attrNameLst>
                                          <p:attrName>style.visibility</p:attrName>
                                        </p:attrNameLst>
                                      </p:cBhvr>
                                      <p:to>
                                        <p:strVal val="visible"/>
                                      </p:to>
                                    </p:set>
                                    <p:animEffect transition="in" filter="diamond(in)">
                                      <p:cBhvr>
                                        <p:cTn id="17" dur="1000"/>
                                        <p:tgtEl>
                                          <p:spTgt spid="2151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21511"/>
                                        </p:tgtEl>
                                        <p:attrNameLst>
                                          <p:attrName>style.visibility</p:attrName>
                                        </p:attrNameLst>
                                      </p:cBhvr>
                                      <p:to>
                                        <p:strVal val="visible"/>
                                      </p:to>
                                    </p:set>
                                    <p:animEffect transition="in" filter="diamond(in)">
                                      <p:cBhvr>
                                        <p:cTn id="22" dur="1000"/>
                                        <p:tgtEl>
                                          <p:spTgt spid="2151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21512"/>
                                        </p:tgtEl>
                                        <p:attrNameLst>
                                          <p:attrName>style.visibility</p:attrName>
                                        </p:attrNameLst>
                                      </p:cBhvr>
                                      <p:to>
                                        <p:strVal val="visible"/>
                                      </p:to>
                                    </p:set>
                                    <p:animEffect transition="in" filter="diamond(in)">
                                      <p:cBhvr>
                                        <p:cTn id="27" dur="1000"/>
                                        <p:tgtEl>
                                          <p:spTgt spid="2151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21515"/>
                                        </p:tgtEl>
                                        <p:attrNameLst>
                                          <p:attrName>style.visibility</p:attrName>
                                        </p:attrNameLst>
                                      </p:cBhvr>
                                      <p:to>
                                        <p:strVal val="visible"/>
                                      </p:to>
                                    </p:set>
                                    <p:animEffect transition="in" filter="diamond(in)">
                                      <p:cBhvr>
                                        <p:cTn id="32" dur="1000"/>
                                        <p:tgtEl>
                                          <p:spTgt spid="21515"/>
                                        </p:tgtEl>
                                      </p:cBhvr>
                                    </p:animEffect>
                                  </p:childTnLst>
                                </p:cTn>
                              </p:par>
                            </p:childTnLst>
                          </p:cTn>
                        </p:par>
                        <p:par>
                          <p:cTn id="33" fill="hold" nodeType="afterGroup">
                            <p:stCondLst>
                              <p:cond delay="1000"/>
                            </p:stCondLst>
                            <p:childTnLst>
                              <p:par>
                                <p:cTn id="34" presetID="37" presetClass="entr" presetSubtype="0" fill="hold" nodeType="afterEffect">
                                  <p:stCondLst>
                                    <p:cond delay="0"/>
                                  </p:stCondLst>
                                  <p:childTnLst>
                                    <p:set>
                                      <p:cBhvr>
                                        <p:cTn id="35" dur="1" fill="hold">
                                          <p:stCondLst>
                                            <p:cond delay="0"/>
                                          </p:stCondLst>
                                        </p:cTn>
                                        <p:tgtEl>
                                          <p:spTgt spid="21516"/>
                                        </p:tgtEl>
                                        <p:attrNameLst>
                                          <p:attrName>style.visibility</p:attrName>
                                        </p:attrNameLst>
                                      </p:cBhvr>
                                      <p:to>
                                        <p:strVal val="visible"/>
                                      </p:to>
                                    </p:set>
                                    <p:animEffect transition="in" filter="fade">
                                      <p:cBhvr>
                                        <p:cTn id="36" dur="1000"/>
                                        <p:tgtEl>
                                          <p:spTgt spid="21516"/>
                                        </p:tgtEl>
                                      </p:cBhvr>
                                    </p:animEffect>
                                    <p:anim calcmode="lin" valueType="num">
                                      <p:cBhvr>
                                        <p:cTn id="37" dur="1000" fill="hold"/>
                                        <p:tgtEl>
                                          <p:spTgt spid="21516"/>
                                        </p:tgtEl>
                                        <p:attrNameLst>
                                          <p:attrName>ppt_x</p:attrName>
                                        </p:attrNameLst>
                                      </p:cBhvr>
                                      <p:tavLst>
                                        <p:tav tm="0">
                                          <p:val>
                                            <p:strVal val="#ppt_x"/>
                                          </p:val>
                                        </p:tav>
                                        <p:tav tm="100000">
                                          <p:val>
                                            <p:strVal val="#ppt_x"/>
                                          </p:val>
                                        </p:tav>
                                      </p:tavLst>
                                    </p:anim>
                                    <p:anim calcmode="lin" valueType="num">
                                      <p:cBhvr>
                                        <p:cTn id="38" dur="900" decel="100000" fill="hold"/>
                                        <p:tgtEl>
                                          <p:spTgt spid="21516"/>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2151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8" grpId="0" autoUpdateAnimBg="0"/>
      <p:bldP spid="21509" grpId="0" autoUpdateAnimBg="0"/>
      <p:bldP spid="21510" grpId="0" autoUpdateAnimBg="0"/>
      <p:bldP spid="21511" grpId="0" autoUpdateAnimBg="0"/>
      <p:bldP spid="21512" grpId="0" autoUpdateAnimBg="0"/>
      <p:bldP spid="21515"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a:extLst>
              <a:ext uri="{28A0092B-C50C-407E-A947-70E740481C1C}">
                <a14:useLocalDpi xmlns:a14="http://schemas.microsoft.com/office/drawing/2010/main" val="0"/>
              </a:ext>
            </a:extLst>
          </a:blip>
          <a:srcRect l="320" t="4108" r="-320" b="20040"/>
          <a:stretch/>
        </p:blipFill>
        <p:spPr bwMode="auto">
          <a:xfrm>
            <a:off x="-19580" y="-51606"/>
            <a:ext cx="9180513" cy="6892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algn="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 في</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0080061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par>
                          <p:cTn id="12" fill="hold">
                            <p:stCondLst>
                              <p:cond delay="2100"/>
                            </p:stCondLst>
                            <p:childTnLst>
                              <p:par>
                                <p:cTn id="13" presetID="22" presetClass="entr" presetSubtype="8" fill="hold" nodeType="afterEffect">
                                  <p:stCondLst>
                                    <p:cond delay="0"/>
                                  </p:stCondLst>
                                  <p:childTnLst>
                                    <p:set>
                                      <p:cBhvr>
                                        <p:cTn id="14" dur="1" fill="hold">
                                          <p:stCondLst>
                                            <p:cond delay="0"/>
                                          </p:stCondLst>
                                        </p:cTn>
                                        <p:tgtEl>
                                          <p:spTgt spid="120843"/>
                                        </p:tgtEl>
                                        <p:attrNameLst>
                                          <p:attrName>style.visibility</p:attrName>
                                        </p:attrNameLst>
                                      </p:cBhvr>
                                      <p:to>
                                        <p:strVal val="visible"/>
                                      </p:to>
                                    </p:set>
                                    <p:animEffect transition="in" filter="wipe(left)">
                                      <p:cBhvr>
                                        <p:cTn id="15"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2" descr="j0182200"/>
          <p:cNvPicPr>
            <a:picLocks noGrp="1" noChangeAspect="1" noChangeArrowheads="1"/>
          </p:cNvPicPr>
          <p:nvPr>
            <p:ph sz="quarter" idx="2"/>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a:noFill/>
        </p:spPr>
      </p:pic>
      <p:sp>
        <p:nvSpPr>
          <p:cNvPr id="350211" name="Rectangle 3"/>
          <p:cNvSpPr>
            <a:spLocks noGrp="1" noChangeArrowheads="1"/>
          </p:cNvSpPr>
          <p:nvPr>
            <p:ph type="title" sz="quarter"/>
          </p:nvPr>
        </p:nvSpPr>
        <p:spPr>
          <a:effectLst>
            <a:outerShdw blurRad="50800" dist="38100" dir="2700000">
              <a:srgbClr val="000000">
                <a:alpha val="43000"/>
              </a:srgbClr>
            </a:outerShdw>
          </a:effectLst>
        </p:spPr>
        <p:txBody>
          <a:bodyPr/>
          <a:lstStyle/>
          <a:p>
            <a:pPr algn="ctr" eaLnBrk="1" hangingPunct="1">
              <a:defRPr/>
            </a:pPr>
            <a:r>
              <a:rPr lang="ar-JO" b="1" dirty="0">
                <a:solidFill>
                  <a:srgbClr val="FBE50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عند سهول مؤاب ...</a:t>
            </a:r>
            <a:endParaRPr lang="en-US" b="1" dirty="0">
              <a:solidFill>
                <a:srgbClr val="FBE50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grpSp>
        <p:nvGrpSpPr>
          <p:cNvPr id="2" name="Group 4"/>
          <p:cNvGrpSpPr>
            <a:grpSpLocks noChangeAspect="1"/>
          </p:cNvGrpSpPr>
          <p:nvPr/>
        </p:nvGrpSpPr>
        <p:grpSpPr bwMode="auto">
          <a:xfrm>
            <a:off x="0" y="2211388"/>
            <a:ext cx="2946400" cy="4646612"/>
            <a:chOff x="2400" y="1344"/>
            <a:chExt cx="1308" cy="2063"/>
          </a:xfrm>
        </p:grpSpPr>
        <p:sp>
          <p:nvSpPr>
            <p:cNvPr id="313365" name="AutoShape 5"/>
            <p:cNvSpPr>
              <a:spLocks noChangeAspect="1" noChangeArrowheads="1" noTextEdit="1"/>
            </p:cNvSpPr>
            <p:nvPr/>
          </p:nvSpPr>
          <p:spPr bwMode="auto">
            <a:xfrm>
              <a:off x="2400" y="1344"/>
              <a:ext cx="1308"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6" name="Rectangle 6"/>
            <p:cNvSpPr>
              <a:spLocks noChangeArrowheads="1"/>
            </p:cNvSpPr>
            <p:nvPr/>
          </p:nvSpPr>
          <p:spPr bwMode="auto">
            <a:xfrm>
              <a:off x="2400" y="1344"/>
              <a:ext cx="1308"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7" name="Rectangle 7"/>
            <p:cNvSpPr>
              <a:spLocks noChangeArrowheads="1"/>
            </p:cNvSpPr>
            <p:nvPr/>
          </p:nvSpPr>
          <p:spPr bwMode="auto">
            <a:xfrm>
              <a:off x="2584" y="1344"/>
              <a:ext cx="461"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8" name="Rectangle 8"/>
            <p:cNvSpPr>
              <a:spLocks noChangeArrowheads="1"/>
            </p:cNvSpPr>
            <p:nvPr/>
          </p:nvSpPr>
          <p:spPr bwMode="auto">
            <a:xfrm>
              <a:off x="3035" y="1344"/>
              <a:ext cx="673"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9" name="Rectangle 9"/>
            <p:cNvSpPr>
              <a:spLocks noChangeArrowheads="1"/>
            </p:cNvSpPr>
            <p:nvPr/>
          </p:nvSpPr>
          <p:spPr bwMode="auto">
            <a:xfrm>
              <a:off x="3553" y="1344"/>
              <a:ext cx="155"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0" name="Rectangle 10"/>
            <p:cNvSpPr>
              <a:spLocks noChangeArrowheads="1"/>
            </p:cNvSpPr>
            <p:nvPr/>
          </p:nvSpPr>
          <p:spPr bwMode="auto">
            <a:xfrm>
              <a:off x="2400" y="3018"/>
              <a:ext cx="1308" cy="3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1" name="Rectangle 11"/>
            <p:cNvSpPr>
              <a:spLocks noChangeArrowheads="1"/>
            </p:cNvSpPr>
            <p:nvPr/>
          </p:nvSpPr>
          <p:spPr bwMode="auto">
            <a:xfrm>
              <a:off x="2400" y="3018"/>
              <a:ext cx="641" cy="389"/>
            </a:xfrm>
            <a:prstGeom prst="rect">
              <a:avLst/>
            </a:prstGeom>
            <a:solidFill>
              <a:schemeClr val="tx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2" name="Rectangle 12"/>
            <p:cNvSpPr>
              <a:spLocks noChangeArrowheads="1"/>
            </p:cNvSpPr>
            <p:nvPr/>
          </p:nvSpPr>
          <p:spPr bwMode="auto">
            <a:xfrm>
              <a:off x="3553" y="3018"/>
              <a:ext cx="155" cy="3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3" name="Rectangle 13"/>
            <p:cNvSpPr>
              <a:spLocks noChangeArrowheads="1"/>
            </p:cNvSpPr>
            <p:nvPr/>
          </p:nvSpPr>
          <p:spPr bwMode="auto">
            <a:xfrm>
              <a:off x="2400" y="3018"/>
              <a:ext cx="184" cy="3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4" name="Freeform 14"/>
            <p:cNvSpPr>
              <a:spLocks/>
            </p:cNvSpPr>
            <p:nvPr/>
          </p:nvSpPr>
          <p:spPr bwMode="auto">
            <a:xfrm>
              <a:off x="2889" y="3170"/>
              <a:ext cx="102" cy="62"/>
            </a:xfrm>
            <a:custGeom>
              <a:avLst/>
              <a:gdLst>
                <a:gd name="T0" fmla="*/ 87 w 102"/>
                <a:gd name="T1" fmla="*/ 62 h 62"/>
                <a:gd name="T2" fmla="*/ 76 w 102"/>
                <a:gd name="T3" fmla="*/ 59 h 62"/>
                <a:gd name="T4" fmla="*/ 65 w 102"/>
                <a:gd name="T5" fmla="*/ 56 h 62"/>
                <a:gd name="T6" fmla="*/ 54 w 102"/>
                <a:gd name="T7" fmla="*/ 52 h 62"/>
                <a:gd name="T8" fmla="*/ 41 w 102"/>
                <a:gd name="T9" fmla="*/ 48 h 62"/>
                <a:gd name="T10" fmla="*/ 30 w 102"/>
                <a:gd name="T11" fmla="*/ 43 h 62"/>
                <a:gd name="T12" fmla="*/ 20 w 102"/>
                <a:gd name="T13" fmla="*/ 38 h 62"/>
                <a:gd name="T14" fmla="*/ 11 w 102"/>
                <a:gd name="T15" fmla="*/ 32 h 62"/>
                <a:gd name="T16" fmla="*/ 4 w 102"/>
                <a:gd name="T17" fmla="*/ 25 h 62"/>
                <a:gd name="T18" fmla="*/ 3 w 102"/>
                <a:gd name="T19" fmla="*/ 19 h 62"/>
                <a:gd name="T20" fmla="*/ 2 w 102"/>
                <a:gd name="T21" fmla="*/ 13 h 62"/>
                <a:gd name="T22" fmla="*/ 1 w 102"/>
                <a:gd name="T23" fmla="*/ 7 h 62"/>
                <a:gd name="T24" fmla="*/ 0 w 102"/>
                <a:gd name="T25" fmla="*/ 2 h 62"/>
                <a:gd name="T26" fmla="*/ 12 w 102"/>
                <a:gd name="T27" fmla="*/ 4 h 62"/>
                <a:gd name="T28" fmla="*/ 25 w 102"/>
                <a:gd name="T29" fmla="*/ 5 h 62"/>
                <a:gd name="T30" fmla="*/ 37 w 102"/>
                <a:gd name="T31" fmla="*/ 6 h 62"/>
                <a:gd name="T32" fmla="*/ 49 w 102"/>
                <a:gd name="T33" fmla="*/ 6 h 62"/>
                <a:gd name="T34" fmla="*/ 62 w 102"/>
                <a:gd name="T35" fmla="*/ 6 h 62"/>
                <a:gd name="T36" fmla="*/ 74 w 102"/>
                <a:gd name="T37" fmla="*/ 5 h 62"/>
                <a:gd name="T38" fmla="*/ 87 w 102"/>
                <a:gd name="T39" fmla="*/ 3 h 62"/>
                <a:gd name="T40" fmla="*/ 99 w 102"/>
                <a:gd name="T41" fmla="*/ 0 h 62"/>
                <a:gd name="T42" fmla="*/ 101 w 102"/>
                <a:gd name="T43" fmla="*/ 15 h 62"/>
                <a:gd name="T44" fmla="*/ 102 w 102"/>
                <a:gd name="T45" fmla="*/ 35 h 62"/>
                <a:gd name="T46" fmla="*/ 99 w 102"/>
                <a:gd name="T47" fmla="*/ 52 h 62"/>
                <a:gd name="T48" fmla="*/ 87 w 102"/>
                <a:gd name="T49" fmla="*/ 62 h 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62"/>
                <a:gd name="T77" fmla="*/ 102 w 102"/>
                <a:gd name="T78" fmla="*/ 62 h 6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62">
                  <a:moveTo>
                    <a:pt x="87" y="62"/>
                  </a:moveTo>
                  <a:lnTo>
                    <a:pt x="76" y="59"/>
                  </a:lnTo>
                  <a:lnTo>
                    <a:pt x="65" y="56"/>
                  </a:lnTo>
                  <a:lnTo>
                    <a:pt x="54" y="52"/>
                  </a:lnTo>
                  <a:lnTo>
                    <a:pt x="41" y="48"/>
                  </a:lnTo>
                  <a:lnTo>
                    <a:pt x="30" y="43"/>
                  </a:lnTo>
                  <a:lnTo>
                    <a:pt x="20" y="38"/>
                  </a:lnTo>
                  <a:lnTo>
                    <a:pt x="11" y="32"/>
                  </a:lnTo>
                  <a:lnTo>
                    <a:pt x="4" y="25"/>
                  </a:lnTo>
                  <a:lnTo>
                    <a:pt x="3" y="19"/>
                  </a:lnTo>
                  <a:lnTo>
                    <a:pt x="2" y="13"/>
                  </a:lnTo>
                  <a:lnTo>
                    <a:pt x="1" y="7"/>
                  </a:lnTo>
                  <a:lnTo>
                    <a:pt x="0" y="2"/>
                  </a:lnTo>
                  <a:lnTo>
                    <a:pt x="12" y="4"/>
                  </a:lnTo>
                  <a:lnTo>
                    <a:pt x="25" y="5"/>
                  </a:lnTo>
                  <a:lnTo>
                    <a:pt x="37" y="6"/>
                  </a:lnTo>
                  <a:lnTo>
                    <a:pt x="49" y="6"/>
                  </a:lnTo>
                  <a:lnTo>
                    <a:pt x="62" y="6"/>
                  </a:lnTo>
                  <a:lnTo>
                    <a:pt x="74" y="5"/>
                  </a:lnTo>
                  <a:lnTo>
                    <a:pt x="87" y="3"/>
                  </a:lnTo>
                  <a:lnTo>
                    <a:pt x="99" y="0"/>
                  </a:lnTo>
                  <a:lnTo>
                    <a:pt x="101" y="15"/>
                  </a:lnTo>
                  <a:lnTo>
                    <a:pt x="102" y="35"/>
                  </a:lnTo>
                  <a:lnTo>
                    <a:pt x="99" y="52"/>
                  </a:lnTo>
                  <a:lnTo>
                    <a:pt x="87" y="62"/>
                  </a:lnTo>
                  <a:close/>
                </a:path>
              </a:pathLst>
            </a:custGeom>
            <a:solidFill>
              <a:srgbClr val="937C6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5" name="Freeform 15"/>
            <p:cNvSpPr>
              <a:spLocks/>
            </p:cNvSpPr>
            <p:nvPr/>
          </p:nvSpPr>
          <p:spPr bwMode="auto">
            <a:xfrm>
              <a:off x="3184" y="3140"/>
              <a:ext cx="106" cy="63"/>
            </a:xfrm>
            <a:custGeom>
              <a:avLst/>
              <a:gdLst>
                <a:gd name="T0" fmla="*/ 88 w 106"/>
                <a:gd name="T1" fmla="*/ 63 h 63"/>
                <a:gd name="T2" fmla="*/ 76 w 106"/>
                <a:gd name="T3" fmla="*/ 60 h 63"/>
                <a:gd name="T4" fmla="*/ 65 w 106"/>
                <a:gd name="T5" fmla="*/ 58 h 63"/>
                <a:gd name="T6" fmla="*/ 54 w 106"/>
                <a:gd name="T7" fmla="*/ 53 h 63"/>
                <a:gd name="T8" fmla="*/ 42 w 106"/>
                <a:gd name="T9" fmla="*/ 50 h 63"/>
                <a:gd name="T10" fmla="*/ 32 w 106"/>
                <a:gd name="T11" fmla="*/ 46 h 63"/>
                <a:gd name="T12" fmla="*/ 21 w 106"/>
                <a:gd name="T13" fmla="*/ 43 h 63"/>
                <a:gd name="T14" fmla="*/ 10 w 106"/>
                <a:gd name="T15" fmla="*/ 39 h 63"/>
                <a:gd name="T16" fmla="*/ 0 w 106"/>
                <a:gd name="T17" fmla="*/ 36 h 63"/>
                <a:gd name="T18" fmla="*/ 2 w 106"/>
                <a:gd name="T19" fmla="*/ 35 h 63"/>
                <a:gd name="T20" fmla="*/ 8 w 106"/>
                <a:gd name="T21" fmla="*/ 33 h 63"/>
                <a:gd name="T22" fmla="*/ 16 w 106"/>
                <a:gd name="T23" fmla="*/ 31 h 63"/>
                <a:gd name="T24" fmla="*/ 27 w 106"/>
                <a:gd name="T25" fmla="*/ 28 h 63"/>
                <a:gd name="T26" fmla="*/ 37 w 106"/>
                <a:gd name="T27" fmla="*/ 24 h 63"/>
                <a:gd name="T28" fmla="*/ 47 w 106"/>
                <a:gd name="T29" fmla="*/ 21 h 63"/>
                <a:gd name="T30" fmla="*/ 56 w 106"/>
                <a:gd name="T31" fmla="*/ 18 h 63"/>
                <a:gd name="T32" fmla="*/ 62 w 106"/>
                <a:gd name="T33" fmla="*/ 16 h 63"/>
                <a:gd name="T34" fmla="*/ 68 w 106"/>
                <a:gd name="T35" fmla="*/ 12 h 63"/>
                <a:gd name="T36" fmla="*/ 75 w 106"/>
                <a:gd name="T37" fmla="*/ 7 h 63"/>
                <a:gd name="T38" fmla="*/ 82 w 106"/>
                <a:gd name="T39" fmla="*/ 2 h 63"/>
                <a:gd name="T40" fmla="*/ 88 w 106"/>
                <a:gd name="T41" fmla="*/ 0 h 63"/>
                <a:gd name="T42" fmla="*/ 92 w 106"/>
                <a:gd name="T43" fmla="*/ 13 h 63"/>
                <a:gd name="T44" fmla="*/ 98 w 106"/>
                <a:gd name="T45" fmla="*/ 27 h 63"/>
                <a:gd name="T46" fmla="*/ 103 w 106"/>
                <a:gd name="T47" fmla="*/ 40 h 63"/>
                <a:gd name="T48" fmla="*/ 106 w 106"/>
                <a:gd name="T49" fmla="*/ 56 h 63"/>
                <a:gd name="T50" fmla="*/ 102 w 106"/>
                <a:gd name="T51" fmla="*/ 60 h 63"/>
                <a:gd name="T52" fmla="*/ 98 w 106"/>
                <a:gd name="T53" fmla="*/ 62 h 63"/>
                <a:gd name="T54" fmla="*/ 93 w 106"/>
                <a:gd name="T55" fmla="*/ 63 h 63"/>
                <a:gd name="T56" fmla="*/ 88 w 106"/>
                <a:gd name="T57" fmla="*/ 63 h 6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6"/>
                <a:gd name="T88" fmla="*/ 0 h 63"/>
                <a:gd name="T89" fmla="*/ 106 w 106"/>
                <a:gd name="T90" fmla="*/ 63 h 6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6" h="63">
                  <a:moveTo>
                    <a:pt x="88" y="63"/>
                  </a:moveTo>
                  <a:lnTo>
                    <a:pt x="76" y="60"/>
                  </a:lnTo>
                  <a:lnTo>
                    <a:pt x="65" y="58"/>
                  </a:lnTo>
                  <a:lnTo>
                    <a:pt x="54" y="53"/>
                  </a:lnTo>
                  <a:lnTo>
                    <a:pt x="42" y="50"/>
                  </a:lnTo>
                  <a:lnTo>
                    <a:pt x="32" y="46"/>
                  </a:lnTo>
                  <a:lnTo>
                    <a:pt x="21" y="43"/>
                  </a:lnTo>
                  <a:lnTo>
                    <a:pt x="10" y="39"/>
                  </a:lnTo>
                  <a:lnTo>
                    <a:pt x="0" y="36"/>
                  </a:lnTo>
                  <a:lnTo>
                    <a:pt x="2" y="35"/>
                  </a:lnTo>
                  <a:lnTo>
                    <a:pt x="8" y="33"/>
                  </a:lnTo>
                  <a:lnTo>
                    <a:pt x="16" y="31"/>
                  </a:lnTo>
                  <a:lnTo>
                    <a:pt x="27" y="28"/>
                  </a:lnTo>
                  <a:lnTo>
                    <a:pt x="37" y="24"/>
                  </a:lnTo>
                  <a:lnTo>
                    <a:pt x="47" y="21"/>
                  </a:lnTo>
                  <a:lnTo>
                    <a:pt x="56" y="18"/>
                  </a:lnTo>
                  <a:lnTo>
                    <a:pt x="62" y="16"/>
                  </a:lnTo>
                  <a:lnTo>
                    <a:pt x="68" y="12"/>
                  </a:lnTo>
                  <a:lnTo>
                    <a:pt x="75" y="7"/>
                  </a:lnTo>
                  <a:lnTo>
                    <a:pt x="82" y="2"/>
                  </a:lnTo>
                  <a:lnTo>
                    <a:pt x="88" y="0"/>
                  </a:lnTo>
                  <a:lnTo>
                    <a:pt x="92" y="13"/>
                  </a:lnTo>
                  <a:lnTo>
                    <a:pt x="98" y="27"/>
                  </a:lnTo>
                  <a:lnTo>
                    <a:pt x="103" y="40"/>
                  </a:lnTo>
                  <a:lnTo>
                    <a:pt x="106" y="56"/>
                  </a:lnTo>
                  <a:lnTo>
                    <a:pt x="102" y="60"/>
                  </a:lnTo>
                  <a:lnTo>
                    <a:pt x="98" y="62"/>
                  </a:lnTo>
                  <a:lnTo>
                    <a:pt x="93" y="63"/>
                  </a:lnTo>
                  <a:lnTo>
                    <a:pt x="88" y="63"/>
                  </a:lnTo>
                  <a:close/>
                </a:path>
              </a:pathLst>
            </a:custGeom>
            <a:solidFill>
              <a:srgbClr val="937C6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6" name="Freeform 16"/>
            <p:cNvSpPr>
              <a:spLocks/>
            </p:cNvSpPr>
            <p:nvPr/>
          </p:nvSpPr>
          <p:spPr bwMode="auto">
            <a:xfrm>
              <a:off x="3093" y="1865"/>
              <a:ext cx="190" cy="1317"/>
            </a:xfrm>
            <a:custGeom>
              <a:avLst/>
              <a:gdLst>
                <a:gd name="T0" fmla="*/ 7 w 190"/>
                <a:gd name="T1" fmla="*/ 1308 h 1317"/>
                <a:gd name="T2" fmla="*/ 0 w 190"/>
                <a:gd name="T3" fmla="*/ 1273 h 1317"/>
                <a:gd name="T4" fmla="*/ 7 w 190"/>
                <a:gd name="T5" fmla="*/ 1131 h 1317"/>
                <a:gd name="T6" fmla="*/ 16 w 190"/>
                <a:gd name="T7" fmla="*/ 877 h 1317"/>
                <a:gd name="T8" fmla="*/ 20 w 190"/>
                <a:gd name="T9" fmla="*/ 674 h 1317"/>
                <a:gd name="T10" fmla="*/ 24 w 190"/>
                <a:gd name="T11" fmla="*/ 522 h 1317"/>
                <a:gd name="T12" fmla="*/ 22 w 190"/>
                <a:gd name="T13" fmla="*/ 443 h 1317"/>
                <a:gd name="T14" fmla="*/ 22 w 190"/>
                <a:gd name="T15" fmla="*/ 439 h 1317"/>
                <a:gd name="T16" fmla="*/ 29 w 190"/>
                <a:gd name="T17" fmla="*/ 436 h 1317"/>
                <a:gd name="T18" fmla="*/ 42 w 190"/>
                <a:gd name="T19" fmla="*/ 432 h 1317"/>
                <a:gd name="T20" fmla="*/ 52 w 190"/>
                <a:gd name="T21" fmla="*/ 427 h 1317"/>
                <a:gd name="T22" fmla="*/ 56 w 190"/>
                <a:gd name="T23" fmla="*/ 419 h 1317"/>
                <a:gd name="T24" fmla="*/ 67 w 190"/>
                <a:gd name="T25" fmla="*/ 408 h 1317"/>
                <a:gd name="T26" fmla="*/ 78 w 190"/>
                <a:gd name="T27" fmla="*/ 392 h 1317"/>
                <a:gd name="T28" fmla="*/ 82 w 190"/>
                <a:gd name="T29" fmla="*/ 369 h 1317"/>
                <a:gd name="T30" fmla="*/ 80 w 190"/>
                <a:gd name="T31" fmla="*/ 346 h 1317"/>
                <a:gd name="T32" fmla="*/ 80 w 190"/>
                <a:gd name="T33" fmla="*/ 325 h 1317"/>
                <a:gd name="T34" fmla="*/ 73 w 190"/>
                <a:gd name="T35" fmla="*/ 311 h 1317"/>
                <a:gd name="T36" fmla="*/ 66 w 190"/>
                <a:gd name="T37" fmla="*/ 297 h 1317"/>
                <a:gd name="T38" fmla="*/ 62 w 190"/>
                <a:gd name="T39" fmla="*/ 282 h 1317"/>
                <a:gd name="T40" fmla="*/ 51 w 190"/>
                <a:gd name="T41" fmla="*/ 278 h 1317"/>
                <a:gd name="T42" fmla="*/ 45 w 190"/>
                <a:gd name="T43" fmla="*/ 278 h 1317"/>
                <a:gd name="T44" fmla="*/ 35 w 190"/>
                <a:gd name="T45" fmla="*/ 260 h 1317"/>
                <a:gd name="T46" fmla="*/ 23 w 190"/>
                <a:gd name="T47" fmla="*/ 222 h 1317"/>
                <a:gd name="T48" fmla="*/ 31 w 190"/>
                <a:gd name="T49" fmla="*/ 181 h 1317"/>
                <a:gd name="T50" fmla="*/ 46 w 190"/>
                <a:gd name="T51" fmla="*/ 132 h 1317"/>
                <a:gd name="T52" fmla="*/ 45 w 190"/>
                <a:gd name="T53" fmla="*/ 79 h 1317"/>
                <a:gd name="T54" fmla="*/ 44 w 190"/>
                <a:gd name="T55" fmla="*/ 27 h 1317"/>
                <a:gd name="T56" fmla="*/ 58 w 190"/>
                <a:gd name="T57" fmla="*/ 4 h 1317"/>
                <a:gd name="T58" fmla="*/ 83 w 190"/>
                <a:gd name="T59" fmla="*/ 13 h 1317"/>
                <a:gd name="T60" fmla="*/ 106 w 190"/>
                <a:gd name="T61" fmla="*/ 22 h 1317"/>
                <a:gd name="T62" fmla="*/ 131 w 190"/>
                <a:gd name="T63" fmla="*/ 31 h 1317"/>
                <a:gd name="T64" fmla="*/ 145 w 190"/>
                <a:gd name="T65" fmla="*/ 37 h 1317"/>
                <a:gd name="T66" fmla="*/ 150 w 190"/>
                <a:gd name="T67" fmla="*/ 41 h 1317"/>
                <a:gd name="T68" fmla="*/ 140 w 190"/>
                <a:gd name="T69" fmla="*/ 55 h 1317"/>
                <a:gd name="T70" fmla="*/ 123 w 190"/>
                <a:gd name="T71" fmla="*/ 76 h 1317"/>
                <a:gd name="T72" fmla="*/ 111 w 190"/>
                <a:gd name="T73" fmla="*/ 97 h 1317"/>
                <a:gd name="T74" fmla="*/ 102 w 190"/>
                <a:gd name="T75" fmla="*/ 123 h 1317"/>
                <a:gd name="T76" fmla="*/ 94 w 190"/>
                <a:gd name="T77" fmla="*/ 197 h 1317"/>
                <a:gd name="T78" fmla="*/ 88 w 190"/>
                <a:gd name="T79" fmla="*/ 318 h 1317"/>
                <a:gd name="T80" fmla="*/ 87 w 190"/>
                <a:gd name="T81" fmla="*/ 394 h 1317"/>
                <a:gd name="T82" fmla="*/ 94 w 190"/>
                <a:gd name="T83" fmla="*/ 416 h 1317"/>
                <a:gd name="T84" fmla="*/ 123 w 190"/>
                <a:gd name="T85" fmla="*/ 429 h 1317"/>
                <a:gd name="T86" fmla="*/ 134 w 190"/>
                <a:gd name="T87" fmla="*/ 434 h 1317"/>
                <a:gd name="T88" fmla="*/ 137 w 190"/>
                <a:gd name="T89" fmla="*/ 449 h 1317"/>
                <a:gd name="T90" fmla="*/ 143 w 190"/>
                <a:gd name="T91" fmla="*/ 479 h 1317"/>
                <a:gd name="T92" fmla="*/ 150 w 190"/>
                <a:gd name="T93" fmla="*/ 567 h 1317"/>
                <a:gd name="T94" fmla="*/ 149 w 190"/>
                <a:gd name="T95" fmla="*/ 713 h 1317"/>
                <a:gd name="T96" fmla="*/ 148 w 190"/>
                <a:gd name="T97" fmla="*/ 884 h 1317"/>
                <a:gd name="T98" fmla="*/ 162 w 190"/>
                <a:gd name="T99" fmla="*/ 1076 h 1317"/>
                <a:gd name="T100" fmla="*/ 182 w 190"/>
                <a:gd name="T101" fmla="*/ 1191 h 1317"/>
                <a:gd name="T102" fmla="*/ 189 w 190"/>
                <a:gd name="T103" fmla="*/ 1223 h 1317"/>
                <a:gd name="T104" fmla="*/ 187 w 190"/>
                <a:gd name="T105" fmla="*/ 1247 h 1317"/>
                <a:gd name="T106" fmla="*/ 169 w 190"/>
                <a:gd name="T107" fmla="*/ 1269 h 1317"/>
                <a:gd name="T108" fmla="*/ 139 w 190"/>
                <a:gd name="T109" fmla="*/ 1287 h 1317"/>
                <a:gd name="T110" fmla="*/ 115 w 190"/>
                <a:gd name="T111" fmla="*/ 1295 h 1317"/>
                <a:gd name="T112" fmla="*/ 89 w 190"/>
                <a:gd name="T113" fmla="*/ 1303 h 1317"/>
                <a:gd name="T114" fmla="*/ 63 w 190"/>
                <a:gd name="T115" fmla="*/ 1310 h 1317"/>
                <a:gd name="T116" fmla="*/ 47 w 190"/>
                <a:gd name="T117" fmla="*/ 1316 h 1317"/>
                <a:gd name="T118" fmla="*/ 38 w 190"/>
                <a:gd name="T119" fmla="*/ 1317 h 1317"/>
                <a:gd name="T120" fmla="*/ 31 w 190"/>
                <a:gd name="T121" fmla="*/ 1317 h 1317"/>
                <a:gd name="T122" fmla="*/ 24 w 190"/>
                <a:gd name="T123" fmla="*/ 1317 h 13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0"/>
                <a:gd name="T187" fmla="*/ 0 h 1317"/>
                <a:gd name="T188" fmla="*/ 190 w 190"/>
                <a:gd name="T189" fmla="*/ 1317 h 131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0" h="1317">
                  <a:moveTo>
                    <a:pt x="20" y="1317"/>
                  </a:moveTo>
                  <a:lnTo>
                    <a:pt x="7" y="1308"/>
                  </a:lnTo>
                  <a:lnTo>
                    <a:pt x="1" y="1291"/>
                  </a:lnTo>
                  <a:lnTo>
                    <a:pt x="0" y="1273"/>
                  </a:lnTo>
                  <a:lnTo>
                    <a:pt x="0" y="1258"/>
                  </a:lnTo>
                  <a:lnTo>
                    <a:pt x="7" y="1131"/>
                  </a:lnTo>
                  <a:lnTo>
                    <a:pt x="13" y="1004"/>
                  </a:lnTo>
                  <a:lnTo>
                    <a:pt x="16" y="877"/>
                  </a:lnTo>
                  <a:lnTo>
                    <a:pt x="17" y="750"/>
                  </a:lnTo>
                  <a:lnTo>
                    <a:pt x="20" y="674"/>
                  </a:lnTo>
                  <a:lnTo>
                    <a:pt x="23" y="598"/>
                  </a:lnTo>
                  <a:lnTo>
                    <a:pt x="24" y="522"/>
                  </a:lnTo>
                  <a:lnTo>
                    <a:pt x="23" y="447"/>
                  </a:lnTo>
                  <a:lnTo>
                    <a:pt x="22" y="443"/>
                  </a:lnTo>
                  <a:lnTo>
                    <a:pt x="22" y="441"/>
                  </a:lnTo>
                  <a:lnTo>
                    <a:pt x="22" y="439"/>
                  </a:lnTo>
                  <a:lnTo>
                    <a:pt x="22" y="438"/>
                  </a:lnTo>
                  <a:lnTo>
                    <a:pt x="29" y="436"/>
                  </a:lnTo>
                  <a:lnTo>
                    <a:pt x="36" y="434"/>
                  </a:lnTo>
                  <a:lnTo>
                    <a:pt x="42" y="432"/>
                  </a:lnTo>
                  <a:lnTo>
                    <a:pt x="48" y="431"/>
                  </a:lnTo>
                  <a:lnTo>
                    <a:pt x="52" y="427"/>
                  </a:lnTo>
                  <a:lnTo>
                    <a:pt x="55" y="424"/>
                  </a:lnTo>
                  <a:lnTo>
                    <a:pt x="56" y="419"/>
                  </a:lnTo>
                  <a:lnTo>
                    <a:pt x="56" y="412"/>
                  </a:lnTo>
                  <a:lnTo>
                    <a:pt x="67" y="408"/>
                  </a:lnTo>
                  <a:lnTo>
                    <a:pt x="74" y="402"/>
                  </a:lnTo>
                  <a:lnTo>
                    <a:pt x="78" y="392"/>
                  </a:lnTo>
                  <a:lnTo>
                    <a:pt x="79" y="381"/>
                  </a:lnTo>
                  <a:lnTo>
                    <a:pt x="82" y="369"/>
                  </a:lnTo>
                  <a:lnTo>
                    <a:pt x="82" y="357"/>
                  </a:lnTo>
                  <a:lnTo>
                    <a:pt x="80" y="346"/>
                  </a:lnTo>
                  <a:lnTo>
                    <a:pt x="81" y="334"/>
                  </a:lnTo>
                  <a:lnTo>
                    <a:pt x="80" y="325"/>
                  </a:lnTo>
                  <a:lnTo>
                    <a:pt x="78" y="317"/>
                  </a:lnTo>
                  <a:lnTo>
                    <a:pt x="73" y="311"/>
                  </a:lnTo>
                  <a:lnTo>
                    <a:pt x="67" y="306"/>
                  </a:lnTo>
                  <a:lnTo>
                    <a:pt x="66" y="297"/>
                  </a:lnTo>
                  <a:lnTo>
                    <a:pt x="64" y="289"/>
                  </a:lnTo>
                  <a:lnTo>
                    <a:pt x="62" y="282"/>
                  </a:lnTo>
                  <a:lnTo>
                    <a:pt x="57" y="278"/>
                  </a:lnTo>
                  <a:lnTo>
                    <a:pt x="51" y="278"/>
                  </a:lnTo>
                  <a:lnTo>
                    <a:pt x="48" y="278"/>
                  </a:lnTo>
                  <a:lnTo>
                    <a:pt x="45" y="278"/>
                  </a:lnTo>
                  <a:lnTo>
                    <a:pt x="41" y="278"/>
                  </a:lnTo>
                  <a:lnTo>
                    <a:pt x="35" y="260"/>
                  </a:lnTo>
                  <a:lnTo>
                    <a:pt x="28" y="241"/>
                  </a:lnTo>
                  <a:lnTo>
                    <a:pt x="23" y="222"/>
                  </a:lnTo>
                  <a:lnTo>
                    <a:pt x="21" y="206"/>
                  </a:lnTo>
                  <a:lnTo>
                    <a:pt x="31" y="181"/>
                  </a:lnTo>
                  <a:lnTo>
                    <a:pt x="39" y="157"/>
                  </a:lnTo>
                  <a:lnTo>
                    <a:pt x="46" y="132"/>
                  </a:lnTo>
                  <a:lnTo>
                    <a:pt x="48" y="106"/>
                  </a:lnTo>
                  <a:lnTo>
                    <a:pt x="45" y="79"/>
                  </a:lnTo>
                  <a:lnTo>
                    <a:pt x="44" y="53"/>
                  </a:lnTo>
                  <a:lnTo>
                    <a:pt x="44" y="27"/>
                  </a:lnTo>
                  <a:lnTo>
                    <a:pt x="47" y="0"/>
                  </a:lnTo>
                  <a:lnTo>
                    <a:pt x="58" y="4"/>
                  </a:lnTo>
                  <a:lnTo>
                    <a:pt x="70" y="7"/>
                  </a:lnTo>
                  <a:lnTo>
                    <a:pt x="83" y="13"/>
                  </a:lnTo>
                  <a:lnTo>
                    <a:pt x="95" y="17"/>
                  </a:lnTo>
                  <a:lnTo>
                    <a:pt x="106" y="22"/>
                  </a:lnTo>
                  <a:lnTo>
                    <a:pt x="119" y="26"/>
                  </a:lnTo>
                  <a:lnTo>
                    <a:pt x="131" y="31"/>
                  </a:lnTo>
                  <a:lnTo>
                    <a:pt x="143" y="36"/>
                  </a:lnTo>
                  <a:lnTo>
                    <a:pt x="145" y="37"/>
                  </a:lnTo>
                  <a:lnTo>
                    <a:pt x="148" y="39"/>
                  </a:lnTo>
                  <a:lnTo>
                    <a:pt x="150" y="41"/>
                  </a:lnTo>
                  <a:lnTo>
                    <a:pt x="151" y="45"/>
                  </a:lnTo>
                  <a:lnTo>
                    <a:pt x="140" y="55"/>
                  </a:lnTo>
                  <a:lnTo>
                    <a:pt x="131" y="65"/>
                  </a:lnTo>
                  <a:lnTo>
                    <a:pt x="123" y="76"/>
                  </a:lnTo>
                  <a:lnTo>
                    <a:pt x="117" y="86"/>
                  </a:lnTo>
                  <a:lnTo>
                    <a:pt x="111" y="97"/>
                  </a:lnTo>
                  <a:lnTo>
                    <a:pt x="106" y="110"/>
                  </a:lnTo>
                  <a:lnTo>
                    <a:pt x="102" y="123"/>
                  </a:lnTo>
                  <a:lnTo>
                    <a:pt x="99" y="137"/>
                  </a:lnTo>
                  <a:lnTo>
                    <a:pt x="94" y="197"/>
                  </a:lnTo>
                  <a:lnTo>
                    <a:pt x="90" y="257"/>
                  </a:lnTo>
                  <a:lnTo>
                    <a:pt x="88" y="318"/>
                  </a:lnTo>
                  <a:lnTo>
                    <a:pt x="89" y="379"/>
                  </a:lnTo>
                  <a:lnTo>
                    <a:pt x="87" y="394"/>
                  </a:lnTo>
                  <a:lnTo>
                    <a:pt x="88" y="407"/>
                  </a:lnTo>
                  <a:lnTo>
                    <a:pt x="94" y="416"/>
                  </a:lnTo>
                  <a:lnTo>
                    <a:pt x="110" y="425"/>
                  </a:lnTo>
                  <a:lnTo>
                    <a:pt x="123" y="429"/>
                  </a:lnTo>
                  <a:lnTo>
                    <a:pt x="131" y="433"/>
                  </a:lnTo>
                  <a:lnTo>
                    <a:pt x="134" y="434"/>
                  </a:lnTo>
                  <a:lnTo>
                    <a:pt x="136" y="435"/>
                  </a:lnTo>
                  <a:lnTo>
                    <a:pt x="137" y="449"/>
                  </a:lnTo>
                  <a:lnTo>
                    <a:pt x="139" y="464"/>
                  </a:lnTo>
                  <a:lnTo>
                    <a:pt x="143" y="479"/>
                  </a:lnTo>
                  <a:lnTo>
                    <a:pt x="145" y="493"/>
                  </a:lnTo>
                  <a:lnTo>
                    <a:pt x="150" y="567"/>
                  </a:lnTo>
                  <a:lnTo>
                    <a:pt x="151" y="640"/>
                  </a:lnTo>
                  <a:lnTo>
                    <a:pt x="149" y="713"/>
                  </a:lnTo>
                  <a:lnTo>
                    <a:pt x="147" y="788"/>
                  </a:lnTo>
                  <a:lnTo>
                    <a:pt x="148" y="884"/>
                  </a:lnTo>
                  <a:lnTo>
                    <a:pt x="153" y="980"/>
                  </a:lnTo>
                  <a:lnTo>
                    <a:pt x="162" y="1076"/>
                  </a:lnTo>
                  <a:lnTo>
                    <a:pt x="177" y="1170"/>
                  </a:lnTo>
                  <a:lnTo>
                    <a:pt x="182" y="1191"/>
                  </a:lnTo>
                  <a:lnTo>
                    <a:pt x="186" y="1209"/>
                  </a:lnTo>
                  <a:lnTo>
                    <a:pt x="189" y="1223"/>
                  </a:lnTo>
                  <a:lnTo>
                    <a:pt x="190" y="1235"/>
                  </a:lnTo>
                  <a:lnTo>
                    <a:pt x="187" y="1247"/>
                  </a:lnTo>
                  <a:lnTo>
                    <a:pt x="181" y="1257"/>
                  </a:lnTo>
                  <a:lnTo>
                    <a:pt x="169" y="1269"/>
                  </a:lnTo>
                  <a:lnTo>
                    <a:pt x="152" y="1282"/>
                  </a:lnTo>
                  <a:lnTo>
                    <a:pt x="139" y="1287"/>
                  </a:lnTo>
                  <a:lnTo>
                    <a:pt x="127" y="1291"/>
                  </a:lnTo>
                  <a:lnTo>
                    <a:pt x="115" y="1295"/>
                  </a:lnTo>
                  <a:lnTo>
                    <a:pt x="101" y="1298"/>
                  </a:lnTo>
                  <a:lnTo>
                    <a:pt x="89" y="1303"/>
                  </a:lnTo>
                  <a:lnTo>
                    <a:pt x="77" y="1306"/>
                  </a:lnTo>
                  <a:lnTo>
                    <a:pt x="63" y="1310"/>
                  </a:lnTo>
                  <a:lnTo>
                    <a:pt x="51" y="1315"/>
                  </a:lnTo>
                  <a:lnTo>
                    <a:pt x="47" y="1316"/>
                  </a:lnTo>
                  <a:lnTo>
                    <a:pt x="42" y="1316"/>
                  </a:lnTo>
                  <a:lnTo>
                    <a:pt x="38" y="1317"/>
                  </a:lnTo>
                  <a:lnTo>
                    <a:pt x="35" y="1317"/>
                  </a:lnTo>
                  <a:lnTo>
                    <a:pt x="31" y="1317"/>
                  </a:lnTo>
                  <a:lnTo>
                    <a:pt x="27" y="1317"/>
                  </a:lnTo>
                  <a:lnTo>
                    <a:pt x="24" y="1317"/>
                  </a:lnTo>
                  <a:lnTo>
                    <a:pt x="20" y="1317"/>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7" name="Freeform 17"/>
            <p:cNvSpPr>
              <a:spLocks/>
            </p:cNvSpPr>
            <p:nvPr/>
          </p:nvSpPr>
          <p:spPr bwMode="auto">
            <a:xfrm>
              <a:off x="2762" y="2316"/>
              <a:ext cx="267" cy="854"/>
            </a:xfrm>
            <a:custGeom>
              <a:avLst/>
              <a:gdLst>
                <a:gd name="T0" fmla="*/ 169 w 267"/>
                <a:gd name="T1" fmla="*/ 853 h 854"/>
                <a:gd name="T2" fmla="*/ 143 w 267"/>
                <a:gd name="T3" fmla="*/ 851 h 854"/>
                <a:gd name="T4" fmla="*/ 115 w 267"/>
                <a:gd name="T5" fmla="*/ 845 h 854"/>
                <a:gd name="T6" fmla="*/ 85 w 267"/>
                <a:gd name="T7" fmla="*/ 838 h 854"/>
                <a:gd name="T8" fmla="*/ 56 w 267"/>
                <a:gd name="T9" fmla="*/ 829 h 854"/>
                <a:gd name="T10" fmla="*/ 30 w 267"/>
                <a:gd name="T11" fmla="*/ 814 h 854"/>
                <a:gd name="T12" fmla="*/ 11 w 267"/>
                <a:gd name="T13" fmla="*/ 798 h 854"/>
                <a:gd name="T14" fmla="*/ 1 w 267"/>
                <a:gd name="T15" fmla="*/ 776 h 854"/>
                <a:gd name="T16" fmla="*/ 5 w 267"/>
                <a:gd name="T17" fmla="*/ 741 h 854"/>
                <a:gd name="T18" fmla="*/ 18 w 267"/>
                <a:gd name="T19" fmla="*/ 696 h 854"/>
                <a:gd name="T20" fmla="*/ 33 w 267"/>
                <a:gd name="T21" fmla="*/ 617 h 854"/>
                <a:gd name="T22" fmla="*/ 45 w 267"/>
                <a:gd name="T23" fmla="*/ 505 h 854"/>
                <a:gd name="T24" fmla="*/ 52 w 267"/>
                <a:gd name="T25" fmla="*/ 336 h 854"/>
                <a:gd name="T26" fmla="*/ 61 w 267"/>
                <a:gd name="T27" fmla="*/ 112 h 854"/>
                <a:gd name="T28" fmla="*/ 62 w 267"/>
                <a:gd name="T29" fmla="*/ 0 h 854"/>
                <a:gd name="T30" fmla="*/ 63 w 267"/>
                <a:gd name="T31" fmla="*/ 0 h 854"/>
                <a:gd name="T32" fmla="*/ 74 w 267"/>
                <a:gd name="T33" fmla="*/ 3 h 854"/>
                <a:gd name="T34" fmla="*/ 96 w 267"/>
                <a:gd name="T35" fmla="*/ 8 h 854"/>
                <a:gd name="T36" fmla="*/ 118 w 267"/>
                <a:gd name="T37" fmla="*/ 14 h 854"/>
                <a:gd name="T38" fmla="*/ 139 w 267"/>
                <a:gd name="T39" fmla="*/ 19 h 854"/>
                <a:gd name="T40" fmla="*/ 161 w 267"/>
                <a:gd name="T41" fmla="*/ 24 h 854"/>
                <a:gd name="T42" fmla="*/ 183 w 267"/>
                <a:gd name="T43" fmla="*/ 29 h 854"/>
                <a:gd name="T44" fmla="*/ 204 w 267"/>
                <a:gd name="T45" fmla="*/ 34 h 854"/>
                <a:gd name="T46" fmla="*/ 226 w 267"/>
                <a:gd name="T47" fmla="*/ 40 h 854"/>
                <a:gd name="T48" fmla="*/ 246 w 267"/>
                <a:gd name="T49" fmla="*/ 42 h 854"/>
                <a:gd name="T50" fmla="*/ 259 w 267"/>
                <a:gd name="T51" fmla="*/ 35 h 854"/>
                <a:gd name="T52" fmla="*/ 266 w 267"/>
                <a:gd name="T53" fmla="*/ 61 h 854"/>
                <a:gd name="T54" fmla="*/ 266 w 267"/>
                <a:gd name="T55" fmla="*/ 117 h 854"/>
                <a:gd name="T56" fmla="*/ 255 w 267"/>
                <a:gd name="T57" fmla="*/ 307 h 854"/>
                <a:gd name="T58" fmla="*/ 247 w 267"/>
                <a:gd name="T59" fmla="*/ 629 h 854"/>
                <a:gd name="T60" fmla="*/ 241 w 267"/>
                <a:gd name="T61" fmla="*/ 808 h 854"/>
                <a:gd name="T62" fmla="*/ 240 w 267"/>
                <a:gd name="T63" fmla="*/ 830 h 854"/>
                <a:gd name="T64" fmla="*/ 234 w 267"/>
                <a:gd name="T65" fmla="*/ 841 h 854"/>
                <a:gd name="T66" fmla="*/ 215 w 267"/>
                <a:gd name="T67" fmla="*/ 848 h 854"/>
                <a:gd name="T68" fmla="*/ 194 w 267"/>
                <a:gd name="T69" fmla="*/ 853 h 854"/>
                <a:gd name="T70" fmla="*/ 185 w 267"/>
                <a:gd name="T71" fmla="*/ 853 h 8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7"/>
                <a:gd name="T109" fmla="*/ 0 h 854"/>
                <a:gd name="T110" fmla="*/ 267 w 267"/>
                <a:gd name="T111" fmla="*/ 854 h 8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7" h="854">
                  <a:moveTo>
                    <a:pt x="181" y="854"/>
                  </a:moveTo>
                  <a:lnTo>
                    <a:pt x="169" y="853"/>
                  </a:lnTo>
                  <a:lnTo>
                    <a:pt x="157" y="852"/>
                  </a:lnTo>
                  <a:lnTo>
                    <a:pt x="143" y="851"/>
                  </a:lnTo>
                  <a:lnTo>
                    <a:pt x="129" y="848"/>
                  </a:lnTo>
                  <a:lnTo>
                    <a:pt x="115" y="845"/>
                  </a:lnTo>
                  <a:lnTo>
                    <a:pt x="99" y="842"/>
                  </a:lnTo>
                  <a:lnTo>
                    <a:pt x="85" y="838"/>
                  </a:lnTo>
                  <a:lnTo>
                    <a:pt x="69" y="834"/>
                  </a:lnTo>
                  <a:lnTo>
                    <a:pt x="56" y="829"/>
                  </a:lnTo>
                  <a:lnTo>
                    <a:pt x="42" y="822"/>
                  </a:lnTo>
                  <a:lnTo>
                    <a:pt x="30" y="814"/>
                  </a:lnTo>
                  <a:lnTo>
                    <a:pt x="20" y="807"/>
                  </a:lnTo>
                  <a:lnTo>
                    <a:pt x="11" y="798"/>
                  </a:lnTo>
                  <a:lnTo>
                    <a:pt x="5" y="788"/>
                  </a:lnTo>
                  <a:lnTo>
                    <a:pt x="1" y="776"/>
                  </a:lnTo>
                  <a:lnTo>
                    <a:pt x="0" y="764"/>
                  </a:lnTo>
                  <a:lnTo>
                    <a:pt x="5" y="741"/>
                  </a:lnTo>
                  <a:lnTo>
                    <a:pt x="11" y="718"/>
                  </a:lnTo>
                  <a:lnTo>
                    <a:pt x="18" y="696"/>
                  </a:lnTo>
                  <a:lnTo>
                    <a:pt x="23" y="674"/>
                  </a:lnTo>
                  <a:lnTo>
                    <a:pt x="33" y="617"/>
                  </a:lnTo>
                  <a:lnTo>
                    <a:pt x="40" y="561"/>
                  </a:lnTo>
                  <a:lnTo>
                    <a:pt x="45" y="505"/>
                  </a:lnTo>
                  <a:lnTo>
                    <a:pt x="50" y="448"/>
                  </a:lnTo>
                  <a:lnTo>
                    <a:pt x="52" y="336"/>
                  </a:lnTo>
                  <a:lnTo>
                    <a:pt x="57" y="223"/>
                  </a:lnTo>
                  <a:lnTo>
                    <a:pt x="61" y="112"/>
                  </a:lnTo>
                  <a:lnTo>
                    <a:pt x="62" y="0"/>
                  </a:lnTo>
                  <a:lnTo>
                    <a:pt x="63" y="0"/>
                  </a:lnTo>
                  <a:lnTo>
                    <a:pt x="64" y="0"/>
                  </a:lnTo>
                  <a:lnTo>
                    <a:pt x="74" y="3"/>
                  </a:lnTo>
                  <a:lnTo>
                    <a:pt x="86" y="6"/>
                  </a:lnTo>
                  <a:lnTo>
                    <a:pt x="96" y="8"/>
                  </a:lnTo>
                  <a:lnTo>
                    <a:pt x="107" y="12"/>
                  </a:lnTo>
                  <a:lnTo>
                    <a:pt x="118" y="14"/>
                  </a:lnTo>
                  <a:lnTo>
                    <a:pt x="129" y="17"/>
                  </a:lnTo>
                  <a:lnTo>
                    <a:pt x="139" y="19"/>
                  </a:lnTo>
                  <a:lnTo>
                    <a:pt x="151" y="22"/>
                  </a:lnTo>
                  <a:lnTo>
                    <a:pt x="161" y="24"/>
                  </a:lnTo>
                  <a:lnTo>
                    <a:pt x="171" y="26"/>
                  </a:lnTo>
                  <a:lnTo>
                    <a:pt x="183" y="29"/>
                  </a:lnTo>
                  <a:lnTo>
                    <a:pt x="193" y="32"/>
                  </a:lnTo>
                  <a:lnTo>
                    <a:pt x="204" y="34"/>
                  </a:lnTo>
                  <a:lnTo>
                    <a:pt x="215" y="37"/>
                  </a:lnTo>
                  <a:lnTo>
                    <a:pt x="226" y="40"/>
                  </a:lnTo>
                  <a:lnTo>
                    <a:pt x="236" y="44"/>
                  </a:lnTo>
                  <a:lnTo>
                    <a:pt x="246" y="42"/>
                  </a:lnTo>
                  <a:lnTo>
                    <a:pt x="253" y="39"/>
                  </a:lnTo>
                  <a:lnTo>
                    <a:pt x="259" y="35"/>
                  </a:lnTo>
                  <a:lnTo>
                    <a:pt x="265" y="33"/>
                  </a:lnTo>
                  <a:lnTo>
                    <a:pt x="266" y="61"/>
                  </a:lnTo>
                  <a:lnTo>
                    <a:pt x="267" y="89"/>
                  </a:lnTo>
                  <a:lnTo>
                    <a:pt x="266" y="117"/>
                  </a:lnTo>
                  <a:lnTo>
                    <a:pt x="265" y="146"/>
                  </a:lnTo>
                  <a:lnTo>
                    <a:pt x="255" y="307"/>
                  </a:lnTo>
                  <a:lnTo>
                    <a:pt x="250" y="468"/>
                  </a:lnTo>
                  <a:lnTo>
                    <a:pt x="247" y="629"/>
                  </a:lnTo>
                  <a:lnTo>
                    <a:pt x="240" y="791"/>
                  </a:lnTo>
                  <a:lnTo>
                    <a:pt x="241" y="808"/>
                  </a:lnTo>
                  <a:lnTo>
                    <a:pt x="241" y="821"/>
                  </a:lnTo>
                  <a:lnTo>
                    <a:pt x="240" y="830"/>
                  </a:lnTo>
                  <a:lnTo>
                    <a:pt x="238" y="836"/>
                  </a:lnTo>
                  <a:lnTo>
                    <a:pt x="234" y="841"/>
                  </a:lnTo>
                  <a:lnTo>
                    <a:pt x="226" y="844"/>
                  </a:lnTo>
                  <a:lnTo>
                    <a:pt x="215" y="848"/>
                  </a:lnTo>
                  <a:lnTo>
                    <a:pt x="198" y="853"/>
                  </a:lnTo>
                  <a:lnTo>
                    <a:pt x="194" y="853"/>
                  </a:lnTo>
                  <a:lnTo>
                    <a:pt x="190" y="853"/>
                  </a:lnTo>
                  <a:lnTo>
                    <a:pt x="185" y="853"/>
                  </a:lnTo>
                  <a:lnTo>
                    <a:pt x="181" y="854"/>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8" name="Freeform 18"/>
            <p:cNvSpPr>
              <a:spLocks/>
            </p:cNvSpPr>
            <p:nvPr/>
          </p:nvSpPr>
          <p:spPr bwMode="auto">
            <a:xfrm>
              <a:off x="3012" y="2306"/>
              <a:ext cx="95" cy="834"/>
            </a:xfrm>
            <a:custGeom>
              <a:avLst/>
              <a:gdLst>
                <a:gd name="T0" fmla="*/ 11 w 95"/>
                <a:gd name="T1" fmla="*/ 834 h 834"/>
                <a:gd name="T2" fmla="*/ 8 w 95"/>
                <a:gd name="T3" fmla="*/ 834 h 834"/>
                <a:gd name="T4" fmla="*/ 6 w 95"/>
                <a:gd name="T5" fmla="*/ 833 h 834"/>
                <a:gd name="T6" fmla="*/ 3 w 95"/>
                <a:gd name="T7" fmla="*/ 832 h 834"/>
                <a:gd name="T8" fmla="*/ 1 w 95"/>
                <a:gd name="T9" fmla="*/ 831 h 834"/>
                <a:gd name="T10" fmla="*/ 0 w 95"/>
                <a:gd name="T11" fmla="*/ 810 h 834"/>
                <a:gd name="T12" fmla="*/ 0 w 95"/>
                <a:gd name="T13" fmla="*/ 789 h 834"/>
                <a:gd name="T14" fmla="*/ 1 w 95"/>
                <a:gd name="T15" fmla="*/ 770 h 834"/>
                <a:gd name="T16" fmla="*/ 2 w 95"/>
                <a:gd name="T17" fmla="*/ 749 h 834"/>
                <a:gd name="T18" fmla="*/ 4 w 95"/>
                <a:gd name="T19" fmla="*/ 597 h 834"/>
                <a:gd name="T20" fmla="*/ 9 w 95"/>
                <a:gd name="T21" fmla="*/ 446 h 834"/>
                <a:gd name="T22" fmla="*/ 15 w 95"/>
                <a:gd name="T23" fmla="*/ 294 h 834"/>
                <a:gd name="T24" fmla="*/ 24 w 95"/>
                <a:gd name="T25" fmla="*/ 142 h 834"/>
                <a:gd name="T26" fmla="*/ 25 w 95"/>
                <a:gd name="T27" fmla="*/ 114 h 834"/>
                <a:gd name="T28" fmla="*/ 25 w 95"/>
                <a:gd name="T29" fmla="*/ 85 h 834"/>
                <a:gd name="T30" fmla="*/ 24 w 95"/>
                <a:gd name="T31" fmla="*/ 58 h 834"/>
                <a:gd name="T32" fmla="*/ 23 w 95"/>
                <a:gd name="T33" fmla="*/ 30 h 834"/>
                <a:gd name="T34" fmla="*/ 28 w 95"/>
                <a:gd name="T35" fmla="*/ 23 h 834"/>
                <a:gd name="T36" fmla="*/ 32 w 95"/>
                <a:gd name="T37" fmla="*/ 18 h 834"/>
                <a:gd name="T38" fmla="*/ 34 w 95"/>
                <a:gd name="T39" fmla="*/ 14 h 834"/>
                <a:gd name="T40" fmla="*/ 37 w 95"/>
                <a:gd name="T41" fmla="*/ 12 h 834"/>
                <a:gd name="T42" fmla="*/ 40 w 95"/>
                <a:gd name="T43" fmla="*/ 11 h 834"/>
                <a:gd name="T44" fmla="*/ 44 w 95"/>
                <a:gd name="T45" fmla="*/ 10 h 834"/>
                <a:gd name="T46" fmla="*/ 50 w 95"/>
                <a:gd name="T47" fmla="*/ 9 h 834"/>
                <a:gd name="T48" fmla="*/ 59 w 95"/>
                <a:gd name="T49" fmla="*/ 8 h 834"/>
                <a:gd name="T50" fmla="*/ 61 w 95"/>
                <a:gd name="T51" fmla="*/ 7 h 834"/>
                <a:gd name="T52" fmla="*/ 65 w 95"/>
                <a:gd name="T53" fmla="*/ 6 h 834"/>
                <a:gd name="T54" fmla="*/ 70 w 95"/>
                <a:gd name="T55" fmla="*/ 4 h 834"/>
                <a:gd name="T56" fmla="*/ 76 w 95"/>
                <a:gd name="T57" fmla="*/ 3 h 834"/>
                <a:gd name="T58" fmla="*/ 81 w 95"/>
                <a:gd name="T59" fmla="*/ 2 h 834"/>
                <a:gd name="T60" fmla="*/ 86 w 95"/>
                <a:gd name="T61" fmla="*/ 1 h 834"/>
                <a:gd name="T62" fmla="*/ 92 w 95"/>
                <a:gd name="T63" fmla="*/ 0 h 834"/>
                <a:gd name="T64" fmla="*/ 94 w 95"/>
                <a:gd name="T65" fmla="*/ 0 h 834"/>
                <a:gd name="T66" fmla="*/ 95 w 95"/>
                <a:gd name="T67" fmla="*/ 1 h 834"/>
                <a:gd name="T68" fmla="*/ 95 w 95"/>
                <a:gd name="T69" fmla="*/ 3 h 834"/>
                <a:gd name="T70" fmla="*/ 95 w 95"/>
                <a:gd name="T71" fmla="*/ 4 h 834"/>
                <a:gd name="T72" fmla="*/ 95 w 95"/>
                <a:gd name="T73" fmla="*/ 6 h 834"/>
                <a:gd name="T74" fmla="*/ 94 w 95"/>
                <a:gd name="T75" fmla="*/ 148 h 834"/>
                <a:gd name="T76" fmla="*/ 90 w 95"/>
                <a:gd name="T77" fmla="*/ 293 h 834"/>
                <a:gd name="T78" fmla="*/ 87 w 95"/>
                <a:gd name="T79" fmla="*/ 436 h 834"/>
                <a:gd name="T80" fmla="*/ 85 w 95"/>
                <a:gd name="T81" fmla="*/ 581 h 834"/>
                <a:gd name="T82" fmla="*/ 83 w 95"/>
                <a:gd name="T83" fmla="*/ 622 h 834"/>
                <a:gd name="T84" fmla="*/ 81 w 95"/>
                <a:gd name="T85" fmla="*/ 663 h 834"/>
                <a:gd name="T86" fmla="*/ 79 w 95"/>
                <a:gd name="T87" fmla="*/ 706 h 834"/>
                <a:gd name="T88" fmla="*/ 77 w 95"/>
                <a:gd name="T89" fmla="*/ 748 h 834"/>
                <a:gd name="T90" fmla="*/ 75 w 95"/>
                <a:gd name="T91" fmla="*/ 793 h 834"/>
                <a:gd name="T92" fmla="*/ 73 w 95"/>
                <a:gd name="T93" fmla="*/ 817 h 834"/>
                <a:gd name="T94" fmla="*/ 73 w 95"/>
                <a:gd name="T95" fmla="*/ 825 h 834"/>
                <a:gd name="T96" fmla="*/ 72 w 95"/>
                <a:gd name="T97" fmla="*/ 828 h 834"/>
                <a:gd name="T98" fmla="*/ 65 w 95"/>
                <a:gd name="T99" fmla="*/ 829 h 834"/>
                <a:gd name="T100" fmla="*/ 56 w 95"/>
                <a:gd name="T101" fmla="*/ 830 h 834"/>
                <a:gd name="T102" fmla="*/ 49 w 95"/>
                <a:gd name="T103" fmla="*/ 831 h 834"/>
                <a:gd name="T104" fmla="*/ 42 w 95"/>
                <a:gd name="T105" fmla="*/ 832 h 834"/>
                <a:gd name="T106" fmla="*/ 34 w 95"/>
                <a:gd name="T107" fmla="*/ 833 h 834"/>
                <a:gd name="T108" fmla="*/ 27 w 95"/>
                <a:gd name="T109" fmla="*/ 833 h 834"/>
                <a:gd name="T110" fmla="*/ 18 w 95"/>
                <a:gd name="T111" fmla="*/ 834 h 834"/>
                <a:gd name="T112" fmla="*/ 11 w 95"/>
                <a:gd name="T113" fmla="*/ 834 h 8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
                <a:gd name="T172" fmla="*/ 0 h 834"/>
                <a:gd name="T173" fmla="*/ 95 w 95"/>
                <a:gd name="T174" fmla="*/ 834 h 8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 h="834">
                  <a:moveTo>
                    <a:pt x="11" y="834"/>
                  </a:moveTo>
                  <a:lnTo>
                    <a:pt x="8" y="834"/>
                  </a:lnTo>
                  <a:lnTo>
                    <a:pt x="6" y="833"/>
                  </a:lnTo>
                  <a:lnTo>
                    <a:pt x="3" y="832"/>
                  </a:lnTo>
                  <a:lnTo>
                    <a:pt x="1" y="831"/>
                  </a:lnTo>
                  <a:lnTo>
                    <a:pt x="0" y="810"/>
                  </a:lnTo>
                  <a:lnTo>
                    <a:pt x="0" y="789"/>
                  </a:lnTo>
                  <a:lnTo>
                    <a:pt x="1" y="770"/>
                  </a:lnTo>
                  <a:lnTo>
                    <a:pt x="2" y="749"/>
                  </a:lnTo>
                  <a:lnTo>
                    <a:pt x="4" y="597"/>
                  </a:lnTo>
                  <a:lnTo>
                    <a:pt x="9" y="446"/>
                  </a:lnTo>
                  <a:lnTo>
                    <a:pt x="15" y="294"/>
                  </a:lnTo>
                  <a:lnTo>
                    <a:pt x="24" y="142"/>
                  </a:lnTo>
                  <a:lnTo>
                    <a:pt x="25" y="114"/>
                  </a:lnTo>
                  <a:lnTo>
                    <a:pt x="25" y="85"/>
                  </a:lnTo>
                  <a:lnTo>
                    <a:pt x="24" y="58"/>
                  </a:lnTo>
                  <a:lnTo>
                    <a:pt x="23" y="30"/>
                  </a:lnTo>
                  <a:lnTo>
                    <a:pt x="28" y="23"/>
                  </a:lnTo>
                  <a:lnTo>
                    <a:pt x="32" y="18"/>
                  </a:lnTo>
                  <a:lnTo>
                    <a:pt x="34" y="14"/>
                  </a:lnTo>
                  <a:lnTo>
                    <a:pt x="37" y="12"/>
                  </a:lnTo>
                  <a:lnTo>
                    <a:pt x="40" y="11"/>
                  </a:lnTo>
                  <a:lnTo>
                    <a:pt x="44" y="10"/>
                  </a:lnTo>
                  <a:lnTo>
                    <a:pt x="50" y="9"/>
                  </a:lnTo>
                  <a:lnTo>
                    <a:pt x="59" y="8"/>
                  </a:lnTo>
                  <a:lnTo>
                    <a:pt x="61" y="7"/>
                  </a:lnTo>
                  <a:lnTo>
                    <a:pt x="65" y="6"/>
                  </a:lnTo>
                  <a:lnTo>
                    <a:pt x="70" y="4"/>
                  </a:lnTo>
                  <a:lnTo>
                    <a:pt x="76" y="3"/>
                  </a:lnTo>
                  <a:lnTo>
                    <a:pt x="81" y="2"/>
                  </a:lnTo>
                  <a:lnTo>
                    <a:pt x="86" y="1"/>
                  </a:lnTo>
                  <a:lnTo>
                    <a:pt x="92" y="0"/>
                  </a:lnTo>
                  <a:lnTo>
                    <a:pt x="94" y="0"/>
                  </a:lnTo>
                  <a:lnTo>
                    <a:pt x="95" y="1"/>
                  </a:lnTo>
                  <a:lnTo>
                    <a:pt x="95" y="3"/>
                  </a:lnTo>
                  <a:lnTo>
                    <a:pt x="95" y="4"/>
                  </a:lnTo>
                  <a:lnTo>
                    <a:pt x="95" y="6"/>
                  </a:lnTo>
                  <a:lnTo>
                    <a:pt x="94" y="148"/>
                  </a:lnTo>
                  <a:lnTo>
                    <a:pt x="90" y="293"/>
                  </a:lnTo>
                  <a:lnTo>
                    <a:pt x="87" y="436"/>
                  </a:lnTo>
                  <a:lnTo>
                    <a:pt x="85" y="581"/>
                  </a:lnTo>
                  <a:lnTo>
                    <a:pt x="83" y="622"/>
                  </a:lnTo>
                  <a:lnTo>
                    <a:pt x="81" y="663"/>
                  </a:lnTo>
                  <a:lnTo>
                    <a:pt x="79" y="706"/>
                  </a:lnTo>
                  <a:lnTo>
                    <a:pt x="77" y="748"/>
                  </a:lnTo>
                  <a:lnTo>
                    <a:pt x="75" y="793"/>
                  </a:lnTo>
                  <a:lnTo>
                    <a:pt x="73" y="817"/>
                  </a:lnTo>
                  <a:lnTo>
                    <a:pt x="73" y="825"/>
                  </a:lnTo>
                  <a:lnTo>
                    <a:pt x="72" y="828"/>
                  </a:lnTo>
                  <a:lnTo>
                    <a:pt x="65" y="829"/>
                  </a:lnTo>
                  <a:lnTo>
                    <a:pt x="56" y="830"/>
                  </a:lnTo>
                  <a:lnTo>
                    <a:pt x="49" y="831"/>
                  </a:lnTo>
                  <a:lnTo>
                    <a:pt x="42" y="832"/>
                  </a:lnTo>
                  <a:lnTo>
                    <a:pt x="34" y="833"/>
                  </a:lnTo>
                  <a:lnTo>
                    <a:pt x="27" y="833"/>
                  </a:lnTo>
                  <a:lnTo>
                    <a:pt x="18" y="834"/>
                  </a:lnTo>
                  <a:lnTo>
                    <a:pt x="11" y="834"/>
                  </a:lnTo>
                  <a:close/>
                </a:path>
              </a:pathLst>
            </a:custGeom>
            <a:solidFill>
              <a:srgbClr val="EDE2D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9" name="Freeform 19"/>
            <p:cNvSpPr>
              <a:spLocks/>
            </p:cNvSpPr>
            <p:nvPr/>
          </p:nvSpPr>
          <p:spPr bwMode="auto">
            <a:xfrm>
              <a:off x="3385" y="2306"/>
              <a:ext cx="91" cy="99"/>
            </a:xfrm>
            <a:custGeom>
              <a:avLst/>
              <a:gdLst>
                <a:gd name="T0" fmla="*/ 25 w 91"/>
                <a:gd name="T1" fmla="*/ 99 h 99"/>
                <a:gd name="T2" fmla="*/ 24 w 91"/>
                <a:gd name="T3" fmla="*/ 98 h 99"/>
                <a:gd name="T4" fmla="*/ 24 w 91"/>
                <a:gd name="T5" fmla="*/ 98 h 99"/>
                <a:gd name="T6" fmla="*/ 22 w 91"/>
                <a:gd name="T7" fmla="*/ 98 h 99"/>
                <a:gd name="T8" fmla="*/ 19 w 91"/>
                <a:gd name="T9" fmla="*/ 97 h 99"/>
                <a:gd name="T10" fmla="*/ 7 w 91"/>
                <a:gd name="T11" fmla="*/ 82 h 99"/>
                <a:gd name="T12" fmla="*/ 2 w 91"/>
                <a:gd name="T13" fmla="*/ 58 h 99"/>
                <a:gd name="T14" fmla="*/ 0 w 91"/>
                <a:gd name="T15" fmla="*/ 31 h 99"/>
                <a:gd name="T16" fmla="*/ 1 w 91"/>
                <a:gd name="T17" fmla="*/ 11 h 99"/>
                <a:gd name="T18" fmla="*/ 7 w 91"/>
                <a:gd name="T19" fmla="*/ 11 h 99"/>
                <a:gd name="T20" fmla="*/ 14 w 91"/>
                <a:gd name="T21" fmla="*/ 12 h 99"/>
                <a:gd name="T22" fmla="*/ 20 w 91"/>
                <a:gd name="T23" fmla="*/ 12 h 99"/>
                <a:gd name="T24" fmla="*/ 26 w 91"/>
                <a:gd name="T25" fmla="*/ 13 h 99"/>
                <a:gd name="T26" fmla="*/ 33 w 91"/>
                <a:gd name="T27" fmla="*/ 13 h 99"/>
                <a:gd name="T28" fmla="*/ 39 w 91"/>
                <a:gd name="T29" fmla="*/ 14 h 99"/>
                <a:gd name="T30" fmla="*/ 47 w 91"/>
                <a:gd name="T31" fmla="*/ 14 h 99"/>
                <a:gd name="T32" fmla="*/ 54 w 91"/>
                <a:gd name="T33" fmla="*/ 14 h 99"/>
                <a:gd name="T34" fmla="*/ 56 w 91"/>
                <a:gd name="T35" fmla="*/ 13 h 99"/>
                <a:gd name="T36" fmla="*/ 61 w 91"/>
                <a:gd name="T37" fmla="*/ 11 h 99"/>
                <a:gd name="T38" fmla="*/ 66 w 91"/>
                <a:gd name="T39" fmla="*/ 9 h 99"/>
                <a:gd name="T40" fmla="*/ 72 w 91"/>
                <a:gd name="T41" fmla="*/ 7 h 99"/>
                <a:gd name="T42" fmla="*/ 80 w 91"/>
                <a:gd name="T43" fmla="*/ 4 h 99"/>
                <a:gd name="T44" fmla="*/ 85 w 91"/>
                <a:gd name="T45" fmla="*/ 2 h 99"/>
                <a:gd name="T46" fmla="*/ 89 w 91"/>
                <a:gd name="T47" fmla="*/ 1 h 99"/>
                <a:gd name="T48" fmla="*/ 91 w 91"/>
                <a:gd name="T49" fmla="*/ 0 h 99"/>
                <a:gd name="T50" fmla="*/ 86 w 91"/>
                <a:gd name="T51" fmla="*/ 13 h 99"/>
                <a:gd name="T52" fmla="*/ 80 w 91"/>
                <a:gd name="T53" fmla="*/ 27 h 99"/>
                <a:gd name="T54" fmla="*/ 73 w 91"/>
                <a:gd name="T55" fmla="*/ 41 h 99"/>
                <a:gd name="T56" fmla="*/ 67 w 91"/>
                <a:gd name="T57" fmla="*/ 55 h 99"/>
                <a:gd name="T58" fmla="*/ 64 w 91"/>
                <a:gd name="T59" fmla="*/ 63 h 99"/>
                <a:gd name="T60" fmla="*/ 61 w 91"/>
                <a:gd name="T61" fmla="*/ 71 h 99"/>
                <a:gd name="T62" fmla="*/ 57 w 91"/>
                <a:gd name="T63" fmla="*/ 78 h 99"/>
                <a:gd name="T64" fmla="*/ 53 w 91"/>
                <a:gd name="T65" fmla="*/ 84 h 99"/>
                <a:gd name="T66" fmla="*/ 48 w 91"/>
                <a:gd name="T67" fmla="*/ 91 h 99"/>
                <a:gd name="T68" fmla="*/ 42 w 91"/>
                <a:gd name="T69" fmla="*/ 95 h 99"/>
                <a:gd name="T70" fmla="*/ 34 w 91"/>
                <a:gd name="T71" fmla="*/ 98 h 99"/>
                <a:gd name="T72" fmla="*/ 25 w 91"/>
                <a:gd name="T73" fmla="*/ 99 h 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
                <a:gd name="T112" fmla="*/ 0 h 99"/>
                <a:gd name="T113" fmla="*/ 91 w 91"/>
                <a:gd name="T114" fmla="*/ 99 h 9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 h="99">
                  <a:moveTo>
                    <a:pt x="25" y="99"/>
                  </a:moveTo>
                  <a:lnTo>
                    <a:pt x="24" y="98"/>
                  </a:lnTo>
                  <a:lnTo>
                    <a:pt x="22" y="98"/>
                  </a:lnTo>
                  <a:lnTo>
                    <a:pt x="19" y="97"/>
                  </a:lnTo>
                  <a:lnTo>
                    <a:pt x="7" y="82"/>
                  </a:lnTo>
                  <a:lnTo>
                    <a:pt x="2" y="58"/>
                  </a:lnTo>
                  <a:lnTo>
                    <a:pt x="0" y="31"/>
                  </a:lnTo>
                  <a:lnTo>
                    <a:pt x="1" y="11"/>
                  </a:lnTo>
                  <a:lnTo>
                    <a:pt x="7" y="11"/>
                  </a:lnTo>
                  <a:lnTo>
                    <a:pt x="14" y="12"/>
                  </a:lnTo>
                  <a:lnTo>
                    <a:pt x="20" y="12"/>
                  </a:lnTo>
                  <a:lnTo>
                    <a:pt x="26" y="13"/>
                  </a:lnTo>
                  <a:lnTo>
                    <a:pt x="33" y="13"/>
                  </a:lnTo>
                  <a:lnTo>
                    <a:pt x="39" y="14"/>
                  </a:lnTo>
                  <a:lnTo>
                    <a:pt x="47" y="14"/>
                  </a:lnTo>
                  <a:lnTo>
                    <a:pt x="54" y="14"/>
                  </a:lnTo>
                  <a:lnTo>
                    <a:pt x="56" y="13"/>
                  </a:lnTo>
                  <a:lnTo>
                    <a:pt x="61" y="11"/>
                  </a:lnTo>
                  <a:lnTo>
                    <a:pt x="66" y="9"/>
                  </a:lnTo>
                  <a:lnTo>
                    <a:pt x="72" y="7"/>
                  </a:lnTo>
                  <a:lnTo>
                    <a:pt x="80" y="4"/>
                  </a:lnTo>
                  <a:lnTo>
                    <a:pt x="85" y="2"/>
                  </a:lnTo>
                  <a:lnTo>
                    <a:pt x="89" y="1"/>
                  </a:lnTo>
                  <a:lnTo>
                    <a:pt x="91" y="0"/>
                  </a:lnTo>
                  <a:lnTo>
                    <a:pt x="86" y="13"/>
                  </a:lnTo>
                  <a:lnTo>
                    <a:pt x="80" y="27"/>
                  </a:lnTo>
                  <a:lnTo>
                    <a:pt x="73" y="41"/>
                  </a:lnTo>
                  <a:lnTo>
                    <a:pt x="67" y="55"/>
                  </a:lnTo>
                  <a:lnTo>
                    <a:pt x="64" y="63"/>
                  </a:lnTo>
                  <a:lnTo>
                    <a:pt x="61" y="71"/>
                  </a:lnTo>
                  <a:lnTo>
                    <a:pt x="57" y="78"/>
                  </a:lnTo>
                  <a:lnTo>
                    <a:pt x="53" y="84"/>
                  </a:lnTo>
                  <a:lnTo>
                    <a:pt x="48" y="91"/>
                  </a:lnTo>
                  <a:lnTo>
                    <a:pt x="42" y="95"/>
                  </a:lnTo>
                  <a:lnTo>
                    <a:pt x="34" y="98"/>
                  </a:lnTo>
                  <a:lnTo>
                    <a:pt x="25" y="99"/>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0" name="Freeform 20"/>
            <p:cNvSpPr>
              <a:spLocks/>
            </p:cNvSpPr>
            <p:nvPr/>
          </p:nvSpPr>
          <p:spPr bwMode="auto">
            <a:xfrm>
              <a:off x="3323" y="2315"/>
              <a:ext cx="57" cy="66"/>
            </a:xfrm>
            <a:custGeom>
              <a:avLst/>
              <a:gdLst>
                <a:gd name="T0" fmla="*/ 57 w 57"/>
                <a:gd name="T1" fmla="*/ 66 h 66"/>
                <a:gd name="T2" fmla="*/ 50 w 57"/>
                <a:gd name="T3" fmla="*/ 59 h 66"/>
                <a:gd name="T4" fmla="*/ 41 w 57"/>
                <a:gd name="T5" fmla="*/ 51 h 66"/>
                <a:gd name="T6" fmla="*/ 33 w 57"/>
                <a:gd name="T7" fmla="*/ 42 h 66"/>
                <a:gd name="T8" fmla="*/ 26 w 57"/>
                <a:gd name="T9" fmla="*/ 34 h 66"/>
                <a:gd name="T10" fmla="*/ 18 w 57"/>
                <a:gd name="T11" fmla="*/ 25 h 66"/>
                <a:gd name="T12" fmla="*/ 11 w 57"/>
                <a:gd name="T13" fmla="*/ 17 h 66"/>
                <a:gd name="T14" fmla="*/ 4 w 57"/>
                <a:gd name="T15" fmla="*/ 8 h 66"/>
                <a:gd name="T16" fmla="*/ 0 w 57"/>
                <a:gd name="T17" fmla="*/ 0 h 66"/>
                <a:gd name="T18" fmla="*/ 6 w 57"/>
                <a:gd name="T19" fmla="*/ 1 h 66"/>
                <a:gd name="T20" fmla="*/ 13 w 57"/>
                <a:gd name="T21" fmla="*/ 1 h 66"/>
                <a:gd name="T22" fmla="*/ 20 w 57"/>
                <a:gd name="T23" fmla="*/ 2 h 66"/>
                <a:gd name="T24" fmla="*/ 26 w 57"/>
                <a:gd name="T25" fmla="*/ 2 h 66"/>
                <a:gd name="T26" fmla="*/ 33 w 57"/>
                <a:gd name="T27" fmla="*/ 2 h 66"/>
                <a:gd name="T28" fmla="*/ 39 w 57"/>
                <a:gd name="T29" fmla="*/ 2 h 66"/>
                <a:gd name="T30" fmla="*/ 47 w 57"/>
                <a:gd name="T31" fmla="*/ 2 h 66"/>
                <a:gd name="T32" fmla="*/ 53 w 57"/>
                <a:gd name="T33" fmla="*/ 2 h 66"/>
                <a:gd name="T34" fmla="*/ 52 w 57"/>
                <a:gd name="T35" fmla="*/ 18 h 66"/>
                <a:gd name="T36" fmla="*/ 53 w 57"/>
                <a:gd name="T37" fmla="*/ 34 h 66"/>
                <a:gd name="T38" fmla="*/ 54 w 57"/>
                <a:gd name="T39" fmla="*/ 50 h 66"/>
                <a:gd name="T40" fmla="*/ 57 w 57"/>
                <a:gd name="T41" fmla="*/ 66 h 66"/>
                <a:gd name="T42" fmla="*/ 57 w 57"/>
                <a:gd name="T43" fmla="*/ 66 h 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7"/>
                <a:gd name="T67" fmla="*/ 0 h 66"/>
                <a:gd name="T68" fmla="*/ 57 w 57"/>
                <a:gd name="T69" fmla="*/ 66 h 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7" h="66">
                  <a:moveTo>
                    <a:pt x="57" y="66"/>
                  </a:moveTo>
                  <a:lnTo>
                    <a:pt x="50" y="59"/>
                  </a:lnTo>
                  <a:lnTo>
                    <a:pt x="41" y="51"/>
                  </a:lnTo>
                  <a:lnTo>
                    <a:pt x="33" y="42"/>
                  </a:lnTo>
                  <a:lnTo>
                    <a:pt x="26" y="34"/>
                  </a:lnTo>
                  <a:lnTo>
                    <a:pt x="18" y="25"/>
                  </a:lnTo>
                  <a:lnTo>
                    <a:pt x="11" y="17"/>
                  </a:lnTo>
                  <a:lnTo>
                    <a:pt x="4" y="8"/>
                  </a:lnTo>
                  <a:lnTo>
                    <a:pt x="0" y="0"/>
                  </a:lnTo>
                  <a:lnTo>
                    <a:pt x="6" y="1"/>
                  </a:lnTo>
                  <a:lnTo>
                    <a:pt x="13" y="1"/>
                  </a:lnTo>
                  <a:lnTo>
                    <a:pt x="20" y="2"/>
                  </a:lnTo>
                  <a:lnTo>
                    <a:pt x="26" y="2"/>
                  </a:lnTo>
                  <a:lnTo>
                    <a:pt x="33" y="2"/>
                  </a:lnTo>
                  <a:lnTo>
                    <a:pt x="39" y="2"/>
                  </a:lnTo>
                  <a:lnTo>
                    <a:pt x="47" y="2"/>
                  </a:lnTo>
                  <a:lnTo>
                    <a:pt x="53" y="2"/>
                  </a:lnTo>
                  <a:lnTo>
                    <a:pt x="52" y="18"/>
                  </a:lnTo>
                  <a:lnTo>
                    <a:pt x="53" y="34"/>
                  </a:lnTo>
                  <a:lnTo>
                    <a:pt x="54" y="50"/>
                  </a:lnTo>
                  <a:lnTo>
                    <a:pt x="57" y="66"/>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1" name="Freeform 21"/>
            <p:cNvSpPr>
              <a:spLocks/>
            </p:cNvSpPr>
            <p:nvPr/>
          </p:nvSpPr>
          <p:spPr bwMode="auto">
            <a:xfrm>
              <a:off x="2701" y="1852"/>
              <a:ext cx="363" cy="498"/>
            </a:xfrm>
            <a:custGeom>
              <a:avLst/>
              <a:gdLst>
                <a:gd name="T0" fmla="*/ 284 w 363"/>
                <a:gd name="T1" fmla="*/ 494 h 498"/>
                <a:gd name="T2" fmla="*/ 253 w 363"/>
                <a:gd name="T3" fmla="*/ 487 h 498"/>
                <a:gd name="T4" fmla="*/ 222 w 363"/>
                <a:gd name="T5" fmla="*/ 481 h 498"/>
                <a:gd name="T6" fmla="*/ 190 w 363"/>
                <a:gd name="T7" fmla="*/ 473 h 498"/>
                <a:gd name="T8" fmla="*/ 159 w 363"/>
                <a:gd name="T9" fmla="*/ 466 h 498"/>
                <a:gd name="T10" fmla="*/ 128 w 363"/>
                <a:gd name="T11" fmla="*/ 457 h 498"/>
                <a:gd name="T12" fmla="*/ 98 w 363"/>
                <a:gd name="T13" fmla="*/ 448 h 498"/>
                <a:gd name="T14" fmla="*/ 69 w 363"/>
                <a:gd name="T15" fmla="*/ 435 h 498"/>
                <a:gd name="T16" fmla="*/ 38 w 363"/>
                <a:gd name="T17" fmla="*/ 417 h 498"/>
                <a:gd name="T18" fmla="*/ 16 w 363"/>
                <a:gd name="T19" fmla="*/ 390 h 498"/>
                <a:gd name="T20" fmla="*/ 3 w 363"/>
                <a:gd name="T21" fmla="*/ 360 h 498"/>
                <a:gd name="T22" fmla="*/ 0 w 363"/>
                <a:gd name="T23" fmla="*/ 326 h 498"/>
                <a:gd name="T24" fmla="*/ 8 w 363"/>
                <a:gd name="T25" fmla="*/ 276 h 498"/>
                <a:gd name="T26" fmla="*/ 27 w 363"/>
                <a:gd name="T27" fmla="*/ 219 h 498"/>
                <a:gd name="T28" fmla="*/ 51 w 363"/>
                <a:gd name="T29" fmla="*/ 161 h 498"/>
                <a:gd name="T30" fmla="*/ 77 w 363"/>
                <a:gd name="T31" fmla="*/ 104 h 498"/>
                <a:gd name="T32" fmla="*/ 102 w 363"/>
                <a:gd name="T33" fmla="*/ 61 h 498"/>
                <a:gd name="T34" fmla="*/ 131 w 363"/>
                <a:gd name="T35" fmla="*/ 39 h 498"/>
                <a:gd name="T36" fmla="*/ 165 w 363"/>
                <a:gd name="T37" fmla="*/ 26 h 498"/>
                <a:gd name="T38" fmla="*/ 201 w 363"/>
                <a:gd name="T39" fmla="*/ 15 h 498"/>
                <a:gd name="T40" fmla="*/ 232 w 363"/>
                <a:gd name="T41" fmla="*/ 5 h 498"/>
                <a:gd name="T42" fmla="*/ 242 w 363"/>
                <a:gd name="T43" fmla="*/ 1 h 498"/>
                <a:gd name="T44" fmla="*/ 245 w 363"/>
                <a:gd name="T45" fmla="*/ 14 h 498"/>
                <a:gd name="T46" fmla="*/ 248 w 363"/>
                <a:gd name="T47" fmla="*/ 42 h 498"/>
                <a:gd name="T48" fmla="*/ 240 w 363"/>
                <a:gd name="T49" fmla="*/ 58 h 498"/>
                <a:gd name="T50" fmla="*/ 211 w 363"/>
                <a:gd name="T51" fmla="*/ 64 h 498"/>
                <a:gd name="T52" fmla="*/ 183 w 363"/>
                <a:gd name="T53" fmla="*/ 74 h 498"/>
                <a:gd name="T54" fmla="*/ 157 w 363"/>
                <a:gd name="T55" fmla="*/ 87 h 498"/>
                <a:gd name="T56" fmla="*/ 127 w 363"/>
                <a:gd name="T57" fmla="*/ 118 h 498"/>
                <a:gd name="T58" fmla="*/ 105 w 363"/>
                <a:gd name="T59" fmla="*/ 164 h 498"/>
                <a:gd name="T60" fmla="*/ 104 w 363"/>
                <a:gd name="T61" fmla="*/ 209 h 498"/>
                <a:gd name="T62" fmla="*/ 118 w 363"/>
                <a:gd name="T63" fmla="*/ 259 h 498"/>
                <a:gd name="T64" fmla="*/ 130 w 363"/>
                <a:gd name="T65" fmla="*/ 287 h 498"/>
                <a:gd name="T66" fmla="*/ 132 w 363"/>
                <a:gd name="T67" fmla="*/ 290 h 498"/>
                <a:gd name="T68" fmla="*/ 120 w 363"/>
                <a:gd name="T69" fmla="*/ 291 h 498"/>
                <a:gd name="T70" fmla="*/ 91 w 363"/>
                <a:gd name="T71" fmla="*/ 291 h 498"/>
                <a:gd name="T72" fmla="*/ 61 w 363"/>
                <a:gd name="T73" fmla="*/ 294 h 498"/>
                <a:gd name="T74" fmla="*/ 35 w 363"/>
                <a:gd name="T75" fmla="*/ 303 h 498"/>
                <a:gd name="T76" fmla="*/ 29 w 363"/>
                <a:gd name="T77" fmla="*/ 312 h 498"/>
                <a:gd name="T78" fmla="*/ 44 w 363"/>
                <a:gd name="T79" fmla="*/ 310 h 498"/>
                <a:gd name="T80" fmla="*/ 62 w 363"/>
                <a:gd name="T81" fmla="*/ 305 h 498"/>
                <a:gd name="T82" fmla="*/ 79 w 363"/>
                <a:gd name="T83" fmla="*/ 300 h 498"/>
                <a:gd name="T84" fmla="*/ 99 w 363"/>
                <a:gd name="T85" fmla="*/ 299 h 498"/>
                <a:gd name="T86" fmla="*/ 129 w 363"/>
                <a:gd name="T87" fmla="*/ 300 h 498"/>
                <a:gd name="T88" fmla="*/ 159 w 363"/>
                <a:gd name="T89" fmla="*/ 301 h 498"/>
                <a:gd name="T90" fmla="*/ 188 w 363"/>
                <a:gd name="T91" fmla="*/ 302 h 498"/>
                <a:gd name="T92" fmla="*/ 218 w 363"/>
                <a:gd name="T93" fmla="*/ 304 h 498"/>
                <a:gd name="T94" fmla="*/ 248 w 363"/>
                <a:gd name="T95" fmla="*/ 306 h 498"/>
                <a:gd name="T96" fmla="*/ 278 w 363"/>
                <a:gd name="T97" fmla="*/ 309 h 498"/>
                <a:gd name="T98" fmla="*/ 308 w 363"/>
                <a:gd name="T99" fmla="*/ 311 h 498"/>
                <a:gd name="T100" fmla="*/ 331 w 363"/>
                <a:gd name="T101" fmla="*/ 313 h 498"/>
                <a:gd name="T102" fmla="*/ 342 w 363"/>
                <a:gd name="T103" fmla="*/ 316 h 498"/>
                <a:gd name="T104" fmla="*/ 360 w 363"/>
                <a:gd name="T105" fmla="*/ 337 h 498"/>
                <a:gd name="T106" fmla="*/ 361 w 363"/>
                <a:gd name="T107" fmla="*/ 392 h 498"/>
                <a:gd name="T108" fmla="*/ 354 w 363"/>
                <a:gd name="T109" fmla="*/ 428 h 498"/>
                <a:gd name="T110" fmla="*/ 343 w 363"/>
                <a:gd name="T111" fmla="*/ 453 h 498"/>
                <a:gd name="T112" fmla="*/ 328 w 363"/>
                <a:gd name="T113" fmla="*/ 479 h 498"/>
                <a:gd name="T114" fmla="*/ 310 w 363"/>
                <a:gd name="T115" fmla="*/ 496 h 4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3"/>
                <a:gd name="T175" fmla="*/ 0 h 498"/>
                <a:gd name="T176" fmla="*/ 363 w 363"/>
                <a:gd name="T177" fmla="*/ 498 h 49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3" h="498">
                  <a:moveTo>
                    <a:pt x="299" y="498"/>
                  </a:moveTo>
                  <a:lnTo>
                    <a:pt x="284" y="494"/>
                  </a:lnTo>
                  <a:lnTo>
                    <a:pt x="268" y="491"/>
                  </a:lnTo>
                  <a:lnTo>
                    <a:pt x="253" y="487"/>
                  </a:lnTo>
                  <a:lnTo>
                    <a:pt x="237" y="484"/>
                  </a:lnTo>
                  <a:lnTo>
                    <a:pt x="222" y="481"/>
                  </a:lnTo>
                  <a:lnTo>
                    <a:pt x="205" y="477"/>
                  </a:lnTo>
                  <a:lnTo>
                    <a:pt x="190" y="473"/>
                  </a:lnTo>
                  <a:lnTo>
                    <a:pt x="175" y="469"/>
                  </a:lnTo>
                  <a:lnTo>
                    <a:pt x="159" y="466"/>
                  </a:lnTo>
                  <a:lnTo>
                    <a:pt x="144" y="462"/>
                  </a:lnTo>
                  <a:lnTo>
                    <a:pt x="128" y="457"/>
                  </a:lnTo>
                  <a:lnTo>
                    <a:pt x="113" y="453"/>
                  </a:lnTo>
                  <a:lnTo>
                    <a:pt x="98" y="448"/>
                  </a:lnTo>
                  <a:lnTo>
                    <a:pt x="84" y="441"/>
                  </a:lnTo>
                  <a:lnTo>
                    <a:pt x="69" y="435"/>
                  </a:lnTo>
                  <a:lnTo>
                    <a:pt x="55" y="428"/>
                  </a:lnTo>
                  <a:lnTo>
                    <a:pt x="38" y="417"/>
                  </a:lnTo>
                  <a:lnTo>
                    <a:pt x="26" y="403"/>
                  </a:lnTo>
                  <a:lnTo>
                    <a:pt x="16" y="390"/>
                  </a:lnTo>
                  <a:lnTo>
                    <a:pt x="8" y="375"/>
                  </a:lnTo>
                  <a:lnTo>
                    <a:pt x="3" y="360"/>
                  </a:lnTo>
                  <a:lnTo>
                    <a:pt x="0" y="343"/>
                  </a:lnTo>
                  <a:lnTo>
                    <a:pt x="0" y="326"/>
                  </a:lnTo>
                  <a:lnTo>
                    <a:pt x="1" y="306"/>
                  </a:lnTo>
                  <a:lnTo>
                    <a:pt x="8" y="276"/>
                  </a:lnTo>
                  <a:lnTo>
                    <a:pt x="17" y="247"/>
                  </a:lnTo>
                  <a:lnTo>
                    <a:pt x="27" y="219"/>
                  </a:lnTo>
                  <a:lnTo>
                    <a:pt x="38" y="189"/>
                  </a:lnTo>
                  <a:lnTo>
                    <a:pt x="51" y="161"/>
                  </a:lnTo>
                  <a:lnTo>
                    <a:pt x="63" y="132"/>
                  </a:lnTo>
                  <a:lnTo>
                    <a:pt x="77" y="104"/>
                  </a:lnTo>
                  <a:lnTo>
                    <a:pt x="90" y="77"/>
                  </a:lnTo>
                  <a:lnTo>
                    <a:pt x="102" y="61"/>
                  </a:lnTo>
                  <a:lnTo>
                    <a:pt x="117" y="48"/>
                  </a:lnTo>
                  <a:lnTo>
                    <a:pt x="131" y="39"/>
                  </a:lnTo>
                  <a:lnTo>
                    <a:pt x="148" y="32"/>
                  </a:lnTo>
                  <a:lnTo>
                    <a:pt x="165" y="26"/>
                  </a:lnTo>
                  <a:lnTo>
                    <a:pt x="183" y="20"/>
                  </a:lnTo>
                  <a:lnTo>
                    <a:pt x="201" y="15"/>
                  </a:lnTo>
                  <a:lnTo>
                    <a:pt x="221" y="9"/>
                  </a:lnTo>
                  <a:lnTo>
                    <a:pt x="232" y="5"/>
                  </a:lnTo>
                  <a:lnTo>
                    <a:pt x="238" y="2"/>
                  </a:lnTo>
                  <a:lnTo>
                    <a:pt x="242" y="1"/>
                  </a:lnTo>
                  <a:lnTo>
                    <a:pt x="244" y="0"/>
                  </a:lnTo>
                  <a:lnTo>
                    <a:pt x="245" y="14"/>
                  </a:lnTo>
                  <a:lnTo>
                    <a:pt x="246" y="28"/>
                  </a:lnTo>
                  <a:lnTo>
                    <a:pt x="248" y="42"/>
                  </a:lnTo>
                  <a:lnTo>
                    <a:pt x="253" y="55"/>
                  </a:lnTo>
                  <a:lnTo>
                    <a:pt x="240" y="58"/>
                  </a:lnTo>
                  <a:lnTo>
                    <a:pt x="225" y="60"/>
                  </a:lnTo>
                  <a:lnTo>
                    <a:pt x="211" y="64"/>
                  </a:lnTo>
                  <a:lnTo>
                    <a:pt x="196" y="69"/>
                  </a:lnTo>
                  <a:lnTo>
                    <a:pt x="183" y="74"/>
                  </a:lnTo>
                  <a:lnTo>
                    <a:pt x="169" y="80"/>
                  </a:lnTo>
                  <a:lnTo>
                    <a:pt x="157" y="87"/>
                  </a:lnTo>
                  <a:lnTo>
                    <a:pt x="146" y="95"/>
                  </a:lnTo>
                  <a:lnTo>
                    <a:pt x="127" y="118"/>
                  </a:lnTo>
                  <a:lnTo>
                    <a:pt x="114" y="141"/>
                  </a:lnTo>
                  <a:lnTo>
                    <a:pt x="105" y="164"/>
                  </a:lnTo>
                  <a:lnTo>
                    <a:pt x="103" y="186"/>
                  </a:lnTo>
                  <a:lnTo>
                    <a:pt x="104" y="209"/>
                  </a:lnTo>
                  <a:lnTo>
                    <a:pt x="110" y="233"/>
                  </a:lnTo>
                  <a:lnTo>
                    <a:pt x="118" y="259"/>
                  </a:lnTo>
                  <a:lnTo>
                    <a:pt x="129" y="286"/>
                  </a:lnTo>
                  <a:lnTo>
                    <a:pt x="130" y="287"/>
                  </a:lnTo>
                  <a:lnTo>
                    <a:pt x="131" y="288"/>
                  </a:lnTo>
                  <a:lnTo>
                    <a:pt x="132" y="290"/>
                  </a:lnTo>
                  <a:lnTo>
                    <a:pt x="132" y="291"/>
                  </a:lnTo>
                  <a:lnTo>
                    <a:pt x="120" y="291"/>
                  </a:lnTo>
                  <a:lnTo>
                    <a:pt x="105" y="290"/>
                  </a:lnTo>
                  <a:lnTo>
                    <a:pt x="91" y="291"/>
                  </a:lnTo>
                  <a:lnTo>
                    <a:pt x="76" y="291"/>
                  </a:lnTo>
                  <a:lnTo>
                    <a:pt x="61" y="294"/>
                  </a:lnTo>
                  <a:lnTo>
                    <a:pt x="48" y="297"/>
                  </a:lnTo>
                  <a:lnTo>
                    <a:pt x="35" y="303"/>
                  </a:lnTo>
                  <a:lnTo>
                    <a:pt x="25" y="310"/>
                  </a:lnTo>
                  <a:lnTo>
                    <a:pt x="29" y="312"/>
                  </a:lnTo>
                  <a:lnTo>
                    <a:pt x="35" y="311"/>
                  </a:lnTo>
                  <a:lnTo>
                    <a:pt x="44" y="310"/>
                  </a:lnTo>
                  <a:lnTo>
                    <a:pt x="53" y="307"/>
                  </a:lnTo>
                  <a:lnTo>
                    <a:pt x="62" y="305"/>
                  </a:lnTo>
                  <a:lnTo>
                    <a:pt x="71" y="302"/>
                  </a:lnTo>
                  <a:lnTo>
                    <a:pt x="79" y="300"/>
                  </a:lnTo>
                  <a:lnTo>
                    <a:pt x="85" y="299"/>
                  </a:lnTo>
                  <a:lnTo>
                    <a:pt x="99" y="299"/>
                  </a:lnTo>
                  <a:lnTo>
                    <a:pt x="115" y="299"/>
                  </a:lnTo>
                  <a:lnTo>
                    <a:pt x="129" y="300"/>
                  </a:lnTo>
                  <a:lnTo>
                    <a:pt x="144" y="300"/>
                  </a:lnTo>
                  <a:lnTo>
                    <a:pt x="159" y="301"/>
                  </a:lnTo>
                  <a:lnTo>
                    <a:pt x="174" y="302"/>
                  </a:lnTo>
                  <a:lnTo>
                    <a:pt x="188" y="302"/>
                  </a:lnTo>
                  <a:lnTo>
                    <a:pt x="203" y="303"/>
                  </a:lnTo>
                  <a:lnTo>
                    <a:pt x="218" y="304"/>
                  </a:lnTo>
                  <a:lnTo>
                    <a:pt x="232" y="305"/>
                  </a:lnTo>
                  <a:lnTo>
                    <a:pt x="248" y="306"/>
                  </a:lnTo>
                  <a:lnTo>
                    <a:pt x="262" y="307"/>
                  </a:lnTo>
                  <a:lnTo>
                    <a:pt x="278" y="309"/>
                  </a:lnTo>
                  <a:lnTo>
                    <a:pt x="292" y="310"/>
                  </a:lnTo>
                  <a:lnTo>
                    <a:pt x="308" y="311"/>
                  </a:lnTo>
                  <a:lnTo>
                    <a:pt x="322" y="312"/>
                  </a:lnTo>
                  <a:lnTo>
                    <a:pt x="331" y="313"/>
                  </a:lnTo>
                  <a:lnTo>
                    <a:pt x="336" y="315"/>
                  </a:lnTo>
                  <a:lnTo>
                    <a:pt x="342" y="316"/>
                  </a:lnTo>
                  <a:lnTo>
                    <a:pt x="347" y="317"/>
                  </a:lnTo>
                  <a:lnTo>
                    <a:pt x="360" y="337"/>
                  </a:lnTo>
                  <a:lnTo>
                    <a:pt x="363" y="364"/>
                  </a:lnTo>
                  <a:lnTo>
                    <a:pt x="361" y="392"/>
                  </a:lnTo>
                  <a:lnTo>
                    <a:pt x="357" y="418"/>
                  </a:lnTo>
                  <a:lnTo>
                    <a:pt x="354" y="428"/>
                  </a:lnTo>
                  <a:lnTo>
                    <a:pt x="349" y="439"/>
                  </a:lnTo>
                  <a:lnTo>
                    <a:pt x="343" y="453"/>
                  </a:lnTo>
                  <a:lnTo>
                    <a:pt x="336" y="466"/>
                  </a:lnTo>
                  <a:lnTo>
                    <a:pt x="328" y="479"/>
                  </a:lnTo>
                  <a:lnTo>
                    <a:pt x="319" y="489"/>
                  </a:lnTo>
                  <a:lnTo>
                    <a:pt x="310" y="496"/>
                  </a:lnTo>
                  <a:lnTo>
                    <a:pt x="299" y="498"/>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2" name="Freeform 22"/>
            <p:cNvSpPr>
              <a:spLocks/>
            </p:cNvSpPr>
            <p:nvPr/>
          </p:nvSpPr>
          <p:spPr bwMode="auto">
            <a:xfrm>
              <a:off x="3352" y="2137"/>
              <a:ext cx="146" cy="176"/>
            </a:xfrm>
            <a:custGeom>
              <a:avLst/>
              <a:gdLst>
                <a:gd name="T0" fmla="*/ 63 w 146"/>
                <a:gd name="T1" fmla="*/ 176 h 176"/>
                <a:gd name="T2" fmla="*/ 49 w 146"/>
                <a:gd name="T3" fmla="*/ 172 h 176"/>
                <a:gd name="T4" fmla="*/ 51 w 146"/>
                <a:gd name="T5" fmla="*/ 166 h 176"/>
                <a:gd name="T6" fmla="*/ 68 w 146"/>
                <a:gd name="T7" fmla="*/ 165 h 176"/>
                <a:gd name="T8" fmla="*/ 87 w 146"/>
                <a:gd name="T9" fmla="*/ 162 h 176"/>
                <a:gd name="T10" fmla="*/ 101 w 146"/>
                <a:gd name="T11" fmla="*/ 154 h 176"/>
                <a:gd name="T12" fmla="*/ 95 w 146"/>
                <a:gd name="T13" fmla="*/ 150 h 176"/>
                <a:gd name="T14" fmla="*/ 73 w 146"/>
                <a:gd name="T15" fmla="*/ 154 h 176"/>
                <a:gd name="T16" fmla="*/ 50 w 146"/>
                <a:gd name="T17" fmla="*/ 157 h 176"/>
                <a:gd name="T18" fmla="*/ 29 w 146"/>
                <a:gd name="T19" fmla="*/ 156 h 176"/>
                <a:gd name="T20" fmla="*/ 25 w 146"/>
                <a:gd name="T21" fmla="*/ 146 h 176"/>
                <a:gd name="T22" fmla="*/ 51 w 146"/>
                <a:gd name="T23" fmla="*/ 138 h 176"/>
                <a:gd name="T24" fmla="*/ 85 w 146"/>
                <a:gd name="T25" fmla="*/ 135 h 176"/>
                <a:gd name="T26" fmla="*/ 109 w 146"/>
                <a:gd name="T27" fmla="*/ 127 h 176"/>
                <a:gd name="T28" fmla="*/ 103 w 146"/>
                <a:gd name="T29" fmla="*/ 119 h 176"/>
                <a:gd name="T30" fmla="*/ 68 w 146"/>
                <a:gd name="T31" fmla="*/ 124 h 176"/>
                <a:gd name="T32" fmla="*/ 28 w 146"/>
                <a:gd name="T33" fmla="*/ 130 h 176"/>
                <a:gd name="T34" fmla="*/ 1 w 146"/>
                <a:gd name="T35" fmla="*/ 125 h 176"/>
                <a:gd name="T36" fmla="*/ 7 w 146"/>
                <a:gd name="T37" fmla="*/ 115 h 176"/>
                <a:gd name="T38" fmla="*/ 36 w 146"/>
                <a:gd name="T39" fmla="*/ 110 h 176"/>
                <a:gd name="T40" fmla="*/ 71 w 146"/>
                <a:gd name="T41" fmla="*/ 103 h 176"/>
                <a:gd name="T42" fmla="*/ 97 w 146"/>
                <a:gd name="T43" fmla="*/ 95 h 176"/>
                <a:gd name="T44" fmla="*/ 98 w 146"/>
                <a:gd name="T45" fmla="*/ 89 h 176"/>
                <a:gd name="T46" fmla="*/ 90 w 146"/>
                <a:gd name="T47" fmla="*/ 88 h 176"/>
                <a:gd name="T48" fmla="*/ 80 w 146"/>
                <a:gd name="T49" fmla="*/ 90 h 176"/>
                <a:gd name="T50" fmla="*/ 71 w 146"/>
                <a:gd name="T51" fmla="*/ 92 h 176"/>
                <a:gd name="T52" fmla="*/ 62 w 146"/>
                <a:gd name="T53" fmla="*/ 95 h 176"/>
                <a:gd name="T54" fmla="*/ 44 w 146"/>
                <a:gd name="T55" fmla="*/ 98 h 176"/>
                <a:gd name="T56" fmla="*/ 28 w 146"/>
                <a:gd name="T57" fmla="*/ 98 h 176"/>
                <a:gd name="T58" fmla="*/ 16 w 146"/>
                <a:gd name="T59" fmla="*/ 92 h 176"/>
                <a:gd name="T60" fmla="*/ 20 w 146"/>
                <a:gd name="T61" fmla="*/ 81 h 176"/>
                <a:gd name="T62" fmla="*/ 36 w 146"/>
                <a:gd name="T63" fmla="*/ 77 h 176"/>
                <a:gd name="T64" fmla="*/ 56 w 146"/>
                <a:gd name="T65" fmla="*/ 75 h 176"/>
                <a:gd name="T66" fmla="*/ 72 w 146"/>
                <a:gd name="T67" fmla="*/ 72 h 176"/>
                <a:gd name="T68" fmla="*/ 85 w 146"/>
                <a:gd name="T69" fmla="*/ 67 h 176"/>
                <a:gd name="T70" fmla="*/ 94 w 146"/>
                <a:gd name="T71" fmla="*/ 67 h 176"/>
                <a:gd name="T72" fmla="*/ 101 w 146"/>
                <a:gd name="T73" fmla="*/ 65 h 176"/>
                <a:gd name="T74" fmla="*/ 102 w 146"/>
                <a:gd name="T75" fmla="*/ 64 h 176"/>
                <a:gd name="T76" fmla="*/ 101 w 146"/>
                <a:gd name="T77" fmla="*/ 60 h 176"/>
                <a:gd name="T78" fmla="*/ 99 w 146"/>
                <a:gd name="T79" fmla="*/ 57 h 176"/>
                <a:gd name="T80" fmla="*/ 98 w 146"/>
                <a:gd name="T81" fmla="*/ 51 h 176"/>
                <a:gd name="T82" fmla="*/ 96 w 146"/>
                <a:gd name="T83" fmla="*/ 42 h 176"/>
                <a:gd name="T84" fmla="*/ 94 w 146"/>
                <a:gd name="T85" fmla="*/ 27 h 176"/>
                <a:gd name="T86" fmla="*/ 97 w 146"/>
                <a:gd name="T87" fmla="*/ 9 h 176"/>
                <a:gd name="T88" fmla="*/ 98 w 146"/>
                <a:gd name="T89" fmla="*/ 0 h 176"/>
                <a:gd name="T90" fmla="*/ 98 w 146"/>
                <a:gd name="T91" fmla="*/ 0 h 176"/>
                <a:gd name="T92" fmla="*/ 102 w 146"/>
                <a:gd name="T93" fmla="*/ 12 h 176"/>
                <a:gd name="T94" fmla="*/ 114 w 146"/>
                <a:gd name="T95" fmla="*/ 36 h 176"/>
                <a:gd name="T96" fmla="*/ 128 w 146"/>
                <a:gd name="T97" fmla="*/ 59 h 176"/>
                <a:gd name="T98" fmla="*/ 141 w 146"/>
                <a:gd name="T99" fmla="*/ 84 h 176"/>
                <a:gd name="T100" fmla="*/ 145 w 146"/>
                <a:gd name="T101" fmla="*/ 115 h 176"/>
                <a:gd name="T102" fmla="*/ 136 w 146"/>
                <a:gd name="T103" fmla="*/ 143 h 176"/>
                <a:gd name="T104" fmla="*/ 118 w 146"/>
                <a:gd name="T105" fmla="*/ 162 h 176"/>
                <a:gd name="T106" fmla="*/ 90 w 146"/>
                <a:gd name="T107" fmla="*/ 173 h 17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
                <a:gd name="T163" fmla="*/ 0 h 176"/>
                <a:gd name="T164" fmla="*/ 146 w 146"/>
                <a:gd name="T165" fmla="*/ 176 h 17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 h="176">
                  <a:moveTo>
                    <a:pt x="72" y="176"/>
                  </a:moveTo>
                  <a:lnTo>
                    <a:pt x="63" y="176"/>
                  </a:lnTo>
                  <a:lnTo>
                    <a:pt x="55" y="175"/>
                  </a:lnTo>
                  <a:lnTo>
                    <a:pt x="49" y="172"/>
                  </a:lnTo>
                  <a:lnTo>
                    <a:pt x="44" y="166"/>
                  </a:lnTo>
                  <a:lnTo>
                    <a:pt x="51" y="166"/>
                  </a:lnTo>
                  <a:lnTo>
                    <a:pt x="59" y="165"/>
                  </a:lnTo>
                  <a:lnTo>
                    <a:pt x="68" y="165"/>
                  </a:lnTo>
                  <a:lnTo>
                    <a:pt x="77" y="163"/>
                  </a:lnTo>
                  <a:lnTo>
                    <a:pt x="87" y="162"/>
                  </a:lnTo>
                  <a:lnTo>
                    <a:pt x="95" y="159"/>
                  </a:lnTo>
                  <a:lnTo>
                    <a:pt x="101" y="154"/>
                  </a:lnTo>
                  <a:lnTo>
                    <a:pt x="104" y="148"/>
                  </a:lnTo>
                  <a:lnTo>
                    <a:pt x="95" y="150"/>
                  </a:lnTo>
                  <a:lnTo>
                    <a:pt x="85" y="152"/>
                  </a:lnTo>
                  <a:lnTo>
                    <a:pt x="73" y="154"/>
                  </a:lnTo>
                  <a:lnTo>
                    <a:pt x="61" y="156"/>
                  </a:lnTo>
                  <a:lnTo>
                    <a:pt x="50" y="157"/>
                  </a:lnTo>
                  <a:lnTo>
                    <a:pt x="39" y="157"/>
                  </a:lnTo>
                  <a:lnTo>
                    <a:pt x="29" y="156"/>
                  </a:lnTo>
                  <a:lnTo>
                    <a:pt x="21" y="153"/>
                  </a:lnTo>
                  <a:lnTo>
                    <a:pt x="25" y="146"/>
                  </a:lnTo>
                  <a:lnTo>
                    <a:pt x="35" y="141"/>
                  </a:lnTo>
                  <a:lnTo>
                    <a:pt x="51" y="138"/>
                  </a:lnTo>
                  <a:lnTo>
                    <a:pt x="67" y="136"/>
                  </a:lnTo>
                  <a:lnTo>
                    <a:pt x="85" y="135"/>
                  </a:lnTo>
                  <a:lnTo>
                    <a:pt x="99" y="132"/>
                  </a:lnTo>
                  <a:lnTo>
                    <a:pt x="109" y="127"/>
                  </a:lnTo>
                  <a:lnTo>
                    <a:pt x="113" y="119"/>
                  </a:lnTo>
                  <a:lnTo>
                    <a:pt x="103" y="119"/>
                  </a:lnTo>
                  <a:lnTo>
                    <a:pt x="88" y="121"/>
                  </a:lnTo>
                  <a:lnTo>
                    <a:pt x="68" y="124"/>
                  </a:lnTo>
                  <a:lnTo>
                    <a:pt x="48" y="128"/>
                  </a:lnTo>
                  <a:lnTo>
                    <a:pt x="28" y="130"/>
                  </a:lnTo>
                  <a:lnTo>
                    <a:pt x="11" y="130"/>
                  </a:lnTo>
                  <a:lnTo>
                    <a:pt x="1" y="125"/>
                  </a:lnTo>
                  <a:lnTo>
                    <a:pt x="0" y="117"/>
                  </a:lnTo>
                  <a:lnTo>
                    <a:pt x="7" y="115"/>
                  </a:lnTo>
                  <a:lnTo>
                    <a:pt x="20" y="113"/>
                  </a:lnTo>
                  <a:lnTo>
                    <a:pt x="36" y="110"/>
                  </a:lnTo>
                  <a:lnTo>
                    <a:pt x="54" y="106"/>
                  </a:lnTo>
                  <a:lnTo>
                    <a:pt x="71" y="103"/>
                  </a:lnTo>
                  <a:lnTo>
                    <a:pt x="87" y="99"/>
                  </a:lnTo>
                  <a:lnTo>
                    <a:pt x="97" y="95"/>
                  </a:lnTo>
                  <a:lnTo>
                    <a:pt x="101" y="90"/>
                  </a:lnTo>
                  <a:lnTo>
                    <a:pt x="98" y="89"/>
                  </a:lnTo>
                  <a:lnTo>
                    <a:pt x="94" y="88"/>
                  </a:lnTo>
                  <a:lnTo>
                    <a:pt x="90" y="88"/>
                  </a:lnTo>
                  <a:lnTo>
                    <a:pt x="85" y="89"/>
                  </a:lnTo>
                  <a:lnTo>
                    <a:pt x="80" y="90"/>
                  </a:lnTo>
                  <a:lnTo>
                    <a:pt x="75" y="91"/>
                  </a:lnTo>
                  <a:lnTo>
                    <a:pt x="71" y="92"/>
                  </a:lnTo>
                  <a:lnTo>
                    <a:pt x="69" y="94"/>
                  </a:lnTo>
                  <a:lnTo>
                    <a:pt x="62" y="95"/>
                  </a:lnTo>
                  <a:lnTo>
                    <a:pt x="54" y="97"/>
                  </a:lnTo>
                  <a:lnTo>
                    <a:pt x="44" y="98"/>
                  </a:lnTo>
                  <a:lnTo>
                    <a:pt x="36" y="98"/>
                  </a:lnTo>
                  <a:lnTo>
                    <a:pt x="28" y="98"/>
                  </a:lnTo>
                  <a:lnTo>
                    <a:pt x="21" y="96"/>
                  </a:lnTo>
                  <a:lnTo>
                    <a:pt x="16" y="92"/>
                  </a:lnTo>
                  <a:lnTo>
                    <a:pt x="12" y="86"/>
                  </a:lnTo>
                  <a:lnTo>
                    <a:pt x="20" y="81"/>
                  </a:lnTo>
                  <a:lnTo>
                    <a:pt x="28" y="79"/>
                  </a:lnTo>
                  <a:lnTo>
                    <a:pt x="36" y="77"/>
                  </a:lnTo>
                  <a:lnTo>
                    <a:pt x="47" y="76"/>
                  </a:lnTo>
                  <a:lnTo>
                    <a:pt x="56" y="75"/>
                  </a:lnTo>
                  <a:lnTo>
                    <a:pt x="64" y="74"/>
                  </a:lnTo>
                  <a:lnTo>
                    <a:pt x="72" y="72"/>
                  </a:lnTo>
                  <a:lnTo>
                    <a:pt x="80" y="68"/>
                  </a:lnTo>
                  <a:lnTo>
                    <a:pt x="85" y="67"/>
                  </a:lnTo>
                  <a:lnTo>
                    <a:pt x="89" y="67"/>
                  </a:lnTo>
                  <a:lnTo>
                    <a:pt x="94" y="67"/>
                  </a:lnTo>
                  <a:lnTo>
                    <a:pt x="101" y="66"/>
                  </a:lnTo>
                  <a:lnTo>
                    <a:pt x="101" y="65"/>
                  </a:lnTo>
                  <a:lnTo>
                    <a:pt x="102" y="64"/>
                  </a:lnTo>
                  <a:lnTo>
                    <a:pt x="102" y="63"/>
                  </a:lnTo>
                  <a:lnTo>
                    <a:pt x="101" y="60"/>
                  </a:lnTo>
                  <a:lnTo>
                    <a:pt x="100" y="59"/>
                  </a:lnTo>
                  <a:lnTo>
                    <a:pt x="99" y="57"/>
                  </a:lnTo>
                  <a:lnTo>
                    <a:pt x="98" y="56"/>
                  </a:lnTo>
                  <a:lnTo>
                    <a:pt x="98" y="51"/>
                  </a:lnTo>
                  <a:lnTo>
                    <a:pt x="97" y="46"/>
                  </a:lnTo>
                  <a:lnTo>
                    <a:pt x="96" y="42"/>
                  </a:lnTo>
                  <a:lnTo>
                    <a:pt x="93" y="38"/>
                  </a:lnTo>
                  <a:lnTo>
                    <a:pt x="94" y="27"/>
                  </a:lnTo>
                  <a:lnTo>
                    <a:pt x="95" y="18"/>
                  </a:lnTo>
                  <a:lnTo>
                    <a:pt x="97" y="9"/>
                  </a:lnTo>
                  <a:lnTo>
                    <a:pt x="98" y="0"/>
                  </a:lnTo>
                  <a:lnTo>
                    <a:pt x="99" y="0"/>
                  </a:lnTo>
                  <a:lnTo>
                    <a:pt x="102" y="12"/>
                  </a:lnTo>
                  <a:lnTo>
                    <a:pt x="107" y="23"/>
                  </a:lnTo>
                  <a:lnTo>
                    <a:pt x="114" y="36"/>
                  </a:lnTo>
                  <a:lnTo>
                    <a:pt x="121" y="47"/>
                  </a:lnTo>
                  <a:lnTo>
                    <a:pt x="128" y="59"/>
                  </a:lnTo>
                  <a:lnTo>
                    <a:pt x="135" y="72"/>
                  </a:lnTo>
                  <a:lnTo>
                    <a:pt x="141" y="84"/>
                  </a:lnTo>
                  <a:lnTo>
                    <a:pt x="146" y="98"/>
                  </a:lnTo>
                  <a:lnTo>
                    <a:pt x="145" y="115"/>
                  </a:lnTo>
                  <a:lnTo>
                    <a:pt x="141" y="131"/>
                  </a:lnTo>
                  <a:lnTo>
                    <a:pt x="136" y="143"/>
                  </a:lnTo>
                  <a:lnTo>
                    <a:pt x="128" y="153"/>
                  </a:lnTo>
                  <a:lnTo>
                    <a:pt x="118" y="162"/>
                  </a:lnTo>
                  <a:lnTo>
                    <a:pt x="105" y="169"/>
                  </a:lnTo>
                  <a:lnTo>
                    <a:pt x="90" y="173"/>
                  </a:lnTo>
                  <a:lnTo>
                    <a:pt x="72" y="176"/>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3" name="Freeform 23"/>
            <p:cNvSpPr>
              <a:spLocks/>
            </p:cNvSpPr>
            <p:nvPr/>
          </p:nvSpPr>
          <p:spPr bwMode="auto">
            <a:xfrm>
              <a:off x="3053" y="2279"/>
              <a:ext cx="87" cy="30"/>
            </a:xfrm>
            <a:custGeom>
              <a:avLst/>
              <a:gdLst>
                <a:gd name="T0" fmla="*/ 0 w 87"/>
                <a:gd name="T1" fmla="*/ 30 h 30"/>
                <a:gd name="T2" fmla="*/ 2 w 87"/>
                <a:gd name="T3" fmla="*/ 27 h 30"/>
                <a:gd name="T4" fmla="*/ 3 w 87"/>
                <a:gd name="T5" fmla="*/ 23 h 30"/>
                <a:gd name="T6" fmla="*/ 5 w 87"/>
                <a:gd name="T7" fmla="*/ 18 h 30"/>
                <a:gd name="T8" fmla="*/ 8 w 87"/>
                <a:gd name="T9" fmla="*/ 10 h 30"/>
                <a:gd name="T10" fmla="*/ 10 w 87"/>
                <a:gd name="T11" fmla="*/ 10 h 30"/>
                <a:gd name="T12" fmla="*/ 15 w 87"/>
                <a:gd name="T13" fmla="*/ 10 h 30"/>
                <a:gd name="T14" fmla="*/ 24 w 87"/>
                <a:gd name="T15" fmla="*/ 10 h 30"/>
                <a:gd name="T16" fmla="*/ 35 w 87"/>
                <a:gd name="T17" fmla="*/ 10 h 30"/>
                <a:gd name="T18" fmla="*/ 41 w 87"/>
                <a:gd name="T19" fmla="*/ 9 h 30"/>
                <a:gd name="T20" fmla="*/ 47 w 87"/>
                <a:gd name="T21" fmla="*/ 8 h 30"/>
                <a:gd name="T22" fmla="*/ 54 w 87"/>
                <a:gd name="T23" fmla="*/ 7 h 30"/>
                <a:gd name="T24" fmla="*/ 60 w 87"/>
                <a:gd name="T25" fmla="*/ 5 h 30"/>
                <a:gd name="T26" fmla="*/ 67 w 87"/>
                <a:gd name="T27" fmla="*/ 4 h 30"/>
                <a:gd name="T28" fmla="*/ 73 w 87"/>
                <a:gd name="T29" fmla="*/ 3 h 30"/>
                <a:gd name="T30" fmla="*/ 80 w 87"/>
                <a:gd name="T31" fmla="*/ 1 h 30"/>
                <a:gd name="T32" fmla="*/ 87 w 87"/>
                <a:gd name="T33" fmla="*/ 0 h 30"/>
                <a:gd name="T34" fmla="*/ 82 w 87"/>
                <a:gd name="T35" fmla="*/ 6 h 30"/>
                <a:gd name="T36" fmla="*/ 74 w 87"/>
                <a:gd name="T37" fmla="*/ 11 h 30"/>
                <a:gd name="T38" fmla="*/ 62 w 87"/>
                <a:gd name="T39" fmla="*/ 15 h 30"/>
                <a:gd name="T40" fmla="*/ 48 w 87"/>
                <a:gd name="T41" fmla="*/ 20 h 30"/>
                <a:gd name="T42" fmla="*/ 33 w 87"/>
                <a:gd name="T43" fmla="*/ 23 h 30"/>
                <a:gd name="T44" fmla="*/ 20 w 87"/>
                <a:gd name="T45" fmla="*/ 26 h 30"/>
                <a:gd name="T46" fmla="*/ 8 w 87"/>
                <a:gd name="T47" fmla="*/ 28 h 30"/>
                <a:gd name="T48" fmla="*/ 0 w 87"/>
                <a:gd name="T49" fmla="*/ 30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30"/>
                <a:gd name="T77" fmla="*/ 87 w 87"/>
                <a:gd name="T78" fmla="*/ 30 h 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30">
                  <a:moveTo>
                    <a:pt x="0" y="30"/>
                  </a:moveTo>
                  <a:lnTo>
                    <a:pt x="2" y="27"/>
                  </a:lnTo>
                  <a:lnTo>
                    <a:pt x="3" y="23"/>
                  </a:lnTo>
                  <a:lnTo>
                    <a:pt x="5" y="18"/>
                  </a:lnTo>
                  <a:lnTo>
                    <a:pt x="8" y="10"/>
                  </a:lnTo>
                  <a:lnTo>
                    <a:pt x="10" y="10"/>
                  </a:lnTo>
                  <a:lnTo>
                    <a:pt x="15" y="10"/>
                  </a:lnTo>
                  <a:lnTo>
                    <a:pt x="24" y="10"/>
                  </a:lnTo>
                  <a:lnTo>
                    <a:pt x="35" y="10"/>
                  </a:lnTo>
                  <a:lnTo>
                    <a:pt x="41" y="9"/>
                  </a:lnTo>
                  <a:lnTo>
                    <a:pt x="47" y="8"/>
                  </a:lnTo>
                  <a:lnTo>
                    <a:pt x="54" y="7"/>
                  </a:lnTo>
                  <a:lnTo>
                    <a:pt x="60" y="5"/>
                  </a:lnTo>
                  <a:lnTo>
                    <a:pt x="67" y="4"/>
                  </a:lnTo>
                  <a:lnTo>
                    <a:pt x="73" y="3"/>
                  </a:lnTo>
                  <a:lnTo>
                    <a:pt x="80" y="1"/>
                  </a:lnTo>
                  <a:lnTo>
                    <a:pt x="87" y="0"/>
                  </a:lnTo>
                  <a:lnTo>
                    <a:pt x="82" y="6"/>
                  </a:lnTo>
                  <a:lnTo>
                    <a:pt x="74" y="11"/>
                  </a:lnTo>
                  <a:lnTo>
                    <a:pt x="62" y="15"/>
                  </a:lnTo>
                  <a:lnTo>
                    <a:pt x="48" y="20"/>
                  </a:lnTo>
                  <a:lnTo>
                    <a:pt x="33" y="23"/>
                  </a:lnTo>
                  <a:lnTo>
                    <a:pt x="20" y="26"/>
                  </a:lnTo>
                  <a:lnTo>
                    <a:pt x="8" y="28"/>
                  </a:lnTo>
                  <a:lnTo>
                    <a:pt x="0" y="30"/>
                  </a:lnTo>
                  <a:close/>
                </a:path>
              </a:pathLst>
            </a:custGeom>
            <a:solidFill>
              <a:srgbClr val="E8EAF4"/>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4" name="Freeform 24"/>
            <p:cNvSpPr>
              <a:spLocks/>
            </p:cNvSpPr>
            <p:nvPr/>
          </p:nvSpPr>
          <p:spPr bwMode="auto">
            <a:xfrm>
              <a:off x="3189" y="1887"/>
              <a:ext cx="266" cy="422"/>
            </a:xfrm>
            <a:custGeom>
              <a:avLst/>
              <a:gdLst>
                <a:gd name="T0" fmla="*/ 145 w 266"/>
                <a:gd name="T1" fmla="*/ 421 h 422"/>
                <a:gd name="T2" fmla="*/ 115 w 266"/>
                <a:gd name="T3" fmla="*/ 418 h 422"/>
                <a:gd name="T4" fmla="*/ 83 w 266"/>
                <a:gd name="T5" fmla="*/ 414 h 422"/>
                <a:gd name="T6" fmla="*/ 55 w 266"/>
                <a:gd name="T7" fmla="*/ 406 h 422"/>
                <a:gd name="T8" fmla="*/ 38 w 266"/>
                <a:gd name="T9" fmla="*/ 401 h 422"/>
                <a:gd name="T10" fmla="*/ 22 w 266"/>
                <a:gd name="T11" fmla="*/ 397 h 422"/>
                <a:gd name="T12" fmla="*/ 7 w 266"/>
                <a:gd name="T13" fmla="*/ 390 h 422"/>
                <a:gd name="T14" fmla="*/ 0 w 266"/>
                <a:gd name="T15" fmla="*/ 378 h 422"/>
                <a:gd name="T16" fmla="*/ 3 w 266"/>
                <a:gd name="T17" fmla="*/ 300 h 422"/>
                <a:gd name="T18" fmla="*/ 5 w 266"/>
                <a:gd name="T19" fmla="*/ 156 h 422"/>
                <a:gd name="T20" fmla="*/ 27 w 266"/>
                <a:gd name="T21" fmla="*/ 71 h 422"/>
                <a:gd name="T22" fmla="*/ 46 w 266"/>
                <a:gd name="T23" fmla="*/ 44 h 422"/>
                <a:gd name="T24" fmla="*/ 68 w 266"/>
                <a:gd name="T25" fmla="*/ 23 h 422"/>
                <a:gd name="T26" fmla="*/ 94 w 266"/>
                <a:gd name="T27" fmla="*/ 9 h 422"/>
                <a:gd name="T28" fmla="*/ 122 w 266"/>
                <a:gd name="T29" fmla="*/ 1 h 422"/>
                <a:gd name="T30" fmla="*/ 152 w 266"/>
                <a:gd name="T31" fmla="*/ 1 h 422"/>
                <a:gd name="T32" fmla="*/ 182 w 266"/>
                <a:gd name="T33" fmla="*/ 7 h 422"/>
                <a:gd name="T34" fmla="*/ 213 w 266"/>
                <a:gd name="T35" fmla="*/ 20 h 422"/>
                <a:gd name="T36" fmla="*/ 247 w 266"/>
                <a:gd name="T37" fmla="*/ 50 h 422"/>
                <a:gd name="T38" fmla="*/ 264 w 266"/>
                <a:gd name="T39" fmla="*/ 106 h 422"/>
                <a:gd name="T40" fmla="*/ 264 w 266"/>
                <a:gd name="T41" fmla="*/ 170 h 422"/>
                <a:gd name="T42" fmla="*/ 255 w 266"/>
                <a:gd name="T43" fmla="*/ 231 h 422"/>
                <a:gd name="T44" fmla="*/ 249 w 266"/>
                <a:gd name="T45" fmla="*/ 274 h 422"/>
                <a:gd name="T46" fmla="*/ 247 w 266"/>
                <a:gd name="T47" fmla="*/ 295 h 422"/>
                <a:gd name="T48" fmla="*/ 243 w 266"/>
                <a:gd name="T49" fmla="*/ 305 h 422"/>
                <a:gd name="T50" fmla="*/ 229 w 266"/>
                <a:gd name="T51" fmla="*/ 313 h 422"/>
                <a:gd name="T52" fmla="*/ 211 w 266"/>
                <a:gd name="T53" fmla="*/ 318 h 422"/>
                <a:gd name="T54" fmla="*/ 193 w 266"/>
                <a:gd name="T55" fmla="*/ 320 h 422"/>
                <a:gd name="T56" fmla="*/ 175 w 266"/>
                <a:gd name="T57" fmla="*/ 326 h 422"/>
                <a:gd name="T58" fmla="*/ 167 w 266"/>
                <a:gd name="T59" fmla="*/ 336 h 422"/>
                <a:gd name="T60" fmla="*/ 169 w 266"/>
                <a:gd name="T61" fmla="*/ 347 h 422"/>
                <a:gd name="T62" fmla="*/ 172 w 266"/>
                <a:gd name="T63" fmla="*/ 351 h 422"/>
                <a:gd name="T64" fmla="*/ 174 w 266"/>
                <a:gd name="T65" fmla="*/ 354 h 422"/>
                <a:gd name="T66" fmla="*/ 161 w 266"/>
                <a:gd name="T67" fmla="*/ 360 h 422"/>
                <a:gd name="T68" fmla="*/ 153 w 266"/>
                <a:gd name="T69" fmla="*/ 369 h 422"/>
                <a:gd name="T70" fmla="*/ 155 w 266"/>
                <a:gd name="T71" fmla="*/ 380 h 422"/>
                <a:gd name="T72" fmla="*/ 168 w 266"/>
                <a:gd name="T73" fmla="*/ 388 h 422"/>
                <a:gd name="T74" fmla="*/ 174 w 266"/>
                <a:gd name="T75" fmla="*/ 388 h 422"/>
                <a:gd name="T76" fmla="*/ 181 w 266"/>
                <a:gd name="T77" fmla="*/ 389 h 422"/>
                <a:gd name="T78" fmla="*/ 177 w 266"/>
                <a:gd name="T79" fmla="*/ 404 h 422"/>
                <a:gd name="T80" fmla="*/ 190 w 266"/>
                <a:gd name="T81" fmla="*/ 415 h 422"/>
                <a:gd name="T82" fmla="*/ 197 w 266"/>
                <a:gd name="T83" fmla="*/ 415 h 422"/>
                <a:gd name="T84" fmla="*/ 200 w 266"/>
                <a:gd name="T85" fmla="*/ 421 h 422"/>
                <a:gd name="T86" fmla="*/ 190 w 266"/>
                <a:gd name="T87" fmla="*/ 421 h 422"/>
                <a:gd name="T88" fmla="*/ 179 w 266"/>
                <a:gd name="T89" fmla="*/ 421 h 422"/>
                <a:gd name="T90" fmla="*/ 168 w 266"/>
                <a:gd name="T91" fmla="*/ 421 h 422"/>
                <a:gd name="T92" fmla="*/ 157 w 266"/>
                <a:gd name="T93" fmla="*/ 422 h 4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
                <a:gd name="T142" fmla="*/ 0 h 422"/>
                <a:gd name="T143" fmla="*/ 266 w 266"/>
                <a:gd name="T144" fmla="*/ 422 h 4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 h="422">
                  <a:moveTo>
                    <a:pt x="157" y="422"/>
                  </a:moveTo>
                  <a:lnTo>
                    <a:pt x="145" y="421"/>
                  </a:lnTo>
                  <a:lnTo>
                    <a:pt x="130" y="419"/>
                  </a:lnTo>
                  <a:lnTo>
                    <a:pt x="115" y="418"/>
                  </a:lnTo>
                  <a:lnTo>
                    <a:pt x="98" y="416"/>
                  </a:lnTo>
                  <a:lnTo>
                    <a:pt x="83" y="414"/>
                  </a:lnTo>
                  <a:lnTo>
                    <a:pt x="68" y="411"/>
                  </a:lnTo>
                  <a:lnTo>
                    <a:pt x="55" y="406"/>
                  </a:lnTo>
                  <a:lnTo>
                    <a:pt x="44" y="402"/>
                  </a:lnTo>
                  <a:lnTo>
                    <a:pt x="38" y="401"/>
                  </a:lnTo>
                  <a:lnTo>
                    <a:pt x="30" y="400"/>
                  </a:lnTo>
                  <a:lnTo>
                    <a:pt x="22" y="397"/>
                  </a:lnTo>
                  <a:lnTo>
                    <a:pt x="14" y="394"/>
                  </a:lnTo>
                  <a:lnTo>
                    <a:pt x="7" y="390"/>
                  </a:lnTo>
                  <a:lnTo>
                    <a:pt x="2" y="384"/>
                  </a:lnTo>
                  <a:lnTo>
                    <a:pt x="0" y="378"/>
                  </a:lnTo>
                  <a:lnTo>
                    <a:pt x="1" y="370"/>
                  </a:lnTo>
                  <a:lnTo>
                    <a:pt x="3" y="300"/>
                  </a:lnTo>
                  <a:lnTo>
                    <a:pt x="2" y="227"/>
                  </a:lnTo>
                  <a:lnTo>
                    <a:pt x="5" y="156"/>
                  </a:lnTo>
                  <a:lnTo>
                    <a:pt x="19" y="88"/>
                  </a:lnTo>
                  <a:lnTo>
                    <a:pt x="27" y="71"/>
                  </a:lnTo>
                  <a:lnTo>
                    <a:pt x="35" y="57"/>
                  </a:lnTo>
                  <a:lnTo>
                    <a:pt x="46" y="44"/>
                  </a:lnTo>
                  <a:lnTo>
                    <a:pt x="57" y="33"/>
                  </a:lnTo>
                  <a:lnTo>
                    <a:pt x="68" y="23"/>
                  </a:lnTo>
                  <a:lnTo>
                    <a:pt x="81" y="15"/>
                  </a:lnTo>
                  <a:lnTo>
                    <a:pt x="94" y="9"/>
                  </a:lnTo>
                  <a:lnTo>
                    <a:pt x="107" y="4"/>
                  </a:lnTo>
                  <a:lnTo>
                    <a:pt x="122" y="1"/>
                  </a:lnTo>
                  <a:lnTo>
                    <a:pt x="136" y="0"/>
                  </a:lnTo>
                  <a:lnTo>
                    <a:pt x="152" y="1"/>
                  </a:lnTo>
                  <a:lnTo>
                    <a:pt x="166" y="3"/>
                  </a:lnTo>
                  <a:lnTo>
                    <a:pt x="182" y="7"/>
                  </a:lnTo>
                  <a:lnTo>
                    <a:pt x="197" y="13"/>
                  </a:lnTo>
                  <a:lnTo>
                    <a:pt x="213" y="20"/>
                  </a:lnTo>
                  <a:lnTo>
                    <a:pt x="228" y="30"/>
                  </a:lnTo>
                  <a:lnTo>
                    <a:pt x="247" y="50"/>
                  </a:lnTo>
                  <a:lnTo>
                    <a:pt x="258" y="76"/>
                  </a:lnTo>
                  <a:lnTo>
                    <a:pt x="264" y="106"/>
                  </a:lnTo>
                  <a:lnTo>
                    <a:pt x="266" y="137"/>
                  </a:lnTo>
                  <a:lnTo>
                    <a:pt x="264" y="170"/>
                  </a:lnTo>
                  <a:lnTo>
                    <a:pt x="261" y="202"/>
                  </a:lnTo>
                  <a:lnTo>
                    <a:pt x="255" y="231"/>
                  </a:lnTo>
                  <a:lnTo>
                    <a:pt x="250" y="257"/>
                  </a:lnTo>
                  <a:lnTo>
                    <a:pt x="249" y="274"/>
                  </a:lnTo>
                  <a:lnTo>
                    <a:pt x="248" y="287"/>
                  </a:lnTo>
                  <a:lnTo>
                    <a:pt x="247" y="295"/>
                  </a:lnTo>
                  <a:lnTo>
                    <a:pt x="246" y="301"/>
                  </a:lnTo>
                  <a:lnTo>
                    <a:pt x="243" y="305"/>
                  </a:lnTo>
                  <a:lnTo>
                    <a:pt x="237" y="309"/>
                  </a:lnTo>
                  <a:lnTo>
                    <a:pt x="229" y="313"/>
                  </a:lnTo>
                  <a:lnTo>
                    <a:pt x="217" y="317"/>
                  </a:lnTo>
                  <a:lnTo>
                    <a:pt x="211" y="318"/>
                  </a:lnTo>
                  <a:lnTo>
                    <a:pt x="201" y="318"/>
                  </a:lnTo>
                  <a:lnTo>
                    <a:pt x="193" y="320"/>
                  </a:lnTo>
                  <a:lnTo>
                    <a:pt x="184" y="322"/>
                  </a:lnTo>
                  <a:lnTo>
                    <a:pt x="175" y="326"/>
                  </a:lnTo>
                  <a:lnTo>
                    <a:pt x="170" y="330"/>
                  </a:lnTo>
                  <a:lnTo>
                    <a:pt x="167" y="336"/>
                  </a:lnTo>
                  <a:lnTo>
                    <a:pt x="168" y="345"/>
                  </a:lnTo>
                  <a:lnTo>
                    <a:pt x="169" y="347"/>
                  </a:lnTo>
                  <a:lnTo>
                    <a:pt x="170" y="349"/>
                  </a:lnTo>
                  <a:lnTo>
                    <a:pt x="172" y="351"/>
                  </a:lnTo>
                  <a:lnTo>
                    <a:pt x="174" y="353"/>
                  </a:lnTo>
                  <a:lnTo>
                    <a:pt x="174" y="354"/>
                  </a:lnTo>
                  <a:lnTo>
                    <a:pt x="167" y="356"/>
                  </a:lnTo>
                  <a:lnTo>
                    <a:pt x="161" y="360"/>
                  </a:lnTo>
                  <a:lnTo>
                    <a:pt x="156" y="364"/>
                  </a:lnTo>
                  <a:lnTo>
                    <a:pt x="153" y="369"/>
                  </a:lnTo>
                  <a:lnTo>
                    <a:pt x="153" y="374"/>
                  </a:lnTo>
                  <a:lnTo>
                    <a:pt x="155" y="380"/>
                  </a:lnTo>
                  <a:lnTo>
                    <a:pt x="160" y="384"/>
                  </a:lnTo>
                  <a:lnTo>
                    <a:pt x="168" y="388"/>
                  </a:lnTo>
                  <a:lnTo>
                    <a:pt x="171" y="388"/>
                  </a:lnTo>
                  <a:lnTo>
                    <a:pt x="174" y="388"/>
                  </a:lnTo>
                  <a:lnTo>
                    <a:pt x="178" y="388"/>
                  </a:lnTo>
                  <a:lnTo>
                    <a:pt x="181" y="389"/>
                  </a:lnTo>
                  <a:lnTo>
                    <a:pt x="175" y="397"/>
                  </a:lnTo>
                  <a:lnTo>
                    <a:pt x="177" y="404"/>
                  </a:lnTo>
                  <a:lnTo>
                    <a:pt x="181" y="411"/>
                  </a:lnTo>
                  <a:lnTo>
                    <a:pt x="190" y="415"/>
                  </a:lnTo>
                  <a:lnTo>
                    <a:pt x="194" y="415"/>
                  </a:lnTo>
                  <a:lnTo>
                    <a:pt x="197" y="415"/>
                  </a:lnTo>
                  <a:lnTo>
                    <a:pt x="199" y="417"/>
                  </a:lnTo>
                  <a:lnTo>
                    <a:pt x="200" y="421"/>
                  </a:lnTo>
                  <a:lnTo>
                    <a:pt x="195" y="421"/>
                  </a:lnTo>
                  <a:lnTo>
                    <a:pt x="190" y="421"/>
                  </a:lnTo>
                  <a:lnTo>
                    <a:pt x="184" y="421"/>
                  </a:lnTo>
                  <a:lnTo>
                    <a:pt x="179" y="421"/>
                  </a:lnTo>
                  <a:lnTo>
                    <a:pt x="173" y="421"/>
                  </a:lnTo>
                  <a:lnTo>
                    <a:pt x="168" y="421"/>
                  </a:lnTo>
                  <a:lnTo>
                    <a:pt x="162" y="422"/>
                  </a:lnTo>
                  <a:lnTo>
                    <a:pt x="157" y="422"/>
                  </a:lnTo>
                  <a:close/>
                </a:path>
              </a:pathLst>
            </a:custGeom>
            <a:blipFill dpi="0" rotWithShape="1">
              <a:blip r:embed="rId3" cstate="screen">
                <a:extLst>
                  <a:ext uri="{28A0092B-C50C-407E-A947-70E740481C1C}">
                    <a14:useLocalDpi xmlns:a14="http://schemas.microsoft.com/office/drawing/2010/main"/>
                  </a:ext>
                </a:extLst>
              </a:blip>
              <a:srcRect/>
              <a:stretch>
                <a:fillRect/>
              </a:stretch>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5" name="Freeform 25"/>
            <p:cNvSpPr>
              <a:spLocks/>
            </p:cNvSpPr>
            <p:nvPr/>
          </p:nvSpPr>
          <p:spPr bwMode="auto">
            <a:xfrm>
              <a:off x="3064" y="2151"/>
              <a:ext cx="101" cy="131"/>
            </a:xfrm>
            <a:custGeom>
              <a:avLst/>
              <a:gdLst>
                <a:gd name="T0" fmla="*/ 4 w 101"/>
                <a:gd name="T1" fmla="*/ 131 h 131"/>
                <a:gd name="T2" fmla="*/ 1 w 101"/>
                <a:gd name="T3" fmla="*/ 131 h 131"/>
                <a:gd name="T4" fmla="*/ 5 w 101"/>
                <a:gd name="T5" fmla="*/ 105 h 131"/>
                <a:gd name="T6" fmla="*/ 8 w 101"/>
                <a:gd name="T7" fmla="*/ 51 h 131"/>
                <a:gd name="T8" fmla="*/ 4 w 101"/>
                <a:gd name="T9" fmla="*/ 22 h 131"/>
                <a:gd name="T10" fmla="*/ 21 w 101"/>
                <a:gd name="T11" fmla="*/ 12 h 131"/>
                <a:gd name="T12" fmla="*/ 44 w 101"/>
                <a:gd name="T13" fmla="*/ 5 h 131"/>
                <a:gd name="T14" fmla="*/ 63 w 101"/>
                <a:gd name="T15" fmla="*/ 1 h 131"/>
                <a:gd name="T16" fmla="*/ 73 w 101"/>
                <a:gd name="T17" fmla="*/ 0 h 131"/>
                <a:gd name="T18" fmla="*/ 80 w 101"/>
                <a:gd name="T19" fmla="*/ 0 h 131"/>
                <a:gd name="T20" fmla="*/ 80 w 101"/>
                <a:gd name="T21" fmla="*/ 6 h 131"/>
                <a:gd name="T22" fmla="*/ 70 w 101"/>
                <a:gd name="T23" fmla="*/ 12 h 131"/>
                <a:gd name="T24" fmla="*/ 61 w 101"/>
                <a:gd name="T25" fmla="*/ 18 h 131"/>
                <a:gd name="T26" fmla="*/ 54 w 101"/>
                <a:gd name="T27" fmla="*/ 24 h 131"/>
                <a:gd name="T28" fmla="*/ 53 w 101"/>
                <a:gd name="T29" fmla="*/ 30 h 131"/>
                <a:gd name="T30" fmla="*/ 56 w 101"/>
                <a:gd name="T31" fmla="*/ 30 h 131"/>
                <a:gd name="T32" fmla="*/ 64 w 101"/>
                <a:gd name="T33" fmla="*/ 25 h 131"/>
                <a:gd name="T34" fmla="*/ 79 w 101"/>
                <a:gd name="T35" fmla="*/ 18 h 131"/>
                <a:gd name="T36" fmla="*/ 87 w 101"/>
                <a:gd name="T37" fmla="*/ 22 h 131"/>
                <a:gd name="T38" fmla="*/ 87 w 101"/>
                <a:gd name="T39" fmla="*/ 38 h 131"/>
                <a:gd name="T40" fmla="*/ 82 w 101"/>
                <a:gd name="T41" fmla="*/ 53 h 131"/>
                <a:gd name="T42" fmla="*/ 90 w 101"/>
                <a:gd name="T43" fmla="*/ 54 h 131"/>
                <a:gd name="T44" fmla="*/ 96 w 101"/>
                <a:gd name="T45" fmla="*/ 46 h 131"/>
                <a:gd name="T46" fmla="*/ 96 w 101"/>
                <a:gd name="T47" fmla="*/ 41 h 131"/>
                <a:gd name="T48" fmla="*/ 97 w 101"/>
                <a:gd name="T49" fmla="*/ 36 h 131"/>
                <a:gd name="T50" fmla="*/ 98 w 101"/>
                <a:gd name="T51" fmla="*/ 57 h 131"/>
                <a:gd name="T52" fmla="*/ 89 w 101"/>
                <a:gd name="T53" fmla="*/ 75 h 131"/>
                <a:gd name="T54" fmla="*/ 85 w 101"/>
                <a:gd name="T55" fmla="*/ 78 h 131"/>
                <a:gd name="T56" fmla="*/ 83 w 101"/>
                <a:gd name="T57" fmla="*/ 82 h 131"/>
                <a:gd name="T58" fmla="*/ 92 w 101"/>
                <a:gd name="T59" fmla="*/ 82 h 131"/>
                <a:gd name="T60" fmla="*/ 101 w 101"/>
                <a:gd name="T61" fmla="*/ 76 h 131"/>
                <a:gd name="T62" fmla="*/ 98 w 101"/>
                <a:gd name="T63" fmla="*/ 90 h 131"/>
                <a:gd name="T64" fmla="*/ 88 w 101"/>
                <a:gd name="T65" fmla="*/ 101 h 131"/>
                <a:gd name="T66" fmla="*/ 88 w 101"/>
                <a:gd name="T67" fmla="*/ 102 h 131"/>
                <a:gd name="T68" fmla="*/ 88 w 101"/>
                <a:gd name="T69" fmla="*/ 103 h 131"/>
                <a:gd name="T70" fmla="*/ 92 w 101"/>
                <a:gd name="T71" fmla="*/ 104 h 131"/>
                <a:gd name="T72" fmla="*/ 97 w 101"/>
                <a:gd name="T73" fmla="*/ 104 h 131"/>
                <a:gd name="T74" fmla="*/ 82 w 101"/>
                <a:gd name="T75" fmla="*/ 118 h 131"/>
                <a:gd name="T76" fmla="*/ 55 w 101"/>
                <a:gd name="T77" fmla="*/ 126 h 131"/>
                <a:gd name="T78" fmla="*/ 26 w 101"/>
                <a:gd name="T79" fmla="*/ 130 h 131"/>
                <a:gd name="T80" fmla="*/ 5 w 101"/>
                <a:gd name="T81" fmla="*/ 131 h 13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1"/>
                <a:gd name="T124" fmla="*/ 0 h 131"/>
                <a:gd name="T125" fmla="*/ 101 w 101"/>
                <a:gd name="T126" fmla="*/ 131 h 13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1" h="131">
                  <a:moveTo>
                    <a:pt x="5" y="131"/>
                  </a:moveTo>
                  <a:lnTo>
                    <a:pt x="4" y="131"/>
                  </a:lnTo>
                  <a:lnTo>
                    <a:pt x="3" y="131"/>
                  </a:lnTo>
                  <a:lnTo>
                    <a:pt x="1" y="131"/>
                  </a:lnTo>
                  <a:lnTo>
                    <a:pt x="0" y="130"/>
                  </a:lnTo>
                  <a:lnTo>
                    <a:pt x="5" y="105"/>
                  </a:lnTo>
                  <a:lnTo>
                    <a:pt x="9" y="77"/>
                  </a:lnTo>
                  <a:lnTo>
                    <a:pt x="8" y="51"/>
                  </a:lnTo>
                  <a:lnTo>
                    <a:pt x="2" y="27"/>
                  </a:lnTo>
                  <a:lnTo>
                    <a:pt x="4" y="22"/>
                  </a:lnTo>
                  <a:lnTo>
                    <a:pt x="12" y="17"/>
                  </a:lnTo>
                  <a:lnTo>
                    <a:pt x="21" y="12"/>
                  </a:lnTo>
                  <a:lnTo>
                    <a:pt x="31" y="8"/>
                  </a:lnTo>
                  <a:lnTo>
                    <a:pt x="44" y="5"/>
                  </a:lnTo>
                  <a:lnTo>
                    <a:pt x="54" y="3"/>
                  </a:lnTo>
                  <a:lnTo>
                    <a:pt x="63" y="1"/>
                  </a:lnTo>
                  <a:lnTo>
                    <a:pt x="69" y="0"/>
                  </a:lnTo>
                  <a:lnTo>
                    <a:pt x="73" y="0"/>
                  </a:lnTo>
                  <a:lnTo>
                    <a:pt x="77" y="0"/>
                  </a:lnTo>
                  <a:lnTo>
                    <a:pt x="80" y="0"/>
                  </a:lnTo>
                  <a:lnTo>
                    <a:pt x="83" y="1"/>
                  </a:lnTo>
                  <a:lnTo>
                    <a:pt x="80" y="6"/>
                  </a:lnTo>
                  <a:lnTo>
                    <a:pt x="76" y="9"/>
                  </a:lnTo>
                  <a:lnTo>
                    <a:pt x="70" y="12"/>
                  </a:lnTo>
                  <a:lnTo>
                    <a:pt x="66" y="14"/>
                  </a:lnTo>
                  <a:lnTo>
                    <a:pt x="61" y="18"/>
                  </a:lnTo>
                  <a:lnTo>
                    <a:pt x="57" y="20"/>
                  </a:lnTo>
                  <a:lnTo>
                    <a:pt x="54" y="24"/>
                  </a:lnTo>
                  <a:lnTo>
                    <a:pt x="52" y="29"/>
                  </a:lnTo>
                  <a:lnTo>
                    <a:pt x="53" y="30"/>
                  </a:lnTo>
                  <a:lnTo>
                    <a:pt x="54" y="30"/>
                  </a:lnTo>
                  <a:lnTo>
                    <a:pt x="56" y="30"/>
                  </a:lnTo>
                  <a:lnTo>
                    <a:pt x="58" y="30"/>
                  </a:lnTo>
                  <a:lnTo>
                    <a:pt x="64" y="25"/>
                  </a:lnTo>
                  <a:lnTo>
                    <a:pt x="71" y="21"/>
                  </a:lnTo>
                  <a:lnTo>
                    <a:pt x="79" y="18"/>
                  </a:lnTo>
                  <a:lnTo>
                    <a:pt x="86" y="14"/>
                  </a:lnTo>
                  <a:lnTo>
                    <a:pt x="87" y="22"/>
                  </a:lnTo>
                  <a:lnTo>
                    <a:pt x="88" y="30"/>
                  </a:lnTo>
                  <a:lnTo>
                    <a:pt x="87" y="38"/>
                  </a:lnTo>
                  <a:lnTo>
                    <a:pt x="86" y="46"/>
                  </a:lnTo>
                  <a:lnTo>
                    <a:pt x="82" y="53"/>
                  </a:lnTo>
                  <a:lnTo>
                    <a:pt x="85" y="55"/>
                  </a:lnTo>
                  <a:lnTo>
                    <a:pt x="90" y="54"/>
                  </a:lnTo>
                  <a:lnTo>
                    <a:pt x="95" y="49"/>
                  </a:lnTo>
                  <a:lnTo>
                    <a:pt x="96" y="46"/>
                  </a:lnTo>
                  <a:lnTo>
                    <a:pt x="96" y="44"/>
                  </a:lnTo>
                  <a:lnTo>
                    <a:pt x="96" y="41"/>
                  </a:lnTo>
                  <a:lnTo>
                    <a:pt x="97" y="36"/>
                  </a:lnTo>
                  <a:lnTo>
                    <a:pt x="99" y="45"/>
                  </a:lnTo>
                  <a:lnTo>
                    <a:pt x="98" y="57"/>
                  </a:lnTo>
                  <a:lnTo>
                    <a:pt x="94" y="67"/>
                  </a:lnTo>
                  <a:lnTo>
                    <a:pt x="89" y="75"/>
                  </a:lnTo>
                  <a:lnTo>
                    <a:pt x="87" y="76"/>
                  </a:lnTo>
                  <a:lnTo>
                    <a:pt x="85" y="78"/>
                  </a:lnTo>
                  <a:lnTo>
                    <a:pt x="84" y="80"/>
                  </a:lnTo>
                  <a:lnTo>
                    <a:pt x="83" y="82"/>
                  </a:lnTo>
                  <a:lnTo>
                    <a:pt x="88" y="84"/>
                  </a:lnTo>
                  <a:lnTo>
                    <a:pt x="92" y="82"/>
                  </a:lnTo>
                  <a:lnTo>
                    <a:pt x="96" y="78"/>
                  </a:lnTo>
                  <a:lnTo>
                    <a:pt x="101" y="76"/>
                  </a:lnTo>
                  <a:lnTo>
                    <a:pt x="100" y="84"/>
                  </a:lnTo>
                  <a:lnTo>
                    <a:pt x="98" y="90"/>
                  </a:lnTo>
                  <a:lnTo>
                    <a:pt x="93" y="96"/>
                  </a:lnTo>
                  <a:lnTo>
                    <a:pt x="88" y="101"/>
                  </a:lnTo>
                  <a:lnTo>
                    <a:pt x="88" y="102"/>
                  </a:lnTo>
                  <a:lnTo>
                    <a:pt x="88" y="103"/>
                  </a:lnTo>
                  <a:lnTo>
                    <a:pt x="90" y="104"/>
                  </a:lnTo>
                  <a:lnTo>
                    <a:pt x="92" y="104"/>
                  </a:lnTo>
                  <a:lnTo>
                    <a:pt x="94" y="104"/>
                  </a:lnTo>
                  <a:lnTo>
                    <a:pt x="97" y="104"/>
                  </a:lnTo>
                  <a:lnTo>
                    <a:pt x="92" y="111"/>
                  </a:lnTo>
                  <a:lnTo>
                    <a:pt x="82" y="118"/>
                  </a:lnTo>
                  <a:lnTo>
                    <a:pt x="69" y="123"/>
                  </a:lnTo>
                  <a:lnTo>
                    <a:pt x="55" y="126"/>
                  </a:lnTo>
                  <a:lnTo>
                    <a:pt x="41" y="129"/>
                  </a:lnTo>
                  <a:lnTo>
                    <a:pt x="26" y="130"/>
                  </a:lnTo>
                  <a:lnTo>
                    <a:pt x="15" y="131"/>
                  </a:lnTo>
                  <a:lnTo>
                    <a:pt x="5" y="131"/>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6" name="Freeform 26"/>
            <p:cNvSpPr>
              <a:spLocks/>
            </p:cNvSpPr>
            <p:nvPr/>
          </p:nvSpPr>
          <p:spPr bwMode="auto">
            <a:xfrm>
              <a:off x="2812" y="1917"/>
              <a:ext cx="311" cy="253"/>
            </a:xfrm>
            <a:custGeom>
              <a:avLst/>
              <a:gdLst>
                <a:gd name="T0" fmla="*/ 245 w 311"/>
                <a:gd name="T1" fmla="*/ 250 h 253"/>
                <a:gd name="T2" fmla="*/ 238 w 311"/>
                <a:gd name="T3" fmla="*/ 244 h 253"/>
                <a:gd name="T4" fmla="*/ 221 w 311"/>
                <a:gd name="T5" fmla="*/ 241 h 253"/>
                <a:gd name="T6" fmla="*/ 196 w 311"/>
                <a:gd name="T7" fmla="*/ 239 h 253"/>
                <a:gd name="T8" fmla="*/ 170 w 311"/>
                <a:gd name="T9" fmla="*/ 236 h 253"/>
                <a:gd name="T10" fmla="*/ 145 w 311"/>
                <a:gd name="T11" fmla="*/ 234 h 253"/>
                <a:gd name="T12" fmla="*/ 120 w 311"/>
                <a:gd name="T13" fmla="*/ 232 h 253"/>
                <a:gd name="T14" fmla="*/ 94 w 311"/>
                <a:gd name="T15" fmla="*/ 230 h 253"/>
                <a:gd name="T16" fmla="*/ 70 w 311"/>
                <a:gd name="T17" fmla="*/ 229 h 253"/>
                <a:gd name="T18" fmla="*/ 45 w 311"/>
                <a:gd name="T19" fmla="*/ 227 h 253"/>
                <a:gd name="T20" fmla="*/ 26 w 311"/>
                <a:gd name="T21" fmla="*/ 211 h 253"/>
                <a:gd name="T22" fmla="*/ 13 w 311"/>
                <a:gd name="T23" fmla="*/ 182 h 253"/>
                <a:gd name="T24" fmla="*/ 4 w 311"/>
                <a:gd name="T25" fmla="*/ 155 h 253"/>
                <a:gd name="T26" fmla="*/ 0 w 311"/>
                <a:gd name="T27" fmla="*/ 125 h 253"/>
                <a:gd name="T28" fmla="*/ 9 w 311"/>
                <a:gd name="T29" fmla="*/ 84 h 253"/>
                <a:gd name="T30" fmla="*/ 30 w 311"/>
                <a:gd name="T31" fmla="*/ 48 h 253"/>
                <a:gd name="T32" fmla="*/ 58 w 311"/>
                <a:gd name="T33" fmla="*/ 25 h 253"/>
                <a:gd name="T34" fmla="*/ 99 w 311"/>
                <a:gd name="T35" fmla="*/ 9 h 253"/>
                <a:gd name="T36" fmla="*/ 140 w 311"/>
                <a:gd name="T37" fmla="*/ 0 h 253"/>
                <a:gd name="T38" fmla="*/ 171 w 311"/>
                <a:gd name="T39" fmla="*/ 1 h 253"/>
                <a:gd name="T40" fmla="*/ 199 w 311"/>
                <a:gd name="T41" fmla="*/ 9 h 253"/>
                <a:gd name="T42" fmla="*/ 225 w 311"/>
                <a:gd name="T43" fmla="*/ 27 h 253"/>
                <a:gd name="T44" fmla="*/ 251 w 311"/>
                <a:gd name="T45" fmla="*/ 58 h 253"/>
                <a:gd name="T46" fmla="*/ 276 w 311"/>
                <a:gd name="T47" fmla="*/ 103 h 253"/>
                <a:gd name="T48" fmla="*/ 296 w 311"/>
                <a:gd name="T49" fmla="*/ 156 h 253"/>
                <a:gd name="T50" fmla="*/ 308 w 311"/>
                <a:gd name="T51" fmla="*/ 205 h 253"/>
                <a:gd name="T52" fmla="*/ 302 w 311"/>
                <a:gd name="T53" fmla="*/ 229 h 253"/>
                <a:gd name="T54" fmla="*/ 286 w 311"/>
                <a:gd name="T55" fmla="*/ 233 h 253"/>
                <a:gd name="T56" fmla="*/ 274 w 311"/>
                <a:gd name="T57" fmla="*/ 237 h 253"/>
                <a:gd name="T58" fmla="*/ 261 w 311"/>
                <a:gd name="T59" fmla="*/ 245 h 253"/>
                <a:gd name="T60" fmla="*/ 252 w 311"/>
                <a:gd name="T61" fmla="*/ 252 h 253"/>
                <a:gd name="T62" fmla="*/ 250 w 311"/>
                <a:gd name="T63" fmla="*/ 253 h 2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1"/>
                <a:gd name="T97" fmla="*/ 0 h 253"/>
                <a:gd name="T98" fmla="*/ 311 w 311"/>
                <a:gd name="T99" fmla="*/ 253 h 2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1" h="253">
                  <a:moveTo>
                    <a:pt x="249" y="253"/>
                  </a:moveTo>
                  <a:lnTo>
                    <a:pt x="245" y="250"/>
                  </a:lnTo>
                  <a:lnTo>
                    <a:pt x="242" y="246"/>
                  </a:lnTo>
                  <a:lnTo>
                    <a:pt x="238" y="244"/>
                  </a:lnTo>
                  <a:lnTo>
                    <a:pt x="234" y="242"/>
                  </a:lnTo>
                  <a:lnTo>
                    <a:pt x="221" y="241"/>
                  </a:lnTo>
                  <a:lnTo>
                    <a:pt x="208" y="240"/>
                  </a:lnTo>
                  <a:lnTo>
                    <a:pt x="196" y="239"/>
                  </a:lnTo>
                  <a:lnTo>
                    <a:pt x="183" y="237"/>
                  </a:lnTo>
                  <a:lnTo>
                    <a:pt x="170" y="236"/>
                  </a:lnTo>
                  <a:lnTo>
                    <a:pt x="157" y="235"/>
                  </a:lnTo>
                  <a:lnTo>
                    <a:pt x="145" y="234"/>
                  </a:lnTo>
                  <a:lnTo>
                    <a:pt x="133" y="233"/>
                  </a:lnTo>
                  <a:lnTo>
                    <a:pt x="120" y="232"/>
                  </a:lnTo>
                  <a:lnTo>
                    <a:pt x="107" y="231"/>
                  </a:lnTo>
                  <a:lnTo>
                    <a:pt x="94" y="230"/>
                  </a:lnTo>
                  <a:lnTo>
                    <a:pt x="82" y="229"/>
                  </a:lnTo>
                  <a:lnTo>
                    <a:pt x="70" y="229"/>
                  </a:lnTo>
                  <a:lnTo>
                    <a:pt x="57" y="228"/>
                  </a:lnTo>
                  <a:lnTo>
                    <a:pt x="45" y="227"/>
                  </a:lnTo>
                  <a:lnTo>
                    <a:pt x="33" y="227"/>
                  </a:lnTo>
                  <a:lnTo>
                    <a:pt x="26" y="211"/>
                  </a:lnTo>
                  <a:lnTo>
                    <a:pt x="19" y="197"/>
                  </a:lnTo>
                  <a:lnTo>
                    <a:pt x="13" y="182"/>
                  </a:lnTo>
                  <a:lnTo>
                    <a:pt x="8" y="169"/>
                  </a:lnTo>
                  <a:lnTo>
                    <a:pt x="4" y="155"/>
                  </a:lnTo>
                  <a:lnTo>
                    <a:pt x="1" y="139"/>
                  </a:lnTo>
                  <a:lnTo>
                    <a:pt x="0" y="125"/>
                  </a:lnTo>
                  <a:lnTo>
                    <a:pt x="1" y="108"/>
                  </a:lnTo>
                  <a:lnTo>
                    <a:pt x="9" y="84"/>
                  </a:lnTo>
                  <a:lnTo>
                    <a:pt x="18" y="65"/>
                  </a:lnTo>
                  <a:lnTo>
                    <a:pt x="30" y="48"/>
                  </a:lnTo>
                  <a:lnTo>
                    <a:pt x="43" y="35"/>
                  </a:lnTo>
                  <a:lnTo>
                    <a:pt x="58" y="25"/>
                  </a:lnTo>
                  <a:lnTo>
                    <a:pt x="77" y="16"/>
                  </a:lnTo>
                  <a:lnTo>
                    <a:pt x="99" y="9"/>
                  </a:lnTo>
                  <a:lnTo>
                    <a:pt x="122" y="2"/>
                  </a:lnTo>
                  <a:lnTo>
                    <a:pt x="140" y="0"/>
                  </a:lnTo>
                  <a:lnTo>
                    <a:pt x="156" y="0"/>
                  </a:lnTo>
                  <a:lnTo>
                    <a:pt x="171" y="1"/>
                  </a:lnTo>
                  <a:lnTo>
                    <a:pt x="185" y="4"/>
                  </a:lnTo>
                  <a:lnTo>
                    <a:pt x="199" y="9"/>
                  </a:lnTo>
                  <a:lnTo>
                    <a:pt x="212" y="17"/>
                  </a:lnTo>
                  <a:lnTo>
                    <a:pt x="225" y="27"/>
                  </a:lnTo>
                  <a:lnTo>
                    <a:pt x="239" y="39"/>
                  </a:lnTo>
                  <a:lnTo>
                    <a:pt x="251" y="58"/>
                  </a:lnTo>
                  <a:lnTo>
                    <a:pt x="264" y="79"/>
                  </a:lnTo>
                  <a:lnTo>
                    <a:pt x="276" y="103"/>
                  </a:lnTo>
                  <a:lnTo>
                    <a:pt x="286" y="129"/>
                  </a:lnTo>
                  <a:lnTo>
                    <a:pt x="296" y="156"/>
                  </a:lnTo>
                  <a:lnTo>
                    <a:pt x="303" y="181"/>
                  </a:lnTo>
                  <a:lnTo>
                    <a:pt x="308" y="205"/>
                  </a:lnTo>
                  <a:lnTo>
                    <a:pt x="311" y="227"/>
                  </a:lnTo>
                  <a:lnTo>
                    <a:pt x="302" y="229"/>
                  </a:lnTo>
                  <a:lnTo>
                    <a:pt x="294" y="231"/>
                  </a:lnTo>
                  <a:lnTo>
                    <a:pt x="286" y="233"/>
                  </a:lnTo>
                  <a:lnTo>
                    <a:pt x="280" y="235"/>
                  </a:lnTo>
                  <a:lnTo>
                    <a:pt x="274" y="237"/>
                  </a:lnTo>
                  <a:lnTo>
                    <a:pt x="268" y="241"/>
                  </a:lnTo>
                  <a:lnTo>
                    <a:pt x="261" y="245"/>
                  </a:lnTo>
                  <a:lnTo>
                    <a:pt x="253" y="252"/>
                  </a:lnTo>
                  <a:lnTo>
                    <a:pt x="252" y="252"/>
                  </a:lnTo>
                  <a:lnTo>
                    <a:pt x="251" y="252"/>
                  </a:lnTo>
                  <a:lnTo>
                    <a:pt x="250" y="253"/>
                  </a:lnTo>
                  <a:lnTo>
                    <a:pt x="249" y="253"/>
                  </a:lnTo>
                  <a:close/>
                </a:path>
              </a:pathLst>
            </a:custGeom>
            <a:blipFill dpi="0" rotWithShape="1">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7" name="Freeform 27"/>
            <p:cNvSpPr>
              <a:spLocks/>
            </p:cNvSpPr>
            <p:nvPr/>
          </p:nvSpPr>
          <p:spPr bwMode="auto">
            <a:xfrm>
              <a:off x="2954" y="1744"/>
              <a:ext cx="177" cy="312"/>
            </a:xfrm>
            <a:custGeom>
              <a:avLst/>
              <a:gdLst>
                <a:gd name="T0" fmla="*/ 156 w 177"/>
                <a:gd name="T1" fmla="*/ 312 h 312"/>
                <a:gd name="T2" fmla="*/ 145 w 177"/>
                <a:gd name="T3" fmla="*/ 283 h 312"/>
                <a:gd name="T4" fmla="*/ 134 w 177"/>
                <a:gd name="T5" fmla="*/ 257 h 312"/>
                <a:gd name="T6" fmla="*/ 121 w 177"/>
                <a:gd name="T7" fmla="*/ 234 h 312"/>
                <a:gd name="T8" fmla="*/ 106 w 177"/>
                <a:gd name="T9" fmla="*/ 212 h 312"/>
                <a:gd name="T10" fmla="*/ 89 w 177"/>
                <a:gd name="T11" fmla="*/ 194 h 312"/>
                <a:gd name="T12" fmla="*/ 67 w 177"/>
                <a:gd name="T13" fmla="*/ 180 h 312"/>
                <a:gd name="T14" fmla="*/ 41 w 177"/>
                <a:gd name="T15" fmla="*/ 169 h 312"/>
                <a:gd name="T16" fmla="*/ 11 w 177"/>
                <a:gd name="T17" fmla="*/ 162 h 312"/>
                <a:gd name="T18" fmla="*/ 1 w 177"/>
                <a:gd name="T19" fmla="*/ 133 h 312"/>
                <a:gd name="T20" fmla="*/ 0 w 177"/>
                <a:gd name="T21" fmla="*/ 101 h 312"/>
                <a:gd name="T22" fmla="*/ 3 w 177"/>
                <a:gd name="T23" fmla="*/ 68 h 312"/>
                <a:gd name="T24" fmla="*/ 6 w 177"/>
                <a:gd name="T25" fmla="*/ 37 h 312"/>
                <a:gd name="T26" fmla="*/ 5 w 177"/>
                <a:gd name="T27" fmla="*/ 28 h 312"/>
                <a:gd name="T28" fmla="*/ 3 w 177"/>
                <a:gd name="T29" fmla="*/ 19 h 312"/>
                <a:gd name="T30" fmla="*/ 2 w 177"/>
                <a:gd name="T31" fmla="*/ 10 h 312"/>
                <a:gd name="T32" fmla="*/ 1 w 177"/>
                <a:gd name="T33" fmla="*/ 1 h 312"/>
                <a:gd name="T34" fmla="*/ 3 w 177"/>
                <a:gd name="T35" fmla="*/ 0 h 312"/>
                <a:gd name="T36" fmla="*/ 5 w 177"/>
                <a:gd name="T37" fmla="*/ 0 h 312"/>
                <a:gd name="T38" fmla="*/ 6 w 177"/>
                <a:gd name="T39" fmla="*/ 0 h 312"/>
                <a:gd name="T40" fmla="*/ 7 w 177"/>
                <a:gd name="T41" fmla="*/ 0 h 312"/>
                <a:gd name="T42" fmla="*/ 10 w 177"/>
                <a:gd name="T43" fmla="*/ 11 h 312"/>
                <a:gd name="T44" fmla="*/ 14 w 177"/>
                <a:gd name="T45" fmla="*/ 23 h 312"/>
                <a:gd name="T46" fmla="*/ 19 w 177"/>
                <a:gd name="T47" fmla="*/ 37 h 312"/>
                <a:gd name="T48" fmla="*/ 25 w 177"/>
                <a:gd name="T49" fmla="*/ 50 h 312"/>
                <a:gd name="T50" fmla="*/ 31 w 177"/>
                <a:gd name="T51" fmla="*/ 62 h 312"/>
                <a:gd name="T52" fmla="*/ 38 w 177"/>
                <a:gd name="T53" fmla="*/ 72 h 312"/>
                <a:gd name="T54" fmla="*/ 48 w 177"/>
                <a:gd name="T55" fmla="*/ 78 h 312"/>
                <a:gd name="T56" fmla="*/ 60 w 177"/>
                <a:gd name="T57" fmla="*/ 80 h 312"/>
                <a:gd name="T58" fmla="*/ 67 w 177"/>
                <a:gd name="T59" fmla="*/ 77 h 312"/>
                <a:gd name="T60" fmla="*/ 74 w 177"/>
                <a:gd name="T61" fmla="*/ 74 h 312"/>
                <a:gd name="T62" fmla="*/ 80 w 177"/>
                <a:gd name="T63" fmla="*/ 71 h 312"/>
                <a:gd name="T64" fmla="*/ 87 w 177"/>
                <a:gd name="T65" fmla="*/ 66 h 312"/>
                <a:gd name="T66" fmla="*/ 93 w 177"/>
                <a:gd name="T67" fmla="*/ 63 h 312"/>
                <a:gd name="T68" fmla="*/ 100 w 177"/>
                <a:gd name="T69" fmla="*/ 61 h 312"/>
                <a:gd name="T70" fmla="*/ 107 w 177"/>
                <a:gd name="T71" fmla="*/ 60 h 312"/>
                <a:gd name="T72" fmla="*/ 115 w 177"/>
                <a:gd name="T73" fmla="*/ 59 h 312"/>
                <a:gd name="T74" fmla="*/ 125 w 177"/>
                <a:gd name="T75" fmla="*/ 61 h 312"/>
                <a:gd name="T76" fmla="*/ 134 w 177"/>
                <a:gd name="T77" fmla="*/ 61 h 312"/>
                <a:gd name="T78" fmla="*/ 144 w 177"/>
                <a:gd name="T79" fmla="*/ 60 h 312"/>
                <a:gd name="T80" fmla="*/ 153 w 177"/>
                <a:gd name="T81" fmla="*/ 60 h 312"/>
                <a:gd name="T82" fmla="*/ 161 w 177"/>
                <a:gd name="T83" fmla="*/ 61 h 312"/>
                <a:gd name="T84" fmla="*/ 168 w 177"/>
                <a:gd name="T85" fmla="*/ 64 h 312"/>
                <a:gd name="T86" fmla="*/ 174 w 177"/>
                <a:gd name="T87" fmla="*/ 71 h 312"/>
                <a:gd name="T88" fmla="*/ 177 w 177"/>
                <a:gd name="T89" fmla="*/ 81 h 312"/>
                <a:gd name="T90" fmla="*/ 177 w 177"/>
                <a:gd name="T91" fmla="*/ 108 h 312"/>
                <a:gd name="T92" fmla="*/ 175 w 177"/>
                <a:gd name="T93" fmla="*/ 135 h 312"/>
                <a:gd name="T94" fmla="*/ 173 w 177"/>
                <a:gd name="T95" fmla="*/ 161 h 312"/>
                <a:gd name="T96" fmla="*/ 173 w 177"/>
                <a:gd name="T97" fmla="*/ 188 h 312"/>
                <a:gd name="T98" fmla="*/ 175 w 177"/>
                <a:gd name="T99" fmla="*/ 216 h 312"/>
                <a:gd name="T100" fmla="*/ 175 w 177"/>
                <a:gd name="T101" fmla="*/ 241 h 312"/>
                <a:gd name="T102" fmla="*/ 172 w 177"/>
                <a:gd name="T103" fmla="*/ 265 h 312"/>
                <a:gd name="T104" fmla="*/ 165 w 177"/>
                <a:gd name="T105" fmla="*/ 292 h 312"/>
                <a:gd name="T106" fmla="*/ 160 w 177"/>
                <a:gd name="T107" fmla="*/ 304 h 312"/>
                <a:gd name="T108" fmla="*/ 157 w 177"/>
                <a:gd name="T109" fmla="*/ 310 h 312"/>
                <a:gd name="T110" fmla="*/ 156 w 177"/>
                <a:gd name="T111" fmla="*/ 312 h 312"/>
                <a:gd name="T112" fmla="*/ 156 w 177"/>
                <a:gd name="T113" fmla="*/ 312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7"/>
                <a:gd name="T172" fmla="*/ 0 h 312"/>
                <a:gd name="T173" fmla="*/ 177 w 177"/>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7" h="312">
                  <a:moveTo>
                    <a:pt x="156" y="312"/>
                  </a:moveTo>
                  <a:lnTo>
                    <a:pt x="145" y="283"/>
                  </a:lnTo>
                  <a:lnTo>
                    <a:pt x="134" y="257"/>
                  </a:lnTo>
                  <a:lnTo>
                    <a:pt x="121" y="234"/>
                  </a:lnTo>
                  <a:lnTo>
                    <a:pt x="106" y="212"/>
                  </a:lnTo>
                  <a:lnTo>
                    <a:pt x="89" y="194"/>
                  </a:lnTo>
                  <a:lnTo>
                    <a:pt x="67" y="180"/>
                  </a:lnTo>
                  <a:lnTo>
                    <a:pt x="41" y="169"/>
                  </a:lnTo>
                  <a:lnTo>
                    <a:pt x="11" y="162"/>
                  </a:lnTo>
                  <a:lnTo>
                    <a:pt x="1" y="133"/>
                  </a:lnTo>
                  <a:lnTo>
                    <a:pt x="0" y="101"/>
                  </a:lnTo>
                  <a:lnTo>
                    <a:pt x="3" y="68"/>
                  </a:lnTo>
                  <a:lnTo>
                    <a:pt x="6" y="37"/>
                  </a:lnTo>
                  <a:lnTo>
                    <a:pt x="5" y="28"/>
                  </a:lnTo>
                  <a:lnTo>
                    <a:pt x="3" y="19"/>
                  </a:lnTo>
                  <a:lnTo>
                    <a:pt x="2" y="10"/>
                  </a:lnTo>
                  <a:lnTo>
                    <a:pt x="1" y="1"/>
                  </a:lnTo>
                  <a:lnTo>
                    <a:pt x="3" y="0"/>
                  </a:lnTo>
                  <a:lnTo>
                    <a:pt x="5" y="0"/>
                  </a:lnTo>
                  <a:lnTo>
                    <a:pt x="6" y="0"/>
                  </a:lnTo>
                  <a:lnTo>
                    <a:pt x="7" y="0"/>
                  </a:lnTo>
                  <a:lnTo>
                    <a:pt x="10" y="11"/>
                  </a:lnTo>
                  <a:lnTo>
                    <a:pt x="14" y="23"/>
                  </a:lnTo>
                  <a:lnTo>
                    <a:pt x="19" y="37"/>
                  </a:lnTo>
                  <a:lnTo>
                    <a:pt x="25" y="50"/>
                  </a:lnTo>
                  <a:lnTo>
                    <a:pt x="31" y="62"/>
                  </a:lnTo>
                  <a:lnTo>
                    <a:pt x="38" y="72"/>
                  </a:lnTo>
                  <a:lnTo>
                    <a:pt x="48" y="78"/>
                  </a:lnTo>
                  <a:lnTo>
                    <a:pt x="60" y="80"/>
                  </a:lnTo>
                  <a:lnTo>
                    <a:pt x="67" y="77"/>
                  </a:lnTo>
                  <a:lnTo>
                    <a:pt x="74" y="74"/>
                  </a:lnTo>
                  <a:lnTo>
                    <a:pt x="80" y="71"/>
                  </a:lnTo>
                  <a:lnTo>
                    <a:pt x="87" y="66"/>
                  </a:lnTo>
                  <a:lnTo>
                    <a:pt x="93" y="63"/>
                  </a:lnTo>
                  <a:lnTo>
                    <a:pt x="100" y="61"/>
                  </a:lnTo>
                  <a:lnTo>
                    <a:pt x="107" y="60"/>
                  </a:lnTo>
                  <a:lnTo>
                    <a:pt x="115" y="59"/>
                  </a:lnTo>
                  <a:lnTo>
                    <a:pt x="125" y="61"/>
                  </a:lnTo>
                  <a:lnTo>
                    <a:pt x="134" y="61"/>
                  </a:lnTo>
                  <a:lnTo>
                    <a:pt x="144" y="60"/>
                  </a:lnTo>
                  <a:lnTo>
                    <a:pt x="153" y="60"/>
                  </a:lnTo>
                  <a:lnTo>
                    <a:pt x="161" y="61"/>
                  </a:lnTo>
                  <a:lnTo>
                    <a:pt x="168" y="64"/>
                  </a:lnTo>
                  <a:lnTo>
                    <a:pt x="174" y="71"/>
                  </a:lnTo>
                  <a:lnTo>
                    <a:pt x="177" y="81"/>
                  </a:lnTo>
                  <a:lnTo>
                    <a:pt x="177" y="108"/>
                  </a:lnTo>
                  <a:lnTo>
                    <a:pt x="175" y="135"/>
                  </a:lnTo>
                  <a:lnTo>
                    <a:pt x="173" y="161"/>
                  </a:lnTo>
                  <a:lnTo>
                    <a:pt x="173" y="188"/>
                  </a:lnTo>
                  <a:lnTo>
                    <a:pt x="175" y="216"/>
                  </a:lnTo>
                  <a:lnTo>
                    <a:pt x="175" y="241"/>
                  </a:lnTo>
                  <a:lnTo>
                    <a:pt x="172" y="265"/>
                  </a:lnTo>
                  <a:lnTo>
                    <a:pt x="165" y="292"/>
                  </a:lnTo>
                  <a:lnTo>
                    <a:pt x="160" y="304"/>
                  </a:lnTo>
                  <a:lnTo>
                    <a:pt x="157" y="310"/>
                  </a:lnTo>
                  <a:lnTo>
                    <a:pt x="156" y="3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8" name="Freeform 28"/>
            <p:cNvSpPr>
              <a:spLocks/>
            </p:cNvSpPr>
            <p:nvPr/>
          </p:nvSpPr>
          <p:spPr bwMode="auto">
            <a:xfrm>
              <a:off x="2903" y="1634"/>
              <a:ext cx="234" cy="224"/>
            </a:xfrm>
            <a:custGeom>
              <a:avLst/>
              <a:gdLst>
                <a:gd name="T0" fmla="*/ 6 w 234"/>
                <a:gd name="T1" fmla="*/ 204 h 224"/>
                <a:gd name="T2" fmla="*/ 8 w 234"/>
                <a:gd name="T3" fmla="*/ 168 h 224"/>
                <a:gd name="T4" fmla="*/ 5 w 234"/>
                <a:gd name="T5" fmla="*/ 119 h 224"/>
                <a:gd name="T6" fmla="*/ 16 w 234"/>
                <a:gd name="T7" fmla="*/ 68 h 224"/>
                <a:gd name="T8" fmla="*/ 44 w 234"/>
                <a:gd name="T9" fmla="*/ 30 h 224"/>
                <a:gd name="T10" fmla="*/ 90 w 234"/>
                <a:gd name="T11" fmla="*/ 6 h 224"/>
                <a:gd name="T12" fmla="*/ 131 w 234"/>
                <a:gd name="T13" fmla="*/ 0 h 224"/>
                <a:gd name="T14" fmla="*/ 158 w 234"/>
                <a:gd name="T15" fmla="*/ 0 h 224"/>
                <a:gd name="T16" fmla="*/ 187 w 234"/>
                <a:gd name="T17" fmla="*/ 2 h 224"/>
                <a:gd name="T18" fmla="*/ 213 w 234"/>
                <a:gd name="T19" fmla="*/ 10 h 224"/>
                <a:gd name="T20" fmla="*/ 226 w 234"/>
                <a:gd name="T21" fmla="*/ 23 h 224"/>
                <a:gd name="T22" fmla="*/ 234 w 234"/>
                <a:gd name="T23" fmla="*/ 41 h 224"/>
                <a:gd name="T24" fmla="*/ 229 w 234"/>
                <a:gd name="T25" fmla="*/ 42 h 224"/>
                <a:gd name="T26" fmla="*/ 215 w 234"/>
                <a:gd name="T27" fmla="*/ 42 h 224"/>
                <a:gd name="T28" fmla="*/ 197 w 234"/>
                <a:gd name="T29" fmla="*/ 46 h 224"/>
                <a:gd name="T30" fmla="*/ 182 w 234"/>
                <a:gd name="T31" fmla="*/ 51 h 224"/>
                <a:gd name="T32" fmla="*/ 160 w 234"/>
                <a:gd name="T33" fmla="*/ 49 h 224"/>
                <a:gd name="T34" fmla="*/ 134 w 234"/>
                <a:gd name="T35" fmla="*/ 43 h 224"/>
                <a:gd name="T36" fmla="*/ 111 w 234"/>
                <a:gd name="T37" fmla="*/ 44 h 224"/>
                <a:gd name="T38" fmla="*/ 87 w 234"/>
                <a:gd name="T39" fmla="*/ 56 h 224"/>
                <a:gd name="T40" fmla="*/ 70 w 234"/>
                <a:gd name="T41" fmla="*/ 76 h 224"/>
                <a:gd name="T42" fmla="*/ 56 w 234"/>
                <a:gd name="T43" fmla="*/ 98 h 224"/>
                <a:gd name="T44" fmla="*/ 38 w 234"/>
                <a:gd name="T45" fmla="*/ 96 h 224"/>
                <a:gd name="T46" fmla="*/ 28 w 234"/>
                <a:gd name="T47" fmla="*/ 103 h 224"/>
                <a:gd name="T48" fmla="*/ 27 w 234"/>
                <a:gd name="T49" fmla="*/ 124 h 224"/>
                <a:gd name="T50" fmla="*/ 29 w 234"/>
                <a:gd name="T51" fmla="*/ 144 h 224"/>
                <a:gd name="T52" fmla="*/ 35 w 234"/>
                <a:gd name="T53" fmla="*/ 163 h 224"/>
                <a:gd name="T54" fmla="*/ 47 w 234"/>
                <a:gd name="T55" fmla="*/ 193 h 224"/>
                <a:gd name="T56" fmla="*/ 38 w 234"/>
                <a:gd name="T57" fmla="*/ 211 h 224"/>
                <a:gd name="T58" fmla="*/ 27 w 234"/>
                <a:gd name="T59" fmla="*/ 216 h 224"/>
                <a:gd name="T60" fmla="*/ 16 w 234"/>
                <a:gd name="T61" fmla="*/ 220 h 224"/>
                <a:gd name="T62" fmla="*/ 6 w 234"/>
                <a:gd name="T63" fmla="*/ 223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24"/>
                <a:gd name="T98" fmla="*/ 234 w 234"/>
                <a:gd name="T99" fmla="*/ 224 h 2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24">
                  <a:moveTo>
                    <a:pt x="0" y="224"/>
                  </a:moveTo>
                  <a:lnTo>
                    <a:pt x="6" y="204"/>
                  </a:lnTo>
                  <a:lnTo>
                    <a:pt x="8" y="186"/>
                  </a:lnTo>
                  <a:lnTo>
                    <a:pt x="8" y="168"/>
                  </a:lnTo>
                  <a:lnTo>
                    <a:pt x="7" y="149"/>
                  </a:lnTo>
                  <a:lnTo>
                    <a:pt x="5" y="119"/>
                  </a:lnTo>
                  <a:lnTo>
                    <a:pt x="8" y="92"/>
                  </a:lnTo>
                  <a:lnTo>
                    <a:pt x="16" y="68"/>
                  </a:lnTo>
                  <a:lnTo>
                    <a:pt x="27" y="47"/>
                  </a:lnTo>
                  <a:lnTo>
                    <a:pt x="44" y="30"/>
                  </a:lnTo>
                  <a:lnTo>
                    <a:pt x="64" y="17"/>
                  </a:lnTo>
                  <a:lnTo>
                    <a:pt x="90" y="6"/>
                  </a:lnTo>
                  <a:lnTo>
                    <a:pt x="119" y="0"/>
                  </a:lnTo>
                  <a:lnTo>
                    <a:pt x="131" y="0"/>
                  </a:lnTo>
                  <a:lnTo>
                    <a:pt x="145" y="0"/>
                  </a:lnTo>
                  <a:lnTo>
                    <a:pt x="158" y="0"/>
                  </a:lnTo>
                  <a:lnTo>
                    <a:pt x="173" y="1"/>
                  </a:lnTo>
                  <a:lnTo>
                    <a:pt x="187" y="2"/>
                  </a:lnTo>
                  <a:lnTo>
                    <a:pt x="201" y="5"/>
                  </a:lnTo>
                  <a:lnTo>
                    <a:pt x="213" y="10"/>
                  </a:lnTo>
                  <a:lnTo>
                    <a:pt x="223" y="18"/>
                  </a:lnTo>
                  <a:lnTo>
                    <a:pt x="226" y="23"/>
                  </a:lnTo>
                  <a:lnTo>
                    <a:pt x="230" y="32"/>
                  </a:lnTo>
                  <a:lnTo>
                    <a:pt x="234" y="41"/>
                  </a:lnTo>
                  <a:lnTo>
                    <a:pt x="234" y="46"/>
                  </a:lnTo>
                  <a:lnTo>
                    <a:pt x="229" y="42"/>
                  </a:lnTo>
                  <a:lnTo>
                    <a:pt x="223" y="41"/>
                  </a:lnTo>
                  <a:lnTo>
                    <a:pt x="215" y="42"/>
                  </a:lnTo>
                  <a:lnTo>
                    <a:pt x="207" y="44"/>
                  </a:lnTo>
                  <a:lnTo>
                    <a:pt x="197" y="46"/>
                  </a:lnTo>
                  <a:lnTo>
                    <a:pt x="189" y="49"/>
                  </a:lnTo>
                  <a:lnTo>
                    <a:pt x="182" y="51"/>
                  </a:lnTo>
                  <a:lnTo>
                    <a:pt x="176" y="52"/>
                  </a:lnTo>
                  <a:lnTo>
                    <a:pt x="160" y="49"/>
                  </a:lnTo>
                  <a:lnTo>
                    <a:pt x="147" y="45"/>
                  </a:lnTo>
                  <a:lnTo>
                    <a:pt x="134" y="43"/>
                  </a:lnTo>
                  <a:lnTo>
                    <a:pt x="122" y="43"/>
                  </a:lnTo>
                  <a:lnTo>
                    <a:pt x="111" y="44"/>
                  </a:lnTo>
                  <a:lnTo>
                    <a:pt x="98" y="49"/>
                  </a:lnTo>
                  <a:lnTo>
                    <a:pt x="87" y="56"/>
                  </a:lnTo>
                  <a:lnTo>
                    <a:pt x="75" y="67"/>
                  </a:lnTo>
                  <a:lnTo>
                    <a:pt x="70" y="76"/>
                  </a:lnTo>
                  <a:lnTo>
                    <a:pt x="63" y="89"/>
                  </a:lnTo>
                  <a:lnTo>
                    <a:pt x="56" y="98"/>
                  </a:lnTo>
                  <a:lnTo>
                    <a:pt x="48" y="101"/>
                  </a:lnTo>
                  <a:lnTo>
                    <a:pt x="38" y="96"/>
                  </a:lnTo>
                  <a:lnTo>
                    <a:pt x="31" y="97"/>
                  </a:lnTo>
                  <a:lnTo>
                    <a:pt x="28" y="103"/>
                  </a:lnTo>
                  <a:lnTo>
                    <a:pt x="27" y="112"/>
                  </a:lnTo>
                  <a:lnTo>
                    <a:pt x="27" y="124"/>
                  </a:lnTo>
                  <a:lnTo>
                    <a:pt x="28" y="134"/>
                  </a:lnTo>
                  <a:lnTo>
                    <a:pt x="29" y="144"/>
                  </a:lnTo>
                  <a:lnTo>
                    <a:pt x="30" y="151"/>
                  </a:lnTo>
                  <a:lnTo>
                    <a:pt x="35" y="163"/>
                  </a:lnTo>
                  <a:lnTo>
                    <a:pt x="43" y="178"/>
                  </a:lnTo>
                  <a:lnTo>
                    <a:pt x="47" y="193"/>
                  </a:lnTo>
                  <a:lnTo>
                    <a:pt x="43" y="208"/>
                  </a:lnTo>
                  <a:lnTo>
                    <a:pt x="38" y="211"/>
                  </a:lnTo>
                  <a:lnTo>
                    <a:pt x="32" y="213"/>
                  </a:lnTo>
                  <a:lnTo>
                    <a:pt x="27" y="216"/>
                  </a:lnTo>
                  <a:lnTo>
                    <a:pt x="22" y="218"/>
                  </a:lnTo>
                  <a:lnTo>
                    <a:pt x="16" y="220"/>
                  </a:lnTo>
                  <a:lnTo>
                    <a:pt x="11" y="221"/>
                  </a:lnTo>
                  <a:lnTo>
                    <a:pt x="6" y="223"/>
                  </a:lnTo>
                  <a:lnTo>
                    <a:pt x="0" y="2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9" name="Freeform 29"/>
            <p:cNvSpPr>
              <a:spLocks/>
            </p:cNvSpPr>
            <p:nvPr/>
          </p:nvSpPr>
          <p:spPr bwMode="auto">
            <a:xfrm>
              <a:off x="3061" y="1816"/>
              <a:ext cx="45" cy="21"/>
            </a:xfrm>
            <a:custGeom>
              <a:avLst/>
              <a:gdLst>
                <a:gd name="T0" fmla="*/ 17 w 45"/>
                <a:gd name="T1" fmla="*/ 21 h 21"/>
                <a:gd name="T2" fmla="*/ 11 w 45"/>
                <a:gd name="T3" fmla="*/ 19 h 21"/>
                <a:gd name="T4" fmla="*/ 5 w 45"/>
                <a:gd name="T5" fmla="*/ 17 h 21"/>
                <a:gd name="T6" fmla="*/ 1 w 45"/>
                <a:gd name="T7" fmla="*/ 15 h 21"/>
                <a:gd name="T8" fmla="*/ 0 w 45"/>
                <a:gd name="T9" fmla="*/ 10 h 21"/>
                <a:gd name="T10" fmla="*/ 7 w 45"/>
                <a:gd name="T11" fmla="*/ 8 h 21"/>
                <a:gd name="T12" fmla="*/ 12 w 45"/>
                <a:gd name="T13" fmla="*/ 5 h 21"/>
                <a:gd name="T14" fmla="*/ 16 w 45"/>
                <a:gd name="T15" fmla="*/ 2 h 21"/>
                <a:gd name="T16" fmla="*/ 18 w 45"/>
                <a:gd name="T17" fmla="*/ 0 h 21"/>
                <a:gd name="T18" fmla="*/ 21 w 45"/>
                <a:gd name="T19" fmla="*/ 0 h 21"/>
                <a:gd name="T20" fmla="*/ 24 w 45"/>
                <a:gd name="T21" fmla="*/ 0 h 21"/>
                <a:gd name="T22" fmla="*/ 29 w 45"/>
                <a:gd name="T23" fmla="*/ 3 h 21"/>
                <a:gd name="T24" fmla="*/ 36 w 45"/>
                <a:gd name="T25" fmla="*/ 9 h 21"/>
                <a:gd name="T26" fmla="*/ 38 w 45"/>
                <a:gd name="T27" fmla="*/ 9 h 21"/>
                <a:gd name="T28" fmla="*/ 40 w 45"/>
                <a:gd name="T29" fmla="*/ 10 h 21"/>
                <a:gd name="T30" fmla="*/ 43 w 45"/>
                <a:gd name="T31" fmla="*/ 11 h 21"/>
                <a:gd name="T32" fmla="*/ 45 w 45"/>
                <a:gd name="T33" fmla="*/ 14 h 21"/>
                <a:gd name="T34" fmla="*/ 38 w 45"/>
                <a:gd name="T35" fmla="*/ 19 h 21"/>
                <a:gd name="T36" fmla="*/ 31 w 45"/>
                <a:gd name="T37" fmla="*/ 21 h 21"/>
                <a:gd name="T38" fmla="*/ 24 w 45"/>
                <a:gd name="T39" fmla="*/ 21 h 21"/>
                <a:gd name="T40" fmla="*/ 17 w 45"/>
                <a:gd name="T41" fmla="*/ 21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5"/>
                <a:gd name="T64" fmla="*/ 0 h 21"/>
                <a:gd name="T65" fmla="*/ 45 w 45"/>
                <a:gd name="T66" fmla="*/ 21 h 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5" h="21">
                  <a:moveTo>
                    <a:pt x="17" y="21"/>
                  </a:moveTo>
                  <a:lnTo>
                    <a:pt x="11" y="19"/>
                  </a:lnTo>
                  <a:lnTo>
                    <a:pt x="5" y="17"/>
                  </a:lnTo>
                  <a:lnTo>
                    <a:pt x="1" y="15"/>
                  </a:lnTo>
                  <a:lnTo>
                    <a:pt x="0" y="10"/>
                  </a:lnTo>
                  <a:lnTo>
                    <a:pt x="7" y="8"/>
                  </a:lnTo>
                  <a:lnTo>
                    <a:pt x="12" y="5"/>
                  </a:lnTo>
                  <a:lnTo>
                    <a:pt x="16" y="2"/>
                  </a:lnTo>
                  <a:lnTo>
                    <a:pt x="18" y="0"/>
                  </a:lnTo>
                  <a:lnTo>
                    <a:pt x="21" y="0"/>
                  </a:lnTo>
                  <a:lnTo>
                    <a:pt x="24" y="0"/>
                  </a:lnTo>
                  <a:lnTo>
                    <a:pt x="29" y="3"/>
                  </a:lnTo>
                  <a:lnTo>
                    <a:pt x="36" y="9"/>
                  </a:lnTo>
                  <a:lnTo>
                    <a:pt x="38" y="9"/>
                  </a:lnTo>
                  <a:lnTo>
                    <a:pt x="40" y="10"/>
                  </a:lnTo>
                  <a:lnTo>
                    <a:pt x="43" y="11"/>
                  </a:lnTo>
                  <a:lnTo>
                    <a:pt x="45" y="14"/>
                  </a:lnTo>
                  <a:lnTo>
                    <a:pt x="38" y="19"/>
                  </a:lnTo>
                  <a:lnTo>
                    <a:pt x="31" y="21"/>
                  </a:lnTo>
                  <a:lnTo>
                    <a:pt x="24" y="21"/>
                  </a:lnTo>
                  <a:lnTo>
                    <a:pt x="17" y="21"/>
                  </a:lnTo>
                  <a:close/>
                </a:path>
              </a:pathLst>
            </a:custGeom>
            <a:solidFill>
              <a:srgbClr val="D6B7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90" name="Freeform 30"/>
            <p:cNvSpPr>
              <a:spLocks/>
            </p:cNvSpPr>
            <p:nvPr/>
          </p:nvSpPr>
          <p:spPr bwMode="auto">
            <a:xfrm>
              <a:off x="3080" y="1825"/>
              <a:ext cx="8" cy="3"/>
            </a:xfrm>
            <a:custGeom>
              <a:avLst/>
              <a:gdLst>
                <a:gd name="T0" fmla="*/ 0 w 8"/>
                <a:gd name="T1" fmla="*/ 3 h 3"/>
                <a:gd name="T2" fmla="*/ 1 w 8"/>
                <a:gd name="T3" fmla="*/ 0 h 3"/>
                <a:gd name="T4" fmla="*/ 3 w 8"/>
                <a:gd name="T5" fmla="*/ 0 h 3"/>
                <a:gd name="T6" fmla="*/ 6 w 8"/>
                <a:gd name="T7" fmla="*/ 1 h 3"/>
                <a:gd name="T8" fmla="*/ 8 w 8"/>
                <a:gd name="T9" fmla="*/ 3 h 3"/>
                <a:gd name="T10" fmla="*/ 8 w 8"/>
                <a:gd name="T11" fmla="*/ 3 h 3"/>
                <a:gd name="T12" fmla="*/ 7 w 8"/>
                <a:gd name="T13" fmla="*/ 3 h 3"/>
                <a:gd name="T14" fmla="*/ 5 w 8"/>
                <a:gd name="T15" fmla="*/ 3 h 3"/>
                <a:gd name="T16" fmla="*/ 0 w 8"/>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3"/>
                <a:gd name="T29" fmla="*/ 8 w 8"/>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3">
                  <a:moveTo>
                    <a:pt x="0" y="3"/>
                  </a:moveTo>
                  <a:lnTo>
                    <a:pt x="1" y="0"/>
                  </a:lnTo>
                  <a:lnTo>
                    <a:pt x="3" y="0"/>
                  </a:lnTo>
                  <a:lnTo>
                    <a:pt x="6" y="1"/>
                  </a:lnTo>
                  <a:lnTo>
                    <a:pt x="8" y="3"/>
                  </a:lnTo>
                  <a:lnTo>
                    <a:pt x="7" y="3"/>
                  </a:lnTo>
                  <a:lnTo>
                    <a:pt x="5" y="3"/>
                  </a:lnTo>
                  <a:lnTo>
                    <a:pt x="0" y="3"/>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91" name="Freeform 31"/>
            <p:cNvSpPr>
              <a:spLocks/>
            </p:cNvSpPr>
            <p:nvPr/>
          </p:nvSpPr>
          <p:spPr bwMode="auto">
            <a:xfrm>
              <a:off x="2968" y="1686"/>
              <a:ext cx="171" cy="130"/>
            </a:xfrm>
            <a:custGeom>
              <a:avLst/>
              <a:gdLst>
                <a:gd name="T0" fmla="*/ 40 w 171"/>
                <a:gd name="T1" fmla="*/ 130 h 130"/>
                <a:gd name="T2" fmla="*/ 31 w 171"/>
                <a:gd name="T3" fmla="*/ 126 h 130"/>
                <a:gd name="T4" fmla="*/ 25 w 171"/>
                <a:gd name="T5" fmla="*/ 117 h 130"/>
                <a:gd name="T6" fmla="*/ 20 w 171"/>
                <a:gd name="T7" fmla="*/ 107 h 130"/>
                <a:gd name="T8" fmla="*/ 15 w 171"/>
                <a:gd name="T9" fmla="*/ 96 h 130"/>
                <a:gd name="T10" fmla="*/ 11 w 171"/>
                <a:gd name="T11" fmla="*/ 84 h 130"/>
                <a:gd name="T12" fmla="*/ 8 w 171"/>
                <a:gd name="T13" fmla="*/ 72 h 130"/>
                <a:gd name="T14" fmla="*/ 5 w 171"/>
                <a:gd name="T15" fmla="*/ 62 h 130"/>
                <a:gd name="T16" fmla="*/ 0 w 171"/>
                <a:gd name="T17" fmla="*/ 54 h 130"/>
                <a:gd name="T18" fmla="*/ 3 w 171"/>
                <a:gd name="T19" fmla="*/ 44 h 130"/>
                <a:gd name="T20" fmla="*/ 10 w 171"/>
                <a:gd name="T21" fmla="*/ 32 h 130"/>
                <a:gd name="T22" fmla="*/ 18 w 171"/>
                <a:gd name="T23" fmla="*/ 20 h 130"/>
                <a:gd name="T24" fmla="*/ 25 w 171"/>
                <a:gd name="T25" fmla="*/ 12 h 130"/>
                <a:gd name="T26" fmla="*/ 35 w 171"/>
                <a:gd name="T27" fmla="*/ 6 h 130"/>
                <a:gd name="T28" fmla="*/ 46 w 171"/>
                <a:gd name="T29" fmla="*/ 2 h 130"/>
                <a:gd name="T30" fmla="*/ 55 w 171"/>
                <a:gd name="T31" fmla="*/ 0 h 130"/>
                <a:gd name="T32" fmla="*/ 64 w 171"/>
                <a:gd name="T33" fmla="*/ 0 h 130"/>
                <a:gd name="T34" fmla="*/ 74 w 171"/>
                <a:gd name="T35" fmla="*/ 1 h 130"/>
                <a:gd name="T36" fmla="*/ 84 w 171"/>
                <a:gd name="T37" fmla="*/ 3 h 130"/>
                <a:gd name="T38" fmla="*/ 94 w 171"/>
                <a:gd name="T39" fmla="*/ 5 h 130"/>
                <a:gd name="T40" fmla="*/ 106 w 171"/>
                <a:gd name="T41" fmla="*/ 8 h 130"/>
                <a:gd name="T42" fmla="*/ 117 w 171"/>
                <a:gd name="T43" fmla="*/ 8 h 130"/>
                <a:gd name="T44" fmla="*/ 128 w 171"/>
                <a:gd name="T45" fmla="*/ 5 h 130"/>
                <a:gd name="T46" fmla="*/ 140 w 171"/>
                <a:gd name="T47" fmla="*/ 2 h 130"/>
                <a:gd name="T48" fmla="*/ 150 w 171"/>
                <a:gd name="T49" fmla="*/ 0 h 130"/>
                <a:gd name="T50" fmla="*/ 159 w 171"/>
                <a:gd name="T51" fmla="*/ 0 h 130"/>
                <a:gd name="T52" fmla="*/ 165 w 171"/>
                <a:gd name="T53" fmla="*/ 3 h 130"/>
                <a:gd name="T54" fmla="*/ 169 w 171"/>
                <a:gd name="T55" fmla="*/ 12 h 130"/>
                <a:gd name="T56" fmla="*/ 167 w 171"/>
                <a:gd name="T57" fmla="*/ 28 h 130"/>
                <a:gd name="T58" fmla="*/ 169 w 171"/>
                <a:gd name="T59" fmla="*/ 51 h 130"/>
                <a:gd name="T60" fmla="*/ 171 w 171"/>
                <a:gd name="T61" fmla="*/ 72 h 130"/>
                <a:gd name="T62" fmla="*/ 170 w 171"/>
                <a:gd name="T63" fmla="*/ 92 h 130"/>
                <a:gd name="T64" fmla="*/ 161 w 171"/>
                <a:gd name="T65" fmla="*/ 116 h 130"/>
                <a:gd name="T66" fmla="*/ 153 w 171"/>
                <a:gd name="T67" fmla="*/ 113 h 130"/>
                <a:gd name="T68" fmla="*/ 147 w 171"/>
                <a:gd name="T69" fmla="*/ 112 h 130"/>
                <a:gd name="T70" fmla="*/ 142 w 171"/>
                <a:gd name="T71" fmla="*/ 111 h 130"/>
                <a:gd name="T72" fmla="*/ 138 w 171"/>
                <a:gd name="T73" fmla="*/ 111 h 130"/>
                <a:gd name="T74" fmla="*/ 133 w 171"/>
                <a:gd name="T75" fmla="*/ 111 h 130"/>
                <a:gd name="T76" fmla="*/ 129 w 171"/>
                <a:gd name="T77" fmla="*/ 111 h 130"/>
                <a:gd name="T78" fmla="*/ 123 w 171"/>
                <a:gd name="T79" fmla="*/ 112 h 130"/>
                <a:gd name="T80" fmla="*/ 116 w 171"/>
                <a:gd name="T81" fmla="*/ 113 h 130"/>
                <a:gd name="T82" fmla="*/ 108 w 171"/>
                <a:gd name="T83" fmla="*/ 111 h 130"/>
                <a:gd name="T84" fmla="*/ 100 w 171"/>
                <a:gd name="T85" fmla="*/ 110 h 130"/>
                <a:gd name="T86" fmla="*/ 94 w 171"/>
                <a:gd name="T87" fmla="*/ 110 h 130"/>
                <a:gd name="T88" fmla="*/ 89 w 171"/>
                <a:gd name="T89" fmla="*/ 110 h 130"/>
                <a:gd name="T90" fmla="*/ 84 w 171"/>
                <a:gd name="T91" fmla="*/ 111 h 130"/>
                <a:gd name="T92" fmla="*/ 78 w 171"/>
                <a:gd name="T93" fmla="*/ 113 h 130"/>
                <a:gd name="T94" fmla="*/ 71 w 171"/>
                <a:gd name="T95" fmla="*/ 116 h 130"/>
                <a:gd name="T96" fmla="*/ 62 w 171"/>
                <a:gd name="T97" fmla="*/ 120 h 130"/>
                <a:gd name="T98" fmla="*/ 56 w 171"/>
                <a:gd name="T99" fmla="*/ 124 h 130"/>
                <a:gd name="T100" fmla="*/ 51 w 171"/>
                <a:gd name="T101" fmla="*/ 127 h 130"/>
                <a:gd name="T102" fmla="*/ 46 w 171"/>
                <a:gd name="T103" fmla="*/ 129 h 130"/>
                <a:gd name="T104" fmla="*/ 40 w 171"/>
                <a:gd name="T105" fmla="*/ 130 h 1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1"/>
                <a:gd name="T160" fmla="*/ 0 h 130"/>
                <a:gd name="T161" fmla="*/ 171 w 171"/>
                <a:gd name="T162" fmla="*/ 130 h 13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1" h="130">
                  <a:moveTo>
                    <a:pt x="40" y="130"/>
                  </a:moveTo>
                  <a:lnTo>
                    <a:pt x="31" y="126"/>
                  </a:lnTo>
                  <a:lnTo>
                    <a:pt x="25" y="117"/>
                  </a:lnTo>
                  <a:lnTo>
                    <a:pt x="20" y="107"/>
                  </a:lnTo>
                  <a:lnTo>
                    <a:pt x="15" y="96"/>
                  </a:lnTo>
                  <a:lnTo>
                    <a:pt x="11" y="84"/>
                  </a:lnTo>
                  <a:lnTo>
                    <a:pt x="8" y="72"/>
                  </a:lnTo>
                  <a:lnTo>
                    <a:pt x="5" y="62"/>
                  </a:lnTo>
                  <a:lnTo>
                    <a:pt x="0" y="54"/>
                  </a:lnTo>
                  <a:lnTo>
                    <a:pt x="3" y="44"/>
                  </a:lnTo>
                  <a:lnTo>
                    <a:pt x="10" y="32"/>
                  </a:lnTo>
                  <a:lnTo>
                    <a:pt x="18" y="20"/>
                  </a:lnTo>
                  <a:lnTo>
                    <a:pt x="25" y="12"/>
                  </a:lnTo>
                  <a:lnTo>
                    <a:pt x="35" y="6"/>
                  </a:lnTo>
                  <a:lnTo>
                    <a:pt x="46" y="2"/>
                  </a:lnTo>
                  <a:lnTo>
                    <a:pt x="55" y="0"/>
                  </a:lnTo>
                  <a:lnTo>
                    <a:pt x="64" y="0"/>
                  </a:lnTo>
                  <a:lnTo>
                    <a:pt x="74" y="1"/>
                  </a:lnTo>
                  <a:lnTo>
                    <a:pt x="84" y="3"/>
                  </a:lnTo>
                  <a:lnTo>
                    <a:pt x="94" y="5"/>
                  </a:lnTo>
                  <a:lnTo>
                    <a:pt x="106" y="8"/>
                  </a:lnTo>
                  <a:lnTo>
                    <a:pt x="117" y="8"/>
                  </a:lnTo>
                  <a:lnTo>
                    <a:pt x="128" y="5"/>
                  </a:lnTo>
                  <a:lnTo>
                    <a:pt x="140" y="2"/>
                  </a:lnTo>
                  <a:lnTo>
                    <a:pt x="150" y="0"/>
                  </a:lnTo>
                  <a:lnTo>
                    <a:pt x="159" y="0"/>
                  </a:lnTo>
                  <a:lnTo>
                    <a:pt x="165" y="3"/>
                  </a:lnTo>
                  <a:lnTo>
                    <a:pt x="169" y="12"/>
                  </a:lnTo>
                  <a:lnTo>
                    <a:pt x="167" y="28"/>
                  </a:lnTo>
                  <a:lnTo>
                    <a:pt x="169" y="51"/>
                  </a:lnTo>
                  <a:lnTo>
                    <a:pt x="171" y="72"/>
                  </a:lnTo>
                  <a:lnTo>
                    <a:pt x="170" y="92"/>
                  </a:lnTo>
                  <a:lnTo>
                    <a:pt x="161" y="116"/>
                  </a:lnTo>
                  <a:lnTo>
                    <a:pt x="153" y="113"/>
                  </a:lnTo>
                  <a:lnTo>
                    <a:pt x="147" y="112"/>
                  </a:lnTo>
                  <a:lnTo>
                    <a:pt x="142" y="111"/>
                  </a:lnTo>
                  <a:lnTo>
                    <a:pt x="138" y="111"/>
                  </a:lnTo>
                  <a:lnTo>
                    <a:pt x="133" y="111"/>
                  </a:lnTo>
                  <a:lnTo>
                    <a:pt x="129" y="111"/>
                  </a:lnTo>
                  <a:lnTo>
                    <a:pt x="123" y="112"/>
                  </a:lnTo>
                  <a:lnTo>
                    <a:pt x="116" y="113"/>
                  </a:lnTo>
                  <a:lnTo>
                    <a:pt x="108" y="111"/>
                  </a:lnTo>
                  <a:lnTo>
                    <a:pt x="100" y="110"/>
                  </a:lnTo>
                  <a:lnTo>
                    <a:pt x="94" y="110"/>
                  </a:lnTo>
                  <a:lnTo>
                    <a:pt x="89" y="110"/>
                  </a:lnTo>
                  <a:lnTo>
                    <a:pt x="84" y="111"/>
                  </a:lnTo>
                  <a:lnTo>
                    <a:pt x="78" y="113"/>
                  </a:lnTo>
                  <a:lnTo>
                    <a:pt x="71" y="116"/>
                  </a:lnTo>
                  <a:lnTo>
                    <a:pt x="62" y="120"/>
                  </a:lnTo>
                  <a:lnTo>
                    <a:pt x="56" y="124"/>
                  </a:lnTo>
                  <a:lnTo>
                    <a:pt x="51" y="127"/>
                  </a:lnTo>
                  <a:lnTo>
                    <a:pt x="46" y="129"/>
                  </a:lnTo>
                  <a:lnTo>
                    <a:pt x="40" y="130"/>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92" name="Freeform 32"/>
            <p:cNvSpPr>
              <a:spLocks/>
            </p:cNvSpPr>
            <p:nvPr/>
          </p:nvSpPr>
          <p:spPr bwMode="auto">
            <a:xfrm>
              <a:off x="2936" y="1736"/>
              <a:ext cx="15" cy="62"/>
            </a:xfrm>
            <a:custGeom>
              <a:avLst/>
              <a:gdLst>
                <a:gd name="T0" fmla="*/ 14 w 15"/>
                <a:gd name="T1" fmla="*/ 62 h 62"/>
                <a:gd name="T2" fmla="*/ 8 w 15"/>
                <a:gd name="T3" fmla="*/ 54 h 62"/>
                <a:gd name="T4" fmla="*/ 5 w 15"/>
                <a:gd name="T5" fmla="*/ 46 h 62"/>
                <a:gd name="T6" fmla="*/ 3 w 15"/>
                <a:gd name="T7" fmla="*/ 37 h 62"/>
                <a:gd name="T8" fmla="*/ 3 w 15"/>
                <a:gd name="T9" fmla="*/ 26 h 62"/>
                <a:gd name="T10" fmla="*/ 1 w 15"/>
                <a:gd name="T11" fmla="*/ 19 h 62"/>
                <a:gd name="T12" fmla="*/ 0 w 15"/>
                <a:gd name="T13" fmla="*/ 12 h 62"/>
                <a:gd name="T14" fmla="*/ 0 w 15"/>
                <a:gd name="T15" fmla="*/ 4 h 62"/>
                <a:gd name="T16" fmla="*/ 6 w 15"/>
                <a:gd name="T17" fmla="*/ 0 h 62"/>
                <a:gd name="T18" fmla="*/ 11 w 15"/>
                <a:gd name="T19" fmla="*/ 13 h 62"/>
                <a:gd name="T20" fmla="*/ 14 w 15"/>
                <a:gd name="T21" fmla="*/ 29 h 62"/>
                <a:gd name="T22" fmla="*/ 15 w 15"/>
                <a:gd name="T23" fmla="*/ 47 h 62"/>
                <a:gd name="T24" fmla="*/ 14 w 15"/>
                <a:gd name="T25" fmla="*/ 62 h 62"/>
                <a:gd name="T26" fmla="*/ 14 w 15"/>
                <a:gd name="T27" fmla="*/ 62 h 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62"/>
                <a:gd name="T44" fmla="*/ 15 w 15"/>
                <a:gd name="T45" fmla="*/ 62 h 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62">
                  <a:moveTo>
                    <a:pt x="14" y="62"/>
                  </a:moveTo>
                  <a:lnTo>
                    <a:pt x="8" y="54"/>
                  </a:lnTo>
                  <a:lnTo>
                    <a:pt x="5" y="46"/>
                  </a:lnTo>
                  <a:lnTo>
                    <a:pt x="3" y="37"/>
                  </a:lnTo>
                  <a:lnTo>
                    <a:pt x="3" y="26"/>
                  </a:lnTo>
                  <a:lnTo>
                    <a:pt x="1" y="19"/>
                  </a:lnTo>
                  <a:lnTo>
                    <a:pt x="0" y="12"/>
                  </a:lnTo>
                  <a:lnTo>
                    <a:pt x="0" y="4"/>
                  </a:lnTo>
                  <a:lnTo>
                    <a:pt x="6" y="0"/>
                  </a:lnTo>
                  <a:lnTo>
                    <a:pt x="11" y="13"/>
                  </a:lnTo>
                  <a:lnTo>
                    <a:pt x="14" y="29"/>
                  </a:lnTo>
                  <a:lnTo>
                    <a:pt x="15" y="47"/>
                  </a:lnTo>
                  <a:lnTo>
                    <a:pt x="14" y="62"/>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grpSp>
      <p:sp>
        <p:nvSpPr>
          <p:cNvPr id="350241" name="Text Box 33"/>
          <p:cNvSpPr txBox="1">
            <a:spLocks noChangeArrowheads="1"/>
          </p:cNvSpPr>
          <p:nvPr/>
        </p:nvSpPr>
        <p:spPr bwMode="auto">
          <a:xfrm>
            <a:off x="3124200" y="1524000"/>
            <a:ext cx="5334000" cy="107721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3200" b="1" dirty="0">
                <a:solidFill>
                  <a:srgbClr val="EBF010"/>
                </a:solidFill>
                <a:effectLst>
                  <a:outerShdw blurRad="50800" dist="76200" dir="2700000" algn="tl" rotWithShape="0">
                    <a:srgbClr val="000000"/>
                  </a:outerShdw>
                </a:effectLst>
                <a:latin typeface="Comic Sans MS" charset="0"/>
                <a:cs typeface="Arial" panose="020B0604020202020204" pitchFamily="34" charset="0"/>
              </a:rPr>
              <a:t>أضيف سفر التثنية إلى القانون </a:t>
            </a:r>
          </a:p>
          <a:p>
            <a:pPr algn="ctr" eaLnBrk="1" hangingPunct="1">
              <a:defRPr/>
            </a:pPr>
            <a:r>
              <a:rPr lang="ar-JO" sz="3200" b="1" dirty="0">
                <a:solidFill>
                  <a:srgbClr val="EBF010"/>
                </a:solidFill>
                <a:effectLst>
                  <a:outerShdw blurRad="50800" dist="76200" dir="2700000" algn="tl" rotWithShape="0">
                    <a:srgbClr val="000000"/>
                  </a:outerShdw>
                </a:effectLst>
                <a:latin typeface="Comic Sans MS" charset="0"/>
                <a:cs typeface="Arial" panose="020B0604020202020204" pitchFamily="34" charset="0"/>
              </a:rPr>
              <a:t>في الوقت الذي كان فيه موسى ميتاً</a:t>
            </a:r>
            <a:endParaRPr lang="en-US" sz="3200" b="1" dirty="0">
              <a:solidFill>
                <a:srgbClr val="EBF010"/>
              </a:solidFill>
              <a:effectLst>
                <a:outerShdw blurRad="50800" dist="76200" dir="2700000" algn="tl" rotWithShape="0">
                  <a:srgbClr val="000000"/>
                </a:outerShdw>
              </a:effectLst>
              <a:latin typeface="Comic Sans MS" charset="0"/>
              <a:cs typeface="Arial" panose="020B0604020202020204" pitchFamily="34" charset="0"/>
            </a:endParaRPr>
          </a:p>
        </p:txBody>
      </p:sp>
      <p:grpSp>
        <p:nvGrpSpPr>
          <p:cNvPr id="313349" name="Group 35"/>
          <p:cNvGrpSpPr>
            <a:grpSpLocks/>
          </p:cNvGrpSpPr>
          <p:nvPr/>
        </p:nvGrpSpPr>
        <p:grpSpPr bwMode="auto">
          <a:xfrm>
            <a:off x="7772400" y="6019800"/>
            <a:ext cx="1162050" cy="685800"/>
            <a:chOff x="4896" y="3792"/>
            <a:chExt cx="732" cy="432"/>
          </a:xfrm>
        </p:grpSpPr>
        <p:grpSp>
          <p:nvGrpSpPr>
            <p:cNvPr id="313350" name="Group 36"/>
            <p:cNvGrpSpPr>
              <a:grpSpLocks/>
            </p:cNvGrpSpPr>
            <p:nvPr/>
          </p:nvGrpSpPr>
          <p:grpSpPr bwMode="auto">
            <a:xfrm>
              <a:off x="5137" y="3914"/>
              <a:ext cx="194" cy="180"/>
              <a:chOff x="1824" y="633"/>
              <a:chExt cx="2834" cy="2849"/>
            </a:xfrm>
          </p:grpSpPr>
          <p:sp>
            <p:nvSpPr>
              <p:cNvPr id="313361" name="Puzzle3"/>
              <p:cNvSpPr>
                <a:spLocks noEditPoints="1" noChangeArrowheads="1"/>
              </p:cNvSpPr>
              <p:nvPr/>
            </p:nvSpPr>
            <p:spPr bwMode="auto">
              <a:xfrm>
                <a:off x="3204" y="633"/>
                <a:ext cx="1114" cy="151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269 w 21600"/>
                  <a:gd name="T25" fmla="*/ 7718 h 21600"/>
                  <a:gd name="T26" fmla="*/ 19157 w 21600"/>
                  <a:gd name="T27" fmla="*/ 2023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6625" y="20892"/>
                    </a:moveTo>
                    <a:lnTo>
                      <a:pt x="7105" y="21023"/>
                    </a:lnTo>
                    <a:lnTo>
                      <a:pt x="7513" y="21088"/>
                    </a:lnTo>
                    <a:lnTo>
                      <a:pt x="7922" y="21115"/>
                    </a:lnTo>
                    <a:lnTo>
                      <a:pt x="8242" y="21115"/>
                    </a:lnTo>
                    <a:lnTo>
                      <a:pt x="8544" y="21062"/>
                    </a:lnTo>
                    <a:lnTo>
                      <a:pt x="8810" y="20997"/>
                    </a:lnTo>
                    <a:lnTo>
                      <a:pt x="9023" y="20892"/>
                    </a:lnTo>
                    <a:lnTo>
                      <a:pt x="9148" y="20761"/>
                    </a:lnTo>
                    <a:lnTo>
                      <a:pt x="9290" y="20616"/>
                    </a:lnTo>
                    <a:lnTo>
                      <a:pt x="9361" y="20459"/>
                    </a:lnTo>
                    <a:lnTo>
                      <a:pt x="9396" y="20289"/>
                    </a:lnTo>
                    <a:lnTo>
                      <a:pt x="9396" y="20092"/>
                    </a:lnTo>
                    <a:lnTo>
                      <a:pt x="9325" y="19909"/>
                    </a:lnTo>
                    <a:lnTo>
                      <a:pt x="9219" y="19738"/>
                    </a:lnTo>
                    <a:lnTo>
                      <a:pt x="9094" y="19555"/>
                    </a:lnTo>
                    <a:lnTo>
                      <a:pt x="8917" y="19384"/>
                    </a:lnTo>
                    <a:lnTo>
                      <a:pt x="8650" y="19162"/>
                    </a:lnTo>
                    <a:lnTo>
                      <a:pt x="8437" y="18900"/>
                    </a:lnTo>
                    <a:lnTo>
                      <a:pt x="8277" y="18624"/>
                    </a:lnTo>
                    <a:lnTo>
                      <a:pt x="8135" y="18349"/>
                    </a:lnTo>
                    <a:lnTo>
                      <a:pt x="8028" y="18048"/>
                    </a:lnTo>
                    <a:lnTo>
                      <a:pt x="7993" y="17746"/>
                    </a:lnTo>
                    <a:lnTo>
                      <a:pt x="7993" y="17471"/>
                    </a:lnTo>
                    <a:lnTo>
                      <a:pt x="8028" y="17169"/>
                    </a:lnTo>
                    <a:lnTo>
                      <a:pt x="8135" y="16920"/>
                    </a:lnTo>
                    <a:lnTo>
                      <a:pt x="8277" y="16671"/>
                    </a:lnTo>
                    <a:lnTo>
                      <a:pt x="8366" y="16540"/>
                    </a:lnTo>
                    <a:lnTo>
                      <a:pt x="8473" y="16409"/>
                    </a:lnTo>
                    <a:lnTo>
                      <a:pt x="8615" y="16317"/>
                    </a:lnTo>
                    <a:lnTo>
                      <a:pt x="8739" y="16213"/>
                    </a:lnTo>
                    <a:lnTo>
                      <a:pt x="8881" y="16134"/>
                    </a:lnTo>
                    <a:lnTo>
                      <a:pt x="9059" y="16055"/>
                    </a:lnTo>
                    <a:lnTo>
                      <a:pt x="9254" y="15990"/>
                    </a:lnTo>
                    <a:lnTo>
                      <a:pt x="9432" y="15911"/>
                    </a:lnTo>
                    <a:lnTo>
                      <a:pt x="9663" y="15885"/>
                    </a:lnTo>
                    <a:lnTo>
                      <a:pt x="9876" y="15833"/>
                    </a:lnTo>
                    <a:lnTo>
                      <a:pt x="10142" y="15806"/>
                    </a:lnTo>
                    <a:lnTo>
                      <a:pt x="10391" y="15806"/>
                    </a:lnTo>
                    <a:lnTo>
                      <a:pt x="10728" y="15806"/>
                    </a:lnTo>
                    <a:lnTo>
                      <a:pt x="10995" y="15806"/>
                    </a:lnTo>
                    <a:lnTo>
                      <a:pt x="11279" y="15833"/>
                    </a:lnTo>
                    <a:lnTo>
                      <a:pt x="11546" y="15885"/>
                    </a:lnTo>
                    <a:lnTo>
                      <a:pt x="11776" y="15937"/>
                    </a:lnTo>
                    <a:lnTo>
                      <a:pt x="12025" y="15990"/>
                    </a:lnTo>
                    <a:lnTo>
                      <a:pt x="12221" y="16055"/>
                    </a:lnTo>
                    <a:lnTo>
                      <a:pt x="12434" y="16134"/>
                    </a:lnTo>
                    <a:lnTo>
                      <a:pt x="12611" y="16213"/>
                    </a:lnTo>
                    <a:lnTo>
                      <a:pt x="12771" y="16317"/>
                    </a:lnTo>
                    <a:lnTo>
                      <a:pt x="12913" y="16409"/>
                    </a:lnTo>
                    <a:lnTo>
                      <a:pt x="13038" y="16514"/>
                    </a:lnTo>
                    <a:lnTo>
                      <a:pt x="13251" y="16737"/>
                    </a:lnTo>
                    <a:lnTo>
                      <a:pt x="13428" y="16986"/>
                    </a:lnTo>
                    <a:lnTo>
                      <a:pt x="13517" y="17248"/>
                    </a:lnTo>
                    <a:lnTo>
                      <a:pt x="13588" y="17523"/>
                    </a:lnTo>
                    <a:lnTo>
                      <a:pt x="13588" y="17799"/>
                    </a:lnTo>
                    <a:lnTo>
                      <a:pt x="13517" y="18074"/>
                    </a:lnTo>
                    <a:lnTo>
                      <a:pt x="13428" y="18323"/>
                    </a:lnTo>
                    <a:lnTo>
                      <a:pt x="13286" y="18572"/>
                    </a:lnTo>
                    <a:lnTo>
                      <a:pt x="13109" y="18808"/>
                    </a:lnTo>
                    <a:lnTo>
                      <a:pt x="12878" y="19031"/>
                    </a:lnTo>
                    <a:lnTo>
                      <a:pt x="12434" y="19411"/>
                    </a:lnTo>
                    <a:lnTo>
                      <a:pt x="12132" y="19738"/>
                    </a:lnTo>
                    <a:lnTo>
                      <a:pt x="12025" y="19856"/>
                    </a:lnTo>
                    <a:lnTo>
                      <a:pt x="11919" y="20014"/>
                    </a:lnTo>
                    <a:lnTo>
                      <a:pt x="11883" y="20132"/>
                    </a:lnTo>
                    <a:lnTo>
                      <a:pt x="11883" y="20263"/>
                    </a:lnTo>
                    <a:lnTo>
                      <a:pt x="11883" y="20394"/>
                    </a:lnTo>
                    <a:lnTo>
                      <a:pt x="11954" y="20485"/>
                    </a:lnTo>
                    <a:lnTo>
                      <a:pt x="12061" y="20590"/>
                    </a:lnTo>
                    <a:lnTo>
                      <a:pt x="12185" y="20695"/>
                    </a:lnTo>
                    <a:lnTo>
                      <a:pt x="12327" y="20787"/>
                    </a:lnTo>
                    <a:lnTo>
                      <a:pt x="12540" y="20892"/>
                    </a:lnTo>
                    <a:lnTo>
                      <a:pt x="12771" y="20997"/>
                    </a:lnTo>
                    <a:lnTo>
                      <a:pt x="13073" y="21088"/>
                    </a:lnTo>
                    <a:lnTo>
                      <a:pt x="13428" y="21193"/>
                    </a:lnTo>
                    <a:lnTo>
                      <a:pt x="13873" y="21298"/>
                    </a:lnTo>
                    <a:lnTo>
                      <a:pt x="14317" y="21390"/>
                    </a:lnTo>
                    <a:lnTo>
                      <a:pt x="14778" y="21468"/>
                    </a:lnTo>
                    <a:lnTo>
                      <a:pt x="15294" y="21547"/>
                    </a:lnTo>
                    <a:lnTo>
                      <a:pt x="15809" y="21600"/>
                    </a:lnTo>
                    <a:lnTo>
                      <a:pt x="16359" y="21652"/>
                    </a:lnTo>
                    <a:lnTo>
                      <a:pt x="16875" y="21678"/>
                    </a:lnTo>
                    <a:lnTo>
                      <a:pt x="17407" y="21678"/>
                    </a:lnTo>
                    <a:lnTo>
                      <a:pt x="17958" y="21678"/>
                    </a:lnTo>
                    <a:lnTo>
                      <a:pt x="18473" y="21652"/>
                    </a:lnTo>
                    <a:lnTo>
                      <a:pt x="18953" y="21573"/>
                    </a:lnTo>
                    <a:lnTo>
                      <a:pt x="19397" y="21495"/>
                    </a:lnTo>
                    <a:lnTo>
                      <a:pt x="19841" y="21390"/>
                    </a:lnTo>
                    <a:lnTo>
                      <a:pt x="20214" y="21272"/>
                    </a:lnTo>
                    <a:lnTo>
                      <a:pt x="20551" y="21088"/>
                    </a:lnTo>
                    <a:lnTo>
                      <a:pt x="20480" y="20787"/>
                    </a:lnTo>
                    <a:lnTo>
                      <a:pt x="20409" y="20485"/>
                    </a:lnTo>
                    <a:lnTo>
                      <a:pt x="20356" y="20158"/>
                    </a:lnTo>
                    <a:lnTo>
                      <a:pt x="20356" y="19804"/>
                    </a:lnTo>
                    <a:lnTo>
                      <a:pt x="20321" y="19083"/>
                    </a:lnTo>
                    <a:lnTo>
                      <a:pt x="20356" y="18349"/>
                    </a:lnTo>
                    <a:lnTo>
                      <a:pt x="20409" y="17641"/>
                    </a:lnTo>
                    <a:lnTo>
                      <a:pt x="20480" y="17012"/>
                    </a:lnTo>
                    <a:lnTo>
                      <a:pt x="20551" y="16488"/>
                    </a:lnTo>
                    <a:lnTo>
                      <a:pt x="20551" y="16055"/>
                    </a:lnTo>
                    <a:lnTo>
                      <a:pt x="20551" y="15911"/>
                    </a:lnTo>
                    <a:lnTo>
                      <a:pt x="20445" y="15754"/>
                    </a:lnTo>
                    <a:lnTo>
                      <a:pt x="20356" y="15610"/>
                    </a:lnTo>
                    <a:lnTo>
                      <a:pt x="20178" y="15452"/>
                    </a:lnTo>
                    <a:lnTo>
                      <a:pt x="20001" y="15334"/>
                    </a:lnTo>
                    <a:lnTo>
                      <a:pt x="19770" y="15230"/>
                    </a:lnTo>
                    <a:lnTo>
                      <a:pt x="19521" y="15125"/>
                    </a:lnTo>
                    <a:lnTo>
                      <a:pt x="19290" y="15059"/>
                    </a:lnTo>
                    <a:lnTo>
                      <a:pt x="19024" y="15007"/>
                    </a:lnTo>
                    <a:lnTo>
                      <a:pt x="18740" y="14954"/>
                    </a:lnTo>
                    <a:lnTo>
                      <a:pt x="18509" y="14954"/>
                    </a:lnTo>
                    <a:lnTo>
                      <a:pt x="18225" y="14954"/>
                    </a:lnTo>
                    <a:lnTo>
                      <a:pt x="17994" y="15007"/>
                    </a:lnTo>
                    <a:lnTo>
                      <a:pt x="17763" y="15085"/>
                    </a:lnTo>
                    <a:lnTo>
                      <a:pt x="17550" y="15177"/>
                    </a:lnTo>
                    <a:lnTo>
                      <a:pt x="17372" y="15308"/>
                    </a:lnTo>
                    <a:lnTo>
                      <a:pt x="17176" y="15426"/>
                    </a:lnTo>
                    <a:lnTo>
                      <a:pt x="16928" y="15557"/>
                    </a:lnTo>
                    <a:lnTo>
                      <a:pt x="16661" y="15636"/>
                    </a:lnTo>
                    <a:lnTo>
                      <a:pt x="16359" y="15688"/>
                    </a:lnTo>
                    <a:lnTo>
                      <a:pt x="16022" y="15715"/>
                    </a:lnTo>
                    <a:lnTo>
                      <a:pt x="15667" y="15688"/>
                    </a:lnTo>
                    <a:lnTo>
                      <a:pt x="15294" y="15662"/>
                    </a:lnTo>
                    <a:lnTo>
                      <a:pt x="14956" y="15583"/>
                    </a:lnTo>
                    <a:lnTo>
                      <a:pt x="14619" y="15479"/>
                    </a:lnTo>
                    <a:lnTo>
                      <a:pt x="14281" y="15334"/>
                    </a:lnTo>
                    <a:lnTo>
                      <a:pt x="13961" y="15177"/>
                    </a:lnTo>
                    <a:lnTo>
                      <a:pt x="13695" y="14981"/>
                    </a:lnTo>
                    <a:lnTo>
                      <a:pt x="13588" y="14850"/>
                    </a:lnTo>
                    <a:lnTo>
                      <a:pt x="13482" y="14732"/>
                    </a:lnTo>
                    <a:lnTo>
                      <a:pt x="13393" y="14600"/>
                    </a:lnTo>
                    <a:lnTo>
                      <a:pt x="13322" y="14456"/>
                    </a:lnTo>
                    <a:lnTo>
                      <a:pt x="13251" y="14299"/>
                    </a:lnTo>
                    <a:lnTo>
                      <a:pt x="13215" y="14155"/>
                    </a:lnTo>
                    <a:lnTo>
                      <a:pt x="13180" y="13971"/>
                    </a:lnTo>
                    <a:lnTo>
                      <a:pt x="13180" y="13801"/>
                    </a:lnTo>
                    <a:lnTo>
                      <a:pt x="13180" y="13591"/>
                    </a:lnTo>
                    <a:lnTo>
                      <a:pt x="13215" y="13395"/>
                    </a:lnTo>
                    <a:lnTo>
                      <a:pt x="13251" y="13198"/>
                    </a:lnTo>
                    <a:lnTo>
                      <a:pt x="13322" y="13015"/>
                    </a:lnTo>
                    <a:lnTo>
                      <a:pt x="13393" y="12870"/>
                    </a:lnTo>
                    <a:lnTo>
                      <a:pt x="13482" y="12713"/>
                    </a:lnTo>
                    <a:lnTo>
                      <a:pt x="13588" y="12569"/>
                    </a:lnTo>
                    <a:lnTo>
                      <a:pt x="13730" y="12438"/>
                    </a:lnTo>
                    <a:lnTo>
                      <a:pt x="13997" y="12215"/>
                    </a:lnTo>
                    <a:lnTo>
                      <a:pt x="14334" y="12005"/>
                    </a:lnTo>
                    <a:lnTo>
                      <a:pt x="14690" y="11861"/>
                    </a:lnTo>
                    <a:lnTo>
                      <a:pt x="15063" y="11756"/>
                    </a:lnTo>
                    <a:lnTo>
                      <a:pt x="15436" y="11678"/>
                    </a:lnTo>
                    <a:lnTo>
                      <a:pt x="15809" y="11638"/>
                    </a:lnTo>
                    <a:lnTo>
                      <a:pt x="16182" y="11638"/>
                    </a:lnTo>
                    <a:lnTo>
                      <a:pt x="16555" y="11678"/>
                    </a:lnTo>
                    <a:lnTo>
                      <a:pt x="16910" y="11730"/>
                    </a:lnTo>
                    <a:lnTo>
                      <a:pt x="17248" y="11835"/>
                    </a:lnTo>
                    <a:lnTo>
                      <a:pt x="17514" y="11966"/>
                    </a:lnTo>
                    <a:lnTo>
                      <a:pt x="17763" y="12110"/>
                    </a:lnTo>
                    <a:lnTo>
                      <a:pt x="17887" y="12215"/>
                    </a:lnTo>
                    <a:lnTo>
                      <a:pt x="18065" y="12307"/>
                    </a:lnTo>
                    <a:lnTo>
                      <a:pt x="18260" y="12412"/>
                    </a:lnTo>
                    <a:lnTo>
                      <a:pt x="18438" y="12464"/>
                    </a:lnTo>
                    <a:lnTo>
                      <a:pt x="18669" y="12543"/>
                    </a:lnTo>
                    <a:lnTo>
                      <a:pt x="18882" y="12569"/>
                    </a:lnTo>
                    <a:lnTo>
                      <a:pt x="19113" y="12595"/>
                    </a:lnTo>
                    <a:lnTo>
                      <a:pt x="19361" y="12608"/>
                    </a:lnTo>
                    <a:lnTo>
                      <a:pt x="19592" y="12608"/>
                    </a:lnTo>
                    <a:lnTo>
                      <a:pt x="19841" y="12595"/>
                    </a:lnTo>
                    <a:lnTo>
                      <a:pt x="20072" y="12543"/>
                    </a:lnTo>
                    <a:lnTo>
                      <a:pt x="20321" y="12490"/>
                    </a:lnTo>
                    <a:lnTo>
                      <a:pt x="20551" y="12438"/>
                    </a:lnTo>
                    <a:lnTo>
                      <a:pt x="20800" y="12333"/>
                    </a:lnTo>
                    <a:lnTo>
                      <a:pt x="20996" y="12241"/>
                    </a:lnTo>
                    <a:lnTo>
                      <a:pt x="21244" y="12110"/>
                    </a:lnTo>
                    <a:lnTo>
                      <a:pt x="21298" y="12032"/>
                    </a:lnTo>
                    <a:lnTo>
                      <a:pt x="21404" y="11966"/>
                    </a:lnTo>
                    <a:lnTo>
                      <a:pt x="21475" y="11861"/>
                    </a:lnTo>
                    <a:lnTo>
                      <a:pt x="21511" y="11730"/>
                    </a:lnTo>
                    <a:lnTo>
                      <a:pt x="21617" y="11481"/>
                    </a:lnTo>
                    <a:lnTo>
                      <a:pt x="21653" y="11180"/>
                    </a:lnTo>
                    <a:lnTo>
                      <a:pt x="21653" y="10826"/>
                    </a:lnTo>
                    <a:lnTo>
                      <a:pt x="21653" y="10472"/>
                    </a:lnTo>
                    <a:lnTo>
                      <a:pt x="21582" y="10092"/>
                    </a:lnTo>
                    <a:lnTo>
                      <a:pt x="21511" y="9725"/>
                    </a:lnTo>
                    <a:lnTo>
                      <a:pt x="21298" y="8912"/>
                    </a:lnTo>
                    <a:lnTo>
                      <a:pt x="21067" y="8191"/>
                    </a:lnTo>
                    <a:lnTo>
                      <a:pt x="20800" y="7536"/>
                    </a:lnTo>
                    <a:lnTo>
                      <a:pt x="20551" y="7025"/>
                    </a:lnTo>
                    <a:lnTo>
                      <a:pt x="20001" y="7103"/>
                    </a:lnTo>
                    <a:lnTo>
                      <a:pt x="19432" y="7156"/>
                    </a:lnTo>
                    <a:lnTo>
                      <a:pt x="18846" y="7208"/>
                    </a:lnTo>
                    <a:lnTo>
                      <a:pt x="18225" y="7208"/>
                    </a:lnTo>
                    <a:lnTo>
                      <a:pt x="17656" y="7208"/>
                    </a:lnTo>
                    <a:lnTo>
                      <a:pt x="17070" y="7182"/>
                    </a:lnTo>
                    <a:lnTo>
                      <a:pt x="16484" y="7156"/>
                    </a:lnTo>
                    <a:lnTo>
                      <a:pt x="15986" y="7103"/>
                    </a:lnTo>
                    <a:lnTo>
                      <a:pt x="14992" y="6999"/>
                    </a:lnTo>
                    <a:lnTo>
                      <a:pt x="14210" y="6907"/>
                    </a:lnTo>
                    <a:lnTo>
                      <a:pt x="13695" y="6828"/>
                    </a:lnTo>
                    <a:lnTo>
                      <a:pt x="13517" y="6802"/>
                    </a:lnTo>
                    <a:lnTo>
                      <a:pt x="13073" y="6645"/>
                    </a:lnTo>
                    <a:lnTo>
                      <a:pt x="12700" y="6474"/>
                    </a:lnTo>
                    <a:lnTo>
                      <a:pt x="12363" y="6304"/>
                    </a:lnTo>
                    <a:lnTo>
                      <a:pt x="12132" y="6094"/>
                    </a:lnTo>
                    <a:lnTo>
                      <a:pt x="11919" y="5871"/>
                    </a:lnTo>
                    <a:lnTo>
                      <a:pt x="11776" y="5649"/>
                    </a:lnTo>
                    <a:lnTo>
                      <a:pt x="11688" y="5413"/>
                    </a:lnTo>
                    <a:lnTo>
                      <a:pt x="11617" y="5190"/>
                    </a:lnTo>
                    <a:lnTo>
                      <a:pt x="11617" y="4941"/>
                    </a:lnTo>
                    <a:lnTo>
                      <a:pt x="11652" y="4718"/>
                    </a:lnTo>
                    <a:lnTo>
                      <a:pt x="11723" y="4482"/>
                    </a:lnTo>
                    <a:lnTo>
                      <a:pt x="11812" y="4285"/>
                    </a:lnTo>
                    <a:lnTo>
                      <a:pt x="11919" y="4089"/>
                    </a:lnTo>
                    <a:lnTo>
                      <a:pt x="12096" y="3905"/>
                    </a:lnTo>
                    <a:lnTo>
                      <a:pt x="12292" y="3735"/>
                    </a:lnTo>
                    <a:lnTo>
                      <a:pt x="12505" y="3604"/>
                    </a:lnTo>
                    <a:lnTo>
                      <a:pt x="12700" y="3460"/>
                    </a:lnTo>
                    <a:lnTo>
                      <a:pt x="12878" y="3250"/>
                    </a:lnTo>
                    <a:lnTo>
                      <a:pt x="13038" y="3027"/>
                    </a:lnTo>
                    <a:lnTo>
                      <a:pt x="13180" y="2752"/>
                    </a:lnTo>
                    <a:lnTo>
                      <a:pt x="13286" y="2477"/>
                    </a:lnTo>
                    <a:lnTo>
                      <a:pt x="13322" y="2175"/>
                    </a:lnTo>
                    <a:lnTo>
                      <a:pt x="13357" y="1874"/>
                    </a:lnTo>
                    <a:lnTo>
                      <a:pt x="13286" y="1572"/>
                    </a:lnTo>
                    <a:lnTo>
                      <a:pt x="13180" y="1271"/>
                    </a:lnTo>
                    <a:lnTo>
                      <a:pt x="13038" y="983"/>
                    </a:lnTo>
                    <a:lnTo>
                      <a:pt x="12949" y="865"/>
                    </a:lnTo>
                    <a:lnTo>
                      <a:pt x="12807" y="733"/>
                    </a:lnTo>
                    <a:lnTo>
                      <a:pt x="12665" y="616"/>
                    </a:lnTo>
                    <a:lnTo>
                      <a:pt x="12505" y="511"/>
                    </a:lnTo>
                    <a:lnTo>
                      <a:pt x="12327" y="406"/>
                    </a:lnTo>
                    <a:lnTo>
                      <a:pt x="12132" y="314"/>
                    </a:lnTo>
                    <a:lnTo>
                      <a:pt x="11883" y="235"/>
                    </a:lnTo>
                    <a:lnTo>
                      <a:pt x="11652" y="183"/>
                    </a:lnTo>
                    <a:lnTo>
                      <a:pt x="11368" y="104"/>
                    </a:lnTo>
                    <a:lnTo>
                      <a:pt x="11101" y="78"/>
                    </a:lnTo>
                    <a:lnTo>
                      <a:pt x="10800" y="52"/>
                    </a:lnTo>
                    <a:lnTo>
                      <a:pt x="10444" y="52"/>
                    </a:lnTo>
                    <a:lnTo>
                      <a:pt x="10142" y="52"/>
                    </a:lnTo>
                    <a:lnTo>
                      <a:pt x="9840" y="78"/>
                    </a:lnTo>
                    <a:lnTo>
                      <a:pt x="9574" y="104"/>
                    </a:lnTo>
                    <a:lnTo>
                      <a:pt x="9325" y="157"/>
                    </a:lnTo>
                    <a:lnTo>
                      <a:pt x="9094" y="209"/>
                    </a:lnTo>
                    <a:lnTo>
                      <a:pt x="8846" y="262"/>
                    </a:lnTo>
                    <a:lnTo>
                      <a:pt x="8650" y="340"/>
                    </a:lnTo>
                    <a:lnTo>
                      <a:pt x="8437" y="432"/>
                    </a:lnTo>
                    <a:lnTo>
                      <a:pt x="8277" y="511"/>
                    </a:lnTo>
                    <a:lnTo>
                      <a:pt x="8100" y="616"/>
                    </a:lnTo>
                    <a:lnTo>
                      <a:pt x="7957" y="707"/>
                    </a:lnTo>
                    <a:lnTo>
                      <a:pt x="7833" y="838"/>
                    </a:lnTo>
                    <a:lnTo>
                      <a:pt x="7620" y="1061"/>
                    </a:lnTo>
                    <a:lnTo>
                      <a:pt x="7442" y="1336"/>
                    </a:lnTo>
                    <a:lnTo>
                      <a:pt x="7353" y="1599"/>
                    </a:lnTo>
                    <a:lnTo>
                      <a:pt x="7318" y="1900"/>
                    </a:lnTo>
                    <a:lnTo>
                      <a:pt x="7318" y="2175"/>
                    </a:lnTo>
                    <a:lnTo>
                      <a:pt x="7353" y="2450"/>
                    </a:lnTo>
                    <a:lnTo>
                      <a:pt x="7442" y="2726"/>
                    </a:lnTo>
                    <a:lnTo>
                      <a:pt x="7620" y="2975"/>
                    </a:lnTo>
                    <a:lnTo>
                      <a:pt x="7833" y="3198"/>
                    </a:lnTo>
                    <a:lnTo>
                      <a:pt x="8064" y="3433"/>
                    </a:lnTo>
                    <a:lnTo>
                      <a:pt x="8295" y="3630"/>
                    </a:lnTo>
                    <a:lnTo>
                      <a:pt x="8508" y="3853"/>
                    </a:lnTo>
                    <a:lnTo>
                      <a:pt x="8686" y="4089"/>
                    </a:lnTo>
                    <a:lnTo>
                      <a:pt x="8775" y="4312"/>
                    </a:lnTo>
                    <a:lnTo>
                      <a:pt x="8846" y="4561"/>
                    </a:lnTo>
                    <a:lnTo>
                      <a:pt x="8846" y="4810"/>
                    </a:lnTo>
                    <a:lnTo>
                      <a:pt x="8810" y="5059"/>
                    </a:lnTo>
                    <a:lnTo>
                      <a:pt x="8721" y="5295"/>
                    </a:lnTo>
                    <a:lnTo>
                      <a:pt x="8579" y="5544"/>
                    </a:lnTo>
                    <a:lnTo>
                      <a:pt x="8366" y="5766"/>
                    </a:lnTo>
                    <a:lnTo>
                      <a:pt x="8135" y="5976"/>
                    </a:lnTo>
                    <a:lnTo>
                      <a:pt x="7833" y="6199"/>
                    </a:lnTo>
                    <a:lnTo>
                      <a:pt x="7478" y="6369"/>
                    </a:lnTo>
                    <a:lnTo>
                      <a:pt x="7069" y="6527"/>
                    </a:lnTo>
                    <a:lnTo>
                      <a:pt x="6590" y="6671"/>
                    </a:lnTo>
                    <a:lnTo>
                      <a:pt x="6092" y="6802"/>
                    </a:lnTo>
                    <a:lnTo>
                      <a:pt x="5684" y="6802"/>
                    </a:lnTo>
                    <a:lnTo>
                      <a:pt x="5133" y="6802"/>
                    </a:lnTo>
                    <a:lnTo>
                      <a:pt x="4547" y="6802"/>
                    </a:lnTo>
                    <a:lnTo>
                      <a:pt x="3872" y="6802"/>
                    </a:lnTo>
                    <a:lnTo>
                      <a:pt x="3144" y="6802"/>
                    </a:lnTo>
                    <a:lnTo>
                      <a:pt x="2362" y="6802"/>
                    </a:lnTo>
                    <a:lnTo>
                      <a:pt x="1545" y="6802"/>
                    </a:lnTo>
                    <a:lnTo>
                      <a:pt x="692" y="6802"/>
                    </a:lnTo>
                    <a:lnTo>
                      <a:pt x="586" y="7234"/>
                    </a:lnTo>
                    <a:lnTo>
                      <a:pt x="461" y="7837"/>
                    </a:lnTo>
                    <a:lnTo>
                      <a:pt x="355" y="8493"/>
                    </a:lnTo>
                    <a:lnTo>
                      <a:pt x="248" y="9187"/>
                    </a:lnTo>
                    <a:lnTo>
                      <a:pt x="142" y="9869"/>
                    </a:lnTo>
                    <a:lnTo>
                      <a:pt x="106" y="10498"/>
                    </a:lnTo>
                    <a:lnTo>
                      <a:pt x="106" y="10983"/>
                    </a:lnTo>
                    <a:lnTo>
                      <a:pt x="106" y="11311"/>
                    </a:lnTo>
                    <a:lnTo>
                      <a:pt x="213" y="11481"/>
                    </a:lnTo>
                    <a:lnTo>
                      <a:pt x="319" y="11651"/>
                    </a:lnTo>
                    <a:lnTo>
                      <a:pt x="497" y="11783"/>
                    </a:lnTo>
                    <a:lnTo>
                      <a:pt x="692" y="11914"/>
                    </a:lnTo>
                    <a:lnTo>
                      <a:pt x="941" y="12032"/>
                    </a:lnTo>
                    <a:lnTo>
                      <a:pt x="1207" y="12110"/>
                    </a:lnTo>
                    <a:lnTo>
                      <a:pt x="1509" y="12189"/>
                    </a:lnTo>
                    <a:lnTo>
                      <a:pt x="1794" y="12241"/>
                    </a:lnTo>
                    <a:lnTo>
                      <a:pt x="2131" y="12267"/>
                    </a:lnTo>
                    <a:lnTo>
                      <a:pt x="2433" y="12281"/>
                    </a:lnTo>
                    <a:lnTo>
                      <a:pt x="2735" y="12267"/>
                    </a:lnTo>
                    <a:lnTo>
                      <a:pt x="3055" y="12241"/>
                    </a:lnTo>
                    <a:lnTo>
                      <a:pt x="3357" y="12189"/>
                    </a:lnTo>
                    <a:lnTo>
                      <a:pt x="3623" y="12084"/>
                    </a:lnTo>
                    <a:lnTo>
                      <a:pt x="3872" y="11979"/>
                    </a:lnTo>
                    <a:lnTo>
                      <a:pt x="4103" y="11861"/>
                    </a:lnTo>
                    <a:lnTo>
                      <a:pt x="4316" y="11704"/>
                    </a:lnTo>
                    <a:lnTo>
                      <a:pt x="4582" y="11612"/>
                    </a:lnTo>
                    <a:lnTo>
                      <a:pt x="4849" y="11533"/>
                    </a:lnTo>
                    <a:lnTo>
                      <a:pt x="5169" y="11507"/>
                    </a:lnTo>
                    <a:lnTo>
                      <a:pt x="5506" y="11481"/>
                    </a:lnTo>
                    <a:lnTo>
                      <a:pt x="5808" y="11507"/>
                    </a:lnTo>
                    <a:lnTo>
                      <a:pt x="6146" y="11560"/>
                    </a:lnTo>
                    <a:lnTo>
                      <a:pt x="6501" y="11651"/>
                    </a:lnTo>
                    <a:lnTo>
                      <a:pt x="6803" y="11783"/>
                    </a:lnTo>
                    <a:lnTo>
                      <a:pt x="7105" y="11940"/>
                    </a:lnTo>
                    <a:lnTo>
                      <a:pt x="7353" y="12110"/>
                    </a:lnTo>
                    <a:lnTo>
                      <a:pt x="7584" y="12333"/>
                    </a:lnTo>
                    <a:lnTo>
                      <a:pt x="7798" y="12595"/>
                    </a:lnTo>
                    <a:lnTo>
                      <a:pt x="7922" y="12870"/>
                    </a:lnTo>
                    <a:lnTo>
                      <a:pt x="8028" y="13198"/>
                    </a:lnTo>
                    <a:lnTo>
                      <a:pt x="8064" y="13526"/>
                    </a:lnTo>
                    <a:lnTo>
                      <a:pt x="8028" y="13775"/>
                    </a:lnTo>
                    <a:lnTo>
                      <a:pt x="7922" y="13998"/>
                    </a:lnTo>
                    <a:lnTo>
                      <a:pt x="7798" y="14220"/>
                    </a:lnTo>
                    <a:lnTo>
                      <a:pt x="7584" y="14404"/>
                    </a:lnTo>
                    <a:lnTo>
                      <a:pt x="7353" y="14574"/>
                    </a:lnTo>
                    <a:lnTo>
                      <a:pt x="7105" y="14732"/>
                    </a:lnTo>
                    <a:lnTo>
                      <a:pt x="6803" y="14850"/>
                    </a:lnTo>
                    <a:lnTo>
                      <a:pt x="6501" y="14954"/>
                    </a:lnTo>
                    <a:lnTo>
                      <a:pt x="6146" y="15033"/>
                    </a:lnTo>
                    <a:lnTo>
                      <a:pt x="5808" y="15085"/>
                    </a:lnTo>
                    <a:lnTo>
                      <a:pt x="5506" y="15085"/>
                    </a:lnTo>
                    <a:lnTo>
                      <a:pt x="5169" y="15059"/>
                    </a:lnTo>
                    <a:lnTo>
                      <a:pt x="4849" y="15007"/>
                    </a:lnTo>
                    <a:lnTo>
                      <a:pt x="4582" y="14902"/>
                    </a:lnTo>
                    <a:lnTo>
                      <a:pt x="4316" y="14784"/>
                    </a:lnTo>
                    <a:lnTo>
                      <a:pt x="4103" y="14600"/>
                    </a:lnTo>
                    <a:lnTo>
                      <a:pt x="3907" y="14430"/>
                    </a:lnTo>
                    <a:lnTo>
                      <a:pt x="3659" y="14299"/>
                    </a:lnTo>
                    <a:lnTo>
                      <a:pt x="3428" y="14194"/>
                    </a:lnTo>
                    <a:lnTo>
                      <a:pt x="3179" y="14129"/>
                    </a:lnTo>
                    <a:lnTo>
                      <a:pt x="2913" y="14102"/>
                    </a:lnTo>
                    <a:lnTo>
                      <a:pt x="2646" y="14102"/>
                    </a:lnTo>
                    <a:lnTo>
                      <a:pt x="2362" y="14129"/>
                    </a:lnTo>
                    <a:lnTo>
                      <a:pt x="2096" y="14168"/>
                    </a:lnTo>
                    <a:lnTo>
                      <a:pt x="1811" y="14273"/>
                    </a:lnTo>
                    <a:lnTo>
                      <a:pt x="1545" y="14378"/>
                    </a:lnTo>
                    <a:lnTo>
                      <a:pt x="1314" y="14496"/>
                    </a:lnTo>
                    <a:lnTo>
                      <a:pt x="1065" y="14653"/>
                    </a:lnTo>
                    <a:lnTo>
                      <a:pt x="870" y="14797"/>
                    </a:lnTo>
                    <a:lnTo>
                      <a:pt x="657" y="14981"/>
                    </a:lnTo>
                    <a:lnTo>
                      <a:pt x="497" y="15177"/>
                    </a:lnTo>
                    <a:lnTo>
                      <a:pt x="390" y="15413"/>
                    </a:lnTo>
                    <a:lnTo>
                      <a:pt x="284" y="15636"/>
                    </a:lnTo>
                    <a:lnTo>
                      <a:pt x="248" y="15911"/>
                    </a:lnTo>
                    <a:lnTo>
                      <a:pt x="284" y="16239"/>
                    </a:lnTo>
                    <a:lnTo>
                      <a:pt x="319" y="16566"/>
                    </a:lnTo>
                    <a:lnTo>
                      <a:pt x="497" y="17340"/>
                    </a:lnTo>
                    <a:lnTo>
                      <a:pt x="692" y="18152"/>
                    </a:lnTo>
                    <a:lnTo>
                      <a:pt x="799" y="18559"/>
                    </a:lnTo>
                    <a:lnTo>
                      <a:pt x="905" y="18978"/>
                    </a:lnTo>
                    <a:lnTo>
                      <a:pt x="959" y="19384"/>
                    </a:lnTo>
                    <a:lnTo>
                      <a:pt x="994" y="19791"/>
                    </a:lnTo>
                    <a:lnTo>
                      <a:pt x="994" y="20132"/>
                    </a:lnTo>
                    <a:lnTo>
                      <a:pt x="959" y="20485"/>
                    </a:lnTo>
                    <a:lnTo>
                      <a:pt x="941" y="20669"/>
                    </a:lnTo>
                    <a:lnTo>
                      <a:pt x="870" y="20813"/>
                    </a:lnTo>
                    <a:lnTo>
                      <a:pt x="799" y="20970"/>
                    </a:lnTo>
                    <a:lnTo>
                      <a:pt x="692" y="21088"/>
                    </a:lnTo>
                    <a:lnTo>
                      <a:pt x="1474" y="20997"/>
                    </a:lnTo>
                    <a:lnTo>
                      <a:pt x="2291" y="20866"/>
                    </a:lnTo>
                    <a:lnTo>
                      <a:pt x="3108" y="20787"/>
                    </a:lnTo>
                    <a:lnTo>
                      <a:pt x="3907" y="20721"/>
                    </a:lnTo>
                    <a:lnTo>
                      <a:pt x="4653" y="20695"/>
                    </a:lnTo>
                    <a:lnTo>
                      <a:pt x="5364" y="20695"/>
                    </a:lnTo>
                    <a:lnTo>
                      <a:pt x="5701" y="20721"/>
                    </a:lnTo>
                    <a:lnTo>
                      <a:pt x="6057" y="20761"/>
                    </a:lnTo>
                    <a:lnTo>
                      <a:pt x="6323" y="20813"/>
                    </a:lnTo>
                    <a:lnTo>
                      <a:pt x="6625" y="20892"/>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2" name="Puzzle2"/>
              <p:cNvSpPr>
                <a:spLocks noEditPoints="1" noChangeArrowheads="1"/>
              </p:cNvSpPr>
              <p:nvPr/>
            </p:nvSpPr>
            <p:spPr bwMode="auto">
              <a:xfrm>
                <a:off x="2880" y="1736"/>
                <a:ext cx="1778" cy="137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5394 w 21600"/>
                  <a:gd name="T25" fmla="*/ 6735 h 21600"/>
                  <a:gd name="T26" fmla="*/ 16182 w 21600"/>
                  <a:gd name="T27" fmla="*/ 20441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4247" y="12354"/>
                    </a:moveTo>
                    <a:lnTo>
                      <a:pt x="4134" y="12468"/>
                    </a:lnTo>
                    <a:lnTo>
                      <a:pt x="4010" y="12581"/>
                    </a:lnTo>
                    <a:lnTo>
                      <a:pt x="3897" y="12637"/>
                    </a:lnTo>
                    <a:lnTo>
                      <a:pt x="3773" y="12694"/>
                    </a:lnTo>
                    <a:lnTo>
                      <a:pt x="3637" y="12694"/>
                    </a:lnTo>
                    <a:lnTo>
                      <a:pt x="3524" y="12694"/>
                    </a:lnTo>
                    <a:lnTo>
                      <a:pt x="3400" y="12665"/>
                    </a:lnTo>
                    <a:lnTo>
                      <a:pt x="3287" y="12609"/>
                    </a:lnTo>
                    <a:lnTo>
                      <a:pt x="3027" y="12496"/>
                    </a:lnTo>
                    <a:lnTo>
                      <a:pt x="2790" y="12340"/>
                    </a:lnTo>
                    <a:lnTo>
                      <a:pt x="2530" y="12142"/>
                    </a:lnTo>
                    <a:lnTo>
                      <a:pt x="2293" y="11987"/>
                    </a:lnTo>
                    <a:lnTo>
                      <a:pt x="2033" y="11817"/>
                    </a:lnTo>
                    <a:lnTo>
                      <a:pt x="1773" y="11676"/>
                    </a:lnTo>
                    <a:lnTo>
                      <a:pt x="1638" y="11662"/>
                    </a:lnTo>
                    <a:lnTo>
                      <a:pt x="1513" y="11634"/>
                    </a:lnTo>
                    <a:lnTo>
                      <a:pt x="1378" y="11634"/>
                    </a:lnTo>
                    <a:lnTo>
                      <a:pt x="1253" y="11634"/>
                    </a:lnTo>
                    <a:lnTo>
                      <a:pt x="1118" y="11662"/>
                    </a:lnTo>
                    <a:lnTo>
                      <a:pt x="971" y="11732"/>
                    </a:lnTo>
                    <a:lnTo>
                      <a:pt x="835" y="11817"/>
                    </a:lnTo>
                    <a:lnTo>
                      <a:pt x="711" y="11959"/>
                    </a:lnTo>
                    <a:lnTo>
                      <a:pt x="553" y="12086"/>
                    </a:lnTo>
                    <a:lnTo>
                      <a:pt x="429" y="12284"/>
                    </a:lnTo>
                    <a:lnTo>
                      <a:pt x="271" y="12524"/>
                    </a:lnTo>
                    <a:lnTo>
                      <a:pt x="146" y="12793"/>
                    </a:lnTo>
                    <a:lnTo>
                      <a:pt x="79" y="12962"/>
                    </a:lnTo>
                    <a:lnTo>
                      <a:pt x="33" y="13146"/>
                    </a:lnTo>
                    <a:lnTo>
                      <a:pt x="11" y="13386"/>
                    </a:lnTo>
                    <a:lnTo>
                      <a:pt x="11" y="13641"/>
                    </a:lnTo>
                    <a:lnTo>
                      <a:pt x="33" y="13881"/>
                    </a:lnTo>
                    <a:lnTo>
                      <a:pt x="101" y="14150"/>
                    </a:lnTo>
                    <a:lnTo>
                      <a:pt x="192" y="14404"/>
                    </a:lnTo>
                    <a:lnTo>
                      <a:pt x="293" y="14645"/>
                    </a:lnTo>
                    <a:lnTo>
                      <a:pt x="451" y="14857"/>
                    </a:lnTo>
                    <a:lnTo>
                      <a:pt x="621" y="15054"/>
                    </a:lnTo>
                    <a:lnTo>
                      <a:pt x="734" y="15125"/>
                    </a:lnTo>
                    <a:lnTo>
                      <a:pt x="835" y="15210"/>
                    </a:lnTo>
                    <a:lnTo>
                      <a:pt x="948" y="15267"/>
                    </a:lnTo>
                    <a:lnTo>
                      <a:pt x="1084" y="15323"/>
                    </a:lnTo>
                    <a:lnTo>
                      <a:pt x="1208" y="15351"/>
                    </a:lnTo>
                    <a:lnTo>
                      <a:pt x="1355" y="15380"/>
                    </a:lnTo>
                    <a:lnTo>
                      <a:pt x="1513" y="15380"/>
                    </a:lnTo>
                    <a:lnTo>
                      <a:pt x="1683" y="15380"/>
                    </a:lnTo>
                    <a:lnTo>
                      <a:pt x="1864" y="15351"/>
                    </a:lnTo>
                    <a:lnTo>
                      <a:pt x="2033" y="15323"/>
                    </a:lnTo>
                    <a:lnTo>
                      <a:pt x="2225" y="15238"/>
                    </a:lnTo>
                    <a:lnTo>
                      <a:pt x="2428" y="15153"/>
                    </a:lnTo>
                    <a:lnTo>
                      <a:pt x="2745" y="15026"/>
                    </a:lnTo>
                    <a:lnTo>
                      <a:pt x="3005" y="14913"/>
                    </a:lnTo>
                    <a:lnTo>
                      <a:pt x="3264" y="14828"/>
                    </a:lnTo>
                    <a:lnTo>
                      <a:pt x="3513" y="14800"/>
                    </a:lnTo>
                    <a:lnTo>
                      <a:pt x="3615" y="14828"/>
                    </a:lnTo>
                    <a:lnTo>
                      <a:pt x="3728" y="14857"/>
                    </a:lnTo>
                    <a:lnTo>
                      <a:pt x="3807" y="14913"/>
                    </a:lnTo>
                    <a:lnTo>
                      <a:pt x="3920" y="14998"/>
                    </a:lnTo>
                    <a:lnTo>
                      <a:pt x="4010" y="15097"/>
                    </a:lnTo>
                    <a:lnTo>
                      <a:pt x="4089" y="15238"/>
                    </a:lnTo>
                    <a:lnTo>
                      <a:pt x="4179" y="15408"/>
                    </a:lnTo>
                    <a:lnTo>
                      <a:pt x="4247" y="15620"/>
                    </a:lnTo>
                    <a:lnTo>
                      <a:pt x="4326" y="15860"/>
                    </a:lnTo>
                    <a:lnTo>
                      <a:pt x="4394" y="16129"/>
                    </a:lnTo>
                    <a:lnTo>
                      <a:pt x="4439" y="16440"/>
                    </a:lnTo>
                    <a:lnTo>
                      <a:pt x="4507" y="16737"/>
                    </a:lnTo>
                    <a:lnTo>
                      <a:pt x="4552" y="17090"/>
                    </a:lnTo>
                    <a:lnTo>
                      <a:pt x="4575" y="17443"/>
                    </a:lnTo>
                    <a:lnTo>
                      <a:pt x="4586" y="17825"/>
                    </a:lnTo>
                    <a:lnTo>
                      <a:pt x="4586" y="18193"/>
                    </a:lnTo>
                    <a:lnTo>
                      <a:pt x="4586" y="18574"/>
                    </a:lnTo>
                    <a:lnTo>
                      <a:pt x="4586" y="18984"/>
                    </a:lnTo>
                    <a:lnTo>
                      <a:pt x="4552" y="19366"/>
                    </a:lnTo>
                    <a:lnTo>
                      <a:pt x="4507" y="19748"/>
                    </a:lnTo>
                    <a:lnTo>
                      <a:pt x="4462" y="20129"/>
                    </a:lnTo>
                    <a:lnTo>
                      <a:pt x="4371" y="20483"/>
                    </a:lnTo>
                    <a:lnTo>
                      <a:pt x="4292" y="20836"/>
                    </a:lnTo>
                    <a:lnTo>
                      <a:pt x="4202" y="21161"/>
                    </a:lnTo>
                    <a:lnTo>
                      <a:pt x="4744" y="21161"/>
                    </a:lnTo>
                    <a:lnTo>
                      <a:pt x="5264" y="21161"/>
                    </a:lnTo>
                    <a:lnTo>
                      <a:pt x="5784" y="21161"/>
                    </a:lnTo>
                    <a:lnTo>
                      <a:pt x="6235" y="21161"/>
                    </a:lnTo>
                    <a:lnTo>
                      <a:pt x="6676" y="21161"/>
                    </a:lnTo>
                    <a:lnTo>
                      <a:pt x="7060" y="21161"/>
                    </a:lnTo>
                    <a:lnTo>
                      <a:pt x="7410" y="21161"/>
                    </a:lnTo>
                    <a:lnTo>
                      <a:pt x="7670" y="21161"/>
                    </a:lnTo>
                    <a:lnTo>
                      <a:pt x="8020" y="21020"/>
                    </a:lnTo>
                    <a:lnTo>
                      <a:pt x="8303" y="20893"/>
                    </a:lnTo>
                    <a:lnTo>
                      <a:pt x="8563" y="20695"/>
                    </a:lnTo>
                    <a:lnTo>
                      <a:pt x="8800" y="20511"/>
                    </a:lnTo>
                    <a:lnTo>
                      <a:pt x="8969" y="20285"/>
                    </a:lnTo>
                    <a:lnTo>
                      <a:pt x="9150" y="20045"/>
                    </a:lnTo>
                    <a:lnTo>
                      <a:pt x="9252" y="19804"/>
                    </a:lnTo>
                    <a:lnTo>
                      <a:pt x="9342" y="19550"/>
                    </a:lnTo>
                    <a:lnTo>
                      <a:pt x="9410" y="19281"/>
                    </a:lnTo>
                    <a:lnTo>
                      <a:pt x="9433" y="19013"/>
                    </a:lnTo>
                    <a:lnTo>
                      <a:pt x="9433" y="18744"/>
                    </a:lnTo>
                    <a:lnTo>
                      <a:pt x="9387" y="18504"/>
                    </a:lnTo>
                    <a:lnTo>
                      <a:pt x="9320" y="18221"/>
                    </a:lnTo>
                    <a:lnTo>
                      <a:pt x="9207" y="17981"/>
                    </a:lnTo>
                    <a:lnTo>
                      <a:pt x="9105" y="17740"/>
                    </a:lnTo>
                    <a:lnTo>
                      <a:pt x="8924" y="17514"/>
                    </a:lnTo>
                    <a:lnTo>
                      <a:pt x="8777" y="17274"/>
                    </a:lnTo>
                    <a:lnTo>
                      <a:pt x="8642" y="17034"/>
                    </a:lnTo>
                    <a:lnTo>
                      <a:pt x="8563" y="16765"/>
                    </a:lnTo>
                    <a:lnTo>
                      <a:pt x="8472" y="16468"/>
                    </a:lnTo>
                    <a:lnTo>
                      <a:pt x="8450" y="16157"/>
                    </a:lnTo>
                    <a:lnTo>
                      <a:pt x="8450" y="15860"/>
                    </a:lnTo>
                    <a:lnTo>
                      <a:pt x="8472" y="15563"/>
                    </a:lnTo>
                    <a:lnTo>
                      <a:pt x="8540" y="15267"/>
                    </a:lnTo>
                    <a:lnTo>
                      <a:pt x="8642" y="14998"/>
                    </a:lnTo>
                    <a:lnTo>
                      <a:pt x="8777" y="14729"/>
                    </a:lnTo>
                    <a:lnTo>
                      <a:pt x="8868" y="14616"/>
                    </a:lnTo>
                    <a:lnTo>
                      <a:pt x="8969" y="14475"/>
                    </a:lnTo>
                    <a:lnTo>
                      <a:pt x="9060" y="14376"/>
                    </a:lnTo>
                    <a:lnTo>
                      <a:pt x="9184" y="14291"/>
                    </a:lnTo>
                    <a:lnTo>
                      <a:pt x="9297" y="14206"/>
                    </a:lnTo>
                    <a:lnTo>
                      <a:pt x="9433" y="14121"/>
                    </a:lnTo>
                    <a:lnTo>
                      <a:pt x="9579" y="14051"/>
                    </a:lnTo>
                    <a:lnTo>
                      <a:pt x="9726" y="13994"/>
                    </a:lnTo>
                    <a:lnTo>
                      <a:pt x="9884" y="13938"/>
                    </a:lnTo>
                    <a:lnTo>
                      <a:pt x="10054" y="13909"/>
                    </a:lnTo>
                    <a:lnTo>
                      <a:pt x="10257" y="13881"/>
                    </a:lnTo>
                    <a:lnTo>
                      <a:pt x="10449" y="13881"/>
                    </a:lnTo>
                    <a:lnTo>
                      <a:pt x="10664" y="13881"/>
                    </a:lnTo>
                    <a:lnTo>
                      <a:pt x="10856" y="13909"/>
                    </a:lnTo>
                    <a:lnTo>
                      <a:pt x="11037" y="13966"/>
                    </a:lnTo>
                    <a:lnTo>
                      <a:pt x="11206" y="14023"/>
                    </a:lnTo>
                    <a:lnTo>
                      <a:pt x="11353" y="14093"/>
                    </a:lnTo>
                    <a:lnTo>
                      <a:pt x="11511" y="14178"/>
                    </a:lnTo>
                    <a:lnTo>
                      <a:pt x="11635" y="14263"/>
                    </a:lnTo>
                    <a:lnTo>
                      <a:pt x="11748" y="14376"/>
                    </a:lnTo>
                    <a:lnTo>
                      <a:pt x="11861" y="14475"/>
                    </a:lnTo>
                    <a:lnTo>
                      <a:pt x="11941" y="14616"/>
                    </a:lnTo>
                    <a:lnTo>
                      <a:pt x="12031" y="14758"/>
                    </a:lnTo>
                    <a:lnTo>
                      <a:pt x="12099" y="14885"/>
                    </a:lnTo>
                    <a:lnTo>
                      <a:pt x="12200" y="15210"/>
                    </a:lnTo>
                    <a:lnTo>
                      <a:pt x="12268" y="15507"/>
                    </a:lnTo>
                    <a:lnTo>
                      <a:pt x="12291" y="15832"/>
                    </a:lnTo>
                    <a:lnTo>
                      <a:pt x="12291" y="16157"/>
                    </a:lnTo>
                    <a:lnTo>
                      <a:pt x="12246" y="16482"/>
                    </a:lnTo>
                    <a:lnTo>
                      <a:pt x="12178" y="16807"/>
                    </a:lnTo>
                    <a:lnTo>
                      <a:pt x="12099" y="17090"/>
                    </a:lnTo>
                    <a:lnTo>
                      <a:pt x="12008" y="17330"/>
                    </a:lnTo>
                    <a:lnTo>
                      <a:pt x="11884" y="17542"/>
                    </a:lnTo>
                    <a:lnTo>
                      <a:pt x="11748" y="17712"/>
                    </a:lnTo>
                    <a:lnTo>
                      <a:pt x="11613" y="17839"/>
                    </a:lnTo>
                    <a:lnTo>
                      <a:pt x="11489" y="18037"/>
                    </a:lnTo>
                    <a:lnTo>
                      <a:pt x="11398" y="18221"/>
                    </a:lnTo>
                    <a:lnTo>
                      <a:pt x="11319" y="18447"/>
                    </a:lnTo>
                    <a:lnTo>
                      <a:pt x="11251" y="18659"/>
                    </a:lnTo>
                    <a:lnTo>
                      <a:pt x="11206" y="18900"/>
                    </a:lnTo>
                    <a:lnTo>
                      <a:pt x="11184" y="19154"/>
                    </a:lnTo>
                    <a:lnTo>
                      <a:pt x="11184" y="19423"/>
                    </a:lnTo>
                    <a:lnTo>
                      <a:pt x="11229" y="19663"/>
                    </a:lnTo>
                    <a:lnTo>
                      <a:pt x="11297" y="19903"/>
                    </a:lnTo>
                    <a:lnTo>
                      <a:pt x="11376" y="20158"/>
                    </a:lnTo>
                    <a:lnTo>
                      <a:pt x="11511" y="20398"/>
                    </a:lnTo>
                    <a:lnTo>
                      <a:pt x="11681" y="20610"/>
                    </a:lnTo>
                    <a:lnTo>
                      <a:pt x="11884" y="20808"/>
                    </a:lnTo>
                    <a:lnTo>
                      <a:pt x="12121" y="20992"/>
                    </a:lnTo>
                    <a:lnTo>
                      <a:pt x="12404" y="21161"/>
                    </a:lnTo>
                    <a:lnTo>
                      <a:pt x="12528" y="21190"/>
                    </a:lnTo>
                    <a:lnTo>
                      <a:pt x="12856" y="21274"/>
                    </a:lnTo>
                    <a:lnTo>
                      <a:pt x="13330" y="21373"/>
                    </a:lnTo>
                    <a:lnTo>
                      <a:pt x="13963" y="21486"/>
                    </a:lnTo>
                    <a:lnTo>
                      <a:pt x="14313" y="21543"/>
                    </a:lnTo>
                    <a:lnTo>
                      <a:pt x="14652" y="21571"/>
                    </a:lnTo>
                    <a:lnTo>
                      <a:pt x="15025" y="21600"/>
                    </a:lnTo>
                    <a:lnTo>
                      <a:pt x="15409" y="21600"/>
                    </a:lnTo>
                    <a:lnTo>
                      <a:pt x="15782" y="21600"/>
                    </a:lnTo>
                    <a:lnTo>
                      <a:pt x="16177" y="21571"/>
                    </a:lnTo>
                    <a:lnTo>
                      <a:pt x="16516" y="21486"/>
                    </a:lnTo>
                    <a:lnTo>
                      <a:pt x="16889" y="21402"/>
                    </a:lnTo>
                    <a:lnTo>
                      <a:pt x="16821" y="21190"/>
                    </a:lnTo>
                    <a:lnTo>
                      <a:pt x="16776" y="20935"/>
                    </a:lnTo>
                    <a:lnTo>
                      <a:pt x="16742" y="20667"/>
                    </a:lnTo>
                    <a:lnTo>
                      <a:pt x="16719" y="20370"/>
                    </a:lnTo>
                    <a:lnTo>
                      <a:pt x="16697" y="19719"/>
                    </a:lnTo>
                    <a:lnTo>
                      <a:pt x="16697" y="19013"/>
                    </a:lnTo>
                    <a:lnTo>
                      <a:pt x="16719" y="18306"/>
                    </a:lnTo>
                    <a:lnTo>
                      <a:pt x="16753" y="17599"/>
                    </a:lnTo>
                    <a:lnTo>
                      <a:pt x="16821" y="16949"/>
                    </a:lnTo>
                    <a:lnTo>
                      <a:pt x="16889" y="16383"/>
                    </a:lnTo>
                    <a:lnTo>
                      <a:pt x="16934" y="16129"/>
                    </a:lnTo>
                    <a:lnTo>
                      <a:pt x="17002" y="15945"/>
                    </a:lnTo>
                    <a:lnTo>
                      <a:pt x="17081" y="15790"/>
                    </a:lnTo>
                    <a:lnTo>
                      <a:pt x="17194" y="15648"/>
                    </a:lnTo>
                    <a:lnTo>
                      <a:pt x="17318" y="15563"/>
                    </a:lnTo>
                    <a:lnTo>
                      <a:pt x="17453" y="15507"/>
                    </a:lnTo>
                    <a:lnTo>
                      <a:pt x="17600" y="15450"/>
                    </a:lnTo>
                    <a:lnTo>
                      <a:pt x="17758" y="15450"/>
                    </a:lnTo>
                    <a:lnTo>
                      <a:pt x="17905" y="15479"/>
                    </a:lnTo>
                    <a:lnTo>
                      <a:pt x="18064" y="15535"/>
                    </a:lnTo>
                    <a:lnTo>
                      <a:pt x="18233" y="15620"/>
                    </a:lnTo>
                    <a:lnTo>
                      <a:pt x="18380" y="15733"/>
                    </a:lnTo>
                    <a:lnTo>
                      <a:pt x="18561" y="15832"/>
                    </a:lnTo>
                    <a:lnTo>
                      <a:pt x="18707" y="15973"/>
                    </a:lnTo>
                    <a:lnTo>
                      <a:pt x="18866" y="16129"/>
                    </a:lnTo>
                    <a:lnTo>
                      <a:pt x="18990" y="16327"/>
                    </a:lnTo>
                    <a:lnTo>
                      <a:pt x="19125" y="16482"/>
                    </a:lnTo>
                    <a:lnTo>
                      <a:pt x="19295" y="16624"/>
                    </a:lnTo>
                    <a:lnTo>
                      <a:pt x="19464" y="16737"/>
                    </a:lnTo>
                    <a:lnTo>
                      <a:pt x="19668" y="16807"/>
                    </a:lnTo>
                    <a:lnTo>
                      <a:pt x="19860" y="16836"/>
                    </a:lnTo>
                    <a:lnTo>
                      <a:pt x="20052" y="16864"/>
                    </a:lnTo>
                    <a:lnTo>
                      <a:pt x="20266" y="16836"/>
                    </a:lnTo>
                    <a:lnTo>
                      <a:pt x="20470" y="16793"/>
                    </a:lnTo>
                    <a:lnTo>
                      <a:pt x="20662" y="16708"/>
                    </a:lnTo>
                    <a:lnTo>
                      <a:pt x="20854" y="16567"/>
                    </a:lnTo>
                    <a:lnTo>
                      <a:pt x="21035" y="16412"/>
                    </a:lnTo>
                    <a:lnTo>
                      <a:pt x="21182" y="16214"/>
                    </a:lnTo>
                    <a:lnTo>
                      <a:pt x="21340" y="16002"/>
                    </a:lnTo>
                    <a:lnTo>
                      <a:pt x="21441" y="15733"/>
                    </a:lnTo>
                    <a:lnTo>
                      <a:pt x="21532" y="15436"/>
                    </a:lnTo>
                    <a:lnTo>
                      <a:pt x="21600" y="15083"/>
                    </a:lnTo>
                    <a:lnTo>
                      <a:pt x="21600" y="14885"/>
                    </a:lnTo>
                    <a:lnTo>
                      <a:pt x="21600" y="14729"/>
                    </a:lnTo>
                    <a:lnTo>
                      <a:pt x="21600" y="14531"/>
                    </a:lnTo>
                    <a:lnTo>
                      <a:pt x="21577" y="14376"/>
                    </a:lnTo>
                    <a:lnTo>
                      <a:pt x="21532" y="14206"/>
                    </a:lnTo>
                    <a:lnTo>
                      <a:pt x="21487" y="14051"/>
                    </a:lnTo>
                    <a:lnTo>
                      <a:pt x="21419" y="13909"/>
                    </a:lnTo>
                    <a:lnTo>
                      <a:pt x="21351" y="13768"/>
                    </a:lnTo>
                    <a:lnTo>
                      <a:pt x="21204" y="13500"/>
                    </a:lnTo>
                    <a:lnTo>
                      <a:pt x="21035" y="13287"/>
                    </a:lnTo>
                    <a:lnTo>
                      <a:pt x="20809" y="13090"/>
                    </a:lnTo>
                    <a:lnTo>
                      <a:pt x="20594" y="12962"/>
                    </a:lnTo>
                    <a:lnTo>
                      <a:pt x="20357" y="12821"/>
                    </a:lnTo>
                    <a:lnTo>
                      <a:pt x="20120" y="12764"/>
                    </a:lnTo>
                    <a:lnTo>
                      <a:pt x="19882" y="12708"/>
                    </a:lnTo>
                    <a:lnTo>
                      <a:pt x="19645" y="12736"/>
                    </a:lnTo>
                    <a:lnTo>
                      <a:pt x="19430" y="12793"/>
                    </a:lnTo>
                    <a:lnTo>
                      <a:pt x="19227" y="12906"/>
                    </a:lnTo>
                    <a:lnTo>
                      <a:pt x="19148" y="12962"/>
                    </a:lnTo>
                    <a:lnTo>
                      <a:pt x="19058" y="13047"/>
                    </a:lnTo>
                    <a:lnTo>
                      <a:pt x="18990" y="13146"/>
                    </a:lnTo>
                    <a:lnTo>
                      <a:pt x="18911" y="13259"/>
                    </a:lnTo>
                    <a:lnTo>
                      <a:pt x="18775" y="13471"/>
                    </a:lnTo>
                    <a:lnTo>
                      <a:pt x="18628" y="13641"/>
                    </a:lnTo>
                    <a:lnTo>
                      <a:pt x="18470" y="13740"/>
                    </a:lnTo>
                    <a:lnTo>
                      <a:pt x="18301" y="13825"/>
                    </a:lnTo>
                    <a:lnTo>
                      <a:pt x="18143" y="13853"/>
                    </a:lnTo>
                    <a:lnTo>
                      <a:pt x="17973" y="13881"/>
                    </a:lnTo>
                    <a:lnTo>
                      <a:pt x="17804" y="13853"/>
                    </a:lnTo>
                    <a:lnTo>
                      <a:pt x="17646" y="13796"/>
                    </a:lnTo>
                    <a:lnTo>
                      <a:pt x="17499" y="13726"/>
                    </a:lnTo>
                    <a:lnTo>
                      <a:pt x="17341" y="13641"/>
                    </a:lnTo>
                    <a:lnTo>
                      <a:pt x="17216" y="13528"/>
                    </a:lnTo>
                    <a:lnTo>
                      <a:pt x="17103" y="13386"/>
                    </a:lnTo>
                    <a:lnTo>
                      <a:pt x="17024" y="13259"/>
                    </a:lnTo>
                    <a:lnTo>
                      <a:pt x="16934" y="13118"/>
                    </a:lnTo>
                    <a:lnTo>
                      <a:pt x="16889" y="12991"/>
                    </a:lnTo>
                    <a:lnTo>
                      <a:pt x="16889" y="12849"/>
                    </a:lnTo>
                    <a:lnTo>
                      <a:pt x="16889" y="12383"/>
                    </a:lnTo>
                    <a:lnTo>
                      <a:pt x="16889" y="11662"/>
                    </a:lnTo>
                    <a:lnTo>
                      <a:pt x="16889" y="10701"/>
                    </a:lnTo>
                    <a:lnTo>
                      <a:pt x="16889" y="9640"/>
                    </a:lnTo>
                    <a:lnTo>
                      <a:pt x="16889" y="8566"/>
                    </a:lnTo>
                    <a:lnTo>
                      <a:pt x="16889" y="7478"/>
                    </a:lnTo>
                    <a:lnTo>
                      <a:pt x="16889" y="6502"/>
                    </a:lnTo>
                    <a:lnTo>
                      <a:pt x="16889" y="5739"/>
                    </a:lnTo>
                    <a:lnTo>
                      <a:pt x="16674" y="5894"/>
                    </a:lnTo>
                    <a:lnTo>
                      <a:pt x="16414" y="6036"/>
                    </a:lnTo>
                    <a:lnTo>
                      <a:pt x="16154" y="6177"/>
                    </a:lnTo>
                    <a:lnTo>
                      <a:pt x="15849" y="6248"/>
                    </a:lnTo>
                    <a:lnTo>
                      <a:pt x="15544" y="6304"/>
                    </a:lnTo>
                    <a:lnTo>
                      <a:pt x="15217" y="6332"/>
                    </a:lnTo>
                    <a:lnTo>
                      <a:pt x="14866" y="6361"/>
                    </a:lnTo>
                    <a:lnTo>
                      <a:pt x="14550" y="6361"/>
                    </a:lnTo>
                    <a:lnTo>
                      <a:pt x="14200" y="6332"/>
                    </a:lnTo>
                    <a:lnTo>
                      <a:pt x="13850" y="6276"/>
                    </a:lnTo>
                    <a:lnTo>
                      <a:pt x="13522" y="6219"/>
                    </a:lnTo>
                    <a:lnTo>
                      <a:pt x="13206" y="6149"/>
                    </a:lnTo>
                    <a:lnTo>
                      <a:pt x="12901" y="6064"/>
                    </a:lnTo>
                    <a:lnTo>
                      <a:pt x="12618" y="5951"/>
                    </a:lnTo>
                    <a:lnTo>
                      <a:pt x="12358" y="5838"/>
                    </a:lnTo>
                    <a:lnTo>
                      <a:pt x="12121" y="5739"/>
                    </a:lnTo>
                    <a:lnTo>
                      <a:pt x="11941" y="5626"/>
                    </a:lnTo>
                    <a:lnTo>
                      <a:pt x="11794" y="5513"/>
                    </a:lnTo>
                    <a:lnTo>
                      <a:pt x="11658" y="5414"/>
                    </a:lnTo>
                    <a:lnTo>
                      <a:pt x="11556" y="5301"/>
                    </a:lnTo>
                    <a:lnTo>
                      <a:pt x="11466" y="5187"/>
                    </a:lnTo>
                    <a:lnTo>
                      <a:pt x="11398" y="5089"/>
                    </a:lnTo>
                    <a:lnTo>
                      <a:pt x="11376" y="4947"/>
                    </a:lnTo>
                    <a:lnTo>
                      <a:pt x="11353" y="4834"/>
                    </a:lnTo>
                    <a:lnTo>
                      <a:pt x="11353" y="4707"/>
                    </a:lnTo>
                    <a:lnTo>
                      <a:pt x="11376" y="4565"/>
                    </a:lnTo>
                    <a:lnTo>
                      <a:pt x="11443" y="4410"/>
                    </a:lnTo>
                    <a:lnTo>
                      <a:pt x="11511" y="4240"/>
                    </a:lnTo>
                    <a:lnTo>
                      <a:pt x="11703" y="3887"/>
                    </a:lnTo>
                    <a:lnTo>
                      <a:pt x="11986" y="3505"/>
                    </a:lnTo>
                    <a:lnTo>
                      <a:pt x="12144" y="3265"/>
                    </a:lnTo>
                    <a:lnTo>
                      <a:pt x="12246" y="3025"/>
                    </a:lnTo>
                    <a:lnTo>
                      <a:pt x="12336" y="2756"/>
                    </a:lnTo>
                    <a:lnTo>
                      <a:pt x="12404" y="2445"/>
                    </a:lnTo>
                    <a:lnTo>
                      <a:pt x="12438" y="2176"/>
                    </a:lnTo>
                    <a:lnTo>
                      <a:pt x="12438" y="1880"/>
                    </a:lnTo>
                    <a:lnTo>
                      <a:pt x="12404" y="1583"/>
                    </a:lnTo>
                    <a:lnTo>
                      <a:pt x="12336" y="1314"/>
                    </a:lnTo>
                    <a:lnTo>
                      <a:pt x="12246" y="1046"/>
                    </a:lnTo>
                    <a:lnTo>
                      <a:pt x="12099" y="791"/>
                    </a:lnTo>
                    <a:lnTo>
                      <a:pt x="12008" y="692"/>
                    </a:lnTo>
                    <a:lnTo>
                      <a:pt x="11918" y="579"/>
                    </a:lnTo>
                    <a:lnTo>
                      <a:pt x="11816" y="466"/>
                    </a:lnTo>
                    <a:lnTo>
                      <a:pt x="11703" y="381"/>
                    </a:lnTo>
                    <a:lnTo>
                      <a:pt x="11579" y="310"/>
                    </a:lnTo>
                    <a:lnTo>
                      <a:pt x="11443" y="226"/>
                    </a:lnTo>
                    <a:lnTo>
                      <a:pt x="11297" y="169"/>
                    </a:lnTo>
                    <a:lnTo>
                      <a:pt x="11138" y="113"/>
                    </a:lnTo>
                    <a:lnTo>
                      <a:pt x="10969" y="56"/>
                    </a:lnTo>
                    <a:lnTo>
                      <a:pt x="10800" y="28"/>
                    </a:lnTo>
                    <a:lnTo>
                      <a:pt x="10619" y="28"/>
                    </a:lnTo>
                    <a:lnTo>
                      <a:pt x="10404" y="28"/>
                    </a:lnTo>
                    <a:lnTo>
                      <a:pt x="10257" y="28"/>
                    </a:lnTo>
                    <a:lnTo>
                      <a:pt x="10076" y="56"/>
                    </a:lnTo>
                    <a:lnTo>
                      <a:pt x="9952" y="84"/>
                    </a:lnTo>
                    <a:lnTo>
                      <a:pt x="9794" y="141"/>
                    </a:lnTo>
                    <a:lnTo>
                      <a:pt x="9692" y="226"/>
                    </a:lnTo>
                    <a:lnTo>
                      <a:pt x="9557" y="282"/>
                    </a:lnTo>
                    <a:lnTo>
                      <a:pt x="9455" y="381"/>
                    </a:lnTo>
                    <a:lnTo>
                      <a:pt x="9365" y="466"/>
                    </a:lnTo>
                    <a:lnTo>
                      <a:pt x="9274" y="579"/>
                    </a:lnTo>
                    <a:lnTo>
                      <a:pt x="9184" y="692"/>
                    </a:lnTo>
                    <a:lnTo>
                      <a:pt x="9128" y="791"/>
                    </a:lnTo>
                    <a:lnTo>
                      <a:pt x="9060" y="932"/>
                    </a:lnTo>
                    <a:lnTo>
                      <a:pt x="8969" y="1201"/>
                    </a:lnTo>
                    <a:lnTo>
                      <a:pt x="8913" y="1498"/>
                    </a:lnTo>
                    <a:lnTo>
                      <a:pt x="8890" y="1795"/>
                    </a:lnTo>
                    <a:lnTo>
                      <a:pt x="8890" y="2120"/>
                    </a:lnTo>
                    <a:lnTo>
                      <a:pt x="8913" y="2445"/>
                    </a:lnTo>
                    <a:lnTo>
                      <a:pt x="8969" y="2756"/>
                    </a:lnTo>
                    <a:lnTo>
                      <a:pt x="9060" y="3081"/>
                    </a:lnTo>
                    <a:lnTo>
                      <a:pt x="9173" y="3378"/>
                    </a:lnTo>
                    <a:lnTo>
                      <a:pt x="9297" y="3647"/>
                    </a:lnTo>
                    <a:lnTo>
                      <a:pt x="9466" y="3887"/>
                    </a:lnTo>
                    <a:lnTo>
                      <a:pt x="9579" y="4085"/>
                    </a:lnTo>
                    <a:lnTo>
                      <a:pt x="9670" y="4269"/>
                    </a:lnTo>
                    <a:lnTo>
                      <a:pt x="9726" y="4467"/>
                    </a:lnTo>
                    <a:lnTo>
                      <a:pt x="9771" y="4650"/>
                    </a:lnTo>
                    <a:lnTo>
                      <a:pt x="9771" y="4834"/>
                    </a:lnTo>
                    <a:lnTo>
                      <a:pt x="9749" y="5032"/>
                    </a:lnTo>
                    <a:lnTo>
                      <a:pt x="9715" y="5216"/>
                    </a:lnTo>
                    <a:lnTo>
                      <a:pt x="9625" y="5385"/>
                    </a:lnTo>
                    <a:lnTo>
                      <a:pt x="9534" y="5513"/>
                    </a:lnTo>
                    <a:lnTo>
                      <a:pt x="9410" y="5626"/>
                    </a:lnTo>
                    <a:lnTo>
                      <a:pt x="9229" y="5710"/>
                    </a:lnTo>
                    <a:lnTo>
                      <a:pt x="9060" y="5767"/>
                    </a:lnTo>
                    <a:lnTo>
                      <a:pt x="8845" y="5767"/>
                    </a:lnTo>
                    <a:lnTo>
                      <a:pt x="8585" y="5739"/>
                    </a:lnTo>
                    <a:lnTo>
                      <a:pt x="8325" y="5654"/>
                    </a:lnTo>
                    <a:lnTo>
                      <a:pt x="8020" y="5513"/>
                    </a:lnTo>
                    <a:lnTo>
                      <a:pt x="7840" y="5442"/>
                    </a:lnTo>
                    <a:lnTo>
                      <a:pt x="7648" y="5385"/>
                    </a:lnTo>
                    <a:lnTo>
                      <a:pt x="7433" y="5329"/>
                    </a:lnTo>
                    <a:lnTo>
                      <a:pt x="7241" y="5301"/>
                    </a:lnTo>
                    <a:lnTo>
                      <a:pt x="6755" y="5301"/>
                    </a:lnTo>
                    <a:lnTo>
                      <a:pt x="6281" y="5329"/>
                    </a:lnTo>
                    <a:lnTo>
                      <a:pt x="5784" y="5385"/>
                    </a:lnTo>
                    <a:lnTo>
                      <a:pt x="5264" y="5498"/>
                    </a:lnTo>
                    <a:lnTo>
                      <a:pt x="4744" y="5597"/>
                    </a:lnTo>
                    <a:lnTo>
                      <a:pt x="4247" y="5739"/>
                    </a:lnTo>
                    <a:lnTo>
                      <a:pt x="4202" y="5894"/>
                    </a:lnTo>
                    <a:lnTo>
                      <a:pt x="4202" y="6191"/>
                    </a:lnTo>
                    <a:lnTo>
                      <a:pt x="4202" y="6545"/>
                    </a:lnTo>
                    <a:lnTo>
                      <a:pt x="4225" y="6954"/>
                    </a:lnTo>
                    <a:lnTo>
                      <a:pt x="4315" y="7930"/>
                    </a:lnTo>
                    <a:lnTo>
                      <a:pt x="4394" y="9018"/>
                    </a:lnTo>
                    <a:lnTo>
                      <a:pt x="4439" y="9570"/>
                    </a:lnTo>
                    <a:lnTo>
                      <a:pt x="4462" y="10107"/>
                    </a:lnTo>
                    <a:lnTo>
                      <a:pt x="4484" y="10630"/>
                    </a:lnTo>
                    <a:lnTo>
                      <a:pt x="4507" y="11082"/>
                    </a:lnTo>
                    <a:lnTo>
                      <a:pt x="4484" y="11520"/>
                    </a:lnTo>
                    <a:lnTo>
                      <a:pt x="4439" y="11874"/>
                    </a:lnTo>
                    <a:lnTo>
                      <a:pt x="4394" y="12029"/>
                    </a:lnTo>
                    <a:lnTo>
                      <a:pt x="4349" y="12171"/>
                    </a:lnTo>
                    <a:lnTo>
                      <a:pt x="4315" y="12284"/>
                    </a:lnTo>
                    <a:lnTo>
                      <a:pt x="4247" y="12354"/>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3" name="Puzzle4"/>
              <p:cNvSpPr>
                <a:spLocks noEditPoints="1" noChangeArrowheads="1"/>
              </p:cNvSpPr>
              <p:nvPr/>
            </p:nvSpPr>
            <p:spPr bwMode="auto">
              <a:xfrm>
                <a:off x="2192" y="1719"/>
                <a:ext cx="1072" cy="176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075 w 21600"/>
                  <a:gd name="T25" fmla="*/ 5660 h 21600"/>
                  <a:gd name="T26" fmla="*/ 20210 w 21600"/>
                  <a:gd name="T27" fmla="*/ 15976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3813" y="10590"/>
                    </a:moveTo>
                    <a:lnTo>
                      <a:pt x="3927" y="10513"/>
                    </a:lnTo>
                    <a:lnTo>
                      <a:pt x="4078" y="10425"/>
                    </a:lnTo>
                    <a:lnTo>
                      <a:pt x="4210" y="10359"/>
                    </a:lnTo>
                    <a:lnTo>
                      <a:pt x="4361" y="10315"/>
                    </a:lnTo>
                    <a:lnTo>
                      <a:pt x="4682" y="10237"/>
                    </a:lnTo>
                    <a:lnTo>
                      <a:pt x="5041" y="10193"/>
                    </a:lnTo>
                    <a:lnTo>
                      <a:pt x="5456" y="10171"/>
                    </a:lnTo>
                    <a:lnTo>
                      <a:pt x="5853" y="10193"/>
                    </a:lnTo>
                    <a:lnTo>
                      <a:pt x="6249" y="10260"/>
                    </a:lnTo>
                    <a:lnTo>
                      <a:pt x="6646" y="10337"/>
                    </a:lnTo>
                    <a:lnTo>
                      <a:pt x="7004" y="10469"/>
                    </a:lnTo>
                    <a:lnTo>
                      <a:pt x="7363" y="10612"/>
                    </a:lnTo>
                    <a:lnTo>
                      <a:pt x="7665" y="10788"/>
                    </a:lnTo>
                    <a:lnTo>
                      <a:pt x="7911" y="10998"/>
                    </a:lnTo>
                    <a:lnTo>
                      <a:pt x="8024" y="11097"/>
                    </a:lnTo>
                    <a:lnTo>
                      <a:pt x="8137" y="11207"/>
                    </a:lnTo>
                    <a:lnTo>
                      <a:pt x="8194" y="11340"/>
                    </a:lnTo>
                    <a:lnTo>
                      <a:pt x="8269" y="11461"/>
                    </a:lnTo>
                    <a:lnTo>
                      <a:pt x="8307" y="11593"/>
                    </a:lnTo>
                    <a:lnTo>
                      <a:pt x="8307" y="11714"/>
                    </a:lnTo>
                    <a:lnTo>
                      <a:pt x="8307" y="11868"/>
                    </a:lnTo>
                    <a:lnTo>
                      <a:pt x="8307" y="12012"/>
                    </a:lnTo>
                    <a:lnTo>
                      <a:pt x="8194" y="12265"/>
                    </a:lnTo>
                    <a:lnTo>
                      <a:pt x="8062" y="12519"/>
                    </a:lnTo>
                    <a:lnTo>
                      <a:pt x="7873" y="12706"/>
                    </a:lnTo>
                    <a:lnTo>
                      <a:pt x="7627" y="12904"/>
                    </a:lnTo>
                    <a:lnTo>
                      <a:pt x="7363" y="13048"/>
                    </a:lnTo>
                    <a:lnTo>
                      <a:pt x="7080" y="13180"/>
                    </a:lnTo>
                    <a:lnTo>
                      <a:pt x="6759" y="13257"/>
                    </a:lnTo>
                    <a:lnTo>
                      <a:pt x="6419" y="13345"/>
                    </a:lnTo>
                    <a:lnTo>
                      <a:pt x="6098" y="13389"/>
                    </a:lnTo>
                    <a:lnTo>
                      <a:pt x="5739" y="13389"/>
                    </a:lnTo>
                    <a:lnTo>
                      <a:pt x="5418" y="13389"/>
                    </a:lnTo>
                    <a:lnTo>
                      <a:pt x="5079" y="13345"/>
                    </a:lnTo>
                    <a:lnTo>
                      <a:pt x="4758" y="13301"/>
                    </a:lnTo>
                    <a:lnTo>
                      <a:pt x="4474" y="13213"/>
                    </a:lnTo>
                    <a:lnTo>
                      <a:pt x="4172" y="13114"/>
                    </a:lnTo>
                    <a:lnTo>
                      <a:pt x="3965" y="12982"/>
                    </a:lnTo>
                    <a:lnTo>
                      <a:pt x="3738" y="12838"/>
                    </a:lnTo>
                    <a:lnTo>
                      <a:pt x="3493" y="12706"/>
                    </a:lnTo>
                    <a:lnTo>
                      <a:pt x="3228" y="12607"/>
                    </a:lnTo>
                    <a:lnTo>
                      <a:pt x="2945" y="12519"/>
                    </a:lnTo>
                    <a:lnTo>
                      <a:pt x="2700" y="12431"/>
                    </a:lnTo>
                    <a:lnTo>
                      <a:pt x="2397" y="12375"/>
                    </a:lnTo>
                    <a:lnTo>
                      <a:pt x="2152" y="12331"/>
                    </a:lnTo>
                    <a:lnTo>
                      <a:pt x="1888" y="12309"/>
                    </a:lnTo>
                    <a:lnTo>
                      <a:pt x="1642" y="12309"/>
                    </a:lnTo>
                    <a:lnTo>
                      <a:pt x="1397" y="12331"/>
                    </a:lnTo>
                    <a:lnTo>
                      <a:pt x="1170" y="12397"/>
                    </a:lnTo>
                    <a:lnTo>
                      <a:pt x="962" y="12453"/>
                    </a:lnTo>
                    <a:lnTo>
                      <a:pt x="774" y="12563"/>
                    </a:lnTo>
                    <a:lnTo>
                      <a:pt x="623" y="12684"/>
                    </a:lnTo>
                    <a:lnTo>
                      <a:pt x="528" y="12838"/>
                    </a:lnTo>
                    <a:lnTo>
                      <a:pt x="453" y="13026"/>
                    </a:lnTo>
                    <a:lnTo>
                      <a:pt x="339" y="13477"/>
                    </a:lnTo>
                    <a:lnTo>
                      <a:pt x="226" y="13984"/>
                    </a:lnTo>
                    <a:lnTo>
                      <a:pt x="151" y="14535"/>
                    </a:lnTo>
                    <a:lnTo>
                      <a:pt x="113" y="15075"/>
                    </a:lnTo>
                    <a:lnTo>
                      <a:pt x="113" y="15626"/>
                    </a:lnTo>
                    <a:lnTo>
                      <a:pt x="151" y="16133"/>
                    </a:lnTo>
                    <a:lnTo>
                      <a:pt x="188" y="16376"/>
                    </a:lnTo>
                    <a:lnTo>
                      <a:pt x="264" y="16585"/>
                    </a:lnTo>
                    <a:lnTo>
                      <a:pt x="339" y="16773"/>
                    </a:lnTo>
                    <a:lnTo>
                      <a:pt x="453" y="16938"/>
                    </a:lnTo>
                    <a:lnTo>
                      <a:pt x="1095" y="16883"/>
                    </a:lnTo>
                    <a:lnTo>
                      <a:pt x="1963" y="16795"/>
                    </a:lnTo>
                    <a:lnTo>
                      <a:pt x="2945" y="16751"/>
                    </a:lnTo>
                    <a:lnTo>
                      <a:pt x="3965" y="16706"/>
                    </a:lnTo>
                    <a:lnTo>
                      <a:pt x="5022" y="16684"/>
                    </a:lnTo>
                    <a:lnTo>
                      <a:pt x="5947" y="16684"/>
                    </a:lnTo>
                    <a:lnTo>
                      <a:pt x="6759" y="16706"/>
                    </a:lnTo>
                    <a:lnTo>
                      <a:pt x="7363" y="16751"/>
                    </a:lnTo>
                    <a:lnTo>
                      <a:pt x="7948" y="16839"/>
                    </a:lnTo>
                    <a:lnTo>
                      <a:pt x="8458" y="16916"/>
                    </a:lnTo>
                    <a:lnTo>
                      <a:pt x="8893" y="17026"/>
                    </a:lnTo>
                    <a:lnTo>
                      <a:pt x="9289" y="17158"/>
                    </a:lnTo>
                    <a:lnTo>
                      <a:pt x="9572" y="17280"/>
                    </a:lnTo>
                    <a:lnTo>
                      <a:pt x="9799" y="17412"/>
                    </a:lnTo>
                    <a:lnTo>
                      <a:pt x="9969" y="17555"/>
                    </a:lnTo>
                    <a:lnTo>
                      <a:pt x="10120" y="17687"/>
                    </a:lnTo>
                    <a:lnTo>
                      <a:pt x="10158" y="17831"/>
                    </a:lnTo>
                    <a:lnTo>
                      <a:pt x="10195" y="17974"/>
                    </a:lnTo>
                    <a:lnTo>
                      <a:pt x="10158" y="18128"/>
                    </a:lnTo>
                    <a:lnTo>
                      <a:pt x="10082" y="18271"/>
                    </a:lnTo>
                    <a:lnTo>
                      <a:pt x="9969" y="18426"/>
                    </a:lnTo>
                    <a:lnTo>
                      <a:pt x="9837" y="18569"/>
                    </a:lnTo>
                    <a:lnTo>
                      <a:pt x="9648" y="18701"/>
                    </a:lnTo>
                    <a:lnTo>
                      <a:pt x="9440" y="18822"/>
                    </a:lnTo>
                    <a:lnTo>
                      <a:pt x="9213" y="18999"/>
                    </a:lnTo>
                    <a:lnTo>
                      <a:pt x="9044" y="19186"/>
                    </a:lnTo>
                    <a:lnTo>
                      <a:pt x="8893" y="19395"/>
                    </a:lnTo>
                    <a:lnTo>
                      <a:pt x="8817" y="19627"/>
                    </a:lnTo>
                    <a:lnTo>
                      <a:pt x="8779" y="19858"/>
                    </a:lnTo>
                    <a:lnTo>
                      <a:pt x="8779" y="20112"/>
                    </a:lnTo>
                    <a:lnTo>
                      <a:pt x="8855" y="20354"/>
                    </a:lnTo>
                    <a:lnTo>
                      <a:pt x="8968" y="20586"/>
                    </a:lnTo>
                    <a:lnTo>
                      <a:pt x="9138" y="20817"/>
                    </a:lnTo>
                    <a:lnTo>
                      <a:pt x="9365" y="21026"/>
                    </a:lnTo>
                    <a:lnTo>
                      <a:pt x="9610" y="21192"/>
                    </a:lnTo>
                    <a:lnTo>
                      <a:pt x="9950" y="21368"/>
                    </a:lnTo>
                    <a:lnTo>
                      <a:pt x="10120" y="21445"/>
                    </a:lnTo>
                    <a:lnTo>
                      <a:pt x="10346" y="21511"/>
                    </a:lnTo>
                    <a:lnTo>
                      <a:pt x="10516" y="21555"/>
                    </a:lnTo>
                    <a:lnTo>
                      <a:pt x="10743" y="21600"/>
                    </a:lnTo>
                    <a:lnTo>
                      <a:pt x="10988" y="21644"/>
                    </a:lnTo>
                    <a:lnTo>
                      <a:pt x="11215" y="21666"/>
                    </a:lnTo>
                    <a:lnTo>
                      <a:pt x="11498" y="21666"/>
                    </a:lnTo>
                    <a:lnTo>
                      <a:pt x="11762" y="21666"/>
                    </a:lnTo>
                    <a:lnTo>
                      <a:pt x="12253" y="21644"/>
                    </a:lnTo>
                    <a:lnTo>
                      <a:pt x="12763" y="21577"/>
                    </a:lnTo>
                    <a:lnTo>
                      <a:pt x="13197" y="21467"/>
                    </a:lnTo>
                    <a:lnTo>
                      <a:pt x="13556" y="21346"/>
                    </a:lnTo>
                    <a:lnTo>
                      <a:pt x="13896" y="21192"/>
                    </a:lnTo>
                    <a:lnTo>
                      <a:pt x="14179" y="21026"/>
                    </a:lnTo>
                    <a:lnTo>
                      <a:pt x="14444" y="20839"/>
                    </a:lnTo>
                    <a:lnTo>
                      <a:pt x="14576" y="20641"/>
                    </a:lnTo>
                    <a:lnTo>
                      <a:pt x="14727" y="20431"/>
                    </a:lnTo>
                    <a:lnTo>
                      <a:pt x="14765" y="20200"/>
                    </a:lnTo>
                    <a:lnTo>
                      <a:pt x="14802" y="19991"/>
                    </a:lnTo>
                    <a:lnTo>
                      <a:pt x="14727" y="19759"/>
                    </a:lnTo>
                    <a:lnTo>
                      <a:pt x="14613" y="19550"/>
                    </a:lnTo>
                    <a:lnTo>
                      <a:pt x="14444" y="19307"/>
                    </a:lnTo>
                    <a:lnTo>
                      <a:pt x="14217" y="19098"/>
                    </a:lnTo>
                    <a:lnTo>
                      <a:pt x="13934" y="18911"/>
                    </a:lnTo>
                    <a:lnTo>
                      <a:pt x="13669" y="18745"/>
                    </a:lnTo>
                    <a:lnTo>
                      <a:pt x="13462" y="18547"/>
                    </a:lnTo>
                    <a:lnTo>
                      <a:pt x="13311" y="18337"/>
                    </a:lnTo>
                    <a:lnTo>
                      <a:pt x="13197" y="18150"/>
                    </a:lnTo>
                    <a:lnTo>
                      <a:pt x="13122" y="17941"/>
                    </a:lnTo>
                    <a:lnTo>
                      <a:pt x="13122" y="17720"/>
                    </a:lnTo>
                    <a:lnTo>
                      <a:pt x="13122" y="17533"/>
                    </a:lnTo>
                    <a:lnTo>
                      <a:pt x="13197" y="17346"/>
                    </a:lnTo>
                    <a:lnTo>
                      <a:pt x="13273" y="17158"/>
                    </a:lnTo>
                    <a:lnTo>
                      <a:pt x="13386" y="16982"/>
                    </a:lnTo>
                    <a:lnTo>
                      <a:pt x="13537" y="16839"/>
                    </a:lnTo>
                    <a:lnTo>
                      <a:pt x="13707" y="16706"/>
                    </a:lnTo>
                    <a:lnTo>
                      <a:pt x="13896" y="16607"/>
                    </a:lnTo>
                    <a:lnTo>
                      <a:pt x="14104" y="16519"/>
                    </a:lnTo>
                    <a:lnTo>
                      <a:pt x="14330" y="16453"/>
                    </a:lnTo>
                    <a:lnTo>
                      <a:pt x="14538" y="16431"/>
                    </a:lnTo>
                    <a:lnTo>
                      <a:pt x="14897" y="16453"/>
                    </a:lnTo>
                    <a:lnTo>
                      <a:pt x="15406" y="16497"/>
                    </a:lnTo>
                    <a:lnTo>
                      <a:pt x="16105" y="16541"/>
                    </a:lnTo>
                    <a:lnTo>
                      <a:pt x="16898" y="16607"/>
                    </a:lnTo>
                    <a:lnTo>
                      <a:pt x="17804" y="16651"/>
                    </a:lnTo>
                    <a:lnTo>
                      <a:pt x="18786" y="16684"/>
                    </a:lnTo>
                    <a:lnTo>
                      <a:pt x="19844" y="16728"/>
                    </a:lnTo>
                    <a:lnTo>
                      <a:pt x="20920" y="16751"/>
                    </a:lnTo>
                    <a:lnTo>
                      <a:pt x="21109" y="16497"/>
                    </a:lnTo>
                    <a:lnTo>
                      <a:pt x="21241" y="16222"/>
                    </a:lnTo>
                    <a:lnTo>
                      <a:pt x="21392" y="15946"/>
                    </a:lnTo>
                    <a:lnTo>
                      <a:pt x="21467" y="15648"/>
                    </a:lnTo>
                    <a:lnTo>
                      <a:pt x="21543" y="15351"/>
                    </a:lnTo>
                    <a:lnTo>
                      <a:pt x="21618" y="15042"/>
                    </a:lnTo>
                    <a:lnTo>
                      <a:pt x="21618" y="14745"/>
                    </a:lnTo>
                    <a:lnTo>
                      <a:pt x="21618" y="14447"/>
                    </a:lnTo>
                    <a:lnTo>
                      <a:pt x="21618" y="14150"/>
                    </a:lnTo>
                    <a:lnTo>
                      <a:pt x="21581" y="13852"/>
                    </a:lnTo>
                    <a:lnTo>
                      <a:pt x="21505" y="13577"/>
                    </a:lnTo>
                    <a:lnTo>
                      <a:pt x="21430" y="13301"/>
                    </a:lnTo>
                    <a:lnTo>
                      <a:pt x="21354" y="13048"/>
                    </a:lnTo>
                    <a:lnTo>
                      <a:pt x="21241" y="12816"/>
                    </a:lnTo>
                    <a:lnTo>
                      <a:pt x="21146" y="12607"/>
                    </a:lnTo>
                    <a:lnTo>
                      <a:pt x="21033" y="12431"/>
                    </a:lnTo>
                    <a:lnTo>
                      <a:pt x="20920" y="12265"/>
                    </a:lnTo>
                    <a:lnTo>
                      <a:pt x="20769" y="12144"/>
                    </a:lnTo>
                    <a:lnTo>
                      <a:pt x="20637" y="12034"/>
                    </a:lnTo>
                    <a:lnTo>
                      <a:pt x="20486" y="11946"/>
                    </a:lnTo>
                    <a:lnTo>
                      <a:pt x="20297" y="11891"/>
                    </a:lnTo>
                    <a:lnTo>
                      <a:pt x="20165" y="11846"/>
                    </a:lnTo>
                    <a:lnTo>
                      <a:pt x="19976" y="11824"/>
                    </a:lnTo>
                    <a:lnTo>
                      <a:pt x="19806" y="11802"/>
                    </a:lnTo>
                    <a:lnTo>
                      <a:pt x="19390" y="11824"/>
                    </a:lnTo>
                    <a:lnTo>
                      <a:pt x="18956" y="11891"/>
                    </a:lnTo>
                    <a:lnTo>
                      <a:pt x="18503" y="11968"/>
                    </a:lnTo>
                    <a:lnTo>
                      <a:pt x="17993" y="12078"/>
                    </a:lnTo>
                    <a:lnTo>
                      <a:pt x="17653" y="12144"/>
                    </a:lnTo>
                    <a:lnTo>
                      <a:pt x="17332" y="12199"/>
                    </a:lnTo>
                    <a:lnTo>
                      <a:pt x="17049" y="12221"/>
                    </a:lnTo>
                    <a:lnTo>
                      <a:pt x="16747" y="12243"/>
                    </a:lnTo>
                    <a:lnTo>
                      <a:pt x="16464" y="12243"/>
                    </a:lnTo>
                    <a:lnTo>
                      <a:pt x="16218" y="12243"/>
                    </a:lnTo>
                    <a:lnTo>
                      <a:pt x="15992" y="12221"/>
                    </a:lnTo>
                    <a:lnTo>
                      <a:pt x="15746" y="12199"/>
                    </a:lnTo>
                    <a:lnTo>
                      <a:pt x="15520" y="12155"/>
                    </a:lnTo>
                    <a:lnTo>
                      <a:pt x="15350" y="12122"/>
                    </a:lnTo>
                    <a:lnTo>
                      <a:pt x="15161" y="12056"/>
                    </a:lnTo>
                    <a:lnTo>
                      <a:pt x="14972" y="11990"/>
                    </a:lnTo>
                    <a:lnTo>
                      <a:pt x="14689" y="11846"/>
                    </a:lnTo>
                    <a:lnTo>
                      <a:pt x="14444" y="11670"/>
                    </a:lnTo>
                    <a:lnTo>
                      <a:pt x="14255" y="11483"/>
                    </a:lnTo>
                    <a:lnTo>
                      <a:pt x="14104" y="11295"/>
                    </a:lnTo>
                    <a:lnTo>
                      <a:pt x="14028" y="11086"/>
                    </a:lnTo>
                    <a:lnTo>
                      <a:pt x="13972" y="10888"/>
                    </a:lnTo>
                    <a:lnTo>
                      <a:pt x="13972" y="10700"/>
                    </a:lnTo>
                    <a:lnTo>
                      <a:pt x="14009" y="10513"/>
                    </a:lnTo>
                    <a:lnTo>
                      <a:pt x="14066" y="10359"/>
                    </a:lnTo>
                    <a:lnTo>
                      <a:pt x="14179" y="10215"/>
                    </a:lnTo>
                    <a:lnTo>
                      <a:pt x="14406" y="10006"/>
                    </a:lnTo>
                    <a:lnTo>
                      <a:pt x="14651" y="9830"/>
                    </a:lnTo>
                    <a:lnTo>
                      <a:pt x="14878" y="9686"/>
                    </a:lnTo>
                    <a:lnTo>
                      <a:pt x="15123" y="9554"/>
                    </a:lnTo>
                    <a:lnTo>
                      <a:pt x="15350" y="9477"/>
                    </a:lnTo>
                    <a:lnTo>
                      <a:pt x="15558" y="9411"/>
                    </a:lnTo>
                    <a:lnTo>
                      <a:pt x="15803" y="9345"/>
                    </a:lnTo>
                    <a:lnTo>
                      <a:pt x="16030" y="9323"/>
                    </a:lnTo>
                    <a:lnTo>
                      <a:pt x="16256" y="9301"/>
                    </a:lnTo>
                    <a:lnTo>
                      <a:pt x="16464" y="9323"/>
                    </a:lnTo>
                    <a:lnTo>
                      <a:pt x="16690" y="9345"/>
                    </a:lnTo>
                    <a:lnTo>
                      <a:pt x="16898" y="9367"/>
                    </a:lnTo>
                    <a:lnTo>
                      <a:pt x="17332" y="9477"/>
                    </a:lnTo>
                    <a:lnTo>
                      <a:pt x="17767" y="9598"/>
                    </a:lnTo>
                    <a:lnTo>
                      <a:pt x="18163" y="9731"/>
                    </a:lnTo>
                    <a:lnTo>
                      <a:pt x="18597" y="9874"/>
                    </a:lnTo>
                    <a:lnTo>
                      <a:pt x="18994" y="10006"/>
                    </a:lnTo>
                    <a:lnTo>
                      <a:pt x="19428" y="10083"/>
                    </a:lnTo>
                    <a:lnTo>
                      <a:pt x="19617" y="10127"/>
                    </a:lnTo>
                    <a:lnTo>
                      <a:pt x="19844" y="10149"/>
                    </a:lnTo>
                    <a:lnTo>
                      <a:pt x="20013" y="10149"/>
                    </a:lnTo>
                    <a:lnTo>
                      <a:pt x="20240" y="10127"/>
                    </a:lnTo>
                    <a:lnTo>
                      <a:pt x="20410" y="10105"/>
                    </a:lnTo>
                    <a:lnTo>
                      <a:pt x="20637" y="10061"/>
                    </a:lnTo>
                    <a:lnTo>
                      <a:pt x="20844" y="9984"/>
                    </a:lnTo>
                    <a:lnTo>
                      <a:pt x="21033" y="9896"/>
                    </a:lnTo>
                    <a:lnTo>
                      <a:pt x="21146" y="9830"/>
                    </a:lnTo>
                    <a:lnTo>
                      <a:pt x="21203" y="9753"/>
                    </a:lnTo>
                    <a:lnTo>
                      <a:pt x="21279" y="9642"/>
                    </a:lnTo>
                    <a:lnTo>
                      <a:pt x="21354" y="9521"/>
                    </a:lnTo>
                    <a:lnTo>
                      <a:pt x="21430" y="9246"/>
                    </a:lnTo>
                    <a:lnTo>
                      <a:pt x="21430" y="8904"/>
                    </a:lnTo>
                    <a:lnTo>
                      <a:pt x="21430" y="8540"/>
                    </a:lnTo>
                    <a:lnTo>
                      <a:pt x="21392" y="8144"/>
                    </a:lnTo>
                    <a:lnTo>
                      <a:pt x="21354" y="7714"/>
                    </a:lnTo>
                    <a:lnTo>
                      <a:pt x="21279" y="7295"/>
                    </a:lnTo>
                    <a:lnTo>
                      <a:pt x="21146" y="6446"/>
                    </a:lnTo>
                    <a:lnTo>
                      <a:pt x="20995" y="5686"/>
                    </a:lnTo>
                    <a:lnTo>
                      <a:pt x="20958" y="5366"/>
                    </a:lnTo>
                    <a:lnTo>
                      <a:pt x="20958" y="5091"/>
                    </a:lnTo>
                    <a:lnTo>
                      <a:pt x="20958" y="4860"/>
                    </a:lnTo>
                    <a:lnTo>
                      <a:pt x="21033" y="4716"/>
                    </a:lnTo>
                    <a:lnTo>
                      <a:pt x="20637" y="4860"/>
                    </a:lnTo>
                    <a:lnTo>
                      <a:pt x="20127" y="4992"/>
                    </a:lnTo>
                    <a:lnTo>
                      <a:pt x="19617" y="5069"/>
                    </a:lnTo>
                    <a:lnTo>
                      <a:pt x="19032" y="5157"/>
                    </a:lnTo>
                    <a:lnTo>
                      <a:pt x="18465" y="5201"/>
                    </a:lnTo>
                    <a:lnTo>
                      <a:pt x="17842" y="5245"/>
                    </a:lnTo>
                    <a:lnTo>
                      <a:pt x="17219" y="5267"/>
                    </a:lnTo>
                    <a:lnTo>
                      <a:pt x="16615" y="5267"/>
                    </a:lnTo>
                    <a:lnTo>
                      <a:pt x="15992" y="5245"/>
                    </a:lnTo>
                    <a:lnTo>
                      <a:pt x="15369" y="5201"/>
                    </a:lnTo>
                    <a:lnTo>
                      <a:pt x="14840" y="5157"/>
                    </a:lnTo>
                    <a:lnTo>
                      <a:pt x="14293" y="5091"/>
                    </a:lnTo>
                    <a:lnTo>
                      <a:pt x="13783" y="5014"/>
                    </a:lnTo>
                    <a:lnTo>
                      <a:pt x="13386" y="4926"/>
                    </a:lnTo>
                    <a:lnTo>
                      <a:pt x="13027" y="4815"/>
                    </a:lnTo>
                    <a:lnTo>
                      <a:pt x="12725" y="4716"/>
                    </a:lnTo>
                    <a:lnTo>
                      <a:pt x="12480" y="4606"/>
                    </a:lnTo>
                    <a:lnTo>
                      <a:pt x="12291" y="4496"/>
                    </a:lnTo>
                    <a:lnTo>
                      <a:pt x="12197" y="4397"/>
                    </a:lnTo>
                    <a:lnTo>
                      <a:pt x="12083" y="4286"/>
                    </a:lnTo>
                    <a:lnTo>
                      <a:pt x="12046" y="4187"/>
                    </a:lnTo>
                    <a:lnTo>
                      <a:pt x="12008" y="4077"/>
                    </a:lnTo>
                    <a:lnTo>
                      <a:pt x="12046" y="3967"/>
                    </a:lnTo>
                    <a:lnTo>
                      <a:pt x="12121" y="3868"/>
                    </a:lnTo>
                    <a:lnTo>
                      <a:pt x="12197" y="3735"/>
                    </a:lnTo>
                    <a:lnTo>
                      <a:pt x="12291" y="3614"/>
                    </a:lnTo>
                    <a:lnTo>
                      <a:pt x="12442" y="3482"/>
                    </a:lnTo>
                    <a:lnTo>
                      <a:pt x="12631" y="3361"/>
                    </a:lnTo>
                    <a:lnTo>
                      <a:pt x="13065" y="3085"/>
                    </a:lnTo>
                    <a:lnTo>
                      <a:pt x="13537" y="2766"/>
                    </a:lnTo>
                    <a:lnTo>
                      <a:pt x="13783" y="2578"/>
                    </a:lnTo>
                    <a:lnTo>
                      <a:pt x="13934" y="2380"/>
                    </a:lnTo>
                    <a:lnTo>
                      <a:pt x="14028" y="2171"/>
                    </a:lnTo>
                    <a:lnTo>
                      <a:pt x="14104" y="1961"/>
                    </a:lnTo>
                    <a:lnTo>
                      <a:pt x="14104" y="1730"/>
                    </a:lnTo>
                    <a:lnTo>
                      <a:pt x="14066" y="1498"/>
                    </a:lnTo>
                    <a:lnTo>
                      <a:pt x="13972" y="1267"/>
                    </a:lnTo>
                    <a:lnTo>
                      <a:pt x="13820" y="1057"/>
                    </a:lnTo>
                    <a:lnTo>
                      <a:pt x="13594" y="837"/>
                    </a:lnTo>
                    <a:lnTo>
                      <a:pt x="13386" y="628"/>
                    </a:lnTo>
                    <a:lnTo>
                      <a:pt x="13103" y="462"/>
                    </a:lnTo>
                    <a:lnTo>
                      <a:pt x="12763" y="308"/>
                    </a:lnTo>
                    <a:lnTo>
                      <a:pt x="12404" y="187"/>
                    </a:lnTo>
                    <a:lnTo>
                      <a:pt x="12008" y="77"/>
                    </a:lnTo>
                    <a:lnTo>
                      <a:pt x="11574" y="33"/>
                    </a:lnTo>
                    <a:lnTo>
                      <a:pt x="11102" y="11"/>
                    </a:lnTo>
                    <a:lnTo>
                      <a:pt x="10667" y="11"/>
                    </a:lnTo>
                    <a:lnTo>
                      <a:pt x="10233" y="77"/>
                    </a:lnTo>
                    <a:lnTo>
                      <a:pt x="9837" y="187"/>
                    </a:lnTo>
                    <a:lnTo>
                      <a:pt x="9440" y="286"/>
                    </a:lnTo>
                    <a:lnTo>
                      <a:pt x="9062" y="462"/>
                    </a:lnTo>
                    <a:lnTo>
                      <a:pt x="8741" y="628"/>
                    </a:lnTo>
                    <a:lnTo>
                      <a:pt x="8458" y="815"/>
                    </a:lnTo>
                    <a:lnTo>
                      <a:pt x="8232" y="1035"/>
                    </a:lnTo>
                    <a:lnTo>
                      <a:pt x="8062" y="1245"/>
                    </a:lnTo>
                    <a:lnTo>
                      <a:pt x="7911" y="1476"/>
                    </a:lnTo>
                    <a:lnTo>
                      <a:pt x="7835" y="1708"/>
                    </a:lnTo>
                    <a:lnTo>
                      <a:pt x="7797" y="1961"/>
                    </a:lnTo>
                    <a:lnTo>
                      <a:pt x="7835" y="2193"/>
                    </a:lnTo>
                    <a:lnTo>
                      <a:pt x="7948" y="2402"/>
                    </a:lnTo>
                    <a:lnTo>
                      <a:pt x="8062" y="2534"/>
                    </a:lnTo>
                    <a:lnTo>
                      <a:pt x="8175" y="2644"/>
                    </a:lnTo>
                    <a:lnTo>
                      <a:pt x="8269" y="2744"/>
                    </a:lnTo>
                    <a:lnTo>
                      <a:pt x="8420" y="2832"/>
                    </a:lnTo>
                    <a:lnTo>
                      <a:pt x="8704" y="3019"/>
                    </a:lnTo>
                    <a:lnTo>
                      <a:pt x="8968" y="3206"/>
                    </a:lnTo>
                    <a:lnTo>
                      <a:pt x="9138" y="3405"/>
                    </a:lnTo>
                    <a:lnTo>
                      <a:pt x="9327" y="3570"/>
                    </a:lnTo>
                    <a:lnTo>
                      <a:pt x="9440" y="3735"/>
                    </a:lnTo>
                    <a:lnTo>
                      <a:pt x="9516" y="3890"/>
                    </a:lnTo>
                    <a:lnTo>
                      <a:pt x="9534" y="4033"/>
                    </a:lnTo>
                    <a:lnTo>
                      <a:pt x="9534" y="4165"/>
                    </a:lnTo>
                    <a:lnTo>
                      <a:pt x="9516" y="4286"/>
                    </a:lnTo>
                    <a:lnTo>
                      <a:pt x="9440" y="4397"/>
                    </a:lnTo>
                    <a:lnTo>
                      <a:pt x="9327" y="4496"/>
                    </a:lnTo>
                    <a:lnTo>
                      <a:pt x="9176" y="4562"/>
                    </a:lnTo>
                    <a:lnTo>
                      <a:pt x="9006" y="4628"/>
                    </a:lnTo>
                    <a:lnTo>
                      <a:pt x="8779" y="4694"/>
                    </a:lnTo>
                    <a:lnTo>
                      <a:pt x="8534" y="4716"/>
                    </a:lnTo>
                    <a:lnTo>
                      <a:pt x="8232" y="4716"/>
                    </a:lnTo>
                    <a:lnTo>
                      <a:pt x="7118" y="4738"/>
                    </a:lnTo>
                    <a:lnTo>
                      <a:pt x="5947" y="4771"/>
                    </a:lnTo>
                    <a:lnTo>
                      <a:pt x="4795" y="4815"/>
                    </a:lnTo>
                    <a:lnTo>
                      <a:pt x="3681" y="4860"/>
                    </a:lnTo>
                    <a:lnTo>
                      <a:pt x="2662" y="4882"/>
                    </a:lnTo>
                    <a:lnTo>
                      <a:pt x="1755" y="4882"/>
                    </a:lnTo>
                    <a:lnTo>
                      <a:pt x="1359" y="4860"/>
                    </a:lnTo>
                    <a:lnTo>
                      <a:pt x="981" y="4837"/>
                    </a:lnTo>
                    <a:lnTo>
                      <a:pt x="698" y="4771"/>
                    </a:lnTo>
                    <a:lnTo>
                      <a:pt x="453" y="4716"/>
                    </a:lnTo>
                    <a:lnTo>
                      <a:pt x="453" y="5322"/>
                    </a:lnTo>
                    <a:lnTo>
                      <a:pt x="453" y="6083"/>
                    </a:lnTo>
                    <a:lnTo>
                      <a:pt x="453" y="6909"/>
                    </a:lnTo>
                    <a:lnTo>
                      <a:pt x="453" y="7780"/>
                    </a:lnTo>
                    <a:lnTo>
                      <a:pt x="453" y="8606"/>
                    </a:lnTo>
                    <a:lnTo>
                      <a:pt x="453" y="9345"/>
                    </a:lnTo>
                    <a:lnTo>
                      <a:pt x="453" y="9918"/>
                    </a:lnTo>
                    <a:lnTo>
                      <a:pt x="453" y="10282"/>
                    </a:lnTo>
                    <a:lnTo>
                      <a:pt x="490" y="10381"/>
                    </a:lnTo>
                    <a:lnTo>
                      <a:pt x="547" y="10491"/>
                    </a:lnTo>
                    <a:lnTo>
                      <a:pt x="660" y="10590"/>
                    </a:lnTo>
                    <a:lnTo>
                      <a:pt x="811" y="10700"/>
                    </a:lnTo>
                    <a:lnTo>
                      <a:pt x="981" y="10811"/>
                    </a:lnTo>
                    <a:lnTo>
                      <a:pt x="1208" y="10888"/>
                    </a:lnTo>
                    <a:lnTo>
                      <a:pt x="1453" y="10954"/>
                    </a:lnTo>
                    <a:lnTo>
                      <a:pt x="1718" y="11020"/>
                    </a:lnTo>
                    <a:lnTo>
                      <a:pt x="1963" y="11064"/>
                    </a:lnTo>
                    <a:lnTo>
                      <a:pt x="2265" y="11086"/>
                    </a:lnTo>
                    <a:lnTo>
                      <a:pt x="2548" y="11064"/>
                    </a:lnTo>
                    <a:lnTo>
                      <a:pt x="2794" y="11042"/>
                    </a:lnTo>
                    <a:lnTo>
                      <a:pt x="3096" y="10976"/>
                    </a:lnTo>
                    <a:lnTo>
                      <a:pt x="3341" y="10888"/>
                    </a:lnTo>
                    <a:lnTo>
                      <a:pt x="3606" y="10766"/>
                    </a:lnTo>
                    <a:lnTo>
                      <a:pt x="3813" y="10590"/>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4" name="Puzzle1"/>
              <p:cNvSpPr>
                <a:spLocks noEditPoints="1" noChangeArrowheads="1"/>
              </p:cNvSpPr>
              <p:nvPr/>
            </p:nvSpPr>
            <p:spPr bwMode="auto">
              <a:xfrm>
                <a:off x="1824" y="1091"/>
                <a:ext cx="1800" cy="105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6084 w 21600"/>
                  <a:gd name="T25" fmla="*/ 2569 h 21600"/>
                  <a:gd name="T26" fmla="*/ 16128 w 21600"/>
                  <a:gd name="T27" fmla="*/ 19545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9360" y="20836"/>
                    </a:moveTo>
                    <a:lnTo>
                      <a:pt x="9528" y="20836"/>
                    </a:lnTo>
                    <a:lnTo>
                      <a:pt x="9686" y="20762"/>
                    </a:lnTo>
                    <a:lnTo>
                      <a:pt x="9810" y="20687"/>
                    </a:lnTo>
                    <a:lnTo>
                      <a:pt x="9922" y="20575"/>
                    </a:lnTo>
                    <a:lnTo>
                      <a:pt x="10012" y="20426"/>
                    </a:lnTo>
                    <a:lnTo>
                      <a:pt x="10068" y="20296"/>
                    </a:lnTo>
                    <a:lnTo>
                      <a:pt x="10113" y="20110"/>
                    </a:lnTo>
                    <a:lnTo>
                      <a:pt x="10136" y="19905"/>
                    </a:lnTo>
                    <a:lnTo>
                      <a:pt x="10136" y="19682"/>
                    </a:lnTo>
                    <a:lnTo>
                      <a:pt x="10113" y="19440"/>
                    </a:lnTo>
                    <a:lnTo>
                      <a:pt x="10068" y="19142"/>
                    </a:lnTo>
                    <a:lnTo>
                      <a:pt x="10012" y="18900"/>
                    </a:lnTo>
                    <a:lnTo>
                      <a:pt x="9900" y="18620"/>
                    </a:lnTo>
                    <a:lnTo>
                      <a:pt x="9787" y="18285"/>
                    </a:lnTo>
                    <a:lnTo>
                      <a:pt x="9641" y="17968"/>
                    </a:lnTo>
                    <a:lnTo>
                      <a:pt x="9472" y="17652"/>
                    </a:lnTo>
                    <a:lnTo>
                      <a:pt x="9382" y="17466"/>
                    </a:lnTo>
                    <a:lnTo>
                      <a:pt x="9315" y="17298"/>
                    </a:lnTo>
                    <a:lnTo>
                      <a:pt x="9258" y="17112"/>
                    </a:lnTo>
                    <a:lnTo>
                      <a:pt x="9191" y="16926"/>
                    </a:lnTo>
                    <a:lnTo>
                      <a:pt x="9123" y="16535"/>
                    </a:lnTo>
                    <a:lnTo>
                      <a:pt x="9101" y="16144"/>
                    </a:lnTo>
                    <a:lnTo>
                      <a:pt x="9101" y="15753"/>
                    </a:lnTo>
                    <a:lnTo>
                      <a:pt x="9168" y="15362"/>
                    </a:lnTo>
                    <a:lnTo>
                      <a:pt x="9236" y="14971"/>
                    </a:lnTo>
                    <a:lnTo>
                      <a:pt x="9360" y="14580"/>
                    </a:lnTo>
                    <a:lnTo>
                      <a:pt x="9495" y="14244"/>
                    </a:lnTo>
                    <a:lnTo>
                      <a:pt x="9663" y="13891"/>
                    </a:lnTo>
                    <a:lnTo>
                      <a:pt x="9855" y="13611"/>
                    </a:lnTo>
                    <a:lnTo>
                      <a:pt x="10068" y="13351"/>
                    </a:lnTo>
                    <a:lnTo>
                      <a:pt x="10293" y="13146"/>
                    </a:lnTo>
                    <a:lnTo>
                      <a:pt x="10552" y="12997"/>
                    </a:lnTo>
                    <a:lnTo>
                      <a:pt x="10811" y="12885"/>
                    </a:lnTo>
                    <a:lnTo>
                      <a:pt x="11069" y="12866"/>
                    </a:lnTo>
                    <a:lnTo>
                      <a:pt x="11351" y="12885"/>
                    </a:lnTo>
                    <a:lnTo>
                      <a:pt x="11610" y="12997"/>
                    </a:lnTo>
                    <a:lnTo>
                      <a:pt x="11846" y="13183"/>
                    </a:lnTo>
                    <a:lnTo>
                      <a:pt x="12060" y="13388"/>
                    </a:lnTo>
                    <a:lnTo>
                      <a:pt x="12251" y="13648"/>
                    </a:lnTo>
                    <a:lnTo>
                      <a:pt x="12419" y="13928"/>
                    </a:lnTo>
                    <a:lnTo>
                      <a:pt x="12555" y="14244"/>
                    </a:lnTo>
                    <a:lnTo>
                      <a:pt x="12690" y="14617"/>
                    </a:lnTo>
                    <a:lnTo>
                      <a:pt x="12768" y="15008"/>
                    </a:lnTo>
                    <a:lnTo>
                      <a:pt x="12836" y="15399"/>
                    </a:lnTo>
                    <a:lnTo>
                      <a:pt x="12858" y="15753"/>
                    </a:lnTo>
                    <a:lnTo>
                      <a:pt x="12858" y="16144"/>
                    </a:lnTo>
                    <a:lnTo>
                      <a:pt x="12813" y="16535"/>
                    </a:lnTo>
                    <a:lnTo>
                      <a:pt x="12746" y="16888"/>
                    </a:lnTo>
                    <a:lnTo>
                      <a:pt x="12667" y="17224"/>
                    </a:lnTo>
                    <a:lnTo>
                      <a:pt x="12510" y="17503"/>
                    </a:lnTo>
                    <a:lnTo>
                      <a:pt x="12228" y="18043"/>
                    </a:lnTo>
                    <a:lnTo>
                      <a:pt x="11970" y="18546"/>
                    </a:lnTo>
                    <a:lnTo>
                      <a:pt x="11868" y="18751"/>
                    </a:lnTo>
                    <a:lnTo>
                      <a:pt x="11778" y="18974"/>
                    </a:lnTo>
                    <a:lnTo>
                      <a:pt x="11711" y="19179"/>
                    </a:lnTo>
                    <a:lnTo>
                      <a:pt x="11666" y="19365"/>
                    </a:lnTo>
                    <a:lnTo>
                      <a:pt x="11632" y="19570"/>
                    </a:lnTo>
                    <a:lnTo>
                      <a:pt x="11632" y="19756"/>
                    </a:lnTo>
                    <a:lnTo>
                      <a:pt x="11632" y="19942"/>
                    </a:lnTo>
                    <a:lnTo>
                      <a:pt x="11643" y="20110"/>
                    </a:lnTo>
                    <a:lnTo>
                      <a:pt x="11711" y="20296"/>
                    </a:lnTo>
                    <a:lnTo>
                      <a:pt x="11801" y="20464"/>
                    </a:lnTo>
                    <a:lnTo>
                      <a:pt x="11891" y="20650"/>
                    </a:lnTo>
                    <a:lnTo>
                      <a:pt x="12037" y="20836"/>
                    </a:lnTo>
                    <a:lnTo>
                      <a:pt x="12206" y="21004"/>
                    </a:lnTo>
                    <a:lnTo>
                      <a:pt x="12419" y="21190"/>
                    </a:lnTo>
                    <a:lnTo>
                      <a:pt x="12667" y="21320"/>
                    </a:lnTo>
                    <a:lnTo>
                      <a:pt x="12960" y="21432"/>
                    </a:lnTo>
                    <a:lnTo>
                      <a:pt x="13286" y="21544"/>
                    </a:lnTo>
                    <a:lnTo>
                      <a:pt x="13612" y="21655"/>
                    </a:lnTo>
                    <a:lnTo>
                      <a:pt x="13983" y="21693"/>
                    </a:lnTo>
                    <a:lnTo>
                      <a:pt x="14343" y="21730"/>
                    </a:lnTo>
                    <a:lnTo>
                      <a:pt x="14715" y="21730"/>
                    </a:lnTo>
                    <a:lnTo>
                      <a:pt x="15075" y="21730"/>
                    </a:lnTo>
                    <a:lnTo>
                      <a:pt x="15446" y="21655"/>
                    </a:lnTo>
                    <a:lnTo>
                      <a:pt x="15794" y="21581"/>
                    </a:lnTo>
                    <a:lnTo>
                      <a:pt x="16132" y="21432"/>
                    </a:lnTo>
                    <a:lnTo>
                      <a:pt x="16458" y="21302"/>
                    </a:lnTo>
                    <a:lnTo>
                      <a:pt x="16740" y="21078"/>
                    </a:lnTo>
                    <a:lnTo>
                      <a:pt x="16976" y="20836"/>
                    </a:lnTo>
                    <a:lnTo>
                      <a:pt x="17043" y="20650"/>
                    </a:lnTo>
                    <a:lnTo>
                      <a:pt x="17088" y="20426"/>
                    </a:lnTo>
                    <a:lnTo>
                      <a:pt x="17133" y="20222"/>
                    </a:lnTo>
                    <a:lnTo>
                      <a:pt x="17156" y="19980"/>
                    </a:lnTo>
                    <a:lnTo>
                      <a:pt x="17167" y="19477"/>
                    </a:lnTo>
                    <a:lnTo>
                      <a:pt x="17167" y="18974"/>
                    </a:lnTo>
                    <a:lnTo>
                      <a:pt x="17156" y="18397"/>
                    </a:lnTo>
                    <a:lnTo>
                      <a:pt x="17111" y="17820"/>
                    </a:lnTo>
                    <a:lnTo>
                      <a:pt x="17066" y="17261"/>
                    </a:lnTo>
                    <a:lnTo>
                      <a:pt x="16998" y="16646"/>
                    </a:lnTo>
                    <a:lnTo>
                      <a:pt x="16852" y="15511"/>
                    </a:lnTo>
                    <a:lnTo>
                      <a:pt x="16740" y="14393"/>
                    </a:lnTo>
                    <a:lnTo>
                      <a:pt x="16717" y="13928"/>
                    </a:lnTo>
                    <a:lnTo>
                      <a:pt x="16695" y="13462"/>
                    </a:lnTo>
                    <a:lnTo>
                      <a:pt x="16717" y="13071"/>
                    </a:lnTo>
                    <a:lnTo>
                      <a:pt x="16785" y="12755"/>
                    </a:lnTo>
                    <a:lnTo>
                      <a:pt x="16852" y="12419"/>
                    </a:lnTo>
                    <a:lnTo>
                      <a:pt x="16953" y="12140"/>
                    </a:lnTo>
                    <a:lnTo>
                      <a:pt x="17088" y="11898"/>
                    </a:lnTo>
                    <a:lnTo>
                      <a:pt x="17212" y="11675"/>
                    </a:lnTo>
                    <a:lnTo>
                      <a:pt x="17370" y="11470"/>
                    </a:lnTo>
                    <a:lnTo>
                      <a:pt x="17516" y="11284"/>
                    </a:lnTo>
                    <a:lnTo>
                      <a:pt x="17696" y="11135"/>
                    </a:lnTo>
                    <a:lnTo>
                      <a:pt x="17865" y="11042"/>
                    </a:lnTo>
                    <a:lnTo>
                      <a:pt x="18033" y="10930"/>
                    </a:lnTo>
                    <a:lnTo>
                      <a:pt x="18213" y="10893"/>
                    </a:lnTo>
                    <a:lnTo>
                      <a:pt x="18382" y="10893"/>
                    </a:lnTo>
                    <a:lnTo>
                      <a:pt x="18551" y="10967"/>
                    </a:lnTo>
                    <a:lnTo>
                      <a:pt x="18708" y="11042"/>
                    </a:lnTo>
                    <a:lnTo>
                      <a:pt x="18855" y="11172"/>
                    </a:lnTo>
                    <a:lnTo>
                      <a:pt x="19012" y="11358"/>
                    </a:lnTo>
                    <a:lnTo>
                      <a:pt x="19136" y="11600"/>
                    </a:lnTo>
                    <a:lnTo>
                      <a:pt x="19271" y="11861"/>
                    </a:lnTo>
                    <a:lnTo>
                      <a:pt x="19440" y="12028"/>
                    </a:lnTo>
                    <a:lnTo>
                      <a:pt x="19608" y="12177"/>
                    </a:lnTo>
                    <a:lnTo>
                      <a:pt x="19822" y="12289"/>
                    </a:lnTo>
                    <a:lnTo>
                      <a:pt x="20025" y="12289"/>
                    </a:lnTo>
                    <a:lnTo>
                      <a:pt x="20238" y="12289"/>
                    </a:lnTo>
                    <a:lnTo>
                      <a:pt x="20452" y="12215"/>
                    </a:lnTo>
                    <a:lnTo>
                      <a:pt x="20643" y="12103"/>
                    </a:lnTo>
                    <a:lnTo>
                      <a:pt x="20846" y="11973"/>
                    </a:lnTo>
                    <a:lnTo>
                      <a:pt x="21037" y="11786"/>
                    </a:lnTo>
                    <a:lnTo>
                      <a:pt x="21206" y="11563"/>
                    </a:lnTo>
                    <a:lnTo>
                      <a:pt x="21363" y="11321"/>
                    </a:lnTo>
                    <a:lnTo>
                      <a:pt x="21465" y="11079"/>
                    </a:lnTo>
                    <a:lnTo>
                      <a:pt x="21577" y="10744"/>
                    </a:lnTo>
                    <a:lnTo>
                      <a:pt x="21622" y="10427"/>
                    </a:lnTo>
                    <a:lnTo>
                      <a:pt x="21645" y="10111"/>
                    </a:lnTo>
                    <a:lnTo>
                      <a:pt x="21622" y="9608"/>
                    </a:lnTo>
                    <a:lnTo>
                      <a:pt x="21577" y="9142"/>
                    </a:lnTo>
                    <a:lnTo>
                      <a:pt x="21465" y="8751"/>
                    </a:lnTo>
                    <a:lnTo>
                      <a:pt x="21363" y="8397"/>
                    </a:lnTo>
                    <a:lnTo>
                      <a:pt x="21206" y="8062"/>
                    </a:lnTo>
                    <a:lnTo>
                      <a:pt x="21037" y="7820"/>
                    </a:lnTo>
                    <a:lnTo>
                      <a:pt x="20846" y="7597"/>
                    </a:lnTo>
                    <a:lnTo>
                      <a:pt x="20643" y="7429"/>
                    </a:lnTo>
                    <a:lnTo>
                      <a:pt x="20452" y="7317"/>
                    </a:lnTo>
                    <a:lnTo>
                      <a:pt x="20238" y="7206"/>
                    </a:lnTo>
                    <a:lnTo>
                      <a:pt x="20025" y="7168"/>
                    </a:lnTo>
                    <a:lnTo>
                      <a:pt x="19822" y="7206"/>
                    </a:lnTo>
                    <a:lnTo>
                      <a:pt x="19608" y="7243"/>
                    </a:lnTo>
                    <a:lnTo>
                      <a:pt x="19440" y="7355"/>
                    </a:lnTo>
                    <a:lnTo>
                      <a:pt x="19271" y="7504"/>
                    </a:lnTo>
                    <a:lnTo>
                      <a:pt x="19136" y="7708"/>
                    </a:lnTo>
                    <a:lnTo>
                      <a:pt x="19012" y="7895"/>
                    </a:lnTo>
                    <a:lnTo>
                      <a:pt x="18832" y="8025"/>
                    </a:lnTo>
                    <a:lnTo>
                      <a:pt x="18663" y="8174"/>
                    </a:lnTo>
                    <a:lnTo>
                      <a:pt x="18472" y="8248"/>
                    </a:lnTo>
                    <a:lnTo>
                      <a:pt x="18270" y="8286"/>
                    </a:lnTo>
                    <a:lnTo>
                      <a:pt x="18078" y="8323"/>
                    </a:lnTo>
                    <a:lnTo>
                      <a:pt x="17887" y="8323"/>
                    </a:lnTo>
                    <a:lnTo>
                      <a:pt x="17696" y="8248"/>
                    </a:lnTo>
                    <a:lnTo>
                      <a:pt x="17493" y="8174"/>
                    </a:lnTo>
                    <a:lnTo>
                      <a:pt x="17302" y="8062"/>
                    </a:lnTo>
                    <a:lnTo>
                      <a:pt x="17133" y="7969"/>
                    </a:lnTo>
                    <a:lnTo>
                      <a:pt x="16976" y="7783"/>
                    </a:lnTo>
                    <a:lnTo>
                      <a:pt x="16852" y="7597"/>
                    </a:lnTo>
                    <a:lnTo>
                      <a:pt x="16740" y="7429"/>
                    </a:lnTo>
                    <a:lnTo>
                      <a:pt x="16672" y="7168"/>
                    </a:lnTo>
                    <a:lnTo>
                      <a:pt x="16638" y="6926"/>
                    </a:lnTo>
                    <a:lnTo>
                      <a:pt x="16616" y="6498"/>
                    </a:lnTo>
                    <a:lnTo>
                      <a:pt x="16616" y="5772"/>
                    </a:lnTo>
                    <a:lnTo>
                      <a:pt x="16650" y="4915"/>
                    </a:lnTo>
                    <a:lnTo>
                      <a:pt x="16695" y="3928"/>
                    </a:lnTo>
                    <a:lnTo>
                      <a:pt x="16762" y="2960"/>
                    </a:lnTo>
                    <a:lnTo>
                      <a:pt x="16830" y="1992"/>
                    </a:lnTo>
                    <a:lnTo>
                      <a:pt x="16908" y="1173"/>
                    </a:lnTo>
                    <a:lnTo>
                      <a:pt x="16976" y="521"/>
                    </a:lnTo>
                    <a:lnTo>
                      <a:pt x="16953" y="521"/>
                    </a:lnTo>
                    <a:lnTo>
                      <a:pt x="16931" y="521"/>
                    </a:lnTo>
                    <a:lnTo>
                      <a:pt x="16267" y="484"/>
                    </a:lnTo>
                    <a:lnTo>
                      <a:pt x="15637" y="428"/>
                    </a:lnTo>
                    <a:lnTo>
                      <a:pt x="15063" y="353"/>
                    </a:lnTo>
                    <a:lnTo>
                      <a:pt x="14523" y="279"/>
                    </a:lnTo>
                    <a:lnTo>
                      <a:pt x="14040" y="167"/>
                    </a:lnTo>
                    <a:lnTo>
                      <a:pt x="13635" y="93"/>
                    </a:lnTo>
                    <a:lnTo>
                      <a:pt x="13331" y="18"/>
                    </a:lnTo>
                    <a:lnTo>
                      <a:pt x="13117" y="18"/>
                    </a:lnTo>
                    <a:lnTo>
                      <a:pt x="12982" y="18"/>
                    </a:lnTo>
                    <a:lnTo>
                      <a:pt x="12858" y="130"/>
                    </a:lnTo>
                    <a:lnTo>
                      <a:pt x="12723" y="279"/>
                    </a:lnTo>
                    <a:lnTo>
                      <a:pt x="12622" y="446"/>
                    </a:lnTo>
                    <a:lnTo>
                      <a:pt x="12510" y="670"/>
                    </a:lnTo>
                    <a:lnTo>
                      <a:pt x="12419" y="912"/>
                    </a:lnTo>
                    <a:lnTo>
                      <a:pt x="12363" y="1210"/>
                    </a:lnTo>
                    <a:lnTo>
                      <a:pt x="12318" y="1526"/>
                    </a:lnTo>
                    <a:lnTo>
                      <a:pt x="12273" y="1843"/>
                    </a:lnTo>
                    <a:lnTo>
                      <a:pt x="12251" y="2215"/>
                    </a:lnTo>
                    <a:lnTo>
                      <a:pt x="12273" y="2532"/>
                    </a:lnTo>
                    <a:lnTo>
                      <a:pt x="12318" y="2886"/>
                    </a:lnTo>
                    <a:lnTo>
                      <a:pt x="12386" y="3240"/>
                    </a:lnTo>
                    <a:lnTo>
                      <a:pt x="12464" y="3556"/>
                    </a:lnTo>
                    <a:lnTo>
                      <a:pt x="12577" y="3891"/>
                    </a:lnTo>
                    <a:lnTo>
                      <a:pt x="12746" y="4171"/>
                    </a:lnTo>
                    <a:lnTo>
                      <a:pt x="12926" y="4487"/>
                    </a:lnTo>
                    <a:lnTo>
                      <a:pt x="13050" y="4860"/>
                    </a:lnTo>
                    <a:lnTo>
                      <a:pt x="13162" y="5251"/>
                    </a:lnTo>
                    <a:lnTo>
                      <a:pt x="13218" y="5604"/>
                    </a:lnTo>
                    <a:lnTo>
                      <a:pt x="13263" y="5995"/>
                    </a:lnTo>
                    <a:lnTo>
                      <a:pt x="13241" y="6386"/>
                    </a:lnTo>
                    <a:lnTo>
                      <a:pt x="13218" y="6740"/>
                    </a:lnTo>
                    <a:lnTo>
                      <a:pt x="13139" y="7094"/>
                    </a:lnTo>
                    <a:lnTo>
                      <a:pt x="13050" y="7429"/>
                    </a:lnTo>
                    <a:lnTo>
                      <a:pt x="12903" y="7746"/>
                    </a:lnTo>
                    <a:lnTo>
                      <a:pt x="12723" y="8025"/>
                    </a:lnTo>
                    <a:lnTo>
                      <a:pt x="12532" y="8286"/>
                    </a:lnTo>
                    <a:lnTo>
                      <a:pt x="12318" y="8491"/>
                    </a:lnTo>
                    <a:lnTo>
                      <a:pt x="12060" y="8677"/>
                    </a:lnTo>
                    <a:lnTo>
                      <a:pt x="11756" y="8788"/>
                    </a:lnTo>
                    <a:lnTo>
                      <a:pt x="11452" y="8826"/>
                    </a:lnTo>
                    <a:lnTo>
                      <a:pt x="11283" y="8826"/>
                    </a:lnTo>
                    <a:lnTo>
                      <a:pt x="11126" y="8826"/>
                    </a:lnTo>
                    <a:lnTo>
                      <a:pt x="11002" y="8788"/>
                    </a:lnTo>
                    <a:lnTo>
                      <a:pt x="10845" y="8714"/>
                    </a:lnTo>
                    <a:lnTo>
                      <a:pt x="10721" y="8640"/>
                    </a:lnTo>
                    <a:lnTo>
                      <a:pt x="10608" y="8565"/>
                    </a:lnTo>
                    <a:lnTo>
                      <a:pt x="10485" y="8453"/>
                    </a:lnTo>
                    <a:lnTo>
                      <a:pt x="10372" y="8323"/>
                    </a:lnTo>
                    <a:lnTo>
                      <a:pt x="10181" y="8062"/>
                    </a:lnTo>
                    <a:lnTo>
                      <a:pt x="10035" y="7746"/>
                    </a:lnTo>
                    <a:lnTo>
                      <a:pt x="9900" y="7392"/>
                    </a:lnTo>
                    <a:lnTo>
                      <a:pt x="9787" y="7001"/>
                    </a:lnTo>
                    <a:lnTo>
                      <a:pt x="9731" y="6610"/>
                    </a:lnTo>
                    <a:lnTo>
                      <a:pt x="9686" y="6219"/>
                    </a:lnTo>
                    <a:lnTo>
                      <a:pt x="9663" y="5772"/>
                    </a:lnTo>
                    <a:lnTo>
                      <a:pt x="9686" y="5381"/>
                    </a:lnTo>
                    <a:lnTo>
                      <a:pt x="9753" y="4990"/>
                    </a:lnTo>
                    <a:lnTo>
                      <a:pt x="9832" y="4636"/>
                    </a:lnTo>
                    <a:lnTo>
                      <a:pt x="9945" y="4320"/>
                    </a:lnTo>
                    <a:lnTo>
                      <a:pt x="10068" y="4022"/>
                    </a:lnTo>
                    <a:lnTo>
                      <a:pt x="10203" y="3817"/>
                    </a:lnTo>
                    <a:lnTo>
                      <a:pt x="10316" y="3593"/>
                    </a:lnTo>
                    <a:lnTo>
                      <a:pt x="10395" y="3351"/>
                    </a:lnTo>
                    <a:lnTo>
                      <a:pt x="10462" y="3109"/>
                    </a:lnTo>
                    <a:lnTo>
                      <a:pt x="10507" y="2848"/>
                    </a:lnTo>
                    <a:lnTo>
                      <a:pt x="10530" y="2606"/>
                    </a:lnTo>
                    <a:lnTo>
                      <a:pt x="10507" y="2346"/>
                    </a:lnTo>
                    <a:lnTo>
                      <a:pt x="10462" y="2141"/>
                    </a:lnTo>
                    <a:lnTo>
                      <a:pt x="10395" y="1880"/>
                    </a:lnTo>
                    <a:lnTo>
                      <a:pt x="10293" y="1638"/>
                    </a:lnTo>
                    <a:lnTo>
                      <a:pt x="10158" y="1415"/>
                    </a:lnTo>
                    <a:lnTo>
                      <a:pt x="9967" y="1210"/>
                    </a:lnTo>
                    <a:lnTo>
                      <a:pt x="9753" y="986"/>
                    </a:lnTo>
                    <a:lnTo>
                      <a:pt x="9495" y="819"/>
                    </a:lnTo>
                    <a:lnTo>
                      <a:pt x="9191" y="670"/>
                    </a:lnTo>
                    <a:lnTo>
                      <a:pt x="8842" y="521"/>
                    </a:lnTo>
                    <a:lnTo>
                      <a:pt x="8471" y="446"/>
                    </a:lnTo>
                    <a:lnTo>
                      <a:pt x="7998" y="428"/>
                    </a:lnTo>
                    <a:lnTo>
                      <a:pt x="7413" y="428"/>
                    </a:lnTo>
                    <a:lnTo>
                      <a:pt x="6817" y="446"/>
                    </a:lnTo>
                    <a:lnTo>
                      <a:pt x="6187" y="521"/>
                    </a:lnTo>
                    <a:lnTo>
                      <a:pt x="5602" y="633"/>
                    </a:lnTo>
                    <a:lnTo>
                      <a:pt x="5107" y="744"/>
                    </a:lnTo>
                    <a:lnTo>
                      <a:pt x="4725" y="856"/>
                    </a:lnTo>
                    <a:lnTo>
                      <a:pt x="4848" y="1564"/>
                    </a:lnTo>
                    <a:lnTo>
                      <a:pt x="5028" y="2495"/>
                    </a:lnTo>
                    <a:lnTo>
                      <a:pt x="5175" y="3556"/>
                    </a:lnTo>
                    <a:lnTo>
                      <a:pt x="5298" y="4673"/>
                    </a:lnTo>
                    <a:lnTo>
                      <a:pt x="5343" y="5213"/>
                    </a:lnTo>
                    <a:lnTo>
                      <a:pt x="5388" y="5753"/>
                    </a:lnTo>
                    <a:lnTo>
                      <a:pt x="5411" y="6275"/>
                    </a:lnTo>
                    <a:lnTo>
                      <a:pt x="5411" y="6740"/>
                    </a:lnTo>
                    <a:lnTo>
                      <a:pt x="5366" y="7168"/>
                    </a:lnTo>
                    <a:lnTo>
                      <a:pt x="5321" y="7541"/>
                    </a:lnTo>
                    <a:lnTo>
                      <a:pt x="5287" y="7708"/>
                    </a:lnTo>
                    <a:lnTo>
                      <a:pt x="5242" y="7857"/>
                    </a:lnTo>
                    <a:lnTo>
                      <a:pt x="5197" y="7969"/>
                    </a:lnTo>
                    <a:lnTo>
                      <a:pt x="5130" y="8062"/>
                    </a:lnTo>
                    <a:lnTo>
                      <a:pt x="5006" y="8248"/>
                    </a:lnTo>
                    <a:lnTo>
                      <a:pt x="4848" y="8397"/>
                    </a:lnTo>
                    <a:lnTo>
                      <a:pt x="4725" y="8528"/>
                    </a:lnTo>
                    <a:lnTo>
                      <a:pt x="4567" y="8640"/>
                    </a:lnTo>
                    <a:lnTo>
                      <a:pt x="4421" y="8714"/>
                    </a:lnTo>
                    <a:lnTo>
                      <a:pt x="4263" y="8751"/>
                    </a:lnTo>
                    <a:lnTo>
                      <a:pt x="4095" y="8788"/>
                    </a:lnTo>
                    <a:lnTo>
                      <a:pt x="3948" y="8788"/>
                    </a:lnTo>
                    <a:lnTo>
                      <a:pt x="3791" y="8751"/>
                    </a:lnTo>
                    <a:lnTo>
                      <a:pt x="3667" y="8714"/>
                    </a:lnTo>
                    <a:lnTo>
                      <a:pt x="3510" y="8677"/>
                    </a:lnTo>
                    <a:lnTo>
                      <a:pt x="3386" y="8602"/>
                    </a:lnTo>
                    <a:lnTo>
                      <a:pt x="3251" y="8491"/>
                    </a:lnTo>
                    <a:lnTo>
                      <a:pt x="3127" y="8360"/>
                    </a:lnTo>
                    <a:lnTo>
                      <a:pt x="3015" y="8248"/>
                    </a:lnTo>
                    <a:lnTo>
                      <a:pt x="2925" y="8062"/>
                    </a:lnTo>
                    <a:lnTo>
                      <a:pt x="2778" y="7857"/>
                    </a:lnTo>
                    <a:lnTo>
                      <a:pt x="2610" y="7671"/>
                    </a:lnTo>
                    <a:lnTo>
                      <a:pt x="2407" y="7541"/>
                    </a:lnTo>
                    <a:lnTo>
                      <a:pt x="2171" y="7466"/>
                    </a:lnTo>
                    <a:lnTo>
                      <a:pt x="1957" y="7429"/>
                    </a:lnTo>
                    <a:lnTo>
                      <a:pt x="1698" y="7429"/>
                    </a:lnTo>
                    <a:lnTo>
                      <a:pt x="1462" y="7466"/>
                    </a:lnTo>
                    <a:lnTo>
                      <a:pt x="1226" y="7559"/>
                    </a:lnTo>
                    <a:lnTo>
                      <a:pt x="989" y="7708"/>
                    </a:lnTo>
                    <a:lnTo>
                      <a:pt x="776" y="7932"/>
                    </a:lnTo>
                    <a:lnTo>
                      <a:pt x="551" y="8211"/>
                    </a:lnTo>
                    <a:lnTo>
                      <a:pt x="382" y="8528"/>
                    </a:lnTo>
                    <a:lnTo>
                      <a:pt x="315" y="8714"/>
                    </a:lnTo>
                    <a:lnTo>
                      <a:pt x="236" y="8919"/>
                    </a:lnTo>
                    <a:lnTo>
                      <a:pt x="191" y="9142"/>
                    </a:lnTo>
                    <a:lnTo>
                      <a:pt x="123" y="9347"/>
                    </a:lnTo>
                    <a:lnTo>
                      <a:pt x="78" y="9608"/>
                    </a:lnTo>
                    <a:lnTo>
                      <a:pt x="56" y="9887"/>
                    </a:lnTo>
                    <a:lnTo>
                      <a:pt x="33" y="10185"/>
                    </a:lnTo>
                    <a:lnTo>
                      <a:pt x="33" y="10464"/>
                    </a:lnTo>
                    <a:lnTo>
                      <a:pt x="33" y="10706"/>
                    </a:lnTo>
                    <a:lnTo>
                      <a:pt x="56" y="10967"/>
                    </a:lnTo>
                    <a:lnTo>
                      <a:pt x="78" y="11172"/>
                    </a:lnTo>
                    <a:lnTo>
                      <a:pt x="123" y="11395"/>
                    </a:lnTo>
                    <a:lnTo>
                      <a:pt x="168" y="11600"/>
                    </a:lnTo>
                    <a:lnTo>
                      <a:pt x="236" y="11786"/>
                    </a:lnTo>
                    <a:lnTo>
                      <a:pt x="292" y="11973"/>
                    </a:lnTo>
                    <a:lnTo>
                      <a:pt x="382" y="12140"/>
                    </a:lnTo>
                    <a:lnTo>
                      <a:pt x="540" y="12419"/>
                    </a:lnTo>
                    <a:lnTo>
                      <a:pt x="731" y="12680"/>
                    </a:lnTo>
                    <a:lnTo>
                      <a:pt x="944" y="12866"/>
                    </a:lnTo>
                    <a:lnTo>
                      <a:pt x="1158" y="12997"/>
                    </a:lnTo>
                    <a:lnTo>
                      <a:pt x="1395" y="13108"/>
                    </a:lnTo>
                    <a:lnTo>
                      <a:pt x="1608" y="13183"/>
                    </a:lnTo>
                    <a:lnTo>
                      <a:pt x="1856" y="13183"/>
                    </a:lnTo>
                    <a:lnTo>
                      <a:pt x="2070" y="13146"/>
                    </a:lnTo>
                    <a:lnTo>
                      <a:pt x="2261" y="13071"/>
                    </a:lnTo>
                    <a:lnTo>
                      <a:pt x="2430" y="12960"/>
                    </a:lnTo>
                    <a:lnTo>
                      <a:pt x="2587" y="12792"/>
                    </a:lnTo>
                    <a:lnTo>
                      <a:pt x="2688" y="12606"/>
                    </a:lnTo>
                    <a:lnTo>
                      <a:pt x="2801" y="12419"/>
                    </a:lnTo>
                    <a:lnTo>
                      <a:pt x="2925" y="12289"/>
                    </a:lnTo>
                    <a:lnTo>
                      <a:pt x="3082" y="12177"/>
                    </a:lnTo>
                    <a:lnTo>
                      <a:pt x="3228" y="12103"/>
                    </a:lnTo>
                    <a:lnTo>
                      <a:pt x="3408" y="12103"/>
                    </a:lnTo>
                    <a:lnTo>
                      <a:pt x="3577" y="12103"/>
                    </a:lnTo>
                    <a:lnTo>
                      <a:pt x="3723" y="12177"/>
                    </a:lnTo>
                    <a:lnTo>
                      <a:pt x="3903" y="12252"/>
                    </a:lnTo>
                    <a:lnTo>
                      <a:pt x="4072" y="12364"/>
                    </a:lnTo>
                    <a:lnTo>
                      <a:pt x="4230" y="12494"/>
                    </a:lnTo>
                    <a:lnTo>
                      <a:pt x="4353" y="12643"/>
                    </a:lnTo>
                    <a:lnTo>
                      <a:pt x="4488" y="12829"/>
                    </a:lnTo>
                    <a:lnTo>
                      <a:pt x="4567" y="13034"/>
                    </a:lnTo>
                    <a:lnTo>
                      <a:pt x="4657" y="13257"/>
                    </a:lnTo>
                    <a:lnTo>
                      <a:pt x="4702" y="13462"/>
                    </a:lnTo>
                    <a:lnTo>
                      <a:pt x="4725" y="13686"/>
                    </a:lnTo>
                    <a:lnTo>
                      <a:pt x="4702" y="14282"/>
                    </a:lnTo>
                    <a:lnTo>
                      <a:pt x="4657" y="15045"/>
                    </a:lnTo>
                    <a:lnTo>
                      <a:pt x="4612" y="15976"/>
                    </a:lnTo>
                    <a:lnTo>
                      <a:pt x="4590" y="16926"/>
                    </a:lnTo>
                    <a:lnTo>
                      <a:pt x="4567" y="17968"/>
                    </a:lnTo>
                    <a:lnTo>
                      <a:pt x="4567" y="19011"/>
                    </a:lnTo>
                    <a:lnTo>
                      <a:pt x="4590" y="19514"/>
                    </a:lnTo>
                    <a:lnTo>
                      <a:pt x="4612" y="19980"/>
                    </a:lnTo>
                    <a:lnTo>
                      <a:pt x="4657" y="20426"/>
                    </a:lnTo>
                    <a:lnTo>
                      <a:pt x="4725" y="20836"/>
                    </a:lnTo>
                    <a:lnTo>
                      <a:pt x="4848" y="20929"/>
                    </a:lnTo>
                    <a:lnTo>
                      <a:pt x="5040" y="21004"/>
                    </a:lnTo>
                    <a:lnTo>
                      <a:pt x="5265" y="21078"/>
                    </a:lnTo>
                    <a:lnTo>
                      <a:pt x="5478" y="21115"/>
                    </a:lnTo>
                    <a:lnTo>
                      <a:pt x="6041" y="21115"/>
                    </a:lnTo>
                    <a:lnTo>
                      <a:pt x="6637" y="21078"/>
                    </a:lnTo>
                    <a:lnTo>
                      <a:pt x="7312" y="21004"/>
                    </a:lnTo>
                    <a:lnTo>
                      <a:pt x="7998" y="20929"/>
                    </a:lnTo>
                    <a:lnTo>
                      <a:pt x="8696" y="20855"/>
                    </a:lnTo>
                    <a:lnTo>
                      <a:pt x="9360" y="20836"/>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grpSp>
        <p:grpSp>
          <p:nvGrpSpPr>
            <p:cNvPr id="313351" name="Group 41"/>
            <p:cNvGrpSpPr>
              <a:grpSpLocks/>
            </p:cNvGrpSpPr>
            <p:nvPr/>
          </p:nvGrpSpPr>
          <p:grpSpPr bwMode="auto">
            <a:xfrm>
              <a:off x="5398" y="4053"/>
              <a:ext cx="230" cy="142"/>
              <a:chOff x="1008" y="1059"/>
              <a:chExt cx="3768" cy="2733"/>
            </a:xfrm>
          </p:grpSpPr>
          <p:sp>
            <p:nvSpPr>
              <p:cNvPr id="313357" name="AutoShape 42"/>
              <p:cNvSpPr>
                <a:spLocks noChangeAspect="1" noChangeArrowheads="1"/>
              </p:cNvSpPr>
              <p:nvPr/>
            </p:nvSpPr>
            <p:spPr bwMode="auto">
              <a:xfrm>
                <a:off x="1915" y="1617"/>
                <a:ext cx="1942" cy="1675"/>
              </a:xfrm>
              <a:prstGeom prst="triangle">
                <a:avLst>
                  <a:gd name="adj" fmla="val 50000"/>
                </a:avLst>
              </a:prstGeom>
              <a:solidFill>
                <a:srgbClr val="C0C0C0"/>
              </a:solidFill>
              <a:ln w="9525">
                <a:solidFill>
                  <a:srgbClr val="000000"/>
                </a:solidFill>
                <a:miter lim="800000"/>
                <a:headEnd/>
                <a:tailEnd/>
              </a:ln>
            </p:spPr>
            <p:txBody>
              <a:bodyPr/>
              <a:lstStyle/>
              <a:p>
                <a:endParaRPr lang="en-US">
                  <a:solidFill>
                    <a:srgbClr val="FFCC00"/>
                  </a:solidFill>
                </a:endParaRPr>
              </a:p>
            </p:txBody>
          </p:sp>
          <p:sp>
            <p:nvSpPr>
              <p:cNvPr id="313358" name="Oval 43"/>
              <p:cNvSpPr>
                <a:spLocks noChangeArrowheads="1"/>
              </p:cNvSpPr>
              <p:nvPr/>
            </p:nvSpPr>
            <p:spPr bwMode="auto">
              <a:xfrm>
                <a:off x="1008"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59" name="Oval 44"/>
              <p:cNvSpPr>
                <a:spLocks noChangeArrowheads="1"/>
              </p:cNvSpPr>
              <p:nvPr/>
            </p:nvSpPr>
            <p:spPr bwMode="auto">
              <a:xfrm>
                <a:off x="2334" y="1059"/>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60" name="Oval 45"/>
              <p:cNvSpPr>
                <a:spLocks noChangeArrowheads="1"/>
              </p:cNvSpPr>
              <p:nvPr/>
            </p:nvSpPr>
            <p:spPr bwMode="auto">
              <a:xfrm>
                <a:off x="3660"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grpSp>
        <p:sp>
          <p:nvSpPr>
            <p:cNvPr id="313352" name="Film"/>
            <p:cNvSpPr>
              <a:spLocks noEditPoints="1" noChangeArrowheads="1"/>
            </p:cNvSpPr>
            <p:nvPr/>
          </p:nvSpPr>
          <p:spPr bwMode="auto">
            <a:xfrm>
              <a:off x="4896" y="3808"/>
              <a:ext cx="161" cy="4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4964 w 21600"/>
                <a:gd name="T25" fmla="*/ 8152 h 21600"/>
                <a:gd name="T26" fmla="*/ 17039 w 21600"/>
                <a:gd name="T27" fmla="*/ 1344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extrusionOk="0">
                  <a:moveTo>
                    <a:pt x="21600" y="0"/>
                  </a:moveTo>
                  <a:lnTo>
                    <a:pt x="21600" y="21600"/>
                  </a:lnTo>
                  <a:lnTo>
                    <a:pt x="0" y="21600"/>
                  </a:lnTo>
                  <a:lnTo>
                    <a:pt x="0" y="0"/>
                  </a:lnTo>
                  <a:lnTo>
                    <a:pt x="21600" y="0"/>
                  </a:lnTo>
                  <a:close/>
                </a:path>
                <a:path w="21600" h="21600" extrusionOk="0">
                  <a:moveTo>
                    <a:pt x="3014" y="21600"/>
                  </a:moveTo>
                  <a:lnTo>
                    <a:pt x="3014" y="0"/>
                  </a:lnTo>
                  <a:lnTo>
                    <a:pt x="0" y="0"/>
                  </a:lnTo>
                  <a:lnTo>
                    <a:pt x="0" y="21600"/>
                  </a:lnTo>
                  <a:lnTo>
                    <a:pt x="3014" y="21600"/>
                  </a:lnTo>
                  <a:close/>
                </a:path>
                <a:path w="21600" h="21600" extrusionOk="0">
                  <a:moveTo>
                    <a:pt x="21600" y="21600"/>
                  </a:moveTo>
                  <a:lnTo>
                    <a:pt x="21600" y="0"/>
                  </a:lnTo>
                  <a:lnTo>
                    <a:pt x="18586" y="0"/>
                  </a:lnTo>
                  <a:lnTo>
                    <a:pt x="18586" y="21600"/>
                  </a:lnTo>
                  <a:lnTo>
                    <a:pt x="21600" y="21600"/>
                  </a:lnTo>
                  <a:close/>
                </a:path>
                <a:path w="21600" h="21600" extrusionOk="0">
                  <a:moveTo>
                    <a:pt x="6028" y="6574"/>
                  </a:moveTo>
                  <a:lnTo>
                    <a:pt x="15572" y="6574"/>
                  </a:lnTo>
                  <a:lnTo>
                    <a:pt x="16074" y="6574"/>
                  </a:lnTo>
                  <a:lnTo>
                    <a:pt x="16326" y="6457"/>
                  </a:lnTo>
                  <a:lnTo>
                    <a:pt x="16577" y="6339"/>
                  </a:lnTo>
                  <a:lnTo>
                    <a:pt x="16828" y="6222"/>
                  </a:lnTo>
                  <a:lnTo>
                    <a:pt x="17079" y="6222"/>
                  </a:lnTo>
                  <a:lnTo>
                    <a:pt x="17330" y="5987"/>
                  </a:lnTo>
                  <a:lnTo>
                    <a:pt x="17330" y="5870"/>
                  </a:lnTo>
                  <a:lnTo>
                    <a:pt x="17581" y="5635"/>
                  </a:lnTo>
                  <a:lnTo>
                    <a:pt x="17581" y="1526"/>
                  </a:lnTo>
                  <a:lnTo>
                    <a:pt x="17330" y="1291"/>
                  </a:lnTo>
                  <a:lnTo>
                    <a:pt x="17330" y="1174"/>
                  </a:lnTo>
                  <a:lnTo>
                    <a:pt x="17079" y="1057"/>
                  </a:lnTo>
                  <a:lnTo>
                    <a:pt x="16828" y="939"/>
                  </a:lnTo>
                  <a:lnTo>
                    <a:pt x="16577" y="822"/>
                  </a:lnTo>
                  <a:lnTo>
                    <a:pt x="16326" y="704"/>
                  </a:lnTo>
                  <a:lnTo>
                    <a:pt x="16074" y="704"/>
                  </a:lnTo>
                  <a:lnTo>
                    <a:pt x="15572" y="587"/>
                  </a:lnTo>
                  <a:lnTo>
                    <a:pt x="6028" y="587"/>
                  </a:lnTo>
                  <a:lnTo>
                    <a:pt x="5526" y="704"/>
                  </a:lnTo>
                  <a:lnTo>
                    <a:pt x="5274" y="704"/>
                  </a:lnTo>
                  <a:lnTo>
                    <a:pt x="5023" y="822"/>
                  </a:lnTo>
                  <a:lnTo>
                    <a:pt x="4772" y="939"/>
                  </a:lnTo>
                  <a:lnTo>
                    <a:pt x="4521" y="1057"/>
                  </a:lnTo>
                  <a:lnTo>
                    <a:pt x="4270" y="1174"/>
                  </a:lnTo>
                  <a:lnTo>
                    <a:pt x="4270" y="1291"/>
                  </a:lnTo>
                  <a:lnTo>
                    <a:pt x="4019" y="1526"/>
                  </a:lnTo>
                  <a:lnTo>
                    <a:pt x="4019" y="5635"/>
                  </a:lnTo>
                  <a:lnTo>
                    <a:pt x="4270" y="5870"/>
                  </a:lnTo>
                  <a:lnTo>
                    <a:pt x="4270" y="5987"/>
                  </a:lnTo>
                  <a:lnTo>
                    <a:pt x="4521" y="6222"/>
                  </a:lnTo>
                  <a:lnTo>
                    <a:pt x="4772" y="6222"/>
                  </a:lnTo>
                  <a:lnTo>
                    <a:pt x="5023" y="6339"/>
                  </a:lnTo>
                  <a:lnTo>
                    <a:pt x="5274" y="6457"/>
                  </a:lnTo>
                  <a:lnTo>
                    <a:pt x="5526" y="6574"/>
                  </a:lnTo>
                  <a:lnTo>
                    <a:pt x="6028" y="6574"/>
                  </a:lnTo>
                  <a:close/>
                </a:path>
                <a:path w="21600" h="21600" extrusionOk="0">
                  <a:moveTo>
                    <a:pt x="6028" y="13617"/>
                  </a:moveTo>
                  <a:lnTo>
                    <a:pt x="15572" y="13617"/>
                  </a:lnTo>
                  <a:lnTo>
                    <a:pt x="16074" y="13617"/>
                  </a:lnTo>
                  <a:lnTo>
                    <a:pt x="16326" y="13617"/>
                  </a:lnTo>
                  <a:lnTo>
                    <a:pt x="16577" y="13500"/>
                  </a:lnTo>
                  <a:lnTo>
                    <a:pt x="16828" y="13383"/>
                  </a:lnTo>
                  <a:lnTo>
                    <a:pt x="17079" y="13265"/>
                  </a:lnTo>
                  <a:lnTo>
                    <a:pt x="17330" y="13148"/>
                  </a:lnTo>
                  <a:lnTo>
                    <a:pt x="17330" y="12913"/>
                  </a:lnTo>
                  <a:lnTo>
                    <a:pt x="17581" y="12796"/>
                  </a:lnTo>
                  <a:lnTo>
                    <a:pt x="17581" y="8687"/>
                  </a:lnTo>
                  <a:lnTo>
                    <a:pt x="17330" y="8452"/>
                  </a:lnTo>
                  <a:lnTo>
                    <a:pt x="17330" y="8335"/>
                  </a:lnTo>
                  <a:lnTo>
                    <a:pt x="17079" y="8217"/>
                  </a:lnTo>
                  <a:lnTo>
                    <a:pt x="16828" y="7983"/>
                  </a:lnTo>
                  <a:lnTo>
                    <a:pt x="16577" y="7983"/>
                  </a:lnTo>
                  <a:lnTo>
                    <a:pt x="16326" y="7865"/>
                  </a:lnTo>
                  <a:lnTo>
                    <a:pt x="16074" y="7865"/>
                  </a:lnTo>
                  <a:lnTo>
                    <a:pt x="15572" y="7748"/>
                  </a:lnTo>
                  <a:lnTo>
                    <a:pt x="6028" y="7748"/>
                  </a:lnTo>
                  <a:lnTo>
                    <a:pt x="5526" y="7865"/>
                  </a:lnTo>
                  <a:lnTo>
                    <a:pt x="5274" y="7865"/>
                  </a:lnTo>
                  <a:lnTo>
                    <a:pt x="5023" y="7983"/>
                  </a:lnTo>
                  <a:lnTo>
                    <a:pt x="4772" y="7983"/>
                  </a:lnTo>
                  <a:lnTo>
                    <a:pt x="4521" y="8217"/>
                  </a:lnTo>
                  <a:lnTo>
                    <a:pt x="4270" y="8335"/>
                  </a:lnTo>
                  <a:lnTo>
                    <a:pt x="4270" y="8452"/>
                  </a:lnTo>
                  <a:lnTo>
                    <a:pt x="4019" y="8687"/>
                  </a:lnTo>
                  <a:lnTo>
                    <a:pt x="4019" y="12796"/>
                  </a:lnTo>
                  <a:lnTo>
                    <a:pt x="4270" y="12913"/>
                  </a:lnTo>
                  <a:lnTo>
                    <a:pt x="4270" y="13148"/>
                  </a:lnTo>
                  <a:lnTo>
                    <a:pt x="4521" y="13265"/>
                  </a:lnTo>
                  <a:lnTo>
                    <a:pt x="4772" y="13383"/>
                  </a:lnTo>
                  <a:lnTo>
                    <a:pt x="5023" y="13500"/>
                  </a:lnTo>
                  <a:lnTo>
                    <a:pt x="5274" y="13617"/>
                  </a:lnTo>
                  <a:lnTo>
                    <a:pt x="5526" y="13617"/>
                  </a:lnTo>
                  <a:lnTo>
                    <a:pt x="6028" y="13617"/>
                  </a:lnTo>
                  <a:close/>
                </a:path>
                <a:path w="21600" h="21600" extrusionOk="0">
                  <a:moveTo>
                    <a:pt x="6028" y="20778"/>
                  </a:moveTo>
                  <a:lnTo>
                    <a:pt x="15572" y="20778"/>
                  </a:lnTo>
                  <a:lnTo>
                    <a:pt x="16074" y="20778"/>
                  </a:lnTo>
                  <a:lnTo>
                    <a:pt x="16326" y="20661"/>
                  </a:lnTo>
                  <a:lnTo>
                    <a:pt x="16577" y="20661"/>
                  </a:lnTo>
                  <a:lnTo>
                    <a:pt x="16828" y="20543"/>
                  </a:lnTo>
                  <a:lnTo>
                    <a:pt x="17079" y="20426"/>
                  </a:lnTo>
                  <a:lnTo>
                    <a:pt x="17330" y="20309"/>
                  </a:lnTo>
                  <a:lnTo>
                    <a:pt x="17330" y="20074"/>
                  </a:lnTo>
                  <a:lnTo>
                    <a:pt x="17581" y="19957"/>
                  </a:lnTo>
                  <a:lnTo>
                    <a:pt x="17581" y="15730"/>
                  </a:lnTo>
                  <a:lnTo>
                    <a:pt x="17330" y="15613"/>
                  </a:lnTo>
                  <a:lnTo>
                    <a:pt x="17330" y="15378"/>
                  </a:lnTo>
                  <a:lnTo>
                    <a:pt x="17079" y="15378"/>
                  </a:lnTo>
                  <a:lnTo>
                    <a:pt x="16828" y="15143"/>
                  </a:lnTo>
                  <a:lnTo>
                    <a:pt x="16577" y="15026"/>
                  </a:lnTo>
                  <a:lnTo>
                    <a:pt x="16326" y="15026"/>
                  </a:lnTo>
                  <a:lnTo>
                    <a:pt x="16074" y="15026"/>
                  </a:lnTo>
                  <a:lnTo>
                    <a:pt x="15572" y="14909"/>
                  </a:lnTo>
                  <a:lnTo>
                    <a:pt x="6028" y="14909"/>
                  </a:lnTo>
                  <a:lnTo>
                    <a:pt x="5526" y="15026"/>
                  </a:lnTo>
                  <a:lnTo>
                    <a:pt x="5274" y="15026"/>
                  </a:lnTo>
                  <a:lnTo>
                    <a:pt x="5023" y="15026"/>
                  </a:lnTo>
                  <a:lnTo>
                    <a:pt x="4772" y="15143"/>
                  </a:lnTo>
                  <a:lnTo>
                    <a:pt x="4521" y="15378"/>
                  </a:lnTo>
                  <a:lnTo>
                    <a:pt x="4270" y="15378"/>
                  </a:lnTo>
                  <a:lnTo>
                    <a:pt x="4270" y="15613"/>
                  </a:lnTo>
                  <a:lnTo>
                    <a:pt x="4019" y="15730"/>
                  </a:lnTo>
                  <a:lnTo>
                    <a:pt x="4019" y="19957"/>
                  </a:lnTo>
                  <a:lnTo>
                    <a:pt x="4270" y="20074"/>
                  </a:lnTo>
                  <a:lnTo>
                    <a:pt x="4270" y="20309"/>
                  </a:lnTo>
                  <a:lnTo>
                    <a:pt x="4521" y="20426"/>
                  </a:lnTo>
                  <a:lnTo>
                    <a:pt x="4772" y="20543"/>
                  </a:lnTo>
                  <a:lnTo>
                    <a:pt x="5023" y="20661"/>
                  </a:lnTo>
                  <a:lnTo>
                    <a:pt x="5274" y="20661"/>
                  </a:lnTo>
                  <a:lnTo>
                    <a:pt x="5526" y="20778"/>
                  </a:lnTo>
                  <a:lnTo>
                    <a:pt x="6028" y="20778"/>
                  </a:lnTo>
                  <a:close/>
                </a:path>
                <a:path w="21600" h="21600" extrusionOk="0">
                  <a:moveTo>
                    <a:pt x="753" y="1291"/>
                  </a:moveTo>
                  <a:lnTo>
                    <a:pt x="2260" y="1291"/>
                  </a:lnTo>
                  <a:lnTo>
                    <a:pt x="2260" y="235"/>
                  </a:lnTo>
                  <a:lnTo>
                    <a:pt x="753" y="235"/>
                  </a:lnTo>
                  <a:lnTo>
                    <a:pt x="753" y="1291"/>
                  </a:lnTo>
                  <a:close/>
                </a:path>
                <a:path w="21600" h="21600" extrusionOk="0">
                  <a:moveTo>
                    <a:pt x="753" y="2700"/>
                  </a:moveTo>
                  <a:lnTo>
                    <a:pt x="2260" y="2700"/>
                  </a:lnTo>
                  <a:lnTo>
                    <a:pt x="2260" y="1643"/>
                  </a:lnTo>
                  <a:lnTo>
                    <a:pt x="753" y="1643"/>
                  </a:lnTo>
                  <a:lnTo>
                    <a:pt x="753" y="2700"/>
                  </a:lnTo>
                  <a:close/>
                </a:path>
                <a:path w="21600" h="21600" extrusionOk="0">
                  <a:moveTo>
                    <a:pt x="753" y="4109"/>
                  </a:moveTo>
                  <a:lnTo>
                    <a:pt x="2260" y="4109"/>
                  </a:lnTo>
                  <a:lnTo>
                    <a:pt x="2260" y="3052"/>
                  </a:lnTo>
                  <a:lnTo>
                    <a:pt x="753" y="3052"/>
                  </a:lnTo>
                  <a:lnTo>
                    <a:pt x="753" y="4109"/>
                  </a:lnTo>
                  <a:close/>
                </a:path>
                <a:path w="21600" h="21600" extrusionOk="0">
                  <a:moveTo>
                    <a:pt x="753" y="5517"/>
                  </a:moveTo>
                  <a:lnTo>
                    <a:pt x="2260" y="5517"/>
                  </a:lnTo>
                  <a:lnTo>
                    <a:pt x="2260" y="4461"/>
                  </a:lnTo>
                  <a:lnTo>
                    <a:pt x="753" y="4461"/>
                  </a:lnTo>
                  <a:lnTo>
                    <a:pt x="753" y="5517"/>
                  </a:lnTo>
                  <a:close/>
                </a:path>
                <a:path w="21600" h="21600" extrusionOk="0">
                  <a:moveTo>
                    <a:pt x="753" y="6926"/>
                  </a:moveTo>
                  <a:lnTo>
                    <a:pt x="2260" y="6926"/>
                  </a:lnTo>
                  <a:lnTo>
                    <a:pt x="2260" y="5870"/>
                  </a:lnTo>
                  <a:lnTo>
                    <a:pt x="753" y="5870"/>
                  </a:lnTo>
                  <a:lnTo>
                    <a:pt x="753" y="6926"/>
                  </a:lnTo>
                  <a:close/>
                </a:path>
                <a:path w="21600" h="21600" extrusionOk="0">
                  <a:moveTo>
                    <a:pt x="753" y="8335"/>
                  </a:moveTo>
                  <a:lnTo>
                    <a:pt x="2260" y="8335"/>
                  </a:lnTo>
                  <a:lnTo>
                    <a:pt x="2260" y="7278"/>
                  </a:lnTo>
                  <a:lnTo>
                    <a:pt x="753" y="7278"/>
                  </a:lnTo>
                  <a:lnTo>
                    <a:pt x="753" y="8335"/>
                  </a:lnTo>
                  <a:close/>
                </a:path>
                <a:path w="21600" h="21600" extrusionOk="0">
                  <a:moveTo>
                    <a:pt x="753" y="9743"/>
                  </a:moveTo>
                  <a:lnTo>
                    <a:pt x="2260" y="9743"/>
                  </a:lnTo>
                  <a:lnTo>
                    <a:pt x="2260" y="8687"/>
                  </a:lnTo>
                  <a:lnTo>
                    <a:pt x="753" y="8687"/>
                  </a:lnTo>
                  <a:lnTo>
                    <a:pt x="753" y="9743"/>
                  </a:lnTo>
                  <a:close/>
                </a:path>
                <a:path w="21600" h="21600" extrusionOk="0">
                  <a:moveTo>
                    <a:pt x="753" y="11152"/>
                  </a:moveTo>
                  <a:lnTo>
                    <a:pt x="2260" y="11152"/>
                  </a:lnTo>
                  <a:lnTo>
                    <a:pt x="2260" y="10096"/>
                  </a:lnTo>
                  <a:lnTo>
                    <a:pt x="753" y="10096"/>
                  </a:lnTo>
                  <a:lnTo>
                    <a:pt x="753" y="11152"/>
                  </a:lnTo>
                  <a:close/>
                </a:path>
                <a:path w="21600" h="21600" extrusionOk="0">
                  <a:moveTo>
                    <a:pt x="753" y="12561"/>
                  </a:moveTo>
                  <a:lnTo>
                    <a:pt x="2260" y="12561"/>
                  </a:lnTo>
                  <a:lnTo>
                    <a:pt x="2260" y="11504"/>
                  </a:lnTo>
                  <a:lnTo>
                    <a:pt x="753" y="11504"/>
                  </a:lnTo>
                  <a:lnTo>
                    <a:pt x="753" y="12561"/>
                  </a:lnTo>
                  <a:close/>
                </a:path>
                <a:path w="21600" h="21600" extrusionOk="0">
                  <a:moveTo>
                    <a:pt x="753" y="13970"/>
                  </a:moveTo>
                  <a:lnTo>
                    <a:pt x="2260" y="13970"/>
                  </a:lnTo>
                  <a:lnTo>
                    <a:pt x="2260" y="12913"/>
                  </a:lnTo>
                  <a:lnTo>
                    <a:pt x="753" y="12913"/>
                  </a:lnTo>
                  <a:lnTo>
                    <a:pt x="753" y="13970"/>
                  </a:lnTo>
                  <a:close/>
                </a:path>
                <a:path w="21600" h="21600" extrusionOk="0">
                  <a:moveTo>
                    <a:pt x="753" y="15378"/>
                  </a:moveTo>
                  <a:lnTo>
                    <a:pt x="2260" y="15378"/>
                  </a:lnTo>
                  <a:lnTo>
                    <a:pt x="2260" y="14322"/>
                  </a:lnTo>
                  <a:lnTo>
                    <a:pt x="753" y="14322"/>
                  </a:lnTo>
                  <a:lnTo>
                    <a:pt x="753" y="15378"/>
                  </a:lnTo>
                  <a:close/>
                </a:path>
                <a:path w="21600" h="21600" extrusionOk="0">
                  <a:moveTo>
                    <a:pt x="753" y="16787"/>
                  </a:moveTo>
                  <a:lnTo>
                    <a:pt x="2260" y="16787"/>
                  </a:lnTo>
                  <a:lnTo>
                    <a:pt x="2260" y="15730"/>
                  </a:lnTo>
                  <a:lnTo>
                    <a:pt x="753" y="15730"/>
                  </a:lnTo>
                  <a:lnTo>
                    <a:pt x="753" y="16787"/>
                  </a:lnTo>
                  <a:close/>
                </a:path>
                <a:path w="21600" h="21600" extrusionOk="0">
                  <a:moveTo>
                    <a:pt x="753" y="18196"/>
                  </a:moveTo>
                  <a:lnTo>
                    <a:pt x="2260" y="18196"/>
                  </a:lnTo>
                  <a:lnTo>
                    <a:pt x="2260" y="17139"/>
                  </a:lnTo>
                  <a:lnTo>
                    <a:pt x="753" y="17139"/>
                  </a:lnTo>
                  <a:lnTo>
                    <a:pt x="753" y="18196"/>
                  </a:lnTo>
                  <a:close/>
                </a:path>
                <a:path w="21600" h="21600" extrusionOk="0">
                  <a:moveTo>
                    <a:pt x="753" y="19604"/>
                  </a:moveTo>
                  <a:lnTo>
                    <a:pt x="2260" y="19604"/>
                  </a:lnTo>
                  <a:lnTo>
                    <a:pt x="2260" y="18548"/>
                  </a:lnTo>
                  <a:lnTo>
                    <a:pt x="753" y="18548"/>
                  </a:lnTo>
                  <a:lnTo>
                    <a:pt x="753" y="19604"/>
                  </a:lnTo>
                  <a:close/>
                </a:path>
                <a:path w="21600" h="21600" extrusionOk="0">
                  <a:moveTo>
                    <a:pt x="753" y="21013"/>
                  </a:moveTo>
                  <a:lnTo>
                    <a:pt x="2260" y="21013"/>
                  </a:lnTo>
                  <a:lnTo>
                    <a:pt x="2260" y="19957"/>
                  </a:lnTo>
                  <a:lnTo>
                    <a:pt x="753" y="19957"/>
                  </a:lnTo>
                  <a:lnTo>
                    <a:pt x="753" y="21013"/>
                  </a:lnTo>
                  <a:close/>
                </a:path>
                <a:path w="21600" h="21600" extrusionOk="0">
                  <a:moveTo>
                    <a:pt x="19340" y="1409"/>
                  </a:moveTo>
                  <a:lnTo>
                    <a:pt x="20595" y="1409"/>
                  </a:lnTo>
                  <a:lnTo>
                    <a:pt x="20595" y="352"/>
                  </a:lnTo>
                  <a:lnTo>
                    <a:pt x="19340" y="352"/>
                  </a:lnTo>
                  <a:lnTo>
                    <a:pt x="19340" y="1409"/>
                  </a:lnTo>
                  <a:close/>
                </a:path>
                <a:path w="21600" h="21600" extrusionOk="0">
                  <a:moveTo>
                    <a:pt x="19340" y="2700"/>
                  </a:moveTo>
                  <a:lnTo>
                    <a:pt x="20595" y="2700"/>
                  </a:lnTo>
                  <a:lnTo>
                    <a:pt x="20595" y="1643"/>
                  </a:lnTo>
                  <a:lnTo>
                    <a:pt x="19340" y="1643"/>
                  </a:lnTo>
                  <a:lnTo>
                    <a:pt x="19340" y="2700"/>
                  </a:lnTo>
                  <a:close/>
                </a:path>
                <a:path w="21600" h="21600" extrusionOk="0">
                  <a:moveTo>
                    <a:pt x="19340" y="4109"/>
                  </a:moveTo>
                  <a:lnTo>
                    <a:pt x="20595" y="4109"/>
                  </a:lnTo>
                  <a:lnTo>
                    <a:pt x="20595" y="3052"/>
                  </a:lnTo>
                  <a:lnTo>
                    <a:pt x="19340" y="3052"/>
                  </a:lnTo>
                  <a:lnTo>
                    <a:pt x="19340" y="4109"/>
                  </a:lnTo>
                  <a:close/>
                </a:path>
                <a:path w="21600" h="21600" extrusionOk="0">
                  <a:moveTo>
                    <a:pt x="19340" y="5517"/>
                  </a:moveTo>
                  <a:lnTo>
                    <a:pt x="20595" y="5517"/>
                  </a:lnTo>
                  <a:lnTo>
                    <a:pt x="20595" y="4461"/>
                  </a:lnTo>
                  <a:lnTo>
                    <a:pt x="19340" y="4461"/>
                  </a:lnTo>
                  <a:lnTo>
                    <a:pt x="19340" y="5517"/>
                  </a:lnTo>
                  <a:close/>
                </a:path>
                <a:path w="21600" h="21600" extrusionOk="0">
                  <a:moveTo>
                    <a:pt x="19340" y="6926"/>
                  </a:moveTo>
                  <a:lnTo>
                    <a:pt x="20595" y="6926"/>
                  </a:lnTo>
                  <a:lnTo>
                    <a:pt x="20595" y="5870"/>
                  </a:lnTo>
                  <a:lnTo>
                    <a:pt x="19340" y="5870"/>
                  </a:lnTo>
                  <a:lnTo>
                    <a:pt x="19340" y="6926"/>
                  </a:lnTo>
                  <a:close/>
                </a:path>
                <a:path w="21600" h="21600" extrusionOk="0">
                  <a:moveTo>
                    <a:pt x="19340" y="8335"/>
                  </a:moveTo>
                  <a:lnTo>
                    <a:pt x="20595" y="8335"/>
                  </a:lnTo>
                  <a:lnTo>
                    <a:pt x="20595" y="7278"/>
                  </a:lnTo>
                  <a:lnTo>
                    <a:pt x="19340" y="7278"/>
                  </a:lnTo>
                  <a:lnTo>
                    <a:pt x="19340" y="8335"/>
                  </a:lnTo>
                  <a:close/>
                </a:path>
                <a:path w="21600" h="21600" extrusionOk="0">
                  <a:moveTo>
                    <a:pt x="19340" y="9743"/>
                  </a:moveTo>
                  <a:lnTo>
                    <a:pt x="20595" y="9743"/>
                  </a:lnTo>
                  <a:lnTo>
                    <a:pt x="20595" y="8687"/>
                  </a:lnTo>
                  <a:lnTo>
                    <a:pt x="19340" y="8687"/>
                  </a:lnTo>
                  <a:lnTo>
                    <a:pt x="19340" y="9743"/>
                  </a:lnTo>
                  <a:close/>
                </a:path>
                <a:path w="21600" h="21600" extrusionOk="0">
                  <a:moveTo>
                    <a:pt x="19340" y="11152"/>
                  </a:moveTo>
                  <a:lnTo>
                    <a:pt x="20595" y="11152"/>
                  </a:lnTo>
                  <a:lnTo>
                    <a:pt x="20595" y="10096"/>
                  </a:lnTo>
                  <a:lnTo>
                    <a:pt x="19340" y="10096"/>
                  </a:lnTo>
                  <a:lnTo>
                    <a:pt x="19340" y="11152"/>
                  </a:lnTo>
                  <a:close/>
                </a:path>
                <a:path w="21600" h="21600" extrusionOk="0">
                  <a:moveTo>
                    <a:pt x="19340" y="12561"/>
                  </a:moveTo>
                  <a:lnTo>
                    <a:pt x="20595" y="12561"/>
                  </a:lnTo>
                  <a:lnTo>
                    <a:pt x="20595" y="11504"/>
                  </a:lnTo>
                  <a:lnTo>
                    <a:pt x="19340" y="11504"/>
                  </a:lnTo>
                  <a:lnTo>
                    <a:pt x="19340" y="12561"/>
                  </a:lnTo>
                  <a:close/>
                </a:path>
                <a:path w="21600" h="21600" extrusionOk="0">
                  <a:moveTo>
                    <a:pt x="19340" y="13970"/>
                  </a:moveTo>
                  <a:lnTo>
                    <a:pt x="20595" y="13970"/>
                  </a:lnTo>
                  <a:lnTo>
                    <a:pt x="20595" y="12913"/>
                  </a:lnTo>
                  <a:lnTo>
                    <a:pt x="19340" y="12913"/>
                  </a:lnTo>
                  <a:lnTo>
                    <a:pt x="19340" y="13970"/>
                  </a:lnTo>
                  <a:close/>
                </a:path>
                <a:path w="21600" h="21600" extrusionOk="0">
                  <a:moveTo>
                    <a:pt x="19340" y="15378"/>
                  </a:moveTo>
                  <a:lnTo>
                    <a:pt x="20595" y="15378"/>
                  </a:lnTo>
                  <a:lnTo>
                    <a:pt x="20595" y="14322"/>
                  </a:lnTo>
                  <a:lnTo>
                    <a:pt x="19340" y="14322"/>
                  </a:lnTo>
                  <a:lnTo>
                    <a:pt x="19340" y="15378"/>
                  </a:lnTo>
                  <a:close/>
                </a:path>
                <a:path w="21600" h="21600" extrusionOk="0">
                  <a:moveTo>
                    <a:pt x="19340" y="16787"/>
                  </a:moveTo>
                  <a:lnTo>
                    <a:pt x="20595" y="16787"/>
                  </a:lnTo>
                  <a:lnTo>
                    <a:pt x="20595" y="15730"/>
                  </a:lnTo>
                  <a:lnTo>
                    <a:pt x="19340" y="15730"/>
                  </a:lnTo>
                  <a:lnTo>
                    <a:pt x="19340" y="16787"/>
                  </a:lnTo>
                  <a:close/>
                </a:path>
                <a:path w="21600" h="21600" extrusionOk="0">
                  <a:moveTo>
                    <a:pt x="19340" y="18196"/>
                  </a:moveTo>
                  <a:lnTo>
                    <a:pt x="20595" y="18196"/>
                  </a:lnTo>
                  <a:lnTo>
                    <a:pt x="20595" y="17139"/>
                  </a:lnTo>
                  <a:lnTo>
                    <a:pt x="19340" y="17139"/>
                  </a:lnTo>
                  <a:lnTo>
                    <a:pt x="19340" y="18196"/>
                  </a:lnTo>
                  <a:close/>
                </a:path>
                <a:path w="21600" h="21600" extrusionOk="0">
                  <a:moveTo>
                    <a:pt x="19340" y="19604"/>
                  </a:moveTo>
                  <a:lnTo>
                    <a:pt x="20595" y="19604"/>
                  </a:lnTo>
                  <a:lnTo>
                    <a:pt x="20595" y="18548"/>
                  </a:lnTo>
                  <a:lnTo>
                    <a:pt x="19340" y="18548"/>
                  </a:lnTo>
                  <a:lnTo>
                    <a:pt x="19340" y="19604"/>
                  </a:lnTo>
                  <a:close/>
                </a:path>
                <a:path w="21600" h="21600" extrusionOk="0">
                  <a:moveTo>
                    <a:pt x="19340" y="21013"/>
                  </a:moveTo>
                  <a:lnTo>
                    <a:pt x="20595" y="21013"/>
                  </a:lnTo>
                  <a:lnTo>
                    <a:pt x="20595" y="19957"/>
                  </a:lnTo>
                  <a:lnTo>
                    <a:pt x="19340" y="19957"/>
                  </a:lnTo>
                  <a:lnTo>
                    <a:pt x="19340" y="21013"/>
                  </a:lnTo>
                  <a:close/>
                </a:path>
              </a:pathLst>
            </a:custGeom>
            <a:solidFill>
              <a:srgbClr val="FF0000"/>
            </a:solidFill>
            <a:ln w="9525">
              <a:solidFill>
                <a:srgbClr val="000000"/>
              </a:solidFill>
              <a:miter lim="800000"/>
              <a:headEnd/>
              <a:tailEnd/>
            </a:ln>
          </p:spPr>
          <p:txBody>
            <a:bodyPr/>
            <a:lstStyle/>
            <a:p>
              <a:endParaRPr lang="en-US">
                <a:solidFill>
                  <a:srgbClr val="FFCC00"/>
                </a:solidFill>
              </a:endParaRPr>
            </a:p>
          </p:txBody>
        </p:sp>
        <p:sp>
          <p:nvSpPr>
            <p:cNvPr id="313353" name="Lock"/>
            <p:cNvSpPr>
              <a:spLocks noEditPoints="1" noChangeArrowheads="1"/>
            </p:cNvSpPr>
            <p:nvPr/>
          </p:nvSpPr>
          <p:spPr bwMode="auto">
            <a:xfrm>
              <a:off x="5405" y="3792"/>
              <a:ext cx="170" cy="16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762 w 21600"/>
                <a:gd name="T13" fmla="*/ 9959 h 21600"/>
                <a:gd name="T14" fmla="*/ 21092 w 21600"/>
                <a:gd name="T15" fmla="*/ 15392 h 21600"/>
              </a:gdLst>
              <a:ahLst/>
              <a:cxnLst>
                <a:cxn ang="T8">
                  <a:pos x="T0" y="T1"/>
                </a:cxn>
                <a:cxn ang="T9">
                  <a:pos x="T2" y="T3"/>
                </a:cxn>
                <a:cxn ang="T10">
                  <a:pos x="T4" y="T5"/>
                </a:cxn>
                <a:cxn ang="T11">
                  <a:pos x="T6" y="T7"/>
                </a:cxn>
              </a:cxnLst>
              <a:rect l="T12" t="T13" r="T14" b="T15"/>
              <a:pathLst>
                <a:path w="21600" h="21600" extrusionOk="0">
                  <a:moveTo>
                    <a:pt x="93" y="9606"/>
                  </a:moveTo>
                  <a:lnTo>
                    <a:pt x="2048" y="9606"/>
                  </a:lnTo>
                  <a:lnTo>
                    <a:pt x="2048" y="4713"/>
                  </a:lnTo>
                  <a:lnTo>
                    <a:pt x="2420" y="3818"/>
                  </a:lnTo>
                  <a:lnTo>
                    <a:pt x="2979" y="3028"/>
                  </a:lnTo>
                  <a:lnTo>
                    <a:pt x="3537" y="2446"/>
                  </a:lnTo>
                  <a:lnTo>
                    <a:pt x="3956" y="1998"/>
                  </a:lnTo>
                  <a:lnTo>
                    <a:pt x="4492" y="1581"/>
                  </a:lnTo>
                  <a:lnTo>
                    <a:pt x="5143" y="1238"/>
                  </a:lnTo>
                  <a:lnTo>
                    <a:pt x="5912" y="880"/>
                  </a:lnTo>
                  <a:lnTo>
                    <a:pt x="6587" y="641"/>
                  </a:lnTo>
                  <a:lnTo>
                    <a:pt x="7518" y="372"/>
                  </a:lnTo>
                  <a:lnTo>
                    <a:pt x="8425" y="208"/>
                  </a:lnTo>
                  <a:lnTo>
                    <a:pt x="9496" y="59"/>
                  </a:lnTo>
                  <a:lnTo>
                    <a:pt x="10637" y="14"/>
                  </a:lnTo>
                  <a:lnTo>
                    <a:pt x="11614" y="59"/>
                  </a:lnTo>
                  <a:lnTo>
                    <a:pt x="12382" y="119"/>
                  </a:lnTo>
                  <a:lnTo>
                    <a:pt x="13034" y="253"/>
                  </a:lnTo>
                  <a:lnTo>
                    <a:pt x="13779" y="417"/>
                  </a:lnTo>
                  <a:lnTo>
                    <a:pt x="14500" y="611"/>
                  </a:lnTo>
                  <a:lnTo>
                    <a:pt x="14733" y="686"/>
                  </a:lnTo>
                  <a:lnTo>
                    <a:pt x="14989" y="790"/>
                  </a:lnTo>
                  <a:lnTo>
                    <a:pt x="15175" y="865"/>
                  </a:lnTo>
                  <a:lnTo>
                    <a:pt x="15385" y="954"/>
                  </a:lnTo>
                  <a:lnTo>
                    <a:pt x="15431" y="969"/>
                  </a:lnTo>
                  <a:lnTo>
                    <a:pt x="15594" y="1059"/>
                  </a:lnTo>
                  <a:lnTo>
                    <a:pt x="15757" y="1148"/>
                  </a:lnTo>
                  <a:lnTo>
                    <a:pt x="15920" y="1267"/>
                  </a:lnTo>
                  <a:lnTo>
                    <a:pt x="16106" y="1372"/>
                  </a:lnTo>
                  <a:lnTo>
                    <a:pt x="16665" y="1730"/>
                  </a:lnTo>
                  <a:lnTo>
                    <a:pt x="17014" y="1998"/>
                  </a:lnTo>
                  <a:lnTo>
                    <a:pt x="17480" y="2356"/>
                  </a:lnTo>
                  <a:lnTo>
                    <a:pt x="17852" y="2804"/>
                  </a:lnTo>
                  <a:lnTo>
                    <a:pt x="18178" y="3192"/>
                  </a:lnTo>
                  <a:lnTo>
                    <a:pt x="18527" y="3639"/>
                  </a:lnTo>
                  <a:lnTo>
                    <a:pt x="18806" y="4132"/>
                  </a:lnTo>
                  <a:lnTo>
                    <a:pt x="19086" y="4713"/>
                  </a:lnTo>
                  <a:lnTo>
                    <a:pt x="19272" y="5191"/>
                  </a:lnTo>
                  <a:lnTo>
                    <a:pt x="19295" y="9606"/>
                  </a:lnTo>
                  <a:lnTo>
                    <a:pt x="21600" y="9606"/>
                  </a:lnTo>
                  <a:lnTo>
                    <a:pt x="21600" y="16289"/>
                  </a:lnTo>
                  <a:lnTo>
                    <a:pt x="21413" y="17184"/>
                  </a:lnTo>
                  <a:lnTo>
                    <a:pt x="21041" y="17900"/>
                  </a:lnTo>
                  <a:lnTo>
                    <a:pt x="20668" y="18377"/>
                  </a:lnTo>
                  <a:lnTo>
                    <a:pt x="20343" y="18855"/>
                  </a:lnTo>
                  <a:lnTo>
                    <a:pt x="19924" y="19332"/>
                  </a:lnTo>
                  <a:lnTo>
                    <a:pt x="19388" y="19809"/>
                  </a:lnTo>
                  <a:lnTo>
                    <a:pt x="18806" y="20242"/>
                  </a:lnTo>
                  <a:lnTo>
                    <a:pt x="18062" y="20585"/>
                  </a:lnTo>
                  <a:lnTo>
                    <a:pt x="17270" y="20883"/>
                  </a:lnTo>
                  <a:lnTo>
                    <a:pt x="16525" y="21182"/>
                  </a:lnTo>
                  <a:lnTo>
                    <a:pt x="15548" y="21420"/>
                  </a:lnTo>
                  <a:lnTo>
                    <a:pt x="14803" y="21540"/>
                  </a:lnTo>
                  <a:lnTo>
                    <a:pt x="13662" y="21674"/>
                  </a:lnTo>
                  <a:lnTo>
                    <a:pt x="8379" y="21659"/>
                  </a:lnTo>
                  <a:lnTo>
                    <a:pt x="7168" y="21540"/>
                  </a:lnTo>
                  <a:lnTo>
                    <a:pt x="6098" y="21331"/>
                  </a:lnTo>
                  <a:lnTo>
                    <a:pt x="5050" y="21092"/>
                  </a:lnTo>
                  <a:lnTo>
                    <a:pt x="4003" y="20764"/>
                  </a:lnTo>
                  <a:lnTo>
                    <a:pt x="3258" y="20391"/>
                  </a:lnTo>
                  <a:lnTo>
                    <a:pt x="2769" y="20123"/>
                  </a:lnTo>
                  <a:lnTo>
                    <a:pt x="2281" y="19720"/>
                  </a:lnTo>
                  <a:lnTo>
                    <a:pt x="1862" y="19407"/>
                  </a:lnTo>
                  <a:lnTo>
                    <a:pt x="1489" y="19079"/>
                  </a:lnTo>
                  <a:lnTo>
                    <a:pt x="1070" y="18676"/>
                  </a:lnTo>
                  <a:lnTo>
                    <a:pt x="744" y="18258"/>
                  </a:lnTo>
                  <a:lnTo>
                    <a:pt x="325" y="17661"/>
                  </a:lnTo>
                  <a:lnTo>
                    <a:pt x="162" y="17035"/>
                  </a:lnTo>
                  <a:lnTo>
                    <a:pt x="93" y="16468"/>
                  </a:lnTo>
                  <a:lnTo>
                    <a:pt x="93" y="9606"/>
                  </a:lnTo>
                  <a:close/>
                  <a:moveTo>
                    <a:pt x="6098" y="9591"/>
                  </a:moveTo>
                  <a:lnTo>
                    <a:pt x="6098" y="5220"/>
                  </a:lnTo>
                  <a:lnTo>
                    <a:pt x="6191" y="4907"/>
                  </a:lnTo>
                  <a:lnTo>
                    <a:pt x="6307" y="4639"/>
                  </a:lnTo>
                  <a:lnTo>
                    <a:pt x="6517" y="4370"/>
                  </a:lnTo>
                  <a:lnTo>
                    <a:pt x="6680" y="4087"/>
                  </a:lnTo>
                  <a:lnTo>
                    <a:pt x="6889" y="3878"/>
                  </a:lnTo>
                  <a:lnTo>
                    <a:pt x="7308" y="3520"/>
                  </a:lnTo>
                  <a:lnTo>
                    <a:pt x="7843" y="3281"/>
                  </a:lnTo>
                  <a:lnTo>
                    <a:pt x="8402" y="3013"/>
                  </a:lnTo>
                  <a:lnTo>
                    <a:pt x="9031" y="2834"/>
                  </a:lnTo>
                  <a:lnTo>
                    <a:pt x="9659" y="2700"/>
                  </a:lnTo>
                  <a:lnTo>
                    <a:pt x="10497" y="2625"/>
                  </a:lnTo>
                  <a:lnTo>
                    <a:pt x="11125" y="2655"/>
                  </a:lnTo>
                  <a:lnTo>
                    <a:pt x="11987" y="2789"/>
                  </a:lnTo>
                  <a:lnTo>
                    <a:pt x="12522" y="2893"/>
                  </a:lnTo>
                  <a:lnTo>
                    <a:pt x="13011" y="3028"/>
                  </a:lnTo>
                  <a:lnTo>
                    <a:pt x="13290" y="3192"/>
                  </a:lnTo>
                  <a:lnTo>
                    <a:pt x="13709" y="3371"/>
                  </a:lnTo>
                  <a:lnTo>
                    <a:pt x="13872" y="3505"/>
                  </a:lnTo>
                  <a:lnTo>
                    <a:pt x="14058" y="3639"/>
                  </a:lnTo>
                  <a:lnTo>
                    <a:pt x="14291" y="3788"/>
                  </a:lnTo>
                  <a:lnTo>
                    <a:pt x="14431" y="3953"/>
                  </a:lnTo>
                  <a:lnTo>
                    <a:pt x="14617" y="4102"/>
                  </a:lnTo>
                  <a:lnTo>
                    <a:pt x="14826" y="4311"/>
                  </a:lnTo>
                  <a:lnTo>
                    <a:pt x="14919" y="4534"/>
                  </a:lnTo>
                  <a:lnTo>
                    <a:pt x="15036" y="4773"/>
                  </a:lnTo>
                  <a:lnTo>
                    <a:pt x="15175" y="5027"/>
                  </a:lnTo>
                  <a:lnTo>
                    <a:pt x="15245" y="5220"/>
                  </a:lnTo>
                  <a:lnTo>
                    <a:pt x="15245" y="9591"/>
                  </a:lnTo>
                  <a:lnTo>
                    <a:pt x="6098" y="9591"/>
                  </a:lnTo>
                  <a:close/>
                </a:path>
                <a:path w="21600" h="21600" extrusionOk="0">
                  <a:moveTo>
                    <a:pt x="93" y="9606"/>
                  </a:moveTo>
                  <a:lnTo>
                    <a:pt x="21600" y="9606"/>
                  </a:lnTo>
                  <a:lnTo>
                    <a:pt x="93" y="9606"/>
                  </a:lnTo>
                  <a:close/>
                </a:path>
                <a:path w="21600" h="21600" extrusionOk="0">
                  <a:moveTo>
                    <a:pt x="11684" y="17109"/>
                  </a:moveTo>
                  <a:lnTo>
                    <a:pt x="12266" y="19317"/>
                  </a:lnTo>
                  <a:lnTo>
                    <a:pt x="9659" y="19317"/>
                  </a:lnTo>
                  <a:lnTo>
                    <a:pt x="10287" y="17124"/>
                  </a:lnTo>
                  <a:lnTo>
                    <a:pt x="10008" y="16975"/>
                  </a:lnTo>
                  <a:lnTo>
                    <a:pt x="9799" y="16722"/>
                  </a:lnTo>
                  <a:lnTo>
                    <a:pt x="9752" y="16408"/>
                  </a:lnTo>
                  <a:lnTo>
                    <a:pt x="9822" y="16170"/>
                  </a:lnTo>
                  <a:lnTo>
                    <a:pt x="10008" y="16006"/>
                  </a:lnTo>
                  <a:lnTo>
                    <a:pt x="10148" y="15871"/>
                  </a:lnTo>
                  <a:lnTo>
                    <a:pt x="10381" y="15782"/>
                  </a:lnTo>
                  <a:lnTo>
                    <a:pt x="10660" y="15692"/>
                  </a:lnTo>
                  <a:lnTo>
                    <a:pt x="11009" y="15677"/>
                  </a:lnTo>
                  <a:lnTo>
                    <a:pt x="11288" y="15722"/>
                  </a:lnTo>
                  <a:lnTo>
                    <a:pt x="11614" y="15782"/>
                  </a:lnTo>
                  <a:lnTo>
                    <a:pt x="11893" y="15946"/>
                  </a:lnTo>
                  <a:lnTo>
                    <a:pt x="12033" y="16080"/>
                  </a:lnTo>
                  <a:lnTo>
                    <a:pt x="12173" y="16229"/>
                  </a:lnTo>
                  <a:lnTo>
                    <a:pt x="12196" y="16408"/>
                  </a:lnTo>
                  <a:lnTo>
                    <a:pt x="12103" y="16722"/>
                  </a:lnTo>
                  <a:lnTo>
                    <a:pt x="11987" y="16856"/>
                  </a:lnTo>
                  <a:lnTo>
                    <a:pt x="11847" y="16975"/>
                  </a:lnTo>
                  <a:lnTo>
                    <a:pt x="11684" y="17109"/>
                  </a:lnTo>
                </a:path>
              </a:pathLst>
            </a:custGeom>
            <a:solidFill>
              <a:srgbClr val="C0C0C0"/>
            </a:solidFill>
            <a:ln w="38100">
              <a:solidFill>
                <a:srgbClr val="000000"/>
              </a:solidFill>
              <a:miter lim="800000"/>
              <a:headEnd/>
              <a:tailEnd/>
            </a:ln>
          </p:spPr>
          <p:txBody>
            <a:bodyPr/>
            <a:lstStyle/>
            <a:p>
              <a:endParaRPr lang="en-US">
                <a:solidFill>
                  <a:srgbClr val="FFCC00"/>
                </a:solidFill>
              </a:endParaRPr>
            </a:p>
          </p:txBody>
        </p:sp>
        <p:sp>
          <p:nvSpPr>
            <p:cNvPr id="313354" name="AutoShape 48"/>
            <p:cNvSpPr>
              <a:spLocks noChangeArrowheads="1"/>
            </p:cNvSpPr>
            <p:nvPr/>
          </p:nvSpPr>
          <p:spPr bwMode="auto">
            <a:xfrm>
              <a:off x="5063" y="3971"/>
              <a:ext cx="68" cy="49"/>
            </a:xfrm>
            <a:prstGeom prst="rightArrow">
              <a:avLst>
                <a:gd name="adj1" fmla="val 50000"/>
                <a:gd name="adj2" fmla="val 34694"/>
              </a:avLst>
            </a:pr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5" name="AutoShape 49"/>
            <p:cNvSpPr>
              <a:spLocks noChangeArrowheads="1"/>
            </p:cNvSpPr>
            <p:nvPr/>
          </p:nvSpPr>
          <p:spPr bwMode="auto">
            <a:xfrm>
              <a:off x="5251" y="3808"/>
              <a:ext cx="141" cy="93"/>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09 w 21600"/>
                <a:gd name="T13" fmla="*/ 3019 h 21600"/>
                <a:gd name="T14" fmla="*/ 18230 w 21600"/>
                <a:gd name="T15" fmla="*/ 929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6" name="AutoShape 50"/>
            <p:cNvSpPr>
              <a:spLocks noChangeArrowheads="1"/>
            </p:cNvSpPr>
            <p:nvPr/>
          </p:nvSpPr>
          <p:spPr bwMode="auto">
            <a:xfrm flipV="1">
              <a:off x="5258" y="4085"/>
              <a:ext cx="140" cy="10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97 w 21600"/>
                <a:gd name="T13" fmla="*/ 2853 h 21600"/>
                <a:gd name="T14" fmla="*/ 18206 w 21600"/>
                <a:gd name="T15" fmla="*/ 917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grpSp>
    </p:spTree>
    <p:extLst>
      <p:ext uri="{BB962C8B-B14F-4D97-AF65-F5344CB8AC3E}">
        <p14:creationId xmlns:p14="http://schemas.microsoft.com/office/powerpoint/2010/main" val="33534250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fade">
                                      <p:cBhvr>
                                        <p:cTn id="7" dur="2000"/>
                                        <p:tgtEl>
                                          <p:spTgt spid="350211"/>
                                        </p:tgtEl>
                                      </p:cBhvr>
                                    </p:animEffect>
                                  </p:childTnLst>
                                </p:cTn>
                              </p:par>
                            </p:childTnLst>
                          </p:cTn>
                        </p:par>
                        <p:par>
                          <p:cTn id="8" fill="hold" nodeType="afterGroup">
                            <p:stCondLst>
                              <p:cond delay="2000"/>
                            </p:stCondLst>
                            <p:childTnLst>
                              <p:par>
                                <p:cTn id="9" presetID="2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2000" fill="hold"/>
                                        <p:tgtEl>
                                          <p:spTgt spid="2"/>
                                        </p:tgtEl>
                                        <p:attrNameLst>
                                          <p:attrName>ppt_w</p:attrName>
                                        </p:attrNameLst>
                                      </p:cBhvr>
                                      <p:tavLst>
                                        <p:tav tm="0">
                                          <p:val>
                                            <p:fltVal val="0"/>
                                          </p:val>
                                        </p:tav>
                                        <p:tav tm="100000">
                                          <p:val>
                                            <p:strVal val="#ppt_w"/>
                                          </p:val>
                                        </p:tav>
                                      </p:tavLst>
                                    </p:anim>
                                    <p:anim calcmode="lin" valueType="num">
                                      <p:cBhvr>
                                        <p:cTn id="12" dur="2000" fill="hold"/>
                                        <p:tgtEl>
                                          <p:spTgt spid="2"/>
                                        </p:tgtEl>
                                        <p:attrNameLst>
                                          <p:attrName>ppt_h</p:attrName>
                                        </p:attrNameLst>
                                      </p:cBhvr>
                                      <p:tavLst>
                                        <p:tav tm="0">
                                          <p:val>
                                            <p:fltVal val="0"/>
                                          </p:val>
                                        </p:tav>
                                        <p:tav tm="100000">
                                          <p:val>
                                            <p:strVal val="#ppt_h"/>
                                          </p:val>
                                        </p:tav>
                                      </p:tavLst>
                                    </p:anim>
                                  </p:childTnLst>
                                </p:cTn>
                              </p:par>
                            </p:childTnLst>
                          </p:cTn>
                        </p:par>
                        <p:par>
                          <p:cTn id="13" fill="hold" nodeType="afterGroup">
                            <p:stCondLst>
                              <p:cond delay="4000"/>
                            </p:stCondLst>
                            <p:childTnLst>
                              <p:par>
                                <p:cTn id="14" presetID="9" presetClass="entr" presetSubtype="0" fill="hold" grpId="0" nodeType="afterEffect">
                                  <p:stCondLst>
                                    <p:cond delay="0"/>
                                  </p:stCondLst>
                                  <p:iterate type="wd">
                                    <p:tmPct val="0"/>
                                  </p:iterate>
                                  <p:childTnLst>
                                    <p:set>
                                      <p:cBhvr>
                                        <p:cTn id="15" dur="1" fill="hold">
                                          <p:stCondLst>
                                            <p:cond delay="0"/>
                                          </p:stCondLst>
                                        </p:cTn>
                                        <p:tgtEl>
                                          <p:spTgt spid="350241"/>
                                        </p:tgtEl>
                                        <p:attrNameLst>
                                          <p:attrName>style.visibility</p:attrName>
                                        </p:attrNameLst>
                                      </p:cBhvr>
                                      <p:to>
                                        <p:strVal val="visible"/>
                                      </p:to>
                                    </p:set>
                                    <p:animEffect transition="in" filter="dissolve">
                                      <p:cBhvr>
                                        <p:cTn id="16" dur="500"/>
                                        <p:tgtEl>
                                          <p:spTgt spid="350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41" grpId="0"/>
    </p:bld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5816" y="-8898"/>
            <a:ext cx="6228184" cy="622818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1619" y="76496"/>
            <a:ext cx="3081451" cy="4576640"/>
          </a:xfrm>
          <a:effectLst/>
        </p:spPr>
        <p:txBody>
          <a:bodyPr anchor="t"/>
          <a:lstStyle/>
          <a:p>
            <a:pPr>
              <a:defRPr/>
            </a:pP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لا تنسى </a:t>
            </a:r>
            <a:b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b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ما فعله المسيح في حياتك</a:t>
            </a:r>
            <a:endPar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65838236"/>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994966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041732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10.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heme/_rels/theme5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image" Target="../media/image18.jpeg"/></Relationships>
</file>

<file path=ppt/theme/theme1.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7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1_Supernova">
  <a:themeElements>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fontScheme name="Supernova">
      <a:majorFont>
        <a:latin typeface="Times New Roman"/>
        <a:ea typeface="ヒラギノ角ゴ Pro W3"/>
        <a:cs typeface="ヒラギノ角ゴ Pro W3"/>
      </a:majorFont>
      <a:minorFont>
        <a:latin typeface="Times New Roman"/>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
      <a:clrScheme name="Supernova 2">
        <a:dk1>
          <a:srgbClr val="000000"/>
        </a:dk1>
        <a:lt1>
          <a:srgbClr val="ACB88F"/>
        </a:lt1>
        <a:dk2>
          <a:srgbClr val="000000"/>
        </a:dk2>
        <a:lt2>
          <a:srgbClr val="3E3E5C"/>
        </a:lt2>
        <a:accent1>
          <a:srgbClr val="60597B"/>
        </a:accent1>
        <a:accent2>
          <a:srgbClr val="6666FF"/>
        </a:accent2>
        <a:accent3>
          <a:srgbClr val="D2D8C6"/>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spDef>
    <a:ln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4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Mountain Top">
  <a:themeElements>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fontScheme name="Mountain To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Mountain Top 1">
        <a:dk1>
          <a:srgbClr val="4C3A1C"/>
        </a:dk1>
        <a:lt1>
          <a:srgbClr val="FFFFFF"/>
        </a:lt1>
        <a:dk2>
          <a:srgbClr val="993300"/>
        </a:dk2>
        <a:lt2>
          <a:srgbClr val="CCAA00"/>
        </a:lt2>
        <a:accent1>
          <a:srgbClr val="FF3300"/>
        </a:accent1>
        <a:accent2>
          <a:srgbClr val="9E6600"/>
        </a:accent2>
        <a:accent3>
          <a:srgbClr val="CAADAA"/>
        </a:accent3>
        <a:accent4>
          <a:srgbClr val="DADADA"/>
        </a:accent4>
        <a:accent5>
          <a:srgbClr val="FFADAA"/>
        </a:accent5>
        <a:accent6>
          <a:srgbClr val="8F5C00"/>
        </a:accent6>
        <a:hlink>
          <a:srgbClr val="FFCC00"/>
        </a:hlink>
        <a:folHlink>
          <a:srgbClr val="F7DC97"/>
        </a:folHlink>
      </a:clrScheme>
      <a:clrMap bg1="dk2" tx1="lt1" bg2="dk1" tx2="lt2" accent1="accent1" accent2="accent2" accent3="accent3" accent4="accent4" accent5="accent5" accent6="accent6" hlink="hlink" folHlink="folHlink"/>
    </a:extraClrScheme>
    <a:extraClrScheme>
      <a:clrScheme name="Mountain Top 2">
        <a:dk1>
          <a:srgbClr val="3D0058"/>
        </a:dk1>
        <a:lt1>
          <a:srgbClr val="FFFFFF"/>
        </a:lt1>
        <a:dk2>
          <a:srgbClr val="9188B0"/>
        </a:dk2>
        <a:lt2>
          <a:srgbClr val="DDE0DC"/>
        </a:lt2>
        <a:accent1>
          <a:srgbClr val="FFCC00"/>
        </a:accent1>
        <a:accent2>
          <a:srgbClr val="4C3D78"/>
        </a:accent2>
        <a:accent3>
          <a:srgbClr val="C7C3D4"/>
        </a:accent3>
        <a:accent4>
          <a:srgbClr val="DADADA"/>
        </a:accent4>
        <a:accent5>
          <a:srgbClr val="FFE2AA"/>
        </a:accent5>
        <a:accent6>
          <a:srgbClr val="44366C"/>
        </a:accent6>
        <a:hlink>
          <a:srgbClr val="743D78"/>
        </a:hlink>
        <a:folHlink>
          <a:srgbClr val="CC9900"/>
        </a:folHlink>
      </a:clrScheme>
      <a:clrMap bg1="dk2" tx1="lt1" bg2="dk1" tx2="lt2" accent1="accent1" accent2="accent2" accent3="accent3" accent4="accent4" accent5="accent5" accent6="accent6" hlink="hlink" folHlink="folHlink"/>
    </a:extraClrScheme>
    <a:extraClrScheme>
      <a:clrScheme name="Mountain Top 3">
        <a:dk1>
          <a:srgbClr val="10104C"/>
        </a:dk1>
        <a:lt1>
          <a:srgbClr val="FFFFFF"/>
        </a:lt1>
        <a:dk2>
          <a:srgbClr val="003366"/>
        </a:dk2>
        <a:lt2>
          <a:srgbClr val="C6CCD4"/>
        </a:lt2>
        <a:accent1>
          <a:srgbClr val="33CCFF"/>
        </a:accent1>
        <a:accent2>
          <a:srgbClr val="5B5B8D"/>
        </a:accent2>
        <a:accent3>
          <a:srgbClr val="AAADB8"/>
        </a:accent3>
        <a:accent4>
          <a:srgbClr val="DADADA"/>
        </a:accent4>
        <a:accent5>
          <a:srgbClr val="ADE2FF"/>
        </a:accent5>
        <a:accent6>
          <a:srgbClr val="52527F"/>
        </a:accent6>
        <a:hlink>
          <a:srgbClr val="4529AB"/>
        </a:hlink>
        <a:folHlink>
          <a:srgbClr val="00CC99"/>
        </a:folHlink>
      </a:clrScheme>
      <a:clrMap bg1="dk2" tx1="lt1" bg2="dk1" tx2="lt2" accent1="accent1" accent2="accent2" accent3="accent3" accent4="accent4" accent5="accent5" accent6="accent6" hlink="hlink" folHlink="folHlink"/>
    </a:extraClrScheme>
    <a:extraClrScheme>
      <a:clrScheme name="Mountain Top 4">
        <a:dk1>
          <a:srgbClr val="B0C8CA"/>
        </a:dk1>
        <a:lt1>
          <a:srgbClr val="FFFFFF"/>
        </a:lt1>
        <a:dk2>
          <a:srgbClr val="000099"/>
        </a:dk2>
        <a:lt2>
          <a:srgbClr val="FFFFFF"/>
        </a:lt2>
        <a:accent1>
          <a:srgbClr val="89C4FF"/>
        </a:accent1>
        <a:accent2>
          <a:srgbClr val="00008C"/>
        </a:accent2>
        <a:accent3>
          <a:srgbClr val="AAAACA"/>
        </a:accent3>
        <a:accent4>
          <a:srgbClr val="DADADA"/>
        </a:accent4>
        <a:accent5>
          <a:srgbClr val="C4DEFF"/>
        </a:accent5>
        <a:accent6>
          <a:srgbClr val="00007E"/>
        </a:accent6>
        <a:hlink>
          <a:srgbClr val="6666FF"/>
        </a:hlink>
        <a:folHlink>
          <a:srgbClr val="C0C0C0"/>
        </a:folHlink>
      </a:clrScheme>
      <a:clrMap bg1="dk2" tx1="lt1" bg2="dk1" tx2="lt2" accent1="accent1" accent2="accent2" accent3="accent3" accent4="accent4" accent5="accent5" accent6="accent6" hlink="hlink" folHlink="folHlink"/>
    </a:extraClrScheme>
    <a:extraClrScheme>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clrMap bg1="dk2" tx1="lt1" bg2="dk1" tx2="lt2" accent1="accent1" accent2="accent2" accent3="accent3" accent4="accent4" accent5="accent5" accent6="accent6" hlink="hlink" folHlink="folHlink"/>
    </a:extraClrScheme>
    <a:extraClrScheme>
      <a:clrScheme name="Mountain Top 6">
        <a:dk1>
          <a:srgbClr val="809296"/>
        </a:dk1>
        <a:lt1>
          <a:srgbClr val="FFFFFF"/>
        </a:lt1>
        <a:dk2>
          <a:srgbClr val="6699FF"/>
        </a:dk2>
        <a:lt2>
          <a:srgbClr val="B3EDFF"/>
        </a:lt2>
        <a:accent1>
          <a:srgbClr val="FF9933"/>
        </a:accent1>
        <a:accent2>
          <a:srgbClr val="FFAA99"/>
        </a:accent2>
        <a:accent3>
          <a:srgbClr val="B8CAFF"/>
        </a:accent3>
        <a:accent4>
          <a:srgbClr val="DADADA"/>
        </a:accent4>
        <a:accent5>
          <a:srgbClr val="FFCAAD"/>
        </a:accent5>
        <a:accent6>
          <a:srgbClr val="E79A8A"/>
        </a:accent6>
        <a:hlink>
          <a:srgbClr val="FFCFAB"/>
        </a:hlink>
        <a:folHlink>
          <a:srgbClr val="CC9900"/>
        </a:folHlink>
      </a:clrScheme>
      <a:clrMap bg1="dk2" tx1="lt1" bg2="dk1" tx2="lt2" accent1="accent1" accent2="accent2" accent3="accent3" accent4="accent4" accent5="accent5" accent6="accent6" hlink="hlink" folHlink="folHlink"/>
    </a:extraClrScheme>
    <a:extraClrScheme>
      <a:clrScheme name="Mountain Top 7">
        <a:dk1>
          <a:srgbClr val="006666"/>
        </a:dk1>
        <a:lt1>
          <a:srgbClr val="FFFFFF"/>
        </a:lt1>
        <a:dk2>
          <a:srgbClr val="85D1E3"/>
        </a:dk2>
        <a:lt2>
          <a:srgbClr val="CCFFFF"/>
        </a:lt2>
        <a:accent1>
          <a:srgbClr val="FFCC00"/>
        </a:accent1>
        <a:accent2>
          <a:srgbClr val="00CC99"/>
        </a:accent2>
        <a:accent3>
          <a:srgbClr val="C2E5EF"/>
        </a:accent3>
        <a:accent4>
          <a:srgbClr val="DADADA"/>
        </a:accent4>
        <a:accent5>
          <a:srgbClr val="FFE2AA"/>
        </a:accent5>
        <a:accent6>
          <a:srgbClr val="00B98A"/>
        </a:accent6>
        <a:hlink>
          <a:srgbClr val="0099FF"/>
        </a:hlink>
        <a:folHlink>
          <a:srgbClr val="6600CC"/>
        </a:folHlink>
      </a:clrScheme>
      <a:clrMap bg1="dk2" tx1="lt1" bg2="dk1" tx2="lt2" accent1="accent1" accent2="accent2" accent3="accent3" accent4="accent4" accent5="accent5" accent6="accent6" hlink="hlink" folHlink="folHlink"/>
    </a:extraClrScheme>
    <a:extraClrScheme>
      <a:clrScheme name="Mountain Top 8">
        <a:dk1>
          <a:srgbClr val="404B3D"/>
        </a:dk1>
        <a:lt1>
          <a:srgbClr val="FFFFFF"/>
        </a:lt1>
        <a:dk2>
          <a:srgbClr val="A7A491"/>
        </a:dk2>
        <a:lt2>
          <a:srgbClr val="CCD0CA"/>
        </a:lt2>
        <a:accent1>
          <a:srgbClr val="33CCCC"/>
        </a:accent1>
        <a:accent2>
          <a:srgbClr val="004E4C"/>
        </a:accent2>
        <a:accent3>
          <a:srgbClr val="D0CFC7"/>
        </a:accent3>
        <a:accent4>
          <a:srgbClr val="DADADA"/>
        </a:accent4>
        <a:accent5>
          <a:srgbClr val="ADE2E2"/>
        </a:accent5>
        <a:accent6>
          <a:srgbClr val="004644"/>
        </a:accent6>
        <a:hlink>
          <a:srgbClr val="477781"/>
        </a:hlink>
        <a:folHlink>
          <a:srgbClr val="85CC74"/>
        </a:folHlink>
      </a:clrScheme>
      <a:clrMap bg1="dk2" tx1="lt1" bg2="dk1" tx2="lt2" accent1="accent1" accent2="accent2" accent3="accent3" accent4="accent4" accent5="accent5" accent6="accent6" hlink="hlink" folHlink="folHlink"/>
    </a:extraClrScheme>
    <a:extraClrScheme>
      <a:clrScheme name="Mountain Top 9">
        <a:dk1>
          <a:srgbClr val="000000"/>
        </a:dk1>
        <a:lt1>
          <a:srgbClr val="FFFFFF"/>
        </a:lt1>
        <a:dk2>
          <a:srgbClr val="FFFFAF"/>
        </a:dk2>
        <a:lt2>
          <a:srgbClr val="676597"/>
        </a:lt2>
        <a:accent1>
          <a:srgbClr val="66CCFF"/>
        </a:accent1>
        <a:accent2>
          <a:srgbClr val="CCECFF"/>
        </a:accent2>
        <a:accent3>
          <a:srgbClr val="FFFFFF"/>
        </a:accent3>
        <a:accent4>
          <a:srgbClr val="000000"/>
        </a:accent4>
        <a:accent5>
          <a:srgbClr val="B8E2FF"/>
        </a:accent5>
        <a:accent6>
          <a:srgbClr val="B9D6E7"/>
        </a:accent6>
        <a:hlink>
          <a:srgbClr val="6600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Teamwork">
  <a:themeElements>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fontScheme name="Teamwork">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Competition">
  <a:themeElements>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fontScheme name="Competition">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ompetition 1">
        <a:dk1>
          <a:srgbClr val="5C1F00"/>
        </a:dk1>
        <a:lt1>
          <a:srgbClr val="FFFFFF"/>
        </a:lt1>
        <a:dk2>
          <a:srgbClr val="990000"/>
        </a:dk2>
        <a:lt2>
          <a:srgbClr val="FFF9BB"/>
        </a:lt2>
        <a:accent1>
          <a:srgbClr val="FF3300"/>
        </a:accent1>
        <a:accent2>
          <a:srgbClr val="B86D52"/>
        </a:accent2>
        <a:accent3>
          <a:srgbClr val="CAAAAA"/>
        </a:accent3>
        <a:accent4>
          <a:srgbClr val="DADADA"/>
        </a:accent4>
        <a:accent5>
          <a:srgbClr val="FFADAA"/>
        </a:accent5>
        <a:accent6>
          <a:srgbClr val="A66249"/>
        </a:accent6>
        <a:hlink>
          <a:srgbClr val="FF9900"/>
        </a:hlink>
        <a:folHlink>
          <a:srgbClr val="FFCC66"/>
        </a:folHlink>
      </a:clrScheme>
      <a:clrMap bg1="dk2" tx1="lt1" bg2="dk1" tx2="lt2" accent1="accent1" accent2="accent2" accent3="accent3" accent4="accent4" accent5="accent5" accent6="accent6" hlink="hlink" folHlink="folHlink"/>
    </a:extraClrScheme>
    <a:extraClrScheme>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Competition 3">
        <a:dk1>
          <a:srgbClr val="2A5400"/>
        </a:dk1>
        <a:lt1>
          <a:srgbClr val="FFFFFF"/>
        </a:lt1>
        <a:dk2>
          <a:srgbClr val="4A9400"/>
        </a:dk2>
        <a:lt2>
          <a:srgbClr val="F3F2D9"/>
        </a:lt2>
        <a:accent1>
          <a:srgbClr val="99CC00"/>
        </a:accent1>
        <a:accent2>
          <a:srgbClr val="6B4A39"/>
        </a:accent2>
        <a:accent3>
          <a:srgbClr val="B1C8AA"/>
        </a:accent3>
        <a:accent4>
          <a:srgbClr val="DADADA"/>
        </a:accent4>
        <a:accent5>
          <a:srgbClr val="CAE2AA"/>
        </a:accent5>
        <a:accent6>
          <a:srgbClr val="604233"/>
        </a:accent6>
        <a:hlink>
          <a:srgbClr val="E2BC5E"/>
        </a:hlink>
        <a:folHlink>
          <a:srgbClr val="AB7F6B"/>
        </a:folHlink>
      </a:clrScheme>
      <a:clrMap bg1="dk2" tx1="lt1" bg2="dk1" tx2="lt2" accent1="accent1" accent2="accent2" accent3="accent3" accent4="accent4" accent5="accent5" accent6="accent6" hlink="hlink" folHlink="folHlink"/>
    </a:extraClrScheme>
    <a:extraClrScheme>
      <a:clrScheme name="Competition 4">
        <a:dk1>
          <a:srgbClr val="005A58"/>
        </a:dk1>
        <a:lt1>
          <a:srgbClr val="FFFFFF"/>
        </a:lt1>
        <a:dk2>
          <a:srgbClr val="009E9A"/>
        </a:dk2>
        <a:lt2>
          <a:srgbClr val="C5EBE4"/>
        </a:lt2>
        <a:accent1>
          <a:srgbClr val="0099CC"/>
        </a:accent1>
        <a:accent2>
          <a:srgbClr val="339933"/>
        </a:accent2>
        <a:accent3>
          <a:srgbClr val="AACCCA"/>
        </a:accent3>
        <a:accent4>
          <a:srgbClr val="DADADA"/>
        </a:accent4>
        <a:accent5>
          <a:srgbClr val="AACAE2"/>
        </a:accent5>
        <a:accent6>
          <a:srgbClr val="2D8A2D"/>
        </a:accent6>
        <a:hlink>
          <a:srgbClr val="00FF99"/>
        </a:hlink>
        <a:folHlink>
          <a:srgbClr val="4CD2D2"/>
        </a:folHlink>
      </a:clrScheme>
      <a:clrMap bg1="dk2" tx1="lt1" bg2="dk1" tx2="lt2" accent1="accent1" accent2="accent2" accent3="accent3" accent4="accent4" accent5="accent5" accent6="accent6" hlink="hlink" folHlink="folHlink"/>
    </a:extraClrScheme>
    <a:extraClrScheme>
      <a:clrScheme name="Competition 5">
        <a:dk1>
          <a:srgbClr val="000070"/>
        </a:dk1>
        <a:lt1>
          <a:srgbClr val="FFFFFF"/>
        </a:lt1>
        <a:dk2>
          <a:srgbClr val="0000FF"/>
        </a:dk2>
        <a:lt2>
          <a:srgbClr val="C5C5FF"/>
        </a:lt2>
        <a:accent1>
          <a:srgbClr val="0099FF"/>
        </a:accent1>
        <a:accent2>
          <a:srgbClr val="7883B4"/>
        </a:accent2>
        <a:accent3>
          <a:srgbClr val="AAAAFF"/>
        </a:accent3>
        <a:accent4>
          <a:srgbClr val="DADADA"/>
        </a:accent4>
        <a:accent5>
          <a:srgbClr val="AACAFF"/>
        </a:accent5>
        <a:accent6>
          <a:srgbClr val="6C76A3"/>
        </a:accent6>
        <a:hlink>
          <a:srgbClr val="00FFFF"/>
        </a:hlink>
        <a:folHlink>
          <a:srgbClr val="2DBF68"/>
        </a:folHlink>
      </a:clrScheme>
      <a:clrMap bg1="dk2" tx1="lt1" bg2="dk1" tx2="lt2" accent1="accent1" accent2="accent2" accent3="accent3" accent4="accent4" accent5="accent5" accent6="accent6" hlink="hlink" folHlink="folHlink"/>
    </a:extraClrScheme>
    <a:extraClrScheme>
      <a:clrScheme name="Competition 6">
        <a:dk1>
          <a:srgbClr val="4D4D4D"/>
        </a:dk1>
        <a:lt1>
          <a:srgbClr val="FFFFFF"/>
        </a:lt1>
        <a:dk2>
          <a:srgbClr val="8202E2"/>
        </a:dk2>
        <a:lt2>
          <a:srgbClr val="CCCCFF"/>
        </a:lt2>
        <a:accent1>
          <a:srgbClr val="CC99FF"/>
        </a:accent1>
        <a:accent2>
          <a:srgbClr val="666699"/>
        </a:accent2>
        <a:accent3>
          <a:srgbClr val="C1AAEE"/>
        </a:accent3>
        <a:accent4>
          <a:srgbClr val="DADADA"/>
        </a:accent4>
        <a:accent5>
          <a:srgbClr val="E2CAFF"/>
        </a:accent5>
        <a:accent6>
          <a:srgbClr val="5C5C8A"/>
        </a:accent6>
        <a:hlink>
          <a:srgbClr val="FF7C80"/>
        </a:hlink>
        <a:folHlink>
          <a:srgbClr val="FF5050"/>
        </a:folHlink>
      </a:clrScheme>
      <a:clrMap bg1="dk2" tx1="lt1" bg2="dk1" tx2="lt2" accent1="accent1" accent2="accent2" accent3="accent3" accent4="accent4" accent5="accent5" accent6="accent6" hlink="hlink" folHlink="folHlink"/>
    </a:extraClrScheme>
    <a:extraClrScheme>
      <a:clrScheme name="Competition 7">
        <a:dk1>
          <a:srgbClr val="575863"/>
        </a:dk1>
        <a:lt1>
          <a:srgbClr val="FFFFFF"/>
        </a:lt1>
        <a:dk2>
          <a:srgbClr val="818982"/>
        </a:dk2>
        <a:lt2>
          <a:srgbClr val="EAEAEA"/>
        </a:lt2>
        <a:accent1>
          <a:srgbClr val="CC6600"/>
        </a:accent1>
        <a:accent2>
          <a:srgbClr val="A4A686"/>
        </a:accent2>
        <a:accent3>
          <a:srgbClr val="C1C4C1"/>
        </a:accent3>
        <a:accent4>
          <a:srgbClr val="DADADA"/>
        </a:accent4>
        <a:accent5>
          <a:srgbClr val="E2B8AA"/>
        </a:accent5>
        <a:accent6>
          <a:srgbClr val="949679"/>
        </a:accent6>
        <a:hlink>
          <a:srgbClr val="CCCC00"/>
        </a:hlink>
        <a:folHlink>
          <a:srgbClr val="CC9900"/>
        </a:folHlink>
      </a:clrScheme>
      <a:clrMap bg1="dk2" tx1="lt1" bg2="dk1" tx2="lt2" accent1="accent1" accent2="accent2" accent3="accent3" accent4="accent4" accent5="accent5" accent6="accent6" hlink="hlink" folHlink="folHlink"/>
    </a:extraClrScheme>
    <a:extraClrScheme>
      <a:clrScheme name="Competition 8">
        <a:dk1>
          <a:srgbClr val="000000"/>
        </a:dk1>
        <a:lt1>
          <a:srgbClr val="FFFFFF"/>
        </a:lt1>
        <a:dk2>
          <a:srgbClr val="000000"/>
        </a:dk2>
        <a:lt2>
          <a:srgbClr val="CDCDCD"/>
        </a:lt2>
        <a:accent1>
          <a:srgbClr val="CDD9F7"/>
        </a:accent1>
        <a:accent2>
          <a:srgbClr val="99FF33"/>
        </a:accent2>
        <a:accent3>
          <a:srgbClr val="FFFFFF"/>
        </a:accent3>
        <a:accent4>
          <a:srgbClr val="000000"/>
        </a:accent4>
        <a:accent5>
          <a:srgbClr val="E3E9FA"/>
        </a:accent5>
        <a:accent6>
          <a:srgbClr val="8AE72D"/>
        </a:accent6>
        <a:hlink>
          <a:srgbClr val="0033CC"/>
        </a:hlink>
        <a:folHlink>
          <a:srgbClr val="669900"/>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Shimmer">
  <a:themeElements>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fontScheme name="Shimm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BD3737"/>
        </a:dk1>
        <a:lt1>
          <a:srgbClr val="FFFFFF"/>
        </a:lt1>
        <a:dk2>
          <a:srgbClr val="721E1E"/>
        </a:dk2>
        <a:lt2>
          <a:srgbClr val="FFCC00"/>
        </a:lt2>
        <a:accent1>
          <a:srgbClr val="FF6600"/>
        </a:accent1>
        <a:accent2>
          <a:srgbClr val="CC3300"/>
        </a:accent2>
        <a:accent3>
          <a:srgbClr val="BCABAB"/>
        </a:accent3>
        <a:accent4>
          <a:srgbClr val="DADADA"/>
        </a:accent4>
        <a:accent5>
          <a:srgbClr val="FFB8AA"/>
        </a:accent5>
        <a:accent6>
          <a:srgbClr val="B92D00"/>
        </a:accent6>
        <a:hlink>
          <a:srgbClr val="F7CC2F"/>
        </a:hlink>
        <a:folHlink>
          <a:srgbClr val="C7C6B1"/>
        </a:folHlink>
      </a:clrScheme>
      <a:clrMap bg1="dk2" tx1="lt1" bg2="dk1" tx2="lt2" accent1="accent1" accent2="accent2" accent3="accent3" accent4="accent4" accent5="accent5" accent6="accent6" hlink="hlink" folHlink="folHlink"/>
    </a:extraClrScheme>
    <a:extraClrScheme>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clrMap bg1="dk2" tx1="lt1" bg2="dk1" tx2="lt2" accent1="accent1" accent2="accent2" accent3="accent3" accent4="accent4" accent5="accent5" accent6="accent6" hlink="hlink" folHlink="folHlink"/>
    </a:extraClrScheme>
    <a:extraClrScheme>
      <a:clrScheme name="Shimmer 3">
        <a:dk1>
          <a:srgbClr val="6600CC"/>
        </a:dk1>
        <a:lt1>
          <a:srgbClr val="FFFFFF"/>
        </a:lt1>
        <a:dk2>
          <a:srgbClr val="4B0096"/>
        </a:dk2>
        <a:lt2>
          <a:srgbClr val="CDD7DF"/>
        </a:lt2>
        <a:accent1>
          <a:srgbClr val="9999FF"/>
        </a:accent1>
        <a:accent2>
          <a:srgbClr val="7850BA"/>
        </a:accent2>
        <a:accent3>
          <a:srgbClr val="B1AAC9"/>
        </a:accent3>
        <a:accent4>
          <a:srgbClr val="DADADA"/>
        </a:accent4>
        <a:accent5>
          <a:srgbClr val="CACAFF"/>
        </a:accent5>
        <a:accent6>
          <a:srgbClr val="6C48A8"/>
        </a:accent6>
        <a:hlink>
          <a:srgbClr val="00CCFF"/>
        </a:hlink>
        <a:folHlink>
          <a:srgbClr val="0796B3"/>
        </a:folHlink>
      </a:clrScheme>
      <a:clrMap bg1="dk2" tx1="lt1" bg2="dk1" tx2="lt2" accent1="accent1" accent2="accent2" accent3="accent3" accent4="accent4" accent5="accent5" accent6="accent6" hlink="hlink" folHlink="folHlink"/>
    </a:extraClrScheme>
    <a:extraClrScheme>
      <a:clrScheme name="Shimmer 4">
        <a:dk1>
          <a:srgbClr val="55863C"/>
        </a:dk1>
        <a:lt1>
          <a:srgbClr val="FFFFFF"/>
        </a:lt1>
        <a:dk2>
          <a:srgbClr val="375F2F"/>
        </a:dk2>
        <a:lt2>
          <a:srgbClr val="D1EFB3"/>
        </a:lt2>
        <a:accent1>
          <a:srgbClr val="00CC66"/>
        </a:accent1>
        <a:accent2>
          <a:srgbClr val="8EAC66"/>
        </a:accent2>
        <a:accent3>
          <a:srgbClr val="AEB6AD"/>
        </a:accent3>
        <a:accent4>
          <a:srgbClr val="DADADA"/>
        </a:accent4>
        <a:accent5>
          <a:srgbClr val="AAE2B8"/>
        </a:accent5>
        <a:accent6>
          <a:srgbClr val="809B5C"/>
        </a:accent6>
        <a:hlink>
          <a:srgbClr val="B4EF7F"/>
        </a:hlink>
        <a:folHlink>
          <a:srgbClr val="F8F6AC"/>
        </a:folHlink>
      </a:clrScheme>
      <a:clrMap bg1="dk2" tx1="lt1" bg2="dk1" tx2="lt2" accent1="accent1" accent2="accent2" accent3="accent3" accent4="accent4" accent5="accent5" accent6="accent6" hlink="hlink" folHlink="folHlink"/>
    </a:extraClrScheme>
    <a:extraClrScheme>
      <a:clrScheme name="Shimmer 5">
        <a:dk1>
          <a:srgbClr val="588073"/>
        </a:dk1>
        <a:lt1>
          <a:srgbClr val="FFFFFF"/>
        </a:lt1>
        <a:dk2>
          <a:srgbClr val="486768"/>
        </a:dk2>
        <a:lt2>
          <a:srgbClr val="DDDDDD"/>
        </a:lt2>
        <a:accent1>
          <a:srgbClr val="33CCCC"/>
        </a:accent1>
        <a:accent2>
          <a:srgbClr val="008871"/>
        </a:accent2>
        <a:accent3>
          <a:srgbClr val="B1B8B9"/>
        </a:accent3>
        <a:accent4>
          <a:srgbClr val="DADADA"/>
        </a:accent4>
        <a:accent5>
          <a:srgbClr val="ADE2E2"/>
        </a:accent5>
        <a:accent6>
          <a:srgbClr val="007B66"/>
        </a:accent6>
        <a:hlink>
          <a:srgbClr val="00CC99"/>
        </a:hlink>
        <a:folHlink>
          <a:srgbClr val="A8A8A8"/>
        </a:folHlink>
      </a:clrScheme>
      <a:clrMap bg1="dk2" tx1="lt1" bg2="dk1" tx2="lt2" accent1="accent1" accent2="accent2" accent3="accent3" accent4="accent4" accent5="accent5" accent6="accent6" hlink="hlink" folHlink="folHlink"/>
    </a:extraClrScheme>
    <a:extraClrScheme>
      <a:clrScheme name="Shimmer 6">
        <a:dk1>
          <a:srgbClr val="6B6C75"/>
        </a:dk1>
        <a:lt1>
          <a:srgbClr val="FFFFFF"/>
        </a:lt1>
        <a:dk2>
          <a:srgbClr val="575863"/>
        </a:dk2>
        <a:lt2>
          <a:srgbClr val="FFFFCC"/>
        </a:lt2>
        <a:accent1>
          <a:srgbClr val="677481"/>
        </a:accent1>
        <a:accent2>
          <a:srgbClr val="697E5E"/>
        </a:accent2>
        <a:accent3>
          <a:srgbClr val="B4B4B7"/>
        </a:accent3>
        <a:accent4>
          <a:srgbClr val="DADADA"/>
        </a:accent4>
        <a:accent5>
          <a:srgbClr val="B8BCC1"/>
        </a:accent5>
        <a:accent6>
          <a:srgbClr val="5E7254"/>
        </a:accent6>
        <a:hlink>
          <a:srgbClr val="E9E77F"/>
        </a:hlink>
        <a:folHlink>
          <a:srgbClr val="D3A44F"/>
        </a:folHlink>
      </a:clrScheme>
      <a:clrMap bg1="dk2" tx1="lt1" bg2="dk1" tx2="lt2" accent1="accent1" accent2="accent2" accent3="accent3" accent4="accent4" accent5="accent5" accent6="accent6" hlink="hlink" folHlink="folHlink"/>
    </a:extraClrScheme>
    <a:extraClrScheme>
      <a:clrScheme name="Shimmer 7">
        <a:dk1>
          <a:srgbClr val="000000"/>
        </a:dk1>
        <a:lt1>
          <a:srgbClr val="C4D6BE"/>
        </a:lt1>
        <a:dk2>
          <a:srgbClr val="339966"/>
        </a:dk2>
        <a:lt2>
          <a:srgbClr val="EFFBF0"/>
        </a:lt2>
        <a:accent1>
          <a:srgbClr val="DDDDDD"/>
        </a:accent1>
        <a:accent2>
          <a:srgbClr val="CCFF99"/>
        </a:accent2>
        <a:accent3>
          <a:srgbClr val="DEE8DB"/>
        </a:accent3>
        <a:accent4>
          <a:srgbClr val="000000"/>
        </a:accent4>
        <a:accent5>
          <a:srgbClr val="EBEBEB"/>
        </a:accent5>
        <a:accent6>
          <a:srgbClr val="B9E78A"/>
        </a:accent6>
        <a:hlink>
          <a:srgbClr val="009900"/>
        </a:hlink>
        <a:folHlink>
          <a:srgbClr val="336600"/>
        </a:folHlink>
      </a:clrScheme>
      <a:clrMap bg1="lt1" tx1="dk1" bg2="lt2" tx2="dk2" accent1="accent1" accent2="accent2" accent3="accent3" accent4="accent4" accent5="accent5" accent6="accent6" hlink="hlink" folHlink="folHlink"/>
    </a:extraClrScheme>
    <a:extraClrScheme>
      <a:clrScheme name="Shimmer 8">
        <a:dk1>
          <a:srgbClr val="000000"/>
        </a:dk1>
        <a:lt1>
          <a:srgbClr val="D6DAE4"/>
        </a:lt1>
        <a:dk2>
          <a:srgbClr val="000099"/>
        </a:dk2>
        <a:lt2>
          <a:srgbClr val="FFFFFF"/>
        </a:lt2>
        <a:accent1>
          <a:srgbClr val="BFDEE3"/>
        </a:accent1>
        <a:accent2>
          <a:srgbClr val="C0C0C0"/>
        </a:accent2>
        <a:accent3>
          <a:srgbClr val="E8EAEF"/>
        </a:accent3>
        <a:accent4>
          <a:srgbClr val="000000"/>
        </a:accent4>
        <a:accent5>
          <a:srgbClr val="DCECEF"/>
        </a:accent5>
        <a:accent6>
          <a:srgbClr val="AEAEAE"/>
        </a:accent6>
        <a:hlink>
          <a:srgbClr val="3333CC"/>
        </a:hlink>
        <a:folHlink>
          <a:srgbClr val="5E93C9"/>
        </a:folHlink>
      </a:clrScheme>
      <a:clrMap bg1="lt1" tx1="dk1" bg2="lt2" tx2="dk2" accent1="accent1" accent2="accent2" accent3="accent3" accent4="accent4" accent5="accent5" accent6="accent6" hlink="hlink" folHlink="folHlink"/>
    </a:extraClrScheme>
    <a:extraClrScheme>
      <a:clrScheme name="Shimmer 9">
        <a:dk1>
          <a:srgbClr val="4A2500"/>
        </a:dk1>
        <a:lt1>
          <a:srgbClr val="C2C0BA"/>
        </a:lt1>
        <a:dk2>
          <a:srgbClr val="788569"/>
        </a:dk2>
        <a:lt2>
          <a:srgbClr val="F4F4EC"/>
        </a:lt2>
        <a:accent1>
          <a:srgbClr val="E1DFC1"/>
        </a:accent1>
        <a:accent2>
          <a:srgbClr val="A5A7AF"/>
        </a:accent2>
        <a:accent3>
          <a:srgbClr val="DDDCD9"/>
        </a:accent3>
        <a:accent4>
          <a:srgbClr val="3E1E00"/>
        </a:accent4>
        <a:accent5>
          <a:srgbClr val="EEECDD"/>
        </a:accent5>
        <a:accent6>
          <a:srgbClr val="95979E"/>
        </a:accent6>
        <a:hlink>
          <a:srgbClr val="9C9800"/>
        </a:hlink>
        <a:folHlink>
          <a:srgbClr val="666633"/>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Profile">
  <a:themeElements>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fontScheme name="Profile">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file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Profile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Profile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Profile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Profile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Profile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Profile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2.xml><?xml version="1.0" encoding="utf-8"?>
<a:theme xmlns:a="http://schemas.openxmlformats.org/drawingml/2006/main" name="1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6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7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8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8.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0.xml><?xml version="1.0" encoding="utf-8"?>
<a:theme xmlns:a="http://schemas.openxmlformats.org/drawingml/2006/main" name="2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2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Arial"/>
        <a:cs typeface="Arial"/>
      </a:majorFont>
      <a:minorFont>
        <a:latin typeface="Times"/>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Arial"/>
        <a:cs typeface="Arial"/>
      </a:majorFont>
      <a:minorFont>
        <a:latin typeface="Times"/>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_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_Rose">
  <a:themeElements>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fontScheme name="Rose">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
      <a:clrScheme name="Rose 2">
        <a:dk1>
          <a:srgbClr val="000000"/>
        </a:dk1>
        <a:lt1>
          <a:srgbClr val="F6C93A"/>
        </a:lt1>
        <a:dk2>
          <a:srgbClr val="000000"/>
        </a:dk2>
        <a:lt2>
          <a:srgbClr val="003366"/>
        </a:lt2>
        <a:accent1>
          <a:srgbClr val="3366CC"/>
        </a:accent1>
        <a:accent2>
          <a:srgbClr val="00B000"/>
        </a:accent2>
        <a:accent3>
          <a:srgbClr val="FAE1AE"/>
        </a:accent3>
        <a:accent4>
          <a:srgbClr val="000000"/>
        </a:accent4>
        <a:accent5>
          <a:srgbClr val="ADB8E2"/>
        </a:accent5>
        <a:accent6>
          <a:srgbClr val="009F00"/>
        </a:accent6>
        <a:hlink>
          <a:srgbClr val="66CCFF"/>
        </a:hlink>
        <a:folHlink>
          <a:srgbClr val="FFE701"/>
        </a:folHlink>
      </a:clrScheme>
      <a:clrMap bg1="lt1" tx1="dk1" bg2="lt2" tx2="dk2" accent1="accent1" accent2="accent2" accent3="accent3" accent4="accent4" accent5="accent5" accent6="accent6" hlink="hlink" folHlink="folHlink"/>
    </a:extraClrScheme>
    <a:extraClrScheme>
      <a:clrScheme name="Rose 3">
        <a:dk1>
          <a:srgbClr val="000000"/>
        </a:dk1>
        <a:lt1>
          <a:srgbClr val="F6C93A"/>
        </a:lt1>
        <a:dk2>
          <a:srgbClr val="000000"/>
        </a:dk2>
        <a:lt2>
          <a:srgbClr val="969696"/>
        </a:lt2>
        <a:accent1>
          <a:srgbClr val="FBDF53"/>
        </a:accent1>
        <a:accent2>
          <a:srgbClr val="FF9966"/>
        </a:accent2>
        <a:accent3>
          <a:srgbClr val="FAE1AE"/>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3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spDef>
    <a:ln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4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2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2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3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7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1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1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1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1_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4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1.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3.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4.xml><?xml version="1.0" encoding="utf-8"?>
<a:themeOverride xmlns:a="http://schemas.openxmlformats.org/drawingml/2006/main">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themeOverride>
</file>

<file path=ppt/theme/themeOverride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9.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2004:Templates:Presentations:Designs:Bold Stripes</Template>
  <TotalTime>16815</TotalTime>
  <Words>29173</Words>
  <Application>Microsoft Macintosh PowerPoint</Application>
  <PresentationFormat>On-screen Show (4:3)</PresentationFormat>
  <Paragraphs>4134</Paragraphs>
  <Slides>352</Slides>
  <Notes>215</Notes>
  <HiddenSlides>0</HiddenSlides>
  <MMClips>0</MMClips>
  <ScaleCrop>false</ScaleCrop>
  <HeadingPairs>
    <vt:vector size="6" baseType="variant">
      <vt:variant>
        <vt:lpstr>Fonts Used</vt:lpstr>
      </vt:variant>
      <vt:variant>
        <vt:i4>30</vt:i4>
      </vt:variant>
      <vt:variant>
        <vt:lpstr>Theme</vt:lpstr>
      </vt:variant>
      <vt:variant>
        <vt:i4>103</vt:i4>
      </vt:variant>
      <vt:variant>
        <vt:lpstr>Slide Titles</vt:lpstr>
      </vt:variant>
      <vt:variant>
        <vt:i4>352</vt:i4>
      </vt:variant>
    </vt:vector>
  </HeadingPairs>
  <TitlesOfParts>
    <vt:vector size="485" baseType="lpstr">
      <vt:lpstr>26</vt:lpstr>
      <vt:lpstr>Arial Unicode MS</vt:lpstr>
      <vt:lpstr>BONES</vt:lpstr>
      <vt:lpstr>Chicago</vt:lpstr>
      <vt:lpstr>ＭＳ Ｐゴシック</vt:lpstr>
      <vt:lpstr>Sweet Hearts BV</vt:lpstr>
      <vt:lpstr>Times</vt:lpstr>
      <vt:lpstr>ヒラギノ角ゴ Pro W3</vt:lpstr>
      <vt:lpstr>Accordance</vt:lpstr>
      <vt:lpstr>Arial</vt:lpstr>
      <vt:lpstr>Arial Black</vt:lpstr>
      <vt:lpstr>Arial Narrow</vt:lpstr>
      <vt:lpstr>Book Antiqua</vt:lpstr>
      <vt:lpstr>Calibri</vt:lpstr>
      <vt:lpstr>Calisto MT</vt:lpstr>
      <vt:lpstr>Comic Sans MS</vt:lpstr>
      <vt:lpstr>Garamond</vt:lpstr>
      <vt:lpstr>Geneva</vt:lpstr>
      <vt:lpstr>Helvetica</vt:lpstr>
      <vt:lpstr>Helvetica Neue</vt:lpstr>
      <vt:lpstr>Lucida Grande</vt:lpstr>
      <vt:lpstr>Monotype Sorts</vt:lpstr>
      <vt:lpstr>Tahoma</vt:lpstr>
      <vt:lpstr>Times New Roman</vt:lpstr>
      <vt:lpstr>Traditional Arabic</vt:lpstr>
      <vt:lpstr>Tw Cen MT</vt:lpstr>
      <vt:lpstr>Verdana</vt:lpstr>
      <vt:lpstr>Webdings</vt:lpstr>
      <vt:lpstr>Wingdings</vt:lpstr>
      <vt:lpstr>Wingdings 2</vt:lpstr>
      <vt:lpstr>Balance</vt:lpstr>
      <vt:lpstr>1_Default Design</vt:lpstr>
      <vt:lpstr>2_Default Design</vt:lpstr>
      <vt:lpstr>3_Default Design</vt:lpstr>
      <vt:lpstr>2_untitled 3</vt:lpstr>
      <vt:lpstr>Office Theme</vt:lpstr>
      <vt:lpstr>4_Default Design</vt:lpstr>
      <vt:lpstr>Blank Presentation</vt:lpstr>
      <vt:lpstr>49_Blank Presentation</vt:lpstr>
      <vt:lpstr>8_Default Design</vt:lpstr>
      <vt:lpstr>1_Supernova</vt:lpstr>
      <vt:lpstr>2_Balance</vt:lpstr>
      <vt:lpstr>1_untitled 3</vt:lpstr>
      <vt:lpstr>4_untitled 3</vt:lpstr>
      <vt:lpstr>5_Default Design</vt:lpstr>
      <vt:lpstr>ZESTY</vt:lpstr>
      <vt:lpstr>Fireworks</vt:lpstr>
      <vt:lpstr>1_Mountain Top</vt:lpstr>
      <vt:lpstr>Ocean</vt:lpstr>
      <vt:lpstr>Slit</vt:lpstr>
      <vt:lpstr>Cliff</vt:lpstr>
      <vt:lpstr>1_Bold Stripes</vt:lpstr>
      <vt:lpstr>1_Teamwork</vt:lpstr>
      <vt:lpstr>Competition</vt:lpstr>
      <vt:lpstr>Shimmer</vt:lpstr>
      <vt:lpstr>1_ZESTY</vt:lpstr>
      <vt:lpstr>Bold Stripes</vt:lpstr>
      <vt:lpstr>13_Default Design</vt:lpstr>
      <vt:lpstr>1_Profile</vt:lpstr>
      <vt:lpstr>14_Default Design</vt:lpstr>
      <vt:lpstr>3_Office Theme</vt:lpstr>
      <vt:lpstr>1_Cascade</vt:lpstr>
      <vt:lpstr>26_MEADOW</vt:lpstr>
      <vt:lpstr>7_untitled 3</vt:lpstr>
      <vt:lpstr>8_untitled 3</vt:lpstr>
      <vt:lpstr>16_Default Design</vt:lpstr>
      <vt:lpstr>50_Blank Presentation</vt:lpstr>
      <vt:lpstr>17_Default Design</vt:lpstr>
      <vt:lpstr>18_Default Design</vt:lpstr>
      <vt:lpstr>1_Bar Code</vt:lpstr>
      <vt:lpstr>19_Default Design</vt:lpstr>
      <vt:lpstr>52_Blank Presentation</vt:lpstr>
      <vt:lpstr>untitled 1</vt:lpstr>
      <vt:lpstr>20_Default Design</vt:lpstr>
      <vt:lpstr>4_Stream</vt:lpstr>
      <vt:lpstr>Leaf Veins</vt:lpstr>
      <vt:lpstr>21_Default Design</vt:lpstr>
      <vt:lpstr>2_SERENE</vt:lpstr>
      <vt:lpstr>3_Story</vt:lpstr>
      <vt:lpstr>1_Blank Presentation</vt:lpstr>
      <vt:lpstr>Curtain Call</vt:lpstr>
      <vt:lpstr>Kimono</vt:lpstr>
      <vt:lpstr>1_blstripc.ppt - Blue Stripes</vt:lpstr>
      <vt:lpstr>5_Stream</vt:lpstr>
      <vt:lpstr>22_Default Design</vt:lpstr>
      <vt:lpstr>6_Default Design</vt:lpstr>
      <vt:lpstr>1_Office Theme</vt:lpstr>
      <vt:lpstr>1_untitled 1</vt:lpstr>
      <vt:lpstr>Median</vt:lpstr>
      <vt:lpstr>2_ZESTY</vt:lpstr>
      <vt:lpstr>23_Default Design</vt:lpstr>
      <vt:lpstr>12_untitled 3</vt:lpstr>
      <vt:lpstr>11_untitled 3</vt:lpstr>
      <vt:lpstr>2_Topo</vt:lpstr>
      <vt:lpstr>26_Default Design</vt:lpstr>
      <vt:lpstr>Default Design</vt:lpstr>
      <vt:lpstr>1_Gesture</vt:lpstr>
      <vt:lpstr>11_Default Design</vt:lpstr>
      <vt:lpstr>1_Rose</vt:lpstr>
      <vt:lpstr>12_Default Design</vt:lpstr>
      <vt:lpstr>27_Default Design</vt:lpstr>
      <vt:lpstr>1_Slit</vt:lpstr>
      <vt:lpstr>Stream</vt:lpstr>
      <vt:lpstr>Notebook</vt:lpstr>
      <vt:lpstr>7_Default Design</vt:lpstr>
      <vt:lpstr>6_Blank Presentation</vt:lpstr>
      <vt:lpstr>10_Default Design</vt:lpstr>
      <vt:lpstr>28_Default Design</vt:lpstr>
      <vt:lpstr>3_untitled 1</vt:lpstr>
      <vt:lpstr>3_Balance</vt:lpstr>
      <vt:lpstr>untitled 3</vt:lpstr>
      <vt:lpstr>3_untitled 3</vt:lpstr>
      <vt:lpstr>10_Office Theme</vt:lpstr>
      <vt:lpstr>2_Cascade</vt:lpstr>
      <vt:lpstr>4_Topo</vt:lpstr>
      <vt:lpstr>29_Default Design</vt:lpstr>
      <vt:lpstr>25_MEADOW</vt:lpstr>
      <vt:lpstr>3_MEADOW</vt:lpstr>
      <vt:lpstr>2_Blank Presentation</vt:lpstr>
      <vt:lpstr>Gleam</vt:lpstr>
      <vt:lpstr>1_Stream</vt:lpstr>
      <vt:lpstr>7_Balance</vt:lpstr>
      <vt:lpstr>11_Contemporary</vt:lpstr>
      <vt:lpstr>12_Contemporary</vt:lpstr>
      <vt:lpstr>13_Contemporary</vt:lpstr>
      <vt:lpstr>1_Leaf Veins</vt:lpstr>
      <vt:lpstr>15_Default Design</vt:lpstr>
      <vt:lpstr>24_Default Design</vt:lpstr>
      <vt:lpstr>4_Balance</vt:lpstr>
      <vt:lpstr>24_Blank Presentation</vt:lpstr>
      <vt:lpstr>7_MEADOW</vt:lpstr>
      <vt:lpstr>2_untitled 1</vt:lpstr>
      <vt:lpstr>2_blstripc.ppt - Blue Stripes</vt:lpstr>
      <vt:lpstr>تثنية</vt:lpstr>
      <vt:lpstr>الكلمة المفتاحية</vt:lpstr>
      <vt:lpstr>الموضوع الرئيسي</vt:lpstr>
      <vt:lpstr>الآية المفتاحية</vt:lpstr>
      <vt:lpstr>بيان الملكوت</vt:lpstr>
      <vt:lpstr>البيان الموجز</vt:lpstr>
      <vt:lpstr>العهد</vt:lpstr>
      <vt:lpstr>الفداء</vt:lpstr>
      <vt:lpstr>المسيا</vt:lpstr>
      <vt:lpstr>تثنية</vt:lpstr>
      <vt:lpstr>Barry Huddleston, The Acrostic Summarized Bible (Grand Rapids: Baker, 1992)</vt:lpstr>
      <vt:lpstr>كن متجدداً</vt:lpstr>
      <vt:lpstr>قانون الديناميكا الحرارية الثاني</vt:lpstr>
      <vt:lpstr>كيف يمكن أن تتجدد روحياً؟</vt:lpstr>
      <vt:lpstr>1. أشكر الله من أجل أمانته في الماضي</vt:lpstr>
      <vt:lpstr>2. أحبب الله الآن في الحاضر</vt:lpstr>
      <vt:lpstr>3. اخدم الله برجاء في المستقبل </vt:lpstr>
      <vt:lpstr>الفكرة الرئيسية</vt:lpstr>
      <vt:lpstr>التطبيق</vt:lpstr>
      <vt:lpstr>Black</vt:lpstr>
      <vt:lpstr>اختبار مراجعة في سفر العدد</vt:lpstr>
      <vt:lpstr>التثنية تسير عليّ</vt:lpstr>
      <vt:lpstr>ملخص تثنية الرئيسي</vt:lpstr>
      <vt:lpstr>الخط الزمني</vt:lpstr>
      <vt:lpstr>التسلسل الزمني للتجوال في البرية</vt:lpstr>
      <vt:lpstr>فرادة سفر التثنية</vt:lpstr>
      <vt:lpstr>Episode 1</vt:lpstr>
      <vt:lpstr>من يريد أن يكون ...</vt:lpstr>
      <vt:lpstr>عنوان السفر</vt:lpstr>
      <vt:lpstr>وصية بوعد</vt:lpstr>
      <vt:lpstr>التوحيد</vt:lpstr>
      <vt:lpstr>السرائر</vt:lpstr>
      <vt:lpstr>خليفة موسى</vt:lpstr>
      <vt:lpstr>أين مات موسى؟</vt:lpstr>
      <vt:lpstr>من دفن موسى؟</vt:lpstr>
      <vt:lpstr>الحلقة 2</vt:lpstr>
      <vt:lpstr>معنى العنوان</vt:lpstr>
      <vt:lpstr>حفز سفر الشريعة الملك يوشيا</vt:lpstr>
      <vt:lpstr>التوراة</vt:lpstr>
      <vt:lpstr>الأساسيات</vt:lpstr>
      <vt:lpstr>مفاتيح السفر</vt:lpstr>
      <vt:lpstr>البيان الموجز</vt:lpstr>
      <vt:lpstr>الخصائص</vt:lpstr>
      <vt:lpstr>الخصائص</vt:lpstr>
      <vt:lpstr>مخطط السفر</vt:lpstr>
      <vt:lpstr>تنسيق اتفاقية التبعية</vt:lpstr>
      <vt:lpstr>تنسيق اتفاقية التبعية</vt:lpstr>
      <vt:lpstr>عهد سيناء و تجديده</vt:lpstr>
      <vt:lpstr>عهد سيناء و تجديده</vt:lpstr>
      <vt:lpstr>عهد سيناء و تجديده</vt:lpstr>
      <vt:lpstr>من أين جاءت فكرة العهد؟</vt:lpstr>
      <vt:lpstr>مواضيع مشتركة</vt:lpstr>
      <vt:lpstr>كن متجدداً</vt:lpstr>
      <vt:lpstr>قانون الديناميكا الحرارية الثاني</vt:lpstr>
      <vt:lpstr>قانون الديناميكا الحرارية  الثاني</vt:lpstr>
      <vt:lpstr>كيف حالك روحيًا الآن؟</vt:lpstr>
      <vt:lpstr>الغرق</vt:lpstr>
      <vt:lpstr>ما هي مفاتيح التجديد الروحي؟</vt:lpstr>
      <vt:lpstr>كيف يمكن أن تتجدد روحيًا؟</vt:lpstr>
      <vt:lpstr>الترحال في البريّة</vt:lpstr>
      <vt:lpstr>موسى في موآب</vt:lpstr>
      <vt:lpstr>الرحلة العادية</vt:lpstr>
      <vt:lpstr>أحداث عبر الأردن</vt:lpstr>
      <vt:lpstr>أريحا</vt:lpstr>
      <vt:lpstr>تثنية</vt:lpstr>
      <vt:lpstr>الكلمة المفتاحية</vt:lpstr>
      <vt:lpstr>تثنية</vt:lpstr>
      <vt:lpstr>1. أشكر الله من أجل أمانته في الماضي</vt:lpstr>
      <vt:lpstr>تثنية</vt:lpstr>
      <vt:lpstr>Slides on  تثنية 1 </vt:lpstr>
      <vt:lpstr>الترحال في البريّة</vt:lpstr>
      <vt:lpstr>مواقع الأسباط و اللاويين</vt:lpstr>
      <vt:lpstr>التجوال           في البرية</vt:lpstr>
      <vt:lpstr>أريحا</vt:lpstr>
      <vt:lpstr>موسى في موآب</vt:lpstr>
      <vt:lpstr>الرحلة العادية</vt:lpstr>
      <vt:lpstr>قادش برنيع (عد 13: 26، تث 1: 19-21)</vt:lpstr>
      <vt:lpstr>رحلة الجواسيس   عدد 13: 21-24 تثنية 1: 22-25</vt:lpstr>
      <vt:lpstr>عودة الجواسيس</vt:lpstr>
      <vt:lpstr>تقرير الأغلبية</vt:lpstr>
      <vt:lpstr>تقرير الأقلية</vt:lpstr>
      <vt:lpstr>PowerPoint Presentation</vt:lpstr>
      <vt:lpstr>برية صين</vt:lpstr>
      <vt:lpstr>هل تقصد خلال الأربعين عاماً هناك؟ </vt:lpstr>
      <vt:lpstr>أحداث عبر الأردن</vt:lpstr>
      <vt:lpstr>Slides on  تثنية 2 </vt:lpstr>
      <vt:lpstr>عناية الله</vt:lpstr>
      <vt:lpstr>الترحال في البريّة</vt:lpstr>
      <vt:lpstr>أنهار شرق الأردن</vt:lpstr>
      <vt:lpstr>ناحال أرنون  (نهر أرنون)</vt:lpstr>
      <vt:lpstr>أحداث شرق الأردن</vt:lpstr>
      <vt:lpstr>التحضيرات النهائية (عدد 31-36)</vt:lpstr>
      <vt:lpstr>Slides on  تثنية 3 </vt:lpstr>
      <vt:lpstr>العظة الأولى : مراجعة تاريخية (1: 5-4: 43)</vt:lpstr>
      <vt:lpstr>الترحال في البريّة</vt:lpstr>
      <vt:lpstr>عند سهول مؤاب ...</vt:lpstr>
      <vt:lpstr>لا تنسى  ما فعله المسيح في حياتك</vt:lpstr>
      <vt:lpstr>1. أشكر الله من أجل أمانته في الماضي</vt:lpstr>
      <vt:lpstr>2. أحبب الله الآن في الحاضر</vt:lpstr>
      <vt:lpstr>تثنية</vt:lpstr>
      <vt:lpstr>Slides on  تثنية 4   </vt:lpstr>
      <vt:lpstr>الموعظة رقم 2: الأحكام (4: 44- 26: 19)</vt:lpstr>
      <vt:lpstr>تثنية 5</vt:lpstr>
      <vt:lpstr>العشر الكبار</vt:lpstr>
      <vt:lpstr>منطقتين أساسيتين</vt:lpstr>
      <vt:lpstr>الوصايا العشر</vt:lpstr>
      <vt:lpstr>البناء الثنائي</vt:lpstr>
      <vt:lpstr>خروج 20: 2- 3</vt:lpstr>
      <vt:lpstr>خروج 20: 4- 5 أ</vt:lpstr>
      <vt:lpstr>خروج 20: 5 ب - 6</vt:lpstr>
      <vt:lpstr>خروج 20: 7</vt:lpstr>
      <vt:lpstr>خروج 20: 8- 10 أ</vt:lpstr>
      <vt:lpstr>خروج 20: 10 أ</vt:lpstr>
      <vt:lpstr>خروج 20: 11</vt:lpstr>
      <vt:lpstr>البناء الثنائي</vt:lpstr>
      <vt:lpstr>خروج 20: 12</vt:lpstr>
      <vt:lpstr>خروج 20: 13</vt:lpstr>
      <vt:lpstr>خروج 20: 14</vt:lpstr>
      <vt:lpstr>خروج 20: 15</vt:lpstr>
      <vt:lpstr>خروج 20: 16</vt:lpstr>
      <vt:lpstr>خروج 20: 17</vt:lpstr>
      <vt:lpstr>الوصايا العشر</vt:lpstr>
      <vt:lpstr>ماذا يقصد المؤلفون؟</vt:lpstr>
      <vt:lpstr>اختبار سريع عن الناموس</vt:lpstr>
      <vt:lpstr>ب. تعريف الناموس</vt:lpstr>
      <vt:lpstr>علاقة المسيحي بالناموس</vt:lpstr>
      <vt:lpstr>د. الأغراض من الناموس</vt:lpstr>
      <vt:lpstr>د. الأغراض من الناموس</vt:lpstr>
      <vt:lpstr>د. الأغراض من الناموس</vt:lpstr>
      <vt:lpstr>التفسير والوعظ من الأجزاء الكتابيَّة التي تندرج ضمن "الأدب القانونيّ"</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إن جوهر العهد الموسوي هو الوصايا العشرة</vt:lpstr>
      <vt:lpstr>نظرة تقليدية على الشريعة</vt:lpstr>
      <vt:lpstr>القانون الأخلاقي يعني أحكام الله التي  تنطبق على ...</vt:lpstr>
      <vt:lpstr>الوصايا العشر</vt:lpstr>
      <vt:lpstr>الوصايا العشر</vt:lpstr>
      <vt:lpstr>الوصايا العشر</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العظة الثانية : الشروط (4: 44-26: 19)</vt:lpstr>
      <vt:lpstr>تثنية 6 </vt:lpstr>
      <vt:lpstr>السماع اليهودي</vt:lpstr>
      <vt:lpstr>السمع والطاعة تثنية 6: 4- 12</vt:lpstr>
      <vt:lpstr>اِسْمَعْ يَا إِسْرَائِيلُ:  ٱلرَّبُّ إِلَهُنَا رَبٌّ وَاحِدٌ.  ٥ فَتُحِبُّ ٱلرَّبَّ إِلَهَكَ مِنْ كُلِّ قَلْبِكَ  وَمِنْ كُلِّ نَفْسِكَ وَمِنْ كُلِّ قُوَّتِكَ.  ٦ وَلْتَكُنْ هَذِهِ ٱلْكَلِمَاتُ ٱلَّتِي أَنَا أُوصِيكَ بِهَا ٱلْيَوْمَ عَلَى قَلْبِكَ.</vt:lpstr>
      <vt:lpstr>ما هو الأكثر أهمية؟</vt:lpstr>
      <vt:lpstr>رؤيتنا</vt:lpstr>
      <vt:lpstr>٧ وَقُصَّهَا عَلَى أَوْلَادِكَ،  وَتَكَلَّمْ بِهَا حِينَ تَجْلِسُ فِي بَيْتِكَ،  وَحِينَ تَمْشِي فِي ٱلطَّرِيقِ،  وَحِينَ تَنَامُ وَحِينَ تَقُومُ،  ٨ وَٱرْبُطْهَا عَلَامَةً عَلَى يَدِكَ،  وَلْتَكُنْ عَصَائِبَ بَيْنَ عَيْنَيْكَ.</vt:lpstr>
      <vt:lpstr>  ٩ وَٱكْتُبْهَا عَلَى قَوَائِمِ أَبْوَابِ بَيْتِكَ وَعَلَى أَبْوَابِكَ ١٠ وَمَتَى أَتَى بِكَ ٱلرَّبُّ إِلَهُكَ إِلَى ٱلْأَرْضِ  ٱلَّتِي حَلَفَ لِآبَائِكَ إِبْرَاهِيمَ وَإِسْحَاقَ وَيَعْقُوبَ  أَنْ يُعْطِيَكَ،  إِلَى مُدُنٍ عَظِيمَةٍ جَيِّدَةٍ لَمْ تَبْنِهَا.</vt:lpstr>
      <vt:lpstr>١١ وَبُيُوتٍ مَمْلُوءَةٍ كُلَّ خَيْرٍ لَمْ تَمْلَأْهَا،  وَأَبَآرٍ مَحْفُورَةٍ لَمْ تَحْفِرْهَا،  وَكُرُومٍ وَزَيْتُونٍ لَمْ تَغْرِسْهَا،  وَأَكَلْتَ وَشَبِعْتَ،  ١٢ فَٱحْتَرِزْ لِئَلَّا تَنْسَى ٱلرَّبَّ  ٱلَّذِي أَخْرَجَكَ مِنْ أَرْضِ مِصْرَ  مِنْ بَيْتِ ٱلْعُبُودِيَّةِ.</vt:lpstr>
      <vt:lpstr>أخذ الكتاب المقدس بشكل حرفي</vt:lpstr>
      <vt:lpstr>أخذ الكتاب المقدس بشكل حرفي</vt:lpstr>
      <vt:lpstr>تثنية 6: 4-7 </vt:lpstr>
      <vt:lpstr>الإعلان الإسلامي اليومي</vt:lpstr>
      <vt:lpstr>تلخيص المسيحية</vt:lpstr>
      <vt:lpstr>دعونا نقارن الكتاب المقدس مع الكتابات المقدسة لديانات أخرى</vt:lpstr>
      <vt:lpstr>القرآن بحسب إدوارد جيبون</vt:lpstr>
      <vt:lpstr>القرآن بحسب إدوارد جيبون</vt:lpstr>
      <vt:lpstr>كيف بدأ القرآن؟</vt:lpstr>
      <vt:lpstr>ليس كل توحيد متشابه</vt:lpstr>
      <vt:lpstr>الثالوث</vt:lpstr>
      <vt:lpstr>تثنية 7 </vt:lpstr>
      <vt:lpstr>تثنية 7: 1- 4</vt:lpstr>
      <vt:lpstr>Destroying Pagan Images</vt:lpstr>
      <vt:lpstr>تثنية 7: 1- 4</vt:lpstr>
      <vt:lpstr>تثنية ٧ : ٧-٨  ٧ ليْسَ مِنْ كَوْنِكُمْ أَكْثَرَ مِنْ سَائِرِ الشُّعُوبِ التَصَقَ الرَّبُّ بِكُمْ وَاخْتَارَكُمْ لأَنَّكُمْ أَقَلُّ مِنْ سَائِرِ الشُّعُوبِ. ٨ بَل مِنْ مَحَبَّةِ الرَّبِّ إِيَّاكُمْ وَحِفْظِهِ القَسَمَ الذِي أَقْسَمَ لآِبَائِكُمْ أَخْرَجَكُمُ الرَّبُّ بِيَدٍ شَدِيدَةٍ وَفَدَاكُمْ مِنْ بَيْتِ العُبُودِيَّةِ مِنْ يَدِ فِرْعَوْنَ مَلِكِ مِصْرَ. </vt:lpstr>
      <vt:lpstr>تثنية 8 </vt:lpstr>
      <vt:lpstr>تذكّر الرب إلهك  تث 8: 1- 5</vt:lpstr>
      <vt:lpstr>"جَمِيعَ ٱلْوَصَايَا ٱلَّتِي أَنَا أُوصِيكُمْ بِهَا ٱلْيَوْمَ  تَحْفَظُونَ لِتَعْمَلُوهَا،  لِكَيْ تَحَيَوْا وَتَكْثُرُوا  وَتَدْخُلُوا وَتَمْتَلِكُوا ٱلْأَرْضَ  ٱلَّتِي أَقْسَمَ ٱلرَّبُّ لِآبَائِكُمْ." (8: 1).</vt:lpstr>
      <vt:lpstr>"وَتَتَذَكَّرُ كُلَّ ٱلطَّرِيقِ  ٱلَّتِي فِيهَا سَارَ بِكَ ٱلرَّبُّ إِلَهُكَ  هَذِهِ ٱلْأَرْبَعِينَ سَنَةً فِي ٱلْقَفْرِ،  لِكَيْ يُذِلَّكَ وَيُجَرِّبَكَ  لِيَعْرِفَ مَا فِي قَلْبِكَ:  أَتَحْفَظُ وَصَايَاهُ أَمْ لَا؟" (8: 2).</vt:lpstr>
      <vt:lpstr>"فَأَذَلَّكَ وَأَجَاعَكَ وَأَطْعَمَكَ ٱلْمَنَّ  ٱلَّذِي لَمْ تَكُنْ تَعْرِفُهُ وَلَا عَرَفَهُ آبَاؤُكَ،  لِكَيْ يُعَلِّمَكَ أَنَّهُ  لَيْسَ بِٱلْخُبْزِ وَحْدَهُ يَحْيَا ٱلْإِنْسَانُ،  بَلْ بِكُلِّ مَا يَخْرُجُ  مِنْ فَمِ ٱلرَّبِّ يَحْيَا ٱلْإِنْسَانُ." (8: 3).</vt:lpstr>
      <vt:lpstr>"ثِيَابُكَ لَمْ تَبْلَ عَلَيْكَ،  وَرِجْلُكَ لَمْ تَتَوَرَّمْ هَذِهِ ٱلْأَرْبَعِينَ سَنَةً.   ٥ فَٱعْلَمْ فِي قَلْبِكَ  أَنَّهُ كَمَا يُؤَدِّبُ ٱلْإِنْسَانُ ٱبْنَهُ  قَدْ أَدَّبَكَ ٱلرَّبُّ إِلَهُكَ." (8: 4- 5).</vt:lpstr>
      <vt:lpstr>تثنية 9 </vt:lpstr>
      <vt:lpstr>تثنية ٩ : ١-٣</vt:lpstr>
      <vt:lpstr>تثنية ٩ : ٤-٦</vt:lpstr>
      <vt:lpstr>Slides on  تثنية  10 </vt:lpstr>
      <vt:lpstr>Slides on    تثنية 11 </vt:lpstr>
      <vt:lpstr>Slides on    تثنية  12 </vt:lpstr>
      <vt:lpstr>العظة رقم 2: الأحكام (4: 44- 26: 19)</vt:lpstr>
      <vt:lpstr>Slides on   تثنية 13 </vt:lpstr>
      <vt:lpstr>فئات الشريعة الموسوية</vt:lpstr>
      <vt:lpstr>أنواع الناموس في العهد الموسوي</vt:lpstr>
      <vt:lpstr>تم تصميم الناموس لأناس يعيشون في ...</vt:lpstr>
      <vt:lpstr>الناموس الموسوي اليوم</vt:lpstr>
      <vt:lpstr>  الناموس ليس تنظيمياً فقط لكنه موحى به</vt:lpstr>
      <vt:lpstr>عهود الوعد</vt:lpstr>
      <vt:lpstr>Slides on    تثنية  14 </vt:lpstr>
      <vt:lpstr>عهدين</vt:lpstr>
      <vt:lpstr>العهود القديمة مقابل العهود الجديدة</vt:lpstr>
      <vt:lpstr>تناقض العهود (2كو 3-4)</vt:lpstr>
      <vt:lpstr>Slides on    تثنية 15 </vt:lpstr>
      <vt:lpstr>استبدل "القديم" بـ "الجديد" </vt:lpstr>
      <vt:lpstr>Slides on    تثنية 16 </vt:lpstr>
      <vt:lpstr>العظة رقم 2: الأحكام (4: 44- 26: 19)</vt:lpstr>
      <vt:lpstr>التقاويم اليهودية</vt:lpstr>
      <vt:lpstr>عيد الأبواق</vt:lpstr>
      <vt:lpstr>التقويم العبري</vt:lpstr>
      <vt:lpstr>أعياد الكتاب المقدس</vt:lpstr>
      <vt:lpstr>تتطلع الأعياد تاريخيًا إلى الوراء إلى ماضي إسرائيل</vt:lpstr>
      <vt:lpstr>تتطلع الأعياد أيضًا نبويًا إلى الأمام إلى مستقبل إسرائيل</vt:lpstr>
      <vt:lpstr>أعياد سفر اللاويين 23</vt:lpstr>
      <vt:lpstr>أعياد الكتاب المقدس</vt:lpstr>
      <vt:lpstr>السبت الأسبوعي</vt:lpstr>
      <vt:lpstr>الفصح</vt:lpstr>
      <vt:lpstr>الخبز غير المختمر</vt:lpstr>
      <vt:lpstr>الباكورة</vt:lpstr>
      <vt:lpstr>الخمسين</vt:lpstr>
      <vt:lpstr>الأبواق</vt:lpstr>
      <vt:lpstr>الكفارة</vt:lpstr>
      <vt:lpstr>المظال</vt:lpstr>
      <vt:lpstr>امرأة يهودية تزين خيمتها</vt:lpstr>
      <vt:lpstr>ملخص أعياد إسرائيل</vt:lpstr>
      <vt:lpstr>أخروية الأعياد اليهودية (لا 23) </vt:lpstr>
      <vt:lpstr>أخروية الأعياد اليهودية (لا 23) </vt:lpstr>
      <vt:lpstr>أخروية الأعياد اليهودية (لا 23) </vt:lpstr>
      <vt:lpstr>مواضيع اجتماعية رئيسية في العهد الموسوي الكتاب المقدس المرئي، 39</vt:lpstr>
      <vt:lpstr>PowerPoint Presentation</vt:lpstr>
      <vt:lpstr>Slides on    تثنية 17 </vt:lpstr>
      <vt:lpstr>تحذير للملوك (1400 ق.م)</vt:lpstr>
      <vt:lpstr>تحذير للملوك (1400 ق.م)</vt:lpstr>
      <vt:lpstr>تحذير للملوك (1400 ق.م)</vt:lpstr>
      <vt:lpstr>تحذير للملوك (1400 ق.م)</vt:lpstr>
      <vt:lpstr>تحذير الملوك (1400 ق.م)</vt:lpstr>
      <vt:lpstr>تحذير للملوك (1400 ق.م)</vt:lpstr>
      <vt:lpstr>Slides on    تثنية 18 </vt:lpstr>
      <vt:lpstr>لماذا متطلبات النبوءة الحقيقية ضرورية؟</vt:lpstr>
      <vt:lpstr>اختبارات النبي الحقيقي  (تث 18: 18-20)</vt:lpstr>
      <vt:lpstr>Slides on    تثنية 19  </vt:lpstr>
      <vt:lpstr>مدن الملجأ</vt:lpstr>
      <vt:lpstr>Slides on    تثنية 20 </vt:lpstr>
      <vt:lpstr>Slides on    تثنية 21 </vt:lpstr>
      <vt:lpstr>Slides on    تثنية 22 </vt:lpstr>
      <vt:lpstr>Slides on    تثنية 23 </vt:lpstr>
      <vt:lpstr>التفسير والوعظ من الأجزاء الكتابيَّة التي تندرج ضمن "الأدب القانونيّ"</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تثنية 24 </vt:lpstr>
      <vt:lpstr>Slides on    تثنية 25 </vt:lpstr>
      <vt:lpstr>Slides on    تثنية 26 </vt:lpstr>
      <vt:lpstr>ماذا يجب  أن تفعل معي؟</vt:lpstr>
      <vt:lpstr>رؤيتنا</vt:lpstr>
      <vt:lpstr>1. أشكر الله من أجل أمانته في الماضي</vt:lpstr>
      <vt:lpstr>2. أحبب الله الآن في الحاضر</vt:lpstr>
      <vt:lpstr>3. اخدم الله برجاء في المستقبل </vt:lpstr>
      <vt:lpstr>تثنية</vt:lpstr>
      <vt:lpstr>Slides on    تثنية 27 </vt:lpstr>
      <vt:lpstr>العظة الثالثة : البركات و اللعنات (27-28)</vt:lpstr>
      <vt:lpstr>جبل جرزيم باتجاه الشرق (تث 27: 9- 13).</vt:lpstr>
      <vt:lpstr>أسباط البركة و اللعنة في شكيم</vt:lpstr>
      <vt:lpstr>Slides on    تثنية 28 </vt:lpstr>
      <vt:lpstr>العظة الثالثة : البركات و اللعنات (27-28)</vt:lpstr>
      <vt:lpstr>تثنية 28 اللعنات                تثنية 28 البركات</vt:lpstr>
      <vt:lpstr>المناسبة</vt:lpstr>
      <vt:lpstr>مستقبل إسرائيل (تث 28-32)</vt:lpstr>
      <vt:lpstr>مستقبل إسرائيل (تث 28-32)</vt:lpstr>
      <vt:lpstr>تثنية</vt:lpstr>
      <vt:lpstr>Slides on    تثنية 29 </vt:lpstr>
      <vt:lpstr>العظة الرابعة : تجديد العهد (29-30)</vt:lpstr>
      <vt:lpstr>تث 29: 29</vt:lpstr>
      <vt:lpstr>تث 29: 29</vt:lpstr>
      <vt:lpstr>— مارك توين — </vt:lpstr>
      <vt:lpstr>تث 29: 29</vt:lpstr>
      <vt:lpstr>لا تجبر الله أن يخبرك بالأمور  التي لا يريد إخبارك بها </vt:lpstr>
      <vt:lpstr>Slides on    تثنية 30 </vt:lpstr>
      <vt:lpstr>العظة الرابعة : تجديد العهد (29-30)</vt:lpstr>
      <vt:lpstr>PowerPoint Presentation</vt:lpstr>
      <vt:lpstr>The Elements Expanded </vt:lpstr>
      <vt:lpstr>تثنية 30: 1- 4</vt:lpstr>
      <vt:lpstr>PowerPoint Presentation</vt:lpstr>
      <vt:lpstr>PowerPoint Presentation</vt:lpstr>
      <vt:lpstr>مقارنات العهد</vt:lpstr>
      <vt:lpstr>تباينات العهود</vt:lpstr>
      <vt:lpstr>تباينات العهود</vt:lpstr>
      <vt:lpstr>الجدول الزمنيُّ للملكوت والعهود</vt:lpstr>
      <vt:lpstr>حدود الأرض الموعودة لإبراهيم</vt:lpstr>
      <vt:lpstr>الأرض الأبدية لنسل إبراهيم</vt:lpstr>
      <vt:lpstr>لاويين 26: 44-45  و لكن مع ذلك أيضاً متى كانوا في أرض أعدائهم ما ابيتهم و لا كرهتهم حتى أبيدهم و أنكث ميثاقي معهم لأني أنا الرب إلههم بل أذكر لهم الميثاق مع الأولين الذين أخرجتهم من أرض مصر أمام أعين الشعوب لأكون لهم إلهاً أنا الرب </vt:lpstr>
      <vt:lpstr>تثنية 30: 3-5أ  يرد الرب إلهك سبيك و يرحمك و يعود فيجمعك من جميع الشعوب الذين بددك إليهم الرب إلهك إن يكن قد بددك إلى أقصاء السماوات فمن هناك يجمعك الرب إلهك و من هناك يأخذك و يأتي بك الرب إلهك إلى الأرض التي امتلكها آباؤك فتمتلكها </vt:lpstr>
      <vt:lpstr>كيف نتخلص من اليهود؟</vt:lpstr>
      <vt:lpstr>سوف يسترد الله إسرائيل إلى الأرض مرتين</vt:lpstr>
      <vt:lpstr>عاموس 9: 14-15</vt:lpstr>
      <vt:lpstr>العبادة الألفية</vt:lpstr>
      <vt:lpstr>مشاركة الأرض بين اليهود و الأمم</vt:lpstr>
      <vt:lpstr>يوئيل ٣ : ١-٢  ١ «لأَنَّهُ هُوَذَا فِي تِلْكَ الأَيَّامِ وَفِي ذَلِكَ الْوَقْتِ عِنْدَمَا أَرُدُّ سَبْيَ يَهُوذَا وَأُورُشَلِيمَ   ٢ أَجْمَعُ كُلَّ الأُمَمِ وَأُنَزِّلُهُمْ إِلَى...</vt:lpstr>
      <vt:lpstr>يوئيل ٣ : ٢  وَادِي يَهُوشَافَاطَ وَأُحَاكِمُهُمْ هُنَاكَ عَلَى شَعْبِي وَمِيرَاثِي إِسْرَائِيلَ الَّذِينَ بَدَّدُوهُمْ بَيْنَ الأُمَمِ وَقَسَمُوا أَرْضِي </vt:lpstr>
      <vt:lpstr>إسرائيل هي المكان الوحيد في الشرق الأوسط حيث يحق للمسيحيين ممارسة إيمانهم بحرية   بنيامين نتنياهو</vt:lpstr>
      <vt:lpstr>إذا ألقى العرب أسلحتهم اليوم ، فلن يكون هناك المزيد من العنف.  إذا ألقى اليهود أسلحتهم اليوم ، فلن يكون هناك المزيد من إسرائيل   بنيامين نتنياهو</vt:lpstr>
      <vt:lpstr>استرداد يهوذا</vt:lpstr>
      <vt:lpstr>إسرائيل الألفية ستبارك الأمم</vt:lpstr>
      <vt:lpstr>الإنتقال : خلافة القيادة (31-34)</vt:lpstr>
      <vt:lpstr>الماضي—الحاضر—المستقبل</vt:lpstr>
      <vt:lpstr>Slides on   تثنية 31 </vt:lpstr>
      <vt:lpstr>إن نشيد موسى عن مستقبل إسرائيل الكئيب إذا ارتدت عن الدين يتم تعليمه للناس من أجل احتفالات تجديد العهد في المستقبل لتذكيرهم بطاعة الرب ودينونته العادلة المؤكدة إذا سقطوا. (31: 30-32: 43)</vt:lpstr>
      <vt:lpstr>لماذا أنا تدبيري؟ (لماذا أميز بين إسرائيل و الكنيسة؟)</vt:lpstr>
      <vt:lpstr>الجدول الزمنيُّ للملكوت والعهود</vt:lpstr>
      <vt:lpstr>لماذا أنا تدبيري؟ (لماذا أميز بين إسرائيل و الكنيسة؟)</vt:lpstr>
      <vt:lpstr>نظرية إسرائيل الجديدة  في قبل الألفية العهدية</vt:lpstr>
      <vt:lpstr>لماذا التمييز بين إسرائيل و الكنيسة؟</vt:lpstr>
      <vt:lpstr>لماذا التمييز بين إسرائيل و الكنيسة؟</vt:lpstr>
      <vt:lpstr>سؤال : إسرائيل و الكنيسة : عدم استمرارية أم استمرارية؟</vt:lpstr>
      <vt:lpstr>المزيد من التباينات بين إسرائيل و الكنيسة</vt:lpstr>
      <vt:lpstr>Slides on   تثنية 32 </vt:lpstr>
      <vt:lpstr>يتنبأ موسى عن قلب إسرائيل القاسي (تث 32)</vt:lpstr>
      <vt:lpstr>المستوطنات و تقسيم الحصص</vt:lpstr>
      <vt:lpstr>إسرائيل عام 1400 قبل الميلاد هي الضفة الغربية اليوم</vt:lpstr>
      <vt:lpstr>الموقع المركزي</vt:lpstr>
      <vt:lpstr>كانت أورشليم مدينة حدودية</vt:lpstr>
      <vt:lpstr>السكان حسب الأسباط</vt:lpstr>
      <vt:lpstr>Slides on   تثنية 33 </vt:lpstr>
      <vt:lpstr>ستبتعد إسرائيل ولكن في النهاية ستحصل على تجديد روحي (تث 33)</vt:lpstr>
      <vt:lpstr>حضور الله (تث 33)</vt:lpstr>
      <vt:lpstr>Slides on   تثنية 34 </vt:lpstr>
      <vt:lpstr>موت موسى (تث 34: 1، 5)</vt:lpstr>
      <vt:lpstr>الاستعدادات النهائية (31-36)</vt:lpstr>
      <vt:lpstr>يسجل يشوع موت موسى و دفنه من قبل الرب على جبل نبو بعد رؤية الأرض من بعيد و يتم استبداله بيشوع ليظهر امتيازات استمرارية العهد (الإصحاح 34) </vt:lpstr>
      <vt:lpstr>نشيد</vt:lpstr>
      <vt:lpstr>اسم السفر</vt:lpstr>
      <vt:lpstr>التأليف الدليل الخارجي</vt:lpstr>
      <vt:lpstr>الدليل الداخلي</vt:lpstr>
      <vt:lpstr>الدليل الداخلي</vt:lpstr>
      <vt:lpstr>الظروف</vt:lpstr>
      <vt:lpstr>الحجة</vt:lpstr>
      <vt:lpstr>الحجة</vt:lpstr>
      <vt:lpstr>الفرضية</vt:lpstr>
      <vt:lpstr>الفرضية</vt:lpstr>
      <vt:lpstr>الملخص</vt:lpstr>
      <vt:lpstr>الملخص</vt:lpstr>
      <vt:lpstr>نصوص العهد القديم الرئيسية عن الأرض</vt:lpstr>
      <vt:lpstr>هل التذمر مقبول؟</vt:lpstr>
      <vt:lpstr>التذمر في البرية  بول ن. بينوير ، مسح العهد القديم ، 68</vt:lpstr>
      <vt:lpstr>التطبيق</vt:lpstr>
      <vt:lpstr>رجاء المستقبل</vt:lpstr>
      <vt:lpstr>كيف يمكن أن تتجدد روحياً؟</vt:lpstr>
      <vt:lpstr>الفكرة الرئيسية</vt:lpstr>
      <vt:lpstr>1. أشكر الله من أجل أمانته في الماضي</vt:lpstr>
      <vt:lpstr>2. أحبب الله الآن في الحاضر</vt:lpstr>
      <vt:lpstr>3. اخدم الله برجاء في المستقبل </vt:lpstr>
      <vt:lpstr>الآية المفتاحية</vt:lpstr>
      <vt:lpstr>التجديد الروحي</vt:lpstr>
      <vt:lpstr>Black</vt:lpstr>
      <vt:lpstr>PowerPoint Presentation</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Rick Griffith</cp:lastModifiedBy>
  <cp:revision>544</cp:revision>
  <dcterms:created xsi:type="dcterms:W3CDTF">2009-08-18T15:15:29Z</dcterms:created>
  <dcterms:modified xsi:type="dcterms:W3CDTF">2024-10-04T13:11:33Z</dcterms:modified>
</cp:coreProperties>
</file>